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545" r:id="rId3"/>
    <p:sldId id="470" r:id="rId5"/>
    <p:sldId id="533" r:id="rId6"/>
    <p:sldId id="561" r:id="rId7"/>
    <p:sldId id="562" r:id="rId8"/>
    <p:sldId id="563" r:id="rId9"/>
    <p:sldId id="564" r:id="rId10"/>
    <p:sldId id="565" r:id="rId11"/>
    <p:sldId id="566" r:id="rId12"/>
    <p:sldId id="567" r:id="rId13"/>
    <p:sldId id="568" r:id="rId14"/>
    <p:sldId id="569" r:id="rId15"/>
    <p:sldId id="570" r:id="rId16"/>
    <p:sldId id="571" r:id="rId17"/>
    <p:sldId id="572" r:id="rId18"/>
    <p:sldId id="573" r:id="rId19"/>
    <p:sldId id="574" r:id="rId20"/>
    <p:sldId id="530" r:id="rId21"/>
    <p:sldId id="527" r:id="rId22"/>
    <p:sldId id="501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BD8F4E21-852C-4CF1-935E-84439F53BF20}">
          <p14:sldIdLst>
            <p14:sldId id="545"/>
            <p14:sldId id="470"/>
            <p14:sldId id="533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  <p14:sldId id="574"/>
            <p14:sldId id="530"/>
            <p14:sldId id="527"/>
            <p14:sldId id="5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6EF"/>
    <a:srgbClr val="581401"/>
    <a:srgbClr val="FF3300"/>
    <a:srgbClr val="C00000"/>
    <a:srgbClr val="7D0000"/>
    <a:srgbClr val="7C4939"/>
    <a:srgbClr val="FFFAF0"/>
    <a:srgbClr val="960000"/>
    <a:srgbClr val="874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96" autoAdjust="0"/>
    <p:restoredTop sz="93908" autoAdjust="0"/>
  </p:normalViewPr>
  <p:slideViewPr>
    <p:cSldViewPr snapToGrid="0">
      <p:cViewPr varScale="1">
        <p:scale>
          <a:sx n="66" d="100"/>
          <a:sy n="66" d="100"/>
        </p:scale>
        <p:origin x="712" y="40"/>
      </p:cViewPr>
      <p:guideLst>
        <p:guide pos="3840"/>
        <p:guide orient="horz" pos="219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A7FDB-4D8B-4EB5-ADAA-90497682C5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E472B-BBC0-43BD-A24D-62FAF5E799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8D2F-F443-4A9E-8BD0-6284A4D4D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gradFill>
          <a:gsLst>
            <a:gs pos="100000">
              <a:srgbClr val="FFF6EF"/>
            </a:gs>
            <a:gs pos="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 noChangeAspect="1"/>
          </p:cNvGrpSpPr>
          <p:nvPr userDrawn="1"/>
        </p:nvGrpSpPr>
        <p:grpSpPr>
          <a:xfrm>
            <a:off x="248400" y="299230"/>
            <a:ext cx="1616074" cy="864041"/>
            <a:chOff x="6205199" y="-1470443"/>
            <a:chExt cx="2475118" cy="1323336"/>
          </a:xfrm>
        </p:grpSpPr>
        <p:sp>
          <p:nvSpPr>
            <p:cNvPr id="9" name="Freeform 7"/>
            <p:cNvSpPr/>
            <p:nvPr/>
          </p:nvSpPr>
          <p:spPr bwMode="auto">
            <a:xfrm>
              <a:off x="6684737" y="-1470443"/>
              <a:ext cx="1995580" cy="1117732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205199" y="-1343505"/>
              <a:ext cx="2232248" cy="1196398"/>
            </a:xfrm>
            <a:custGeom>
              <a:avLst/>
              <a:gdLst>
                <a:gd name="T0" fmla="*/ 649 w 16560"/>
                <a:gd name="T1" fmla="*/ 1791 h 8890"/>
                <a:gd name="T2" fmla="*/ 3583 w 16560"/>
                <a:gd name="T3" fmla="*/ 8882 h 8890"/>
                <a:gd name="T4" fmla="*/ 3686 w 16560"/>
                <a:gd name="T5" fmla="*/ 8827 h 8890"/>
                <a:gd name="T6" fmla="*/ 3825 w 16560"/>
                <a:gd name="T7" fmla="*/ 8759 h 8890"/>
                <a:gd name="T8" fmla="*/ 4016 w 16560"/>
                <a:gd name="T9" fmla="*/ 8676 h 8890"/>
                <a:gd name="T10" fmla="*/ 4254 w 16560"/>
                <a:gd name="T11" fmla="*/ 8586 h 8890"/>
                <a:gd name="T12" fmla="*/ 4538 w 16560"/>
                <a:gd name="T13" fmla="*/ 8497 h 8890"/>
                <a:gd name="T14" fmla="*/ 4867 w 16560"/>
                <a:gd name="T15" fmla="*/ 8416 h 8890"/>
                <a:gd name="T16" fmla="*/ 5234 w 16560"/>
                <a:gd name="T17" fmla="*/ 8351 h 8890"/>
                <a:gd name="T18" fmla="*/ 5639 w 16560"/>
                <a:gd name="T19" fmla="*/ 8309 h 8890"/>
                <a:gd name="T20" fmla="*/ 6079 w 16560"/>
                <a:gd name="T21" fmla="*/ 8297 h 8890"/>
                <a:gd name="T22" fmla="*/ 7176 w 16560"/>
                <a:gd name="T23" fmla="*/ 8367 h 8890"/>
                <a:gd name="T24" fmla="*/ 8664 w 16560"/>
                <a:gd name="T25" fmla="*/ 8468 h 8890"/>
                <a:gd name="T26" fmla="*/ 9716 w 16560"/>
                <a:gd name="T27" fmla="*/ 8523 h 8890"/>
                <a:gd name="T28" fmla="*/ 10717 w 16560"/>
                <a:gd name="T29" fmla="*/ 8550 h 8890"/>
                <a:gd name="T30" fmla="*/ 11676 w 16560"/>
                <a:gd name="T31" fmla="*/ 8537 h 8890"/>
                <a:gd name="T32" fmla="*/ 12596 w 16560"/>
                <a:gd name="T33" fmla="*/ 8476 h 8890"/>
                <a:gd name="T34" fmla="*/ 13484 w 16560"/>
                <a:gd name="T35" fmla="*/ 8355 h 8890"/>
                <a:gd name="T36" fmla="*/ 14346 w 16560"/>
                <a:gd name="T37" fmla="*/ 8165 h 8890"/>
                <a:gd name="T38" fmla="*/ 15188 w 16560"/>
                <a:gd name="T39" fmla="*/ 7894 h 8890"/>
                <a:gd name="T40" fmla="*/ 16015 w 16560"/>
                <a:gd name="T41" fmla="*/ 7534 h 8890"/>
                <a:gd name="T42" fmla="*/ 16544 w 16560"/>
                <a:gd name="T43" fmla="*/ 7225 h 8890"/>
                <a:gd name="T44" fmla="*/ 16436 w 16560"/>
                <a:gd name="T45" fmla="*/ 7122 h 8890"/>
                <a:gd name="T46" fmla="*/ 16299 w 16560"/>
                <a:gd name="T47" fmla="*/ 6977 h 8890"/>
                <a:gd name="T48" fmla="*/ 16129 w 16560"/>
                <a:gd name="T49" fmla="*/ 6772 h 8890"/>
                <a:gd name="T50" fmla="*/ 15941 w 16560"/>
                <a:gd name="T51" fmla="*/ 6509 h 8890"/>
                <a:gd name="T52" fmla="*/ 15744 w 16560"/>
                <a:gd name="T53" fmla="*/ 6188 h 8890"/>
                <a:gd name="T54" fmla="*/ 15553 w 16560"/>
                <a:gd name="T55" fmla="*/ 5807 h 8890"/>
                <a:gd name="T56" fmla="*/ 15379 w 16560"/>
                <a:gd name="T57" fmla="*/ 5366 h 8890"/>
                <a:gd name="T58" fmla="*/ 15236 w 16560"/>
                <a:gd name="T59" fmla="*/ 4867 h 8890"/>
                <a:gd name="T60" fmla="*/ 15137 w 16560"/>
                <a:gd name="T61" fmla="*/ 4307 h 8890"/>
                <a:gd name="T62" fmla="*/ 15090 w 16560"/>
                <a:gd name="T63" fmla="*/ 3695 h 8890"/>
                <a:gd name="T64" fmla="*/ 15069 w 16560"/>
                <a:gd name="T65" fmla="*/ 3136 h 8890"/>
                <a:gd name="T66" fmla="*/ 15060 w 16560"/>
                <a:gd name="T67" fmla="*/ 2654 h 8890"/>
                <a:gd name="T68" fmla="*/ 15061 w 16560"/>
                <a:gd name="T69" fmla="*/ 2246 h 8890"/>
                <a:gd name="T70" fmla="*/ 15071 w 16560"/>
                <a:gd name="T71" fmla="*/ 1908 h 8890"/>
                <a:gd name="T72" fmla="*/ 15085 w 16560"/>
                <a:gd name="T73" fmla="*/ 1633 h 8890"/>
                <a:gd name="T74" fmla="*/ 15104 w 16560"/>
                <a:gd name="T75" fmla="*/ 1417 h 8890"/>
                <a:gd name="T76" fmla="*/ 15122 w 16560"/>
                <a:gd name="T77" fmla="*/ 1255 h 8890"/>
                <a:gd name="T78" fmla="*/ 15145 w 16560"/>
                <a:gd name="T79" fmla="*/ 1115 h 8890"/>
                <a:gd name="T80" fmla="*/ 15161 w 16560"/>
                <a:gd name="T81" fmla="*/ 1043 h 8890"/>
                <a:gd name="T82" fmla="*/ 14715 w 16560"/>
                <a:gd name="T83" fmla="*/ 1310 h 8890"/>
                <a:gd name="T84" fmla="*/ 14093 w 16560"/>
                <a:gd name="T85" fmla="*/ 1523 h 8890"/>
                <a:gd name="T86" fmla="*/ 13332 w 16560"/>
                <a:gd name="T87" fmla="*/ 1686 h 8890"/>
                <a:gd name="T88" fmla="*/ 12471 w 16560"/>
                <a:gd name="T89" fmla="*/ 1801 h 8890"/>
                <a:gd name="T90" fmla="*/ 11550 w 16560"/>
                <a:gd name="T91" fmla="*/ 1872 h 8890"/>
                <a:gd name="T92" fmla="*/ 10606 w 16560"/>
                <a:gd name="T93" fmla="*/ 1898 h 8890"/>
                <a:gd name="T94" fmla="*/ 9677 w 16560"/>
                <a:gd name="T95" fmla="*/ 1884 h 8890"/>
                <a:gd name="T96" fmla="*/ 8805 w 16560"/>
                <a:gd name="T97" fmla="*/ 1832 h 8890"/>
                <a:gd name="T98" fmla="*/ 8026 w 16560"/>
                <a:gd name="T99" fmla="*/ 1744 h 8890"/>
                <a:gd name="T100" fmla="*/ 7380 w 16560"/>
                <a:gd name="T101" fmla="*/ 1622 h 8890"/>
                <a:gd name="T102" fmla="*/ 6827 w 16560"/>
                <a:gd name="T103" fmla="*/ 1448 h 8890"/>
                <a:gd name="T104" fmla="*/ 6196 w 16560"/>
                <a:gd name="T105" fmla="*/ 1244 h 8890"/>
                <a:gd name="T106" fmla="*/ 5583 w 16560"/>
                <a:gd name="T107" fmla="*/ 1072 h 8890"/>
                <a:gd name="T108" fmla="*/ 4984 w 16560"/>
                <a:gd name="T109" fmla="*/ 940 h 8890"/>
                <a:gd name="T110" fmla="*/ 4397 w 16560"/>
                <a:gd name="T111" fmla="*/ 852 h 8890"/>
                <a:gd name="T112" fmla="*/ 3820 w 16560"/>
                <a:gd name="T113" fmla="*/ 814 h 8890"/>
                <a:gd name="T114" fmla="*/ 3250 w 16560"/>
                <a:gd name="T115" fmla="*/ 832 h 8890"/>
                <a:gd name="T116" fmla="*/ 2685 w 16560"/>
                <a:gd name="T117" fmla="*/ 909 h 8890"/>
                <a:gd name="T118" fmla="*/ 2122 w 16560"/>
                <a:gd name="T119" fmla="*/ 1053 h 8890"/>
                <a:gd name="T120" fmla="*/ 1558 w 16560"/>
                <a:gd name="T121" fmla="*/ 1267 h 8890"/>
                <a:gd name="T122" fmla="*/ 990 w 16560"/>
                <a:gd name="T123" fmla="*/ 1559 h 8890"/>
                <a:gd name="T124" fmla="*/ 0 w 16560"/>
                <a:gd name="T125" fmla="*/ 0 h 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560" h="8890">
                  <a:moveTo>
                    <a:pt x="0" y="0"/>
                  </a:moveTo>
                  <a:lnTo>
                    <a:pt x="167" y="1163"/>
                  </a:lnTo>
                  <a:lnTo>
                    <a:pt x="649" y="1791"/>
                  </a:lnTo>
                  <a:lnTo>
                    <a:pt x="649" y="1791"/>
                  </a:lnTo>
                  <a:lnTo>
                    <a:pt x="3571" y="8890"/>
                  </a:lnTo>
                  <a:lnTo>
                    <a:pt x="3583" y="8882"/>
                  </a:lnTo>
                  <a:lnTo>
                    <a:pt x="3623" y="8860"/>
                  </a:lnTo>
                  <a:lnTo>
                    <a:pt x="3650" y="8844"/>
                  </a:lnTo>
                  <a:lnTo>
                    <a:pt x="3686" y="8827"/>
                  </a:lnTo>
                  <a:lnTo>
                    <a:pt x="3726" y="8806"/>
                  </a:lnTo>
                  <a:lnTo>
                    <a:pt x="3773" y="8782"/>
                  </a:lnTo>
                  <a:lnTo>
                    <a:pt x="3825" y="8759"/>
                  </a:lnTo>
                  <a:lnTo>
                    <a:pt x="3883" y="8732"/>
                  </a:lnTo>
                  <a:lnTo>
                    <a:pt x="3946" y="8704"/>
                  </a:lnTo>
                  <a:lnTo>
                    <a:pt x="4016" y="8676"/>
                  </a:lnTo>
                  <a:lnTo>
                    <a:pt x="4090" y="8646"/>
                  </a:lnTo>
                  <a:lnTo>
                    <a:pt x="4169" y="8616"/>
                  </a:lnTo>
                  <a:lnTo>
                    <a:pt x="4254" y="8586"/>
                  </a:lnTo>
                  <a:lnTo>
                    <a:pt x="4344" y="8556"/>
                  </a:lnTo>
                  <a:lnTo>
                    <a:pt x="4439" y="8526"/>
                  </a:lnTo>
                  <a:lnTo>
                    <a:pt x="4538" y="8497"/>
                  </a:lnTo>
                  <a:lnTo>
                    <a:pt x="4643" y="8469"/>
                  </a:lnTo>
                  <a:lnTo>
                    <a:pt x="4753" y="8442"/>
                  </a:lnTo>
                  <a:lnTo>
                    <a:pt x="4867" y="8416"/>
                  </a:lnTo>
                  <a:lnTo>
                    <a:pt x="4985" y="8392"/>
                  </a:lnTo>
                  <a:lnTo>
                    <a:pt x="5107" y="8371"/>
                  </a:lnTo>
                  <a:lnTo>
                    <a:pt x="5234" y="8351"/>
                  </a:lnTo>
                  <a:lnTo>
                    <a:pt x="5364" y="8334"/>
                  </a:lnTo>
                  <a:lnTo>
                    <a:pt x="5500" y="8320"/>
                  </a:lnTo>
                  <a:lnTo>
                    <a:pt x="5639" y="8309"/>
                  </a:lnTo>
                  <a:lnTo>
                    <a:pt x="5782" y="8301"/>
                  </a:lnTo>
                  <a:lnTo>
                    <a:pt x="5928" y="8297"/>
                  </a:lnTo>
                  <a:lnTo>
                    <a:pt x="6079" y="8297"/>
                  </a:lnTo>
                  <a:lnTo>
                    <a:pt x="6232" y="8301"/>
                  </a:lnTo>
                  <a:lnTo>
                    <a:pt x="6389" y="8311"/>
                  </a:lnTo>
                  <a:lnTo>
                    <a:pt x="7176" y="8367"/>
                  </a:lnTo>
                  <a:lnTo>
                    <a:pt x="7933" y="8419"/>
                  </a:lnTo>
                  <a:lnTo>
                    <a:pt x="8302" y="8444"/>
                  </a:lnTo>
                  <a:lnTo>
                    <a:pt x="8664" y="8468"/>
                  </a:lnTo>
                  <a:lnTo>
                    <a:pt x="9021" y="8489"/>
                  </a:lnTo>
                  <a:lnTo>
                    <a:pt x="9371" y="8507"/>
                  </a:lnTo>
                  <a:lnTo>
                    <a:pt x="9716" y="8523"/>
                  </a:lnTo>
                  <a:lnTo>
                    <a:pt x="10055" y="8536"/>
                  </a:lnTo>
                  <a:lnTo>
                    <a:pt x="10389" y="8544"/>
                  </a:lnTo>
                  <a:lnTo>
                    <a:pt x="10717" y="8550"/>
                  </a:lnTo>
                  <a:lnTo>
                    <a:pt x="11041" y="8551"/>
                  </a:lnTo>
                  <a:lnTo>
                    <a:pt x="11361" y="8547"/>
                  </a:lnTo>
                  <a:lnTo>
                    <a:pt x="11676" y="8537"/>
                  </a:lnTo>
                  <a:lnTo>
                    <a:pt x="11986" y="8523"/>
                  </a:lnTo>
                  <a:lnTo>
                    <a:pt x="12293" y="8503"/>
                  </a:lnTo>
                  <a:lnTo>
                    <a:pt x="12596" y="8476"/>
                  </a:lnTo>
                  <a:lnTo>
                    <a:pt x="12895" y="8443"/>
                  </a:lnTo>
                  <a:lnTo>
                    <a:pt x="13191" y="8403"/>
                  </a:lnTo>
                  <a:lnTo>
                    <a:pt x="13484" y="8355"/>
                  </a:lnTo>
                  <a:lnTo>
                    <a:pt x="13774" y="8300"/>
                  </a:lnTo>
                  <a:lnTo>
                    <a:pt x="14062" y="8236"/>
                  </a:lnTo>
                  <a:lnTo>
                    <a:pt x="14346" y="8165"/>
                  </a:lnTo>
                  <a:lnTo>
                    <a:pt x="14629" y="8084"/>
                  </a:lnTo>
                  <a:lnTo>
                    <a:pt x="14909" y="7994"/>
                  </a:lnTo>
                  <a:lnTo>
                    <a:pt x="15188" y="7894"/>
                  </a:lnTo>
                  <a:lnTo>
                    <a:pt x="15464" y="7785"/>
                  </a:lnTo>
                  <a:lnTo>
                    <a:pt x="15739" y="7665"/>
                  </a:lnTo>
                  <a:lnTo>
                    <a:pt x="16015" y="7534"/>
                  </a:lnTo>
                  <a:lnTo>
                    <a:pt x="16288" y="7392"/>
                  </a:lnTo>
                  <a:lnTo>
                    <a:pt x="16560" y="7239"/>
                  </a:lnTo>
                  <a:lnTo>
                    <a:pt x="16544" y="7225"/>
                  </a:lnTo>
                  <a:lnTo>
                    <a:pt x="16502" y="7187"/>
                  </a:lnTo>
                  <a:lnTo>
                    <a:pt x="16472" y="7158"/>
                  </a:lnTo>
                  <a:lnTo>
                    <a:pt x="16436" y="7122"/>
                  </a:lnTo>
                  <a:lnTo>
                    <a:pt x="16394" y="7081"/>
                  </a:lnTo>
                  <a:lnTo>
                    <a:pt x="16349" y="7032"/>
                  </a:lnTo>
                  <a:lnTo>
                    <a:pt x="16299" y="6977"/>
                  </a:lnTo>
                  <a:lnTo>
                    <a:pt x="16245" y="6915"/>
                  </a:lnTo>
                  <a:lnTo>
                    <a:pt x="16189" y="6847"/>
                  </a:lnTo>
                  <a:lnTo>
                    <a:pt x="16129" y="6772"/>
                  </a:lnTo>
                  <a:lnTo>
                    <a:pt x="16068" y="6692"/>
                  </a:lnTo>
                  <a:lnTo>
                    <a:pt x="16005" y="6604"/>
                  </a:lnTo>
                  <a:lnTo>
                    <a:pt x="15941" y="6509"/>
                  </a:lnTo>
                  <a:lnTo>
                    <a:pt x="15875" y="6409"/>
                  </a:lnTo>
                  <a:lnTo>
                    <a:pt x="15810" y="6302"/>
                  </a:lnTo>
                  <a:lnTo>
                    <a:pt x="15744" y="6188"/>
                  </a:lnTo>
                  <a:lnTo>
                    <a:pt x="15679" y="6068"/>
                  </a:lnTo>
                  <a:lnTo>
                    <a:pt x="15615" y="5940"/>
                  </a:lnTo>
                  <a:lnTo>
                    <a:pt x="15553" y="5807"/>
                  </a:lnTo>
                  <a:lnTo>
                    <a:pt x="15492" y="5667"/>
                  </a:lnTo>
                  <a:lnTo>
                    <a:pt x="15434" y="5520"/>
                  </a:lnTo>
                  <a:lnTo>
                    <a:pt x="15379" y="5366"/>
                  </a:lnTo>
                  <a:lnTo>
                    <a:pt x="15327" y="5207"/>
                  </a:lnTo>
                  <a:lnTo>
                    <a:pt x="15280" y="5040"/>
                  </a:lnTo>
                  <a:lnTo>
                    <a:pt x="15236" y="4867"/>
                  </a:lnTo>
                  <a:lnTo>
                    <a:pt x="15198" y="4687"/>
                  </a:lnTo>
                  <a:lnTo>
                    <a:pt x="15164" y="4500"/>
                  </a:lnTo>
                  <a:lnTo>
                    <a:pt x="15137" y="4307"/>
                  </a:lnTo>
                  <a:lnTo>
                    <a:pt x="15115" y="4107"/>
                  </a:lnTo>
                  <a:lnTo>
                    <a:pt x="15101" y="3901"/>
                  </a:lnTo>
                  <a:lnTo>
                    <a:pt x="15090" y="3695"/>
                  </a:lnTo>
                  <a:lnTo>
                    <a:pt x="15081" y="3500"/>
                  </a:lnTo>
                  <a:lnTo>
                    <a:pt x="15075" y="3314"/>
                  </a:lnTo>
                  <a:lnTo>
                    <a:pt x="15069" y="3136"/>
                  </a:lnTo>
                  <a:lnTo>
                    <a:pt x="15064" y="2966"/>
                  </a:lnTo>
                  <a:lnTo>
                    <a:pt x="15061" y="2806"/>
                  </a:lnTo>
                  <a:lnTo>
                    <a:pt x="15060" y="2654"/>
                  </a:lnTo>
                  <a:lnTo>
                    <a:pt x="15059" y="2510"/>
                  </a:lnTo>
                  <a:lnTo>
                    <a:pt x="15060" y="2374"/>
                  </a:lnTo>
                  <a:lnTo>
                    <a:pt x="15061" y="2246"/>
                  </a:lnTo>
                  <a:lnTo>
                    <a:pt x="15063" y="2126"/>
                  </a:lnTo>
                  <a:lnTo>
                    <a:pt x="15066" y="2013"/>
                  </a:lnTo>
                  <a:lnTo>
                    <a:pt x="15071" y="1908"/>
                  </a:lnTo>
                  <a:lnTo>
                    <a:pt x="15075" y="1809"/>
                  </a:lnTo>
                  <a:lnTo>
                    <a:pt x="15080" y="1717"/>
                  </a:lnTo>
                  <a:lnTo>
                    <a:pt x="15085" y="1633"/>
                  </a:lnTo>
                  <a:lnTo>
                    <a:pt x="15091" y="1554"/>
                  </a:lnTo>
                  <a:lnTo>
                    <a:pt x="15098" y="1483"/>
                  </a:lnTo>
                  <a:lnTo>
                    <a:pt x="15104" y="1417"/>
                  </a:lnTo>
                  <a:lnTo>
                    <a:pt x="15110" y="1357"/>
                  </a:lnTo>
                  <a:lnTo>
                    <a:pt x="15116" y="1304"/>
                  </a:lnTo>
                  <a:lnTo>
                    <a:pt x="15122" y="1255"/>
                  </a:lnTo>
                  <a:lnTo>
                    <a:pt x="15129" y="1213"/>
                  </a:lnTo>
                  <a:lnTo>
                    <a:pt x="15134" y="1175"/>
                  </a:lnTo>
                  <a:lnTo>
                    <a:pt x="15145" y="1115"/>
                  </a:lnTo>
                  <a:lnTo>
                    <a:pt x="15153" y="1074"/>
                  </a:lnTo>
                  <a:lnTo>
                    <a:pt x="15159" y="1051"/>
                  </a:lnTo>
                  <a:lnTo>
                    <a:pt x="15161" y="1043"/>
                  </a:lnTo>
                  <a:lnTo>
                    <a:pt x="15034" y="1138"/>
                  </a:lnTo>
                  <a:lnTo>
                    <a:pt x="14885" y="1227"/>
                  </a:lnTo>
                  <a:lnTo>
                    <a:pt x="14715" y="1310"/>
                  </a:lnTo>
                  <a:lnTo>
                    <a:pt x="14525" y="1386"/>
                  </a:lnTo>
                  <a:lnTo>
                    <a:pt x="14317" y="1458"/>
                  </a:lnTo>
                  <a:lnTo>
                    <a:pt x="14093" y="1523"/>
                  </a:lnTo>
                  <a:lnTo>
                    <a:pt x="13852" y="1583"/>
                  </a:lnTo>
                  <a:lnTo>
                    <a:pt x="13598" y="1638"/>
                  </a:lnTo>
                  <a:lnTo>
                    <a:pt x="13332" y="1686"/>
                  </a:lnTo>
                  <a:lnTo>
                    <a:pt x="13053" y="1730"/>
                  </a:lnTo>
                  <a:lnTo>
                    <a:pt x="12767" y="1768"/>
                  </a:lnTo>
                  <a:lnTo>
                    <a:pt x="12471" y="1801"/>
                  </a:lnTo>
                  <a:lnTo>
                    <a:pt x="12168" y="1830"/>
                  </a:lnTo>
                  <a:lnTo>
                    <a:pt x="11861" y="1853"/>
                  </a:lnTo>
                  <a:lnTo>
                    <a:pt x="11550" y="1872"/>
                  </a:lnTo>
                  <a:lnTo>
                    <a:pt x="11235" y="1885"/>
                  </a:lnTo>
                  <a:lnTo>
                    <a:pt x="10920" y="1894"/>
                  </a:lnTo>
                  <a:lnTo>
                    <a:pt x="10606" y="1898"/>
                  </a:lnTo>
                  <a:lnTo>
                    <a:pt x="10292" y="1898"/>
                  </a:lnTo>
                  <a:lnTo>
                    <a:pt x="9983" y="1893"/>
                  </a:lnTo>
                  <a:lnTo>
                    <a:pt x="9677" y="1884"/>
                  </a:lnTo>
                  <a:lnTo>
                    <a:pt x="9379" y="1872"/>
                  </a:lnTo>
                  <a:lnTo>
                    <a:pt x="9087" y="1854"/>
                  </a:lnTo>
                  <a:lnTo>
                    <a:pt x="8805" y="1832"/>
                  </a:lnTo>
                  <a:lnTo>
                    <a:pt x="8534" y="1806"/>
                  </a:lnTo>
                  <a:lnTo>
                    <a:pt x="8273" y="1777"/>
                  </a:lnTo>
                  <a:lnTo>
                    <a:pt x="8026" y="1744"/>
                  </a:lnTo>
                  <a:lnTo>
                    <a:pt x="7794" y="1707"/>
                  </a:lnTo>
                  <a:lnTo>
                    <a:pt x="7578" y="1667"/>
                  </a:lnTo>
                  <a:lnTo>
                    <a:pt x="7380" y="1622"/>
                  </a:lnTo>
                  <a:lnTo>
                    <a:pt x="7199" y="1575"/>
                  </a:lnTo>
                  <a:lnTo>
                    <a:pt x="7041" y="1524"/>
                  </a:lnTo>
                  <a:lnTo>
                    <a:pt x="6827" y="1448"/>
                  </a:lnTo>
                  <a:lnTo>
                    <a:pt x="6614" y="1377"/>
                  </a:lnTo>
                  <a:lnTo>
                    <a:pt x="6404" y="1309"/>
                  </a:lnTo>
                  <a:lnTo>
                    <a:pt x="6196" y="1244"/>
                  </a:lnTo>
                  <a:lnTo>
                    <a:pt x="5990" y="1183"/>
                  </a:lnTo>
                  <a:lnTo>
                    <a:pt x="5785" y="1125"/>
                  </a:lnTo>
                  <a:lnTo>
                    <a:pt x="5583" y="1072"/>
                  </a:lnTo>
                  <a:lnTo>
                    <a:pt x="5381" y="1023"/>
                  </a:lnTo>
                  <a:lnTo>
                    <a:pt x="5181" y="980"/>
                  </a:lnTo>
                  <a:lnTo>
                    <a:pt x="4984" y="940"/>
                  </a:lnTo>
                  <a:lnTo>
                    <a:pt x="4787" y="905"/>
                  </a:lnTo>
                  <a:lnTo>
                    <a:pt x="4591" y="876"/>
                  </a:lnTo>
                  <a:lnTo>
                    <a:pt x="4397" y="852"/>
                  </a:lnTo>
                  <a:lnTo>
                    <a:pt x="4203" y="834"/>
                  </a:lnTo>
                  <a:lnTo>
                    <a:pt x="4012" y="821"/>
                  </a:lnTo>
                  <a:lnTo>
                    <a:pt x="3820" y="814"/>
                  </a:lnTo>
                  <a:lnTo>
                    <a:pt x="3629" y="814"/>
                  </a:lnTo>
                  <a:lnTo>
                    <a:pt x="3439" y="819"/>
                  </a:lnTo>
                  <a:lnTo>
                    <a:pt x="3250" y="832"/>
                  </a:lnTo>
                  <a:lnTo>
                    <a:pt x="3062" y="850"/>
                  </a:lnTo>
                  <a:lnTo>
                    <a:pt x="2873" y="876"/>
                  </a:lnTo>
                  <a:lnTo>
                    <a:pt x="2685" y="909"/>
                  </a:lnTo>
                  <a:lnTo>
                    <a:pt x="2496" y="950"/>
                  </a:lnTo>
                  <a:lnTo>
                    <a:pt x="2309" y="997"/>
                  </a:lnTo>
                  <a:lnTo>
                    <a:pt x="2122" y="1053"/>
                  </a:lnTo>
                  <a:lnTo>
                    <a:pt x="1933" y="1116"/>
                  </a:lnTo>
                  <a:lnTo>
                    <a:pt x="1746" y="1188"/>
                  </a:lnTo>
                  <a:lnTo>
                    <a:pt x="1558" y="1267"/>
                  </a:lnTo>
                  <a:lnTo>
                    <a:pt x="1369" y="1356"/>
                  </a:lnTo>
                  <a:lnTo>
                    <a:pt x="1180" y="1453"/>
                  </a:lnTo>
                  <a:lnTo>
                    <a:pt x="990" y="1559"/>
                  </a:lnTo>
                  <a:lnTo>
                    <a:pt x="801" y="1674"/>
                  </a:lnTo>
                  <a:lnTo>
                    <a:pt x="702" y="8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1" name="Freeform 5"/>
            <p:cNvSpPr>
              <a:spLocks noChangeAspect="1"/>
            </p:cNvSpPr>
            <p:nvPr/>
          </p:nvSpPr>
          <p:spPr bwMode="auto">
            <a:xfrm>
              <a:off x="7020650" y="-1014588"/>
              <a:ext cx="661876" cy="661876"/>
            </a:xfrm>
            <a:custGeom>
              <a:avLst/>
              <a:gdLst>
                <a:gd name="T0" fmla="*/ 2313 w 16074"/>
                <a:gd name="T1" fmla="*/ 11564 h 16128"/>
                <a:gd name="T2" fmla="*/ 3529 w 16074"/>
                <a:gd name="T3" fmla="*/ 12395 h 16128"/>
                <a:gd name="T4" fmla="*/ 4818 w 16074"/>
                <a:gd name="T5" fmla="*/ 13031 h 16128"/>
                <a:gd name="T6" fmla="*/ 6189 w 16074"/>
                <a:gd name="T7" fmla="*/ 13418 h 16128"/>
                <a:gd name="T8" fmla="*/ 7653 w 16074"/>
                <a:gd name="T9" fmla="*/ 13501 h 16128"/>
                <a:gd name="T10" fmla="*/ 9219 w 16074"/>
                <a:gd name="T11" fmla="*/ 13224 h 16128"/>
                <a:gd name="T12" fmla="*/ 5225 w 16074"/>
                <a:gd name="T13" fmla="*/ 7326 h 16128"/>
                <a:gd name="T14" fmla="*/ 5604 w 16074"/>
                <a:gd name="T15" fmla="*/ 2588 h 16128"/>
                <a:gd name="T16" fmla="*/ 5918 w 16074"/>
                <a:gd name="T17" fmla="*/ 2680 h 16128"/>
                <a:gd name="T18" fmla="*/ 6274 w 16074"/>
                <a:gd name="T19" fmla="*/ 2719 h 16128"/>
                <a:gd name="T20" fmla="*/ 6671 w 16074"/>
                <a:gd name="T21" fmla="*/ 2688 h 16128"/>
                <a:gd name="T22" fmla="*/ 7102 w 16074"/>
                <a:gd name="T23" fmla="*/ 2577 h 16128"/>
                <a:gd name="T24" fmla="*/ 7563 w 16074"/>
                <a:gd name="T25" fmla="*/ 2375 h 16128"/>
                <a:gd name="T26" fmla="*/ 8053 w 16074"/>
                <a:gd name="T27" fmla="*/ 2066 h 16128"/>
                <a:gd name="T28" fmla="*/ 12930 w 16074"/>
                <a:gd name="T29" fmla="*/ 10057 h 16128"/>
                <a:gd name="T30" fmla="*/ 13396 w 16074"/>
                <a:gd name="T31" fmla="*/ 8301 h 16128"/>
                <a:gd name="T32" fmla="*/ 13347 w 16074"/>
                <a:gd name="T33" fmla="*/ 6443 h 16128"/>
                <a:gd name="T34" fmla="*/ 12801 w 16074"/>
                <a:gd name="T35" fmla="*/ 4583 h 16128"/>
                <a:gd name="T36" fmla="*/ 11773 w 16074"/>
                <a:gd name="T37" fmla="*/ 2822 h 16128"/>
                <a:gd name="T38" fmla="*/ 10277 w 16074"/>
                <a:gd name="T39" fmla="*/ 1262 h 16128"/>
                <a:gd name="T40" fmla="*/ 8329 w 16074"/>
                <a:gd name="T41" fmla="*/ 0 h 16128"/>
                <a:gd name="T42" fmla="*/ 10526 w 16074"/>
                <a:gd name="T43" fmla="*/ 458 h 16128"/>
                <a:gd name="T44" fmla="*/ 12659 w 16074"/>
                <a:gd name="T45" fmla="*/ 1583 h 16128"/>
                <a:gd name="T46" fmla="*/ 14464 w 16074"/>
                <a:gd name="T47" fmla="*/ 3304 h 16128"/>
                <a:gd name="T48" fmla="*/ 15679 w 16074"/>
                <a:gd name="T49" fmla="*/ 5557 h 16128"/>
                <a:gd name="T50" fmla="*/ 16044 w 16074"/>
                <a:gd name="T51" fmla="*/ 8271 h 16128"/>
                <a:gd name="T52" fmla="*/ 15294 w 16074"/>
                <a:gd name="T53" fmla="*/ 11379 h 16128"/>
                <a:gd name="T54" fmla="*/ 12655 w 16074"/>
                <a:gd name="T55" fmla="*/ 14684 h 16128"/>
                <a:gd name="T56" fmla="*/ 10870 w 16074"/>
                <a:gd name="T57" fmla="*/ 15495 h 16128"/>
                <a:gd name="T58" fmla="*/ 9145 w 16074"/>
                <a:gd name="T59" fmla="*/ 15974 h 16128"/>
                <a:gd name="T60" fmla="*/ 7486 w 16074"/>
                <a:gd name="T61" fmla="*/ 16128 h 16128"/>
                <a:gd name="T62" fmla="*/ 5906 w 16074"/>
                <a:gd name="T63" fmla="*/ 15967 h 16128"/>
                <a:gd name="T64" fmla="*/ 4415 w 16074"/>
                <a:gd name="T65" fmla="*/ 15498 h 16128"/>
                <a:gd name="T66" fmla="*/ 3023 w 16074"/>
                <a:gd name="T67" fmla="*/ 14731 h 16128"/>
                <a:gd name="T68" fmla="*/ 2528 w 16074"/>
                <a:gd name="T69" fmla="*/ 14487 h 16128"/>
                <a:gd name="T70" fmla="*/ 2530 w 16074"/>
                <a:gd name="T71" fmla="*/ 14735 h 16128"/>
                <a:gd name="T72" fmla="*/ 2473 w 16074"/>
                <a:gd name="T73" fmla="*/ 14983 h 16128"/>
                <a:gd name="T74" fmla="*/ 2363 w 16074"/>
                <a:gd name="T75" fmla="*/ 15222 h 16128"/>
                <a:gd name="T76" fmla="*/ 2207 w 16074"/>
                <a:gd name="T77" fmla="*/ 15444 h 16128"/>
                <a:gd name="T78" fmla="*/ 2013 w 16074"/>
                <a:gd name="T79" fmla="*/ 15642 h 16128"/>
                <a:gd name="T80" fmla="*/ 1779 w 16074"/>
                <a:gd name="T81" fmla="*/ 15812 h 16128"/>
                <a:gd name="T82" fmla="*/ 1496 w 16074"/>
                <a:gd name="T83" fmla="*/ 15944 h 16128"/>
                <a:gd name="T84" fmla="*/ 1210 w 16074"/>
                <a:gd name="T85" fmla="*/ 16001 h 16128"/>
                <a:gd name="T86" fmla="*/ 933 w 16074"/>
                <a:gd name="T87" fmla="*/ 15986 h 16128"/>
                <a:gd name="T88" fmla="*/ 671 w 16074"/>
                <a:gd name="T89" fmla="*/ 15902 h 16128"/>
                <a:gd name="T90" fmla="*/ 436 w 16074"/>
                <a:gd name="T91" fmla="*/ 15751 h 16128"/>
                <a:gd name="T92" fmla="*/ 234 w 16074"/>
                <a:gd name="T93" fmla="*/ 15534 h 16128"/>
                <a:gd name="T94" fmla="*/ 33 w 16074"/>
                <a:gd name="T95" fmla="*/ 15112 h 16128"/>
                <a:gd name="T96" fmla="*/ 17 w 16074"/>
                <a:gd name="T97" fmla="*/ 14651 h 16128"/>
                <a:gd name="T98" fmla="*/ 179 w 16074"/>
                <a:gd name="T99" fmla="*/ 14226 h 16128"/>
                <a:gd name="T100" fmla="*/ 478 w 16074"/>
                <a:gd name="T101" fmla="*/ 13874 h 16128"/>
                <a:gd name="T102" fmla="*/ 878 w 16074"/>
                <a:gd name="T103" fmla="*/ 13632 h 16128"/>
                <a:gd name="T104" fmla="*/ 1339 w 16074"/>
                <a:gd name="T105" fmla="*/ 13536 h 16128"/>
                <a:gd name="T106" fmla="*/ 1477 w 16074"/>
                <a:gd name="T107" fmla="*/ 13406 h 16128"/>
                <a:gd name="T108" fmla="*/ 1100 w 16074"/>
                <a:gd name="T109" fmla="*/ 12990 h 16128"/>
                <a:gd name="T110" fmla="*/ 736 w 16074"/>
                <a:gd name="T111" fmla="*/ 1254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74" h="16128">
                  <a:moveTo>
                    <a:pt x="454" y="12169"/>
                  </a:moveTo>
                  <a:lnTo>
                    <a:pt x="1614" y="10993"/>
                  </a:lnTo>
                  <a:lnTo>
                    <a:pt x="1844" y="11188"/>
                  </a:lnTo>
                  <a:lnTo>
                    <a:pt x="2077" y="11378"/>
                  </a:lnTo>
                  <a:lnTo>
                    <a:pt x="2313" y="11564"/>
                  </a:lnTo>
                  <a:lnTo>
                    <a:pt x="2550" y="11742"/>
                  </a:lnTo>
                  <a:lnTo>
                    <a:pt x="2792" y="11916"/>
                  </a:lnTo>
                  <a:lnTo>
                    <a:pt x="3035" y="12083"/>
                  </a:lnTo>
                  <a:lnTo>
                    <a:pt x="3280" y="12242"/>
                  </a:lnTo>
                  <a:lnTo>
                    <a:pt x="3529" y="12395"/>
                  </a:lnTo>
                  <a:lnTo>
                    <a:pt x="3781" y="12540"/>
                  </a:lnTo>
                  <a:lnTo>
                    <a:pt x="4035" y="12677"/>
                  </a:lnTo>
                  <a:lnTo>
                    <a:pt x="4293" y="12804"/>
                  </a:lnTo>
                  <a:lnTo>
                    <a:pt x="4554" y="12923"/>
                  </a:lnTo>
                  <a:lnTo>
                    <a:pt x="4818" y="13031"/>
                  </a:lnTo>
                  <a:lnTo>
                    <a:pt x="5086" y="13131"/>
                  </a:lnTo>
                  <a:lnTo>
                    <a:pt x="5356" y="13220"/>
                  </a:lnTo>
                  <a:lnTo>
                    <a:pt x="5630" y="13298"/>
                  </a:lnTo>
                  <a:lnTo>
                    <a:pt x="5908" y="13364"/>
                  </a:lnTo>
                  <a:lnTo>
                    <a:pt x="6189" y="13418"/>
                  </a:lnTo>
                  <a:lnTo>
                    <a:pt x="6474" y="13461"/>
                  </a:lnTo>
                  <a:lnTo>
                    <a:pt x="6763" y="13491"/>
                  </a:lnTo>
                  <a:lnTo>
                    <a:pt x="7056" y="13508"/>
                  </a:lnTo>
                  <a:lnTo>
                    <a:pt x="7352" y="13511"/>
                  </a:lnTo>
                  <a:lnTo>
                    <a:pt x="7653" y="13501"/>
                  </a:lnTo>
                  <a:lnTo>
                    <a:pt x="7958" y="13476"/>
                  </a:lnTo>
                  <a:lnTo>
                    <a:pt x="8267" y="13437"/>
                  </a:lnTo>
                  <a:lnTo>
                    <a:pt x="8579" y="13381"/>
                  </a:lnTo>
                  <a:lnTo>
                    <a:pt x="8897" y="13311"/>
                  </a:lnTo>
                  <a:lnTo>
                    <a:pt x="9219" y="13224"/>
                  </a:lnTo>
                  <a:lnTo>
                    <a:pt x="9546" y="13121"/>
                  </a:lnTo>
                  <a:lnTo>
                    <a:pt x="9877" y="13001"/>
                  </a:lnTo>
                  <a:lnTo>
                    <a:pt x="10212" y="12863"/>
                  </a:lnTo>
                  <a:lnTo>
                    <a:pt x="10554" y="12708"/>
                  </a:lnTo>
                  <a:lnTo>
                    <a:pt x="5225" y="7326"/>
                  </a:lnTo>
                  <a:lnTo>
                    <a:pt x="3765" y="8813"/>
                  </a:lnTo>
                  <a:lnTo>
                    <a:pt x="1503" y="6582"/>
                  </a:lnTo>
                  <a:lnTo>
                    <a:pt x="5491" y="2537"/>
                  </a:lnTo>
                  <a:lnTo>
                    <a:pt x="5547" y="2563"/>
                  </a:lnTo>
                  <a:lnTo>
                    <a:pt x="5604" y="2588"/>
                  </a:lnTo>
                  <a:lnTo>
                    <a:pt x="5663" y="2610"/>
                  </a:lnTo>
                  <a:lnTo>
                    <a:pt x="5724" y="2631"/>
                  </a:lnTo>
                  <a:lnTo>
                    <a:pt x="5787" y="2649"/>
                  </a:lnTo>
                  <a:lnTo>
                    <a:pt x="5852" y="2666"/>
                  </a:lnTo>
                  <a:lnTo>
                    <a:pt x="5918" y="2680"/>
                  </a:lnTo>
                  <a:lnTo>
                    <a:pt x="5986" y="2693"/>
                  </a:lnTo>
                  <a:lnTo>
                    <a:pt x="6055" y="2703"/>
                  </a:lnTo>
                  <a:lnTo>
                    <a:pt x="6127" y="2711"/>
                  </a:lnTo>
                  <a:lnTo>
                    <a:pt x="6200" y="2716"/>
                  </a:lnTo>
                  <a:lnTo>
                    <a:pt x="6274" y="2719"/>
                  </a:lnTo>
                  <a:lnTo>
                    <a:pt x="6351" y="2719"/>
                  </a:lnTo>
                  <a:lnTo>
                    <a:pt x="6429" y="2716"/>
                  </a:lnTo>
                  <a:lnTo>
                    <a:pt x="6508" y="2710"/>
                  </a:lnTo>
                  <a:lnTo>
                    <a:pt x="6588" y="2700"/>
                  </a:lnTo>
                  <a:lnTo>
                    <a:pt x="6671" y="2688"/>
                  </a:lnTo>
                  <a:lnTo>
                    <a:pt x="6755" y="2673"/>
                  </a:lnTo>
                  <a:lnTo>
                    <a:pt x="6840" y="2654"/>
                  </a:lnTo>
                  <a:lnTo>
                    <a:pt x="6925" y="2632"/>
                  </a:lnTo>
                  <a:lnTo>
                    <a:pt x="7013" y="2607"/>
                  </a:lnTo>
                  <a:lnTo>
                    <a:pt x="7102" y="2577"/>
                  </a:lnTo>
                  <a:lnTo>
                    <a:pt x="7192" y="2545"/>
                  </a:lnTo>
                  <a:lnTo>
                    <a:pt x="7283" y="2508"/>
                  </a:lnTo>
                  <a:lnTo>
                    <a:pt x="7375" y="2468"/>
                  </a:lnTo>
                  <a:lnTo>
                    <a:pt x="7469" y="2423"/>
                  </a:lnTo>
                  <a:lnTo>
                    <a:pt x="7563" y="2375"/>
                  </a:lnTo>
                  <a:lnTo>
                    <a:pt x="7659" y="2321"/>
                  </a:lnTo>
                  <a:lnTo>
                    <a:pt x="7756" y="2265"/>
                  </a:lnTo>
                  <a:lnTo>
                    <a:pt x="7854" y="2203"/>
                  </a:lnTo>
                  <a:lnTo>
                    <a:pt x="7953" y="2137"/>
                  </a:lnTo>
                  <a:lnTo>
                    <a:pt x="8053" y="2066"/>
                  </a:lnTo>
                  <a:lnTo>
                    <a:pt x="9204" y="3243"/>
                  </a:lnTo>
                  <a:lnTo>
                    <a:pt x="7220" y="5296"/>
                  </a:lnTo>
                  <a:lnTo>
                    <a:pt x="12597" y="10708"/>
                  </a:lnTo>
                  <a:lnTo>
                    <a:pt x="12775" y="10387"/>
                  </a:lnTo>
                  <a:lnTo>
                    <a:pt x="12930" y="10057"/>
                  </a:lnTo>
                  <a:lnTo>
                    <a:pt x="13065" y="9719"/>
                  </a:lnTo>
                  <a:lnTo>
                    <a:pt x="13179" y="9373"/>
                  </a:lnTo>
                  <a:lnTo>
                    <a:pt x="13271" y="9022"/>
                  </a:lnTo>
                  <a:lnTo>
                    <a:pt x="13344" y="8664"/>
                  </a:lnTo>
                  <a:lnTo>
                    <a:pt x="13396" y="8301"/>
                  </a:lnTo>
                  <a:lnTo>
                    <a:pt x="13426" y="7934"/>
                  </a:lnTo>
                  <a:lnTo>
                    <a:pt x="13437" y="7564"/>
                  </a:lnTo>
                  <a:lnTo>
                    <a:pt x="13427" y="7192"/>
                  </a:lnTo>
                  <a:lnTo>
                    <a:pt x="13398" y="6818"/>
                  </a:lnTo>
                  <a:lnTo>
                    <a:pt x="13347" y="6443"/>
                  </a:lnTo>
                  <a:lnTo>
                    <a:pt x="13277" y="6068"/>
                  </a:lnTo>
                  <a:lnTo>
                    <a:pt x="13188" y="5694"/>
                  </a:lnTo>
                  <a:lnTo>
                    <a:pt x="13079" y="5321"/>
                  </a:lnTo>
                  <a:lnTo>
                    <a:pt x="12949" y="4950"/>
                  </a:lnTo>
                  <a:lnTo>
                    <a:pt x="12801" y="4583"/>
                  </a:lnTo>
                  <a:lnTo>
                    <a:pt x="12634" y="4220"/>
                  </a:lnTo>
                  <a:lnTo>
                    <a:pt x="12447" y="3862"/>
                  </a:lnTo>
                  <a:lnTo>
                    <a:pt x="12241" y="3509"/>
                  </a:lnTo>
                  <a:lnTo>
                    <a:pt x="12017" y="3162"/>
                  </a:lnTo>
                  <a:lnTo>
                    <a:pt x="11773" y="2822"/>
                  </a:lnTo>
                  <a:lnTo>
                    <a:pt x="11511" y="2492"/>
                  </a:lnTo>
                  <a:lnTo>
                    <a:pt x="11230" y="2169"/>
                  </a:lnTo>
                  <a:lnTo>
                    <a:pt x="10931" y="1856"/>
                  </a:lnTo>
                  <a:lnTo>
                    <a:pt x="10613" y="1553"/>
                  </a:lnTo>
                  <a:lnTo>
                    <a:pt x="10277" y="1262"/>
                  </a:lnTo>
                  <a:lnTo>
                    <a:pt x="9924" y="982"/>
                  </a:lnTo>
                  <a:lnTo>
                    <a:pt x="9551" y="716"/>
                  </a:lnTo>
                  <a:lnTo>
                    <a:pt x="9162" y="463"/>
                  </a:lnTo>
                  <a:lnTo>
                    <a:pt x="8754" y="224"/>
                  </a:lnTo>
                  <a:lnTo>
                    <a:pt x="8329" y="0"/>
                  </a:lnTo>
                  <a:lnTo>
                    <a:pt x="8761" y="35"/>
                  </a:lnTo>
                  <a:lnTo>
                    <a:pt x="9199" y="99"/>
                  </a:lnTo>
                  <a:lnTo>
                    <a:pt x="9641" y="192"/>
                  </a:lnTo>
                  <a:lnTo>
                    <a:pt x="10084" y="310"/>
                  </a:lnTo>
                  <a:lnTo>
                    <a:pt x="10526" y="458"/>
                  </a:lnTo>
                  <a:lnTo>
                    <a:pt x="10966" y="632"/>
                  </a:lnTo>
                  <a:lnTo>
                    <a:pt x="11402" y="832"/>
                  </a:lnTo>
                  <a:lnTo>
                    <a:pt x="11830" y="1057"/>
                  </a:lnTo>
                  <a:lnTo>
                    <a:pt x="12250" y="1307"/>
                  </a:lnTo>
                  <a:lnTo>
                    <a:pt x="12659" y="1583"/>
                  </a:lnTo>
                  <a:lnTo>
                    <a:pt x="13054" y="1881"/>
                  </a:lnTo>
                  <a:lnTo>
                    <a:pt x="13435" y="2203"/>
                  </a:lnTo>
                  <a:lnTo>
                    <a:pt x="13798" y="2548"/>
                  </a:lnTo>
                  <a:lnTo>
                    <a:pt x="14141" y="2915"/>
                  </a:lnTo>
                  <a:lnTo>
                    <a:pt x="14464" y="3304"/>
                  </a:lnTo>
                  <a:lnTo>
                    <a:pt x="14762" y="3714"/>
                  </a:lnTo>
                  <a:lnTo>
                    <a:pt x="15036" y="4146"/>
                  </a:lnTo>
                  <a:lnTo>
                    <a:pt x="15281" y="4596"/>
                  </a:lnTo>
                  <a:lnTo>
                    <a:pt x="15496" y="5067"/>
                  </a:lnTo>
                  <a:lnTo>
                    <a:pt x="15679" y="5557"/>
                  </a:lnTo>
                  <a:lnTo>
                    <a:pt x="15829" y="6065"/>
                  </a:lnTo>
                  <a:lnTo>
                    <a:pt x="15942" y="6591"/>
                  </a:lnTo>
                  <a:lnTo>
                    <a:pt x="16016" y="7135"/>
                  </a:lnTo>
                  <a:lnTo>
                    <a:pt x="16052" y="7695"/>
                  </a:lnTo>
                  <a:lnTo>
                    <a:pt x="16044" y="8271"/>
                  </a:lnTo>
                  <a:lnTo>
                    <a:pt x="15991" y="8863"/>
                  </a:lnTo>
                  <a:lnTo>
                    <a:pt x="15892" y="9471"/>
                  </a:lnTo>
                  <a:lnTo>
                    <a:pt x="15744" y="10093"/>
                  </a:lnTo>
                  <a:lnTo>
                    <a:pt x="15545" y="10729"/>
                  </a:lnTo>
                  <a:lnTo>
                    <a:pt x="15294" y="11379"/>
                  </a:lnTo>
                  <a:lnTo>
                    <a:pt x="14987" y="12042"/>
                  </a:lnTo>
                  <a:lnTo>
                    <a:pt x="14623" y="12717"/>
                  </a:lnTo>
                  <a:lnTo>
                    <a:pt x="16074" y="14218"/>
                  </a:lnTo>
                  <a:lnTo>
                    <a:pt x="14156" y="16081"/>
                  </a:lnTo>
                  <a:lnTo>
                    <a:pt x="12655" y="14684"/>
                  </a:lnTo>
                  <a:lnTo>
                    <a:pt x="12293" y="14873"/>
                  </a:lnTo>
                  <a:lnTo>
                    <a:pt x="11934" y="15048"/>
                  </a:lnTo>
                  <a:lnTo>
                    <a:pt x="11578" y="15211"/>
                  </a:lnTo>
                  <a:lnTo>
                    <a:pt x="11223" y="15360"/>
                  </a:lnTo>
                  <a:lnTo>
                    <a:pt x="10870" y="15495"/>
                  </a:lnTo>
                  <a:lnTo>
                    <a:pt x="10520" y="15617"/>
                  </a:lnTo>
                  <a:lnTo>
                    <a:pt x="10173" y="15726"/>
                  </a:lnTo>
                  <a:lnTo>
                    <a:pt x="9828" y="15822"/>
                  </a:lnTo>
                  <a:lnTo>
                    <a:pt x="9485" y="15904"/>
                  </a:lnTo>
                  <a:lnTo>
                    <a:pt x="9145" y="15974"/>
                  </a:lnTo>
                  <a:lnTo>
                    <a:pt x="8808" y="16030"/>
                  </a:lnTo>
                  <a:lnTo>
                    <a:pt x="8472" y="16074"/>
                  </a:lnTo>
                  <a:lnTo>
                    <a:pt x="8140" y="16105"/>
                  </a:lnTo>
                  <a:lnTo>
                    <a:pt x="7812" y="16123"/>
                  </a:lnTo>
                  <a:lnTo>
                    <a:pt x="7486" y="16128"/>
                  </a:lnTo>
                  <a:lnTo>
                    <a:pt x="7164" y="16121"/>
                  </a:lnTo>
                  <a:lnTo>
                    <a:pt x="6845" y="16101"/>
                  </a:lnTo>
                  <a:lnTo>
                    <a:pt x="6529" y="16069"/>
                  </a:lnTo>
                  <a:lnTo>
                    <a:pt x="6216" y="16024"/>
                  </a:lnTo>
                  <a:lnTo>
                    <a:pt x="5906" y="15967"/>
                  </a:lnTo>
                  <a:lnTo>
                    <a:pt x="5601" y="15897"/>
                  </a:lnTo>
                  <a:lnTo>
                    <a:pt x="5298" y="15816"/>
                  </a:lnTo>
                  <a:lnTo>
                    <a:pt x="5001" y="15722"/>
                  </a:lnTo>
                  <a:lnTo>
                    <a:pt x="4706" y="15616"/>
                  </a:lnTo>
                  <a:lnTo>
                    <a:pt x="4415" y="15498"/>
                  </a:lnTo>
                  <a:lnTo>
                    <a:pt x="4129" y="15368"/>
                  </a:lnTo>
                  <a:lnTo>
                    <a:pt x="3846" y="15227"/>
                  </a:lnTo>
                  <a:lnTo>
                    <a:pt x="3568" y="15073"/>
                  </a:lnTo>
                  <a:lnTo>
                    <a:pt x="3293" y="14907"/>
                  </a:lnTo>
                  <a:lnTo>
                    <a:pt x="3023" y="14731"/>
                  </a:lnTo>
                  <a:lnTo>
                    <a:pt x="2757" y="14542"/>
                  </a:lnTo>
                  <a:lnTo>
                    <a:pt x="2496" y="14342"/>
                  </a:lnTo>
                  <a:lnTo>
                    <a:pt x="2509" y="14390"/>
                  </a:lnTo>
                  <a:lnTo>
                    <a:pt x="2520" y="14439"/>
                  </a:lnTo>
                  <a:lnTo>
                    <a:pt x="2528" y="14487"/>
                  </a:lnTo>
                  <a:lnTo>
                    <a:pt x="2533" y="14536"/>
                  </a:lnTo>
                  <a:lnTo>
                    <a:pt x="2536" y="14586"/>
                  </a:lnTo>
                  <a:lnTo>
                    <a:pt x="2537" y="14635"/>
                  </a:lnTo>
                  <a:lnTo>
                    <a:pt x="2534" y="14686"/>
                  </a:lnTo>
                  <a:lnTo>
                    <a:pt x="2530" y="14735"/>
                  </a:lnTo>
                  <a:lnTo>
                    <a:pt x="2523" y="14785"/>
                  </a:lnTo>
                  <a:lnTo>
                    <a:pt x="2514" y="14835"/>
                  </a:lnTo>
                  <a:lnTo>
                    <a:pt x="2502" y="14884"/>
                  </a:lnTo>
                  <a:lnTo>
                    <a:pt x="2489" y="14934"/>
                  </a:lnTo>
                  <a:lnTo>
                    <a:pt x="2473" y="14983"/>
                  </a:lnTo>
                  <a:lnTo>
                    <a:pt x="2454" y="15031"/>
                  </a:lnTo>
                  <a:lnTo>
                    <a:pt x="2434" y="15080"/>
                  </a:lnTo>
                  <a:lnTo>
                    <a:pt x="2412" y="15127"/>
                  </a:lnTo>
                  <a:lnTo>
                    <a:pt x="2388" y="15174"/>
                  </a:lnTo>
                  <a:lnTo>
                    <a:pt x="2363" y="15222"/>
                  </a:lnTo>
                  <a:lnTo>
                    <a:pt x="2334" y="15267"/>
                  </a:lnTo>
                  <a:lnTo>
                    <a:pt x="2305" y="15313"/>
                  </a:lnTo>
                  <a:lnTo>
                    <a:pt x="2275" y="15358"/>
                  </a:lnTo>
                  <a:lnTo>
                    <a:pt x="2241" y="15401"/>
                  </a:lnTo>
                  <a:lnTo>
                    <a:pt x="2207" y="15444"/>
                  </a:lnTo>
                  <a:lnTo>
                    <a:pt x="2171" y="15486"/>
                  </a:lnTo>
                  <a:lnTo>
                    <a:pt x="2134" y="15526"/>
                  </a:lnTo>
                  <a:lnTo>
                    <a:pt x="2095" y="15567"/>
                  </a:lnTo>
                  <a:lnTo>
                    <a:pt x="2055" y="15605"/>
                  </a:lnTo>
                  <a:lnTo>
                    <a:pt x="2013" y="15642"/>
                  </a:lnTo>
                  <a:lnTo>
                    <a:pt x="1971" y="15677"/>
                  </a:lnTo>
                  <a:lnTo>
                    <a:pt x="1927" y="15713"/>
                  </a:lnTo>
                  <a:lnTo>
                    <a:pt x="1881" y="15745"/>
                  </a:lnTo>
                  <a:lnTo>
                    <a:pt x="1836" y="15777"/>
                  </a:lnTo>
                  <a:lnTo>
                    <a:pt x="1779" y="15812"/>
                  </a:lnTo>
                  <a:lnTo>
                    <a:pt x="1723" y="15845"/>
                  </a:lnTo>
                  <a:lnTo>
                    <a:pt x="1666" y="15874"/>
                  </a:lnTo>
                  <a:lnTo>
                    <a:pt x="1610" y="15900"/>
                  </a:lnTo>
                  <a:lnTo>
                    <a:pt x="1552" y="15923"/>
                  </a:lnTo>
                  <a:lnTo>
                    <a:pt x="1496" y="15944"/>
                  </a:lnTo>
                  <a:lnTo>
                    <a:pt x="1438" y="15961"/>
                  </a:lnTo>
                  <a:lnTo>
                    <a:pt x="1381" y="15975"/>
                  </a:lnTo>
                  <a:lnTo>
                    <a:pt x="1324" y="15987"/>
                  </a:lnTo>
                  <a:lnTo>
                    <a:pt x="1267" y="15995"/>
                  </a:lnTo>
                  <a:lnTo>
                    <a:pt x="1210" y="16001"/>
                  </a:lnTo>
                  <a:lnTo>
                    <a:pt x="1154" y="16003"/>
                  </a:lnTo>
                  <a:lnTo>
                    <a:pt x="1098" y="16003"/>
                  </a:lnTo>
                  <a:lnTo>
                    <a:pt x="1043" y="16000"/>
                  </a:lnTo>
                  <a:lnTo>
                    <a:pt x="987" y="15995"/>
                  </a:lnTo>
                  <a:lnTo>
                    <a:pt x="933" y="15986"/>
                  </a:lnTo>
                  <a:lnTo>
                    <a:pt x="879" y="15975"/>
                  </a:lnTo>
                  <a:lnTo>
                    <a:pt x="826" y="15961"/>
                  </a:lnTo>
                  <a:lnTo>
                    <a:pt x="773" y="15944"/>
                  </a:lnTo>
                  <a:lnTo>
                    <a:pt x="722" y="15924"/>
                  </a:lnTo>
                  <a:lnTo>
                    <a:pt x="671" y="15902"/>
                  </a:lnTo>
                  <a:lnTo>
                    <a:pt x="622" y="15877"/>
                  </a:lnTo>
                  <a:lnTo>
                    <a:pt x="573" y="15849"/>
                  </a:lnTo>
                  <a:lnTo>
                    <a:pt x="527" y="15819"/>
                  </a:lnTo>
                  <a:lnTo>
                    <a:pt x="480" y="15786"/>
                  </a:lnTo>
                  <a:lnTo>
                    <a:pt x="436" y="15751"/>
                  </a:lnTo>
                  <a:lnTo>
                    <a:pt x="393" y="15713"/>
                  </a:lnTo>
                  <a:lnTo>
                    <a:pt x="350" y="15671"/>
                  </a:lnTo>
                  <a:lnTo>
                    <a:pt x="310" y="15628"/>
                  </a:lnTo>
                  <a:lnTo>
                    <a:pt x="271" y="15583"/>
                  </a:lnTo>
                  <a:lnTo>
                    <a:pt x="234" y="15534"/>
                  </a:lnTo>
                  <a:lnTo>
                    <a:pt x="199" y="15483"/>
                  </a:lnTo>
                  <a:lnTo>
                    <a:pt x="143" y="15391"/>
                  </a:lnTo>
                  <a:lnTo>
                    <a:pt x="98" y="15299"/>
                  </a:lnTo>
                  <a:lnTo>
                    <a:pt x="61" y="15206"/>
                  </a:lnTo>
                  <a:lnTo>
                    <a:pt x="33" y="15112"/>
                  </a:lnTo>
                  <a:lnTo>
                    <a:pt x="14" y="15019"/>
                  </a:lnTo>
                  <a:lnTo>
                    <a:pt x="3" y="14925"/>
                  </a:lnTo>
                  <a:lnTo>
                    <a:pt x="0" y="14833"/>
                  </a:lnTo>
                  <a:lnTo>
                    <a:pt x="5" y="14741"/>
                  </a:lnTo>
                  <a:lnTo>
                    <a:pt x="17" y="14651"/>
                  </a:lnTo>
                  <a:lnTo>
                    <a:pt x="36" y="14562"/>
                  </a:lnTo>
                  <a:lnTo>
                    <a:pt x="63" y="14475"/>
                  </a:lnTo>
                  <a:lnTo>
                    <a:pt x="95" y="14389"/>
                  </a:lnTo>
                  <a:lnTo>
                    <a:pt x="133" y="14307"/>
                  </a:lnTo>
                  <a:lnTo>
                    <a:pt x="179" y="14226"/>
                  </a:lnTo>
                  <a:lnTo>
                    <a:pt x="228" y="14148"/>
                  </a:lnTo>
                  <a:lnTo>
                    <a:pt x="284" y="14075"/>
                  </a:lnTo>
                  <a:lnTo>
                    <a:pt x="344" y="14004"/>
                  </a:lnTo>
                  <a:lnTo>
                    <a:pt x="409" y="13938"/>
                  </a:lnTo>
                  <a:lnTo>
                    <a:pt x="478" y="13874"/>
                  </a:lnTo>
                  <a:lnTo>
                    <a:pt x="551" y="13816"/>
                  </a:lnTo>
                  <a:lnTo>
                    <a:pt x="628" y="13762"/>
                  </a:lnTo>
                  <a:lnTo>
                    <a:pt x="708" y="13714"/>
                  </a:lnTo>
                  <a:lnTo>
                    <a:pt x="791" y="13670"/>
                  </a:lnTo>
                  <a:lnTo>
                    <a:pt x="878" y="13632"/>
                  </a:lnTo>
                  <a:lnTo>
                    <a:pt x="967" y="13601"/>
                  </a:lnTo>
                  <a:lnTo>
                    <a:pt x="1057" y="13575"/>
                  </a:lnTo>
                  <a:lnTo>
                    <a:pt x="1150" y="13556"/>
                  </a:lnTo>
                  <a:lnTo>
                    <a:pt x="1244" y="13542"/>
                  </a:lnTo>
                  <a:lnTo>
                    <a:pt x="1339" y="13536"/>
                  </a:lnTo>
                  <a:lnTo>
                    <a:pt x="1436" y="13538"/>
                  </a:lnTo>
                  <a:lnTo>
                    <a:pt x="1533" y="13548"/>
                  </a:lnTo>
                  <a:lnTo>
                    <a:pt x="1630" y="13565"/>
                  </a:lnTo>
                  <a:lnTo>
                    <a:pt x="1553" y="13486"/>
                  </a:lnTo>
                  <a:lnTo>
                    <a:pt x="1477" y="13406"/>
                  </a:lnTo>
                  <a:lnTo>
                    <a:pt x="1400" y="13325"/>
                  </a:lnTo>
                  <a:lnTo>
                    <a:pt x="1324" y="13243"/>
                  </a:lnTo>
                  <a:lnTo>
                    <a:pt x="1248" y="13159"/>
                  </a:lnTo>
                  <a:lnTo>
                    <a:pt x="1174" y="13075"/>
                  </a:lnTo>
                  <a:lnTo>
                    <a:pt x="1100" y="12990"/>
                  </a:lnTo>
                  <a:lnTo>
                    <a:pt x="1026" y="12903"/>
                  </a:lnTo>
                  <a:lnTo>
                    <a:pt x="953" y="12815"/>
                  </a:lnTo>
                  <a:lnTo>
                    <a:pt x="880" y="12726"/>
                  </a:lnTo>
                  <a:lnTo>
                    <a:pt x="807" y="12636"/>
                  </a:lnTo>
                  <a:lnTo>
                    <a:pt x="736" y="12545"/>
                  </a:lnTo>
                  <a:lnTo>
                    <a:pt x="665" y="12453"/>
                  </a:lnTo>
                  <a:lnTo>
                    <a:pt x="594" y="12359"/>
                  </a:lnTo>
                  <a:lnTo>
                    <a:pt x="524" y="12264"/>
                  </a:lnTo>
                  <a:lnTo>
                    <a:pt x="454" y="1216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00"/>
                </a:gs>
                <a:gs pos="100000">
                  <a:srgbClr val="FFC000"/>
                </a:gs>
                <a:gs pos="55000">
                  <a:srgbClr val="FFFF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1670972" y="1010469"/>
            <a:ext cx="10521028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gradFill>
          <a:gsLst>
            <a:gs pos="100000">
              <a:srgbClr val="FFF6EF"/>
            </a:gs>
            <a:gs pos="0">
              <a:srgbClr val="FFFF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4CC1069-F8FE-496F-9139-8E3C1220AF1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B041B86-8491-4798-BBF0-71D8864FD1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3.xml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3.xml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microsoft.com/office/2007/relationships/hdphoto" Target="../media/image15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3647"/>
            <a:ext cx="12224601" cy="524435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74144" y="2909379"/>
            <a:ext cx="7113069" cy="148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rgbClr val="C00000"/>
                </a:solidFill>
                <a:cs typeface="+mn-ea"/>
                <a:sym typeface="+mn-lt"/>
              </a:rPr>
              <a:t>2022</a:t>
            </a:r>
            <a:r>
              <a:rPr lang="zh-CN" altLang="en-US" sz="3200" dirty="0">
                <a:solidFill>
                  <a:srgbClr val="C00000"/>
                </a:solidFill>
                <a:cs typeface="+mn-ea"/>
                <a:sym typeface="+mn-lt"/>
              </a:rPr>
              <a:t>年</a:t>
            </a:r>
            <a:r>
              <a:rPr lang="en-US" altLang="zh-CN" sz="3200" dirty="0">
                <a:solidFill>
                  <a:srgbClr val="C00000"/>
                </a:solidFill>
                <a:cs typeface="+mn-ea"/>
                <a:sym typeface="+mn-lt"/>
              </a:rPr>
              <a:t>3</a:t>
            </a:r>
            <a:r>
              <a:rPr lang="zh-CN" altLang="en-US" sz="3200" dirty="0">
                <a:solidFill>
                  <a:srgbClr val="C00000"/>
                </a:solidFill>
                <a:cs typeface="+mn-ea"/>
                <a:sym typeface="+mn-lt"/>
              </a:rPr>
              <a:t>月</a:t>
            </a:r>
            <a:r>
              <a:rPr lang="en-US" altLang="zh-CN" sz="3200" dirty="0">
                <a:solidFill>
                  <a:srgbClr val="C00000"/>
                </a:solidFill>
                <a:cs typeface="+mn-ea"/>
                <a:sym typeface="+mn-lt"/>
              </a:rPr>
              <a:t>31</a:t>
            </a:r>
            <a:r>
              <a:rPr lang="zh-CN" altLang="en-US" sz="3200" dirty="0">
                <a:solidFill>
                  <a:srgbClr val="C00000"/>
                </a:solidFill>
                <a:cs typeface="+mn-ea"/>
                <a:sym typeface="+mn-lt"/>
              </a:rPr>
              <a:t>日</a:t>
            </a:r>
            <a:endParaRPr lang="en-US" altLang="zh-CN" sz="3200" dirty="0">
              <a:solidFill>
                <a:srgbClr val="C0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cs typeface="+mn-ea"/>
                <a:sym typeface="+mn-lt"/>
              </a:rPr>
              <a:t>全国安全生产电视电话会议整理稿</a:t>
            </a:r>
            <a:endParaRPr lang="zh-CN" altLang="en-US" sz="32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3" name="双大括号 2"/>
          <p:cNvSpPr/>
          <p:nvPr/>
        </p:nvSpPr>
        <p:spPr>
          <a:xfrm>
            <a:off x="3074144" y="3245797"/>
            <a:ext cx="7526216" cy="1280054"/>
          </a:xfrm>
          <a:prstGeom prst="bracePair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0"/>
            <a:ext cx="10058400" cy="1066460"/>
          </a:xfrm>
          <a:prstGeom prst="rect">
            <a:avLst/>
          </a:prstGeom>
        </p:spPr>
      </p:pic>
      <p:pic>
        <p:nvPicPr>
          <p:cNvPr id="2" name="media1 (3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62573" y="7474913"/>
            <a:ext cx="609600" cy="609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32521" y="1450309"/>
            <a:ext cx="941796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落实安全生产十五条硬措施</a:t>
            </a:r>
            <a:endParaRPr lang="zh-CN" alt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3" grpId="0" bldLvl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iangxueyizuo3.png"/>
          <p:cNvPicPr>
            <a:picLocks noChangeAspect="1"/>
          </p:cNvPicPr>
          <p:nvPr/>
        </p:nvPicPr>
        <p:blipFill rotWithShape="1">
          <a:blip r:embed="rId1" cstate="print"/>
          <a:srcRect t="49014" r="6216"/>
          <a:stretch>
            <a:fillRect/>
          </a:stretch>
        </p:blipFill>
        <p:spPr>
          <a:xfrm>
            <a:off x="-1" y="4296229"/>
            <a:ext cx="12191999" cy="2561772"/>
          </a:xfrm>
          <a:prstGeom prst="rect">
            <a:avLst/>
          </a:prstGeom>
        </p:spPr>
      </p:pic>
      <p:pic>
        <p:nvPicPr>
          <p:cNvPr id="3" name="图片 2" descr="liangxueyizuo3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3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0" cy="1617579"/>
          </a:xfrm>
          <a:prstGeom prst="rect">
            <a:avLst/>
          </a:prstGeom>
        </p:spPr>
      </p:pic>
      <p:pic>
        <p:nvPicPr>
          <p:cNvPr id="7" name="图片 6" descr="Nipic_4268027_2015072413201418323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641" y="1744999"/>
            <a:ext cx="3944853" cy="244642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81164" y="2852994"/>
            <a:ext cx="1254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FAF0"/>
                </a:solidFill>
              </a:rPr>
              <a:t>前言</a:t>
            </a:r>
            <a:endParaRPr lang="zh-CN" altLang="en-US" sz="3600" b="1" dirty="0">
              <a:solidFill>
                <a:srgbClr val="FFFAF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920172" y="3613625"/>
            <a:ext cx="576000" cy="0"/>
          </a:xfrm>
          <a:prstGeom prst="line">
            <a:avLst/>
          </a:prstGeom>
          <a:ln w="25400" cap="rnd">
            <a:solidFill>
              <a:srgbClr val="FFFA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liangxueyizuo2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5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04815" y="4586342"/>
            <a:ext cx="1087185" cy="227165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94727" y="2053246"/>
            <a:ext cx="8310632" cy="1678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44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ea typeface="微软雅黑" panose="020B0503020204020204" pitchFamily="34" charset="-122"/>
              </a:rPr>
              <a:t>充分认识安全生产的重要意义</a:t>
            </a:r>
            <a:endParaRPr sz="44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sz="28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ea typeface="微软雅黑" panose="020B0503020204020204" pitchFamily="34" charset="-122"/>
              </a:rPr>
              <a:t>人命关天，安全大于天，安全红线不可逾越</a:t>
            </a:r>
            <a:endParaRPr sz="28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26669" y="1489410"/>
            <a:ext cx="9355756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一、严格落实地方党委安全生产责任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622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各级地方党委必须自觉承担起促一方发展保一方平安的政治责任，牢固树立不能以牺牲人的生命为代价的观念。组织认真学习贯彻总书记关于安全生产重要论述，严格落实地方党的领导干部安全生产责任制规定，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严格落实“党政同责，一岗双责”“齐抓共管，失职追责”，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切实加强对安全生产工作。党委主要负责人要立即主持党委常委会分析形势，研究安全生产监管重大问题，真正抓扎实抓出成效。</a:t>
            </a:r>
            <a:endParaRPr lang="zh-CN" altLang="zh-CN" sz="26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68917" y="1489410"/>
            <a:ext cx="8970745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/>
              <a:t>二、</a:t>
            </a:r>
            <a:r>
              <a:rPr lang="zh-CN" altLang="zh-CN" sz="2800" b="1" dirty="0"/>
              <a:t>严格落实地方政府安全生产责任</a:t>
            </a:r>
            <a:endParaRPr lang="zh-CN" altLang="zh-CN" sz="40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247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8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</a:t>
            </a:r>
            <a:r>
              <a:rPr lang="zh-CN" altLang="zh-CN" sz="28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各级政府要把安全发展理念落实到经济社会发展各领域各环节，政府主要负责人要根据地方党委会的要求，及时研究解决突出问题，提出有效的办法。各级安委会要创造条件，</a:t>
            </a:r>
            <a:r>
              <a:rPr lang="zh-CN" altLang="zh-CN" sz="28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实现实体化运行，滚动排查隐患，</a:t>
            </a:r>
            <a:r>
              <a:rPr lang="zh-CN" altLang="zh-CN" sz="28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主动协调跨地区跨区域安全工作。其他领导干部要分工把关，严格履职，切实抓好分管的工作。</a:t>
            </a:r>
            <a:endParaRPr lang="zh-CN" altLang="zh-CN" sz="28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462013" y="1646120"/>
            <a:ext cx="11482939" cy="4696928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矩形: 圆角 9"/>
          <p:cNvSpPr/>
          <p:nvPr/>
        </p:nvSpPr>
        <p:spPr>
          <a:xfrm>
            <a:off x="1665170" y="1203076"/>
            <a:ext cx="9201751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>
                <a:latin typeface="+mj-ea"/>
                <a:ea typeface="+mj-ea"/>
              </a:rPr>
              <a:t>三、严格落实部门安全监管责任</a:t>
            </a:r>
            <a:endParaRPr lang="zh-CN" altLang="zh-CN" sz="2800" dirty="0"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715" y="2293385"/>
            <a:ext cx="10990569" cy="409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2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2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各有关部门要按</a:t>
            </a:r>
            <a:r>
              <a:rPr lang="zh-CN" altLang="zh-CN" sz="22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照管行业必须管安全，管业务必须管安全，管生产经营必须管安全和谁主管谁负责的原则</a:t>
            </a:r>
            <a:r>
              <a:rPr lang="zh-CN" altLang="zh-CN" sz="22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，依法依规的安全清单，尽快的加以对职能交叉新业态风险，各级安委会会同编制部门按照谁主管谁牵头，谁为主，谁牵头，谁靠近的原则，及时明确责任，对危化品道路交通电动等环节多的有关部门链条监管，对关系安全生产，但是已经下放的事项，要实事求是开展一次评估，跟那些基层接不住，监管跟不上的要及时纠正，必要的要收回来。应急部门要理直气壮履行安全办公室的职责，促进各部门落实监管责任。各地方各部门有关企业可以提出一批有利于提升安全水平的项目，抓紧上报审批，有利于长期的发展。</a:t>
            </a:r>
            <a:endParaRPr lang="zh-CN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45919" y="1489410"/>
            <a:ext cx="9163251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四、严肃追究领导责任和监管责任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57315"/>
            <a:ext cx="10798063" cy="3622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党中央明确要求，对不履行职责造成较大以上事故的责任，既要追究直接责任，而且要上追一层，就是说追究到党委政府领导的责任，有关部门的监管责任，特别是重特大事故，追究主要领导分管领导对严重违法违规行为没有采取有效措施，甚至放任不管的，要依法追究各级的责任，可能会追究到县，追究到乡主要负责人的责任，构成犯罪的移交公安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追究刑事责任。</a:t>
            </a:r>
            <a:endParaRPr lang="zh-CN" altLang="zh-CN" sz="26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17044" y="1489410"/>
            <a:ext cx="9298004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五、企业主要负责人必须严格履行第一责任人的责任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622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企业法人代表</a:t>
            </a:r>
            <a:r>
              <a:rPr lang="zh-CN" altLang="en-US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实际控制人</a:t>
            </a:r>
            <a:r>
              <a:rPr lang="zh-CN" altLang="en-US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、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实际负责人，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要严格履行安全生产第一责任人的责任，对本单位安全生产工作全面负责。现在看来，要直接追究集团公司主要负责人分管要严格落实重大风险源，安全包保责任制，矿长带班下井等制度，弄虚作假，搞挂名矿场逃避责任的依法追究，对重特大事故负有主要责任的，在追究刑事责任的同时，明确终身不得担任本行业本单位主要负责人。</a:t>
            </a:r>
            <a:endParaRPr lang="zh-CN" altLang="zh-CN" sz="26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838629"/>
            <a:ext cx="11482939" cy="4689270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713297" y="1364285"/>
            <a:ext cx="9615638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六、立即深入扎实开展全国安全生产大检查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6968" y="2350510"/>
            <a:ext cx="10798063" cy="3731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0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0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国务院安委会将尽快组织开展安全生产大检查，各有关部门有关地区要做好准备，全面深入排查重大风险隐患，列出清单，明确要求压实责任，限期整改，坚决防止风险患演变为特大事故。</a:t>
            </a:r>
            <a:r>
              <a:rPr lang="zh-CN" altLang="zh-CN" sz="20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要牢牢盯守矿山危化品、民航道路、水上交通、建筑施工、燃气消防等重点行业领域，</a:t>
            </a:r>
            <a:r>
              <a:rPr lang="zh-CN" altLang="zh-CN" sz="20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特别是对可能造成群死群伤的重大风险，由省市级安委会和中央企业总部挂名督办，对拒不整改追究刑责等坚决果断的措施。要统筹疫情防治公共安全，对商场、影院、医院、养老院、学校、幼儿园和高层建筑人员密集场所封闭安全出口的封闭疏散通道的，对整改不认真，未列入清单，因查实属于重大风险隐患，可能发生事故的，要当做事故对待，引发事故的更要从严追究责任，一层难以解决的问题，要报本级安委会上级行业主管部门。</a:t>
            </a:r>
            <a:endParaRPr lang="zh-CN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751797" y="1489410"/>
            <a:ext cx="8874493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七、牢牢守住项目审批安全红线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6968" y="2647689"/>
            <a:ext cx="10798063" cy="335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  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当前经济社会发展压力大，但对每一个项目每一个环节都要以安全为前提，不能有丝毫漏洞。对各级部门要建立完善安全风险评估论证机制，严把项目审批安全关，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不得边审批边设计边施工，对危化品、矿山、烟花爆竹、建筑施工冶金等行业高危项目人员聚集场所，不得降低安全门槛。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部分传统行业由东部沿海地区向中西部地区转移，要严格执行国家规定行业标准，严格安全监管，坚决把淘汰落后产能。</a:t>
            </a:r>
            <a:endParaRPr lang="zh-CN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07419" y="1489410"/>
            <a:ext cx="9134375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八、严厉查处违法分包转包挂靠资质行为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018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6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要立即采取行动，对高危行业违法分包转包行为，严肃追究发包方承包方法律责任，</a:t>
            </a:r>
            <a:r>
              <a:rPr lang="zh-CN" altLang="zh-CN" sz="26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坚持谁的资质谁负责，谁挂的牌子谁负责，</a:t>
            </a:r>
            <a:r>
              <a:rPr lang="zh-CN" altLang="zh-CN" sz="26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对发生安全事故的要严格追究资质法的责任。国企比如央企要发挥表率作用，国企总部央企总部要建立专业化技术管理团队，加强对下属企业的指导监督考核，惩处不具备条件的不能盲目以及相关业务。</a:t>
            </a:r>
            <a:endParaRPr lang="zh-CN" altLang="zh-CN" sz="26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722922" y="1489410"/>
            <a:ext cx="9009246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九、切实加强派遣劳工派遣灵活用工人员安全管理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生产安全经营单位要接受其作用职业的指令的，劳务派遣人员灵活用工人员纳入本单位统一管理，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履行安全生产保证责任，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危险岗位派遣工数量，未经培训合格的不能上课。对劳务派遣灵活用工数量较多的行业，有关主管部门要重点加以查，对全员安全生产责任制不到位的，责令限期整改。在这里央企地方国企要带头，但是不能以安全生产名义辞退农民工，因为当前就业形势非常严峻，我们虽然整改，但是在这个问题上还是要把握好度。</a:t>
            </a:r>
            <a:endParaRPr lang="zh-CN" altLang="zh-CN" sz="24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732547" y="1489410"/>
            <a:ext cx="9163251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十、重拳出击开展打非治违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6968" y="2551437"/>
            <a:ext cx="10798063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有关部门、地区要精心组织开展打非治违专项活动，并对重点及地区进行集中整治，对矿山违法油气管道乱挖乱钻客车、客船和危化品非法运营，等各种典型非法违纪行为。狠抓一批违法违规行为和事件的处理，对顶风作案屡禁不改以及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责任不落实，监管不到位，失职渎职的，要依法依规从严惩处，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绝不手软。同时加大曝光的力度，起到威慑作用。要坚决打击违法行为背后的保护法，对猫鼠一家的腐败行为，要移交纪检监察部门严肃处理。</a:t>
            </a:r>
            <a:endParaRPr lang="zh-CN" altLang="zh-CN" sz="24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97794" y="1489410"/>
            <a:ext cx="9423132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十一、坚决整治执法检查宽松软问题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安全生产执法要理直气壮，不得选择性执法，不能宽松软走过程，强化精准执法，按照省市县三级执法管理权限，确定各级管辖企业名单，明确重点检查企业对严重违法行为，举一反三，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加强执法检查，强化专业执法，组织专家参与执法过程，要创新监管方式，大力推进异地交叉检查，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要充分利用新技术信息化手段，及时发现违法行为，对关停的矿山要停止停电，要停止供电，派人现场盯守，严防民警安置。</a:t>
            </a:r>
            <a:endParaRPr lang="zh-CN" altLang="zh-CN" sz="24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84421" y="1489410"/>
            <a:ext cx="9307630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十二、要加强安全监管执法队伍建设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737073" y="2561063"/>
            <a:ext cx="10798063" cy="3347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各地区要尽快配齐市县两级监管执法队伍，确保有足够力量承担监管任务，不得以改革为名，层层下发，下放执法责任，对个别地区撤销市级执法队伍的错误做法坚决予以纠正。各地在探索跨地区、跨部门、跨领域综合执法行政时，要充分考虑这项工作的专业性特殊性，不得简单撤并安全执法队伍，加强执法队伍专业化建设，配强领导班子，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加强专业执法装备配备，健全经费保障机制，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各级财政一定要给予大力支持，提高专业执法能力和保障水平。</a:t>
            </a:r>
            <a:endParaRPr lang="zh-CN" altLang="zh-CN" sz="24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97793" y="1489410"/>
            <a:ext cx="9307629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十三、重赏重奖激励安全生产隐患举报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2793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要拓宽举报宣传渠道，鼓励社会公众通过市民热线、部门举报热线和网站来信来访等多种方式，</a:t>
            </a:r>
            <a:r>
              <a:rPr lang="zh-CN" altLang="zh-CN" sz="24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对重大风险隐患违法行为进行举报，用好吹哨人制度，鼓励企业内部中职工举报表现，</a:t>
            </a:r>
            <a:r>
              <a:rPr lang="zh-CN" altLang="zh-CN" sz="24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会有监管部门责任的部门要及时处理，依法不予举报，依法保护举报人，不得私自泄露有关个人信息，对举报重大风险隐患或举报违法违约行为的有功人员实行重奖。</a:t>
            </a:r>
            <a:endParaRPr lang="zh-CN" altLang="zh-CN" sz="24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963754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578543" y="1489410"/>
            <a:ext cx="9278754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十四、严肃查处瞒报、谎报、迟报、漏报事故的行为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4500" y="2666940"/>
            <a:ext cx="10798063" cy="1822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5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</a:t>
            </a:r>
            <a:r>
              <a:rPr lang="zh-CN" altLang="zh-CN" sz="25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要严格落实事故直报制度，谎报、瞒报或者推延不报的，对直接负责人和负有管理领导责任的人员，依法依规依纪从严追究责任。对初步认定的瞒报事故，一律由上级安委会挂牌督办，必要时调查。</a:t>
            </a:r>
            <a:endParaRPr lang="zh-CN" altLang="zh-CN" sz="25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52609" y="330101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十五条硬措施主要内容：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394636" y="1896379"/>
            <a:ext cx="11482939" cy="4564145"/>
          </a:xfrm>
          <a:prstGeom prst="roundRect">
            <a:avLst>
              <a:gd name="adj" fmla="val 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1617044" y="1268029"/>
            <a:ext cx="9086249" cy="94423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/>
              <a:t>十五、统筹做好经济发展疫情防控安全生产工作</a:t>
            </a:r>
            <a:endParaRPr lang="zh-CN" altLang="zh-CN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696968" y="2221415"/>
            <a:ext cx="10798063" cy="4154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2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  </a:t>
            </a:r>
            <a:r>
              <a:rPr lang="zh-CN" altLang="zh-CN" sz="22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从当前形势看，做好这三项工作是一个整体，头脑要冷静，不能单打，要注意调动各方面积极性，提倡互相协作，相互尊重，齐心合力，共同解决好面对的复杂问题。各级监管部门要注意从实际出发，处理好红灯、绿灯、黄灯之间的关系，使得各项工作协调有序推进，引导形成良好市场预期，既要亮红灯，又要给黄灯给绿灯，保持交通的畅通。对各类事故遇难人员要认真做好善后，</a:t>
            </a:r>
            <a:r>
              <a:rPr lang="zh-CN" altLang="zh-CN" sz="2200" b="1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以人为本，生命至上，</a:t>
            </a:r>
            <a:r>
              <a:rPr lang="zh-CN" altLang="zh-CN" sz="2200" spc="40" dirty="0">
                <a:solidFill>
                  <a:srgbClr val="222222"/>
                </a:solidFill>
                <a:effectLst/>
                <a:latin typeface="宋体" panose="02010600030101010101" pitchFamily="2" charset="-122"/>
                <a:ea typeface="Microsoft YaHei UI" panose="020B0503020204020204" pitchFamily="34" charset="-122"/>
                <a:cs typeface="宋体" panose="02010600030101010101" pitchFamily="2" charset="-122"/>
              </a:rPr>
              <a:t>逝者为大，体现中国特色社会主义人权观。各级党委政府要把握好政策基调，做到稳中求进，善于弹钢琴，高质量统筹做好各方面工作，真正体现党的执政能力水平，让党中央放心，让全国人民放心。</a:t>
            </a:r>
            <a:endParaRPr lang="zh-CN" altLang="zh-CN" sz="22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2609" y="330101"/>
            <a:ext cx="5929828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zh-CN" altLang="en-US" dirty="0">
                <a:solidFill>
                  <a:srgbClr val="FF0000"/>
                </a:solidFill>
              </a:rPr>
              <a:t>充分认识十五条措施的重要意义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7" y="1674721"/>
            <a:ext cx="4635095" cy="43475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644188" y="1341998"/>
            <a:ext cx="7214135" cy="5013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09575">
              <a:lnSpc>
                <a:spcPct val="150000"/>
              </a:lnSpc>
            </a:pPr>
            <a:r>
              <a:rPr lang="en-US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 15</a:t>
            </a:r>
            <a:r>
              <a:rPr lang="zh-CN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条</a:t>
            </a:r>
            <a:r>
              <a:rPr lang="zh-CN" altLang="en-US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硬措施</a:t>
            </a:r>
            <a:r>
              <a:rPr lang="zh-CN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是当前贯彻书记重要指示精神，全面加强安全生产的重要举措，每一个方面都一条一条的抓落实。各级安委会及办公室要严格履责，要</a:t>
            </a:r>
            <a:r>
              <a:rPr lang="zh-CN" altLang="zh-CN" sz="2400" b="1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理直气壮，标本兼治，从严从实，责任到人，守住底线。</a:t>
            </a:r>
            <a:r>
              <a:rPr lang="zh-CN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在当前的形势下，更要理直气壮，统筹协调，理直气壮抓好督促检查。各级宣传部门要大力宣传本次会议精神，经审查后把安委会确定的</a:t>
            </a:r>
            <a:r>
              <a:rPr lang="en-US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15</a:t>
            </a:r>
            <a:r>
              <a:rPr lang="zh-CN" altLang="zh-CN" sz="2400" spc="4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n-ea"/>
                <a:cs typeface="宋体" panose="02010600030101010101" pitchFamily="2" charset="-122"/>
              </a:rPr>
              <a:t>条要求向社会披露，并且对各地方各部门采取的行动进行客观的报道，提高透明度。</a:t>
            </a:r>
            <a:endParaRPr lang="zh-CN" altLang="zh-CN" sz="2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14518 -0.00023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5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iangxueyizuo3.png"/>
          <p:cNvPicPr>
            <a:picLocks noChangeAspect="1"/>
          </p:cNvPicPr>
          <p:nvPr/>
        </p:nvPicPr>
        <p:blipFill rotWithShape="1">
          <a:blip r:embed="rId1" cstate="print"/>
          <a:srcRect t="49014" r="6216"/>
          <a:stretch>
            <a:fillRect/>
          </a:stretch>
        </p:blipFill>
        <p:spPr>
          <a:xfrm>
            <a:off x="-1" y="4296229"/>
            <a:ext cx="12191999" cy="2561772"/>
          </a:xfrm>
          <a:prstGeom prst="rect">
            <a:avLst/>
          </a:prstGeom>
        </p:spPr>
      </p:pic>
      <p:pic>
        <p:nvPicPr>
          <p:cNvPr id="3" name="图片 2" descr="liangxueyizuo3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3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0" cy="1617579"/>
          </a:xfrm>
          <a:prstGeom prst="rect">
            <a:avLst/>
          </a:prstGeom>
        </p:spPr>
      </p:pic>
      <p:pic>
        <p:nvPicPr>
          <p:cNvPr id="7" name="图片 6" descr="Nipic_4268027_2015072413201418323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908" y="1733693"/>
            <a:ext cx="3944853" cy="244642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216431" y="2841688"/>
            <a:ext cx="1254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FAF0"/>
                </a:solidFill>
              </a:rPr>
              <a:t>结语</a:t>
            </a:r>
            <a:endParaRPr lang="zh-CN" altLang="en-US" sz="3600" b="1" dirty="0">
              <a:solidFill>
                <a:srgbClr val="FFFAF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555439" y="3602319"/>
            <a:ext cx="576000" cy="0"/>
          </a:xfrm>
          <a:prstGeom prst="line">
            <a:avLst/>
          </a:prstGeom>
          <a:ln w="25400" cap="rnd">
            <a:solidFill>
              <a:srgbClr val="FFFA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liangxueyizuo2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5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04815" y="4586342"/>
            <a:ext cx="1087185" cy="227165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533499" y="1458520"/>
            <a:ext cx="7064943" cy="3247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800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安全生产事关人民福祉，事关经济社会发展大局。“树立安全发展理念，弘扬生命至上、安全第一的思想。”正如习总书记所说，我们要牢固树立安全发展理念，为人民群众</a:t>
            </a:r>
            <a:r>
              <a:rPr lang="zh-CN" altLang="en-US" sz="2800" b="1" dirty="0"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筑牢安全屏障、撑起生命绿荫。</a:t>
            </a:r>
            <a:endParaRPr lang="zh-CN" altLang="en-US" sz="2800" b="1" dirty="0"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0">
        <p14:flythroug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liangxueyizuo3.png"/>
          <p:cNvPicPr>
            <a:picLocks noChangeAspect="1"/>
          </p:cNvPicPr>
          <p:nvPr/>
        </p:nvPicPr>
        <p:blipFill rotWithShape="1">
          <a:blip r:embed="rId1" cstate="print"/>
          <a:srcRect r="16152"/>
          <a:stretch>
            <a:fillRect/>
          </a:stretch>
        </p:blipFill>
        <p:spPr>
          <a:xfrm>
            <a:off x="-1" y="1238128"/>
            <a:ext cx="12192001" cy="5619874"/>
          </a:xfrm>
          <a:prstGeom prst="rect">
            <a:avLst/>
          </a:prstGeom>
        </p:spPr>
      </p:pic>
      <p:pic>
        <p:nvPicPr>
          <p:cNvPr id="11" name="图片 10" descr="liangxueyizuo3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000" contrast="3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2000" cy="161757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6309" y="2052025"/>
            <a:ext cx="977852" cy="890097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2835649" y="2205448"/>
            <a:ext cx="6447677" cy="1106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ln w="3175">
                  <a:noFill/>
                </a:ln>
                <a:gradFill>
                  <a:gsLst>
                    <a:gs pos="10000">
                      <a:srgbClr val="C00000"/>
                    </a:gs>
                    <a:gs pos="70000">
                      <a:srgbClr val="FF0000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八大山人 V2007" panose="02000600000000000000" pitchFamily="2" charset="-122"/>
              </a:rPr>
              <a:t>感谢大家的观看！</a:t>
            </a:r>
            <a:endParaRPr lang="en-US" altLang="zh-CN" sz="6600" b="1" dirty="0">
              <a:ln w="3175">
                <a:noFill/>
              </a:ln>
              <a:gradFill>
                <a:gsLst>
                  <a:gs pos="10000">
                    <a:srgbClr val="C00000"/>
                  </a:gs>
                  <a:gs pos="70000">
                    <a:srgbClr val="FF0000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八大山人 V2007" panose="02000600000000000000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 contrast="4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988">
            <a:off x="9547243" y="1548761"/>
            <a:ext cx="1182816" cy="118281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611178" y="3990845"/>
            <a:ext cx="2580821" cy="286114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217419" y="2416514"/>
            <a:ext cx="514804" cy="775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0">
        <p14:flash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L 0.13008 0.14467 " pathEditMode="relative" rAng="0" ptsTypes="AA">
                                      <p:cBhvr>
                                        <p:cTn id="23" dur="4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7" y="722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L -0.06276 0.03402 C -0.07565 0.04189 -0.09531 0.04629 -0.11588 0.04629 C -0.13932 0.04629 -0.15807 0.04189 -0.17096 0.03402 L -0.23346 3.7037E-6 " pathEditMode="relative" rAng="0" ptsTypes="AAAAA">
                                      <p:cBhvr>
                                        <p:cTn id="34" dur="4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231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L -0.03893 0.01458 C -0.047 0.01805 -0.05911 0.02014 -0.072 0.02014 C -0.08645 0.02014 -0.09804 0.01805 -0.10612 0.01458 L -0.14479 3.7037E-6 " pathEditMode="relative" rAng="0" ptsTypes="AAAAA">
                                      <p:cBhvr>
                                        <p:cTn id="39" dur="4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40" y="99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ags/tag1.xml><?xml version="1.0" encoding="utf-8"?>
<p:tagLst xmlns:p="http://schemas.openxmlformats.org/presentationml/2006/main">
  <p:tag name="COMMONDATA" val="eyJoZGlkIjoiOTJjMDJlZDVjYzVkMWNiMmEyNjEyNDkwZWQ3MTMxMW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3673</Words>
  <Application>WPS 演示</Application>
  <PresentationFormat>宽屏</PresentationFormat>
  <Paragraphs>110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Microsoft YaHei UI</vt:lpstr>
      <vt:lpstr>Arial Unicode MS</vt:lpstr>
      <vt:lpstr>等线</vt:lpstr>
      <vt:lpstr>八大山人 V2007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5</cp:revision>
  <dcterms:created xsi:type="dcterms:W3CDTF">2017-10-25T11:30:00Z</dcterms:created>
  <dcterms:modified xsi:type="dcterms:W3CDTF">2022-09-06T01:35:42Z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9BE4929F38CF452994A531D502771B24</vt:lpwstr>
  </property>
</Properties>
</file>