
<file path=[Content_Types].xml><?xml version="1.0" encoding="utf-8"?>
<Types xmlns="http://schemas.openxmlformats.org/package/2006/content-types">
  <Default Extension="png" ContentType="image/png"/>
  <Default Extension="jpeg" ContentType="image/jpeg"/>
  <Default Extension="JPG" ContentType="image/.jpg"/>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8"/>
  </p:notesMasterIdLst>
  <p:sldIdLst>
    <p:sldId id="1387" r:id="rId3"/>
    <p:sldId id="1388" r:id="rId4"/>
    <p:sldId id="1389" r:id="rId5"/>
    <p:sldId id="1390" r:id="rId6"/>
    <p:sldId id="1391" r:id="rId7"/>
    <p:sldId id="1392" r:id="rId8"/>
    <p:sldId id="1393" r:id="rId9"/>
    <p:sldId id="1394" r:id="rId10"/>
    <p:sldId id="1395" r:id="rId11"/>
    <p:sldId id="1396" r:id="rId12"/>
    <p:sldId id="1397" r:id="rId13"/>
    <p:sldId id="1398" r:id="rId14"/>
    <p:sldId id="1399" r:id="rId15"/>
    <p:sldId id="1400" r:id="rId16"/>
    <p:sldId id="1401" r:id="rId17"/>
    <p:sldId id="1403" r:id="rId18"/>
    <p:sldId id="1402" r:id="rId19"/>
    <p:sldId id="1404" r:id="rId20"/>
    <p:sldId id="1405" r:id="rId21"/>
    <p:sldId id="1406" r:id="rId22"/>
    <p:sldId id="1407" r:id="rId23"/>
    <p:sldId id="1408" r:id="rId24"/>
    <p:sldId id="1409" r:id="rId25"/>
    <p:sldId id="1411" r:id="rId26"/>
    <p:sldId id="1410" r:id="rId27"/>
    <p:sldId id="1412" r:id="rId28"/>
    <p:sldId id="1413" r:id="rId29"/>
    <p:sldId id="1414" r:id="rId30"/>
    <p:sldId id="1415" r:id="rId31"/>
    <p:sldId id="1416" r:id="rId32"/>
    <p:sldId id="1417" r:id="rId33"/>
    <p:sldId id="1418" r:id="rId34"/>
    <p:sldId id="1419" r:id="rId35"/>
    <p:sldId id="1420" r:id="rId36"/>
    <p:sldId id="1421" r:id="rId37"/>
  </p:sldIdLst>
  <p:sldSz cx="12192000" cy="6858000"/>
  <p:notesSz cx="6797675" cy="9926320"/>
  <p:embeddedFontLst>
    <p:embeddedFont>
      <p:font typeface="微软雅黑" panose="020B0503020204020204" pitchFamily="34" charset="-122"/>
      <p:regular r:id="rId42"/>
    </p:embeddedFont>
    <p:embeddedFont>
      <p:font typeface="書體坊顏體㊣" panose="02010600030101010101" pitchFamily="2" charset="-122"/>
      <p:regular r:id="rId43"/>
    </p:embeddedFont>
    <p:embeddedFont>
      <p:font typeface="Calibri" panose="020F0502020204030204"/>
      <p:regular r:id="rId44"/>
      <p:bold r:id="rId45"/>
      <p:italic r:id="rId46"/>
      <p:boldItalic r:id="rId47"/>
    </p:embeddedFont>
    <p:embeddedFont>
      <p:font typeface="方正兰亭准黑_GBK" panose="02000000000000000000" pitchFamily="2" charset="-122"/>
      <p:regular r:id="rId48"/>
    </p:embeddedFont>
  </p:embeddedFontLst>
  <p:custDataLst>
    <p:tags r:id="rId49"/>
  </p:custDataLst>
  <p:defaultTextStyle>
    <a:defPPr>
      <a:defRPr lang="en-US"/>
    </a:defPPr>
    <a:lvl1pPr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ern="1200">
        <a:solidFill>
          <a:schemeClr val="tx2"/>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ern="1200">
        <a:solidFill>
          <a:schemeClr val="tx2"/>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ern="1200">
        <a:solidFill>
          <a:schemeClr val="tx2"/>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ern="1200">
        <a:solidFill>
          <a:schemeClr val="tx2"/>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E0E2DF"/>
    <a:srgbClr val="E4E6E5"/>
    <a:srgbClr val="FCFCFC"/>
    <a:srgbClr val="E6E8E6"/>
    <a:srgbClr val="17ACFF"/>
    <a:srgbClr val="FF3399"/>
    <a:srgbClr val="00FF00"/>
    <a:srgbClr val="FF0000"/>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p:cViewPr>
        <p:scale>
          <a:sx n="75" d="100"/>
          <a:sy n="75" d="100"/>
        </p:scale>
        <p:origin x="1194" y="804"/>
      </p:cViewPr>
      <p:guideLst>
        <p:guide orient="horz" pos="2160"/>
        <p:guide pos="3809"/>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gs" Target="tags/tag2.xml"/><Relationship Id="rId48" Type="http://schemas.openxmlformats.org/officeDocument/2006/relationships/font" Target="fonts/font7.fntdata"/><Relationship Id="rId47" Type="http://schemas.openxmlformats.org/officeDocument/2006/relationships/font" Target="fonts/font6.fntdata"/><Relationship Id="rId46" Type="http://schemas.openxmlformats.org/officeDocument/2006/relationships/font" Target="fonts/font5.fntdata"/><Relationship Id="rId45" Type="http://schemas.openxmlformats.org/officeDocument/2006/relationships/font" Target="fonts/font4.fntdata"/><Relationship Id="rId44" Type="http://schemas.openxmlformats.org/officeDocument/2006/relationships/font" Target="fonts/font3.fntdata"/><Relationship Id="rId43" Type="http://schemas.openxmlformats.org/officeDocument/2006/relationships/font" Target="fonts/font2.fntdata"/><Relationship Id="rId42" Type="http://schemas.openxmlformats.org/officeDocument/2006/relationships/font" Target="fonts/font1.fntdata"/><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notesMaster" Target="notesMasters/notesMaster1.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11C7E71-442E-4C5B-83CB-592CE0E030B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CN" altLang="en-US"/>
        </a:p>
      </dgm:t>
    </dgm:pt>
    <dgm:pt modelId="{E6E23899-27A9-427E-B88D-73C3284AE3C6}" type="pres">
      <dgm:prSet presAssocID="{C11C7E71-442E-4C5B-83CB-592CE0E030B2}" presName="Name0" presStyleCnt="0">
        <dgm:presLayoutVars>
          <dgm:dir/>
          <dgm:animLvl val="lvl"/>
          <dgm:resizeHandles val="exact"/>
        </dgm:presLayoutVars>
      </dgm:prSet>
      <dgm:spPr/>
    </dgm:pt>
  </dgm:ptLst>
  <dgm:cxnLst>
    <dgm:cxn modelId="{B16D276F-CAF9-47AA-B711-2452F8283B05}" type="presOf" srcId="{C11C7E71-442E-4C5B-83CB-592CE0E030B2}" destId="{E6E23899-27A9-427E-B88D-73C3284AE3C6}" srcOrd="0"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AE9F3B-C369-446D-9C59-C6C0D2C2E2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84B301B9-27AB-4028-8CBB-C7B8506341A9}">
      <dgm:prSet/>
      <dgm:spPr>
        <a:solidFill>
          <a:srgbClr val="C00000"/>
        </a:solidFill>
      </dgm:spPr>
      <dgm:t>
        <a:bodyPr/>
        <a:lstStyle/>
        <a:p>
          <a:pPr algn="ctr"/>
          <a:r>
            <a:rPr lang="zh-CN" b="1" dirty="0">
              <a:latin typeface="+mn-lt"/>
              <a:ea typeface="+mn-ea"/>
              <a:cs typeface="+mn-ea"/>
              <a:sym typeface="+mn-lt"/>
            </a:rPr>
            <a:t>常见误区</a:t>
          </a:r>
          <a:endParaRPr lang="zh-CN" dirty="0">
            <a:latin typeface="+mn-lt"/>
            <a:ea typeface="+mn-ea"/>
            <a:cs typeface="+mn-ea"/>
            <a:sym typeface="+mn-lt"/>
          </a:endParaRPr>
        </a:p>
      </dgm:t>
    </dgm:pt>
    <dgm:pt modelId="{C8C488EA-766C-4ECE-B8D6-17B382090590}" cxnId="{77CB6670-F13F-4C73-B5D7-130D38A081C0}" type="parTrans">
      <dgm:prSet/>
      <dgm:spPr/>
      <dgm:t>
        <a:bodyPr/>
        <a:lstStyle/>
        <a:p>
          <a:pPr algn="ctr"/>
          <a:endParaRPr lang="zh-CN" altLang="en-US"/>
        </a:p>
      </dgm:t>
    </dgm:pt>
    <dgm:pt modelId="{D605BB1D-CC6F-4C3D-B68F-558A70D91211}" cxnId="{77CB6670-F13F-4C73-B5D7-130D38A081C0}" type="sibTrans">
      <dgm:prSet/>
      <dgm:spPr/>
      <dgm:t>
        <a:bodyPr/>
        <a:lstStyle/>
        <a:p>
          <a:pPr algn="ctr"/>
          <a:endParaRPr lang="zh-CN" altLang="en-US"/>
        </a:p>
      </dgm:t>
    </dgm:pt>
    <dgm:pt modelId="{8B25D246-E6E3-43ED-88EF-3B1B898884AC}" type="pres">
      <dgm:prSet presAssocID="{0AAE9F3B-C369-446D-9C59-C6C0D2C2E296}" presName="linear" presStyleCnt="0">
        <dgm:presLayoutVars>
          <dgm:animLvl val="lvl"/>
          <dgm:resizeHandles val="exact"/>
        </dgm:presLayoutVars>
      </dgm:prSet>
      <dgm:spPr/>
    </dgm:pt>
    <dgm:pt modelId="{92833BEC-4327-4AC4-BDFB-AAED97C0050E}" type="pres">
      <dgm:prSet presAssocID="{84B301B9-27AB-4028-8CBB-C7B8506341A9}" presName="parentText" presStyleLbl="node1" presStyleIdx="0" presStyleCnt="1">
        <dgm:presLayoutVars>
          <dgm:chMax val="0"/>
          <dgm:bulletEnabled val="1"/>
        </dgm:presLayoutVars>
      </dgm:prSet>
      <dgm:spPr/>
    </dgm:pt>
  </dgm:ptLst>
  <dgm:cxnLst>
    <dgm:cxn modelId="{C6FD3534-E355-41CD-ADB7-F78CEE8BB324}" type="presOf" srcId="{0AAE9F3B-C369-446D-9C59-C6C0D2C2E296}" destId="{8B25D246-E6E3-43ED-88EF-3B1B898884AC}" srcOrd="0" destOrd="0" presId="urn:microsoft.com/office/officeart/2005/8/layout/vList2"/>
    <dgm:cxn modelId="{E4B4CA6C-6045-45A7-A8EC-AEB6D24E4D36}" type="presOf" srcId="{84B301B9-27AB-4028-8CBB-C7B8506341A9}" destId="{92833BEC-4327-4AC4-BDFB-AAED97C0050E}" srcOrd="0" destOrd="0" presId="urn:microsoft.com/office/officeart/2005/8/layout/vList2"/>
    <dgm:cxn modelId="{77CB6670-F13F-4C73-B5D7-130D38A081C0}" srcId="{0AAE9F3B-C369-446D-9C59-C6C0D2C2E296}" destId="{84B301B9-27AB-4028-8CBB-C7B8506341A9}" srcOrd="0" destOrd="0" parTransId="{C8C488EA-766C-4ECE-B8D6-17B382090590}" sibTransId="{D605BB1D-CC6F-4C3D-B68F-558A70D91211}"/>
    <dgm:cxn modelId="{C7109CDB-F912-4BBE-B409-2FE75DA88A0F}" type="presParOf" srcId="{8B25D246-E6E3-43ED-88EF-3B1B898884AC}" destId="{92833BEC-4327-4AC4-BDFB-AAED97C0050E}" srcOrd="0"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0F084E-FC6F-4E03-8E41-3511E1BEC92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CA70EB99-FD46-424E-AF3C-517C529897E7}">
      <dgm:prSet custT="1"/>
      <dgm:spPr>
        <a:solidFill>
          <a:srgbClr val="C00000"/>
        </a:solidFill>
      </dgm:spPr>
      <dgm:t>
        <a:bodyPr/>
        <a:lstStyle/>
        <a:p>
          <a:pPr algn="ctr"/>
          <a:r>
            <a:rPr lang="zh-CN" altLang="en-US" sz="1800" b="1" dirty="0">
              <a:latin typeface="+mn-lt"/>
              <a:ea typeface="+mn-ea"/>
              <a:cs typeface="+mn-ea"/>
              <a:sym typeface="+mn-lt"/>
            </a:rPr>
            <a:t>制怒：</a:t>
          </a:r>
          <a:endParaRPr lang="zh-CN" altLang="en-US" sz="1800" dirty="0">
            <a:latin typeface="+mn-lt"/>
            <a:ea typeface="+mn-ea"/>
            <a:cs typeface="+mn-ea"/>
            <a:sym typeface="+mn-lt"/>
          </a:endParaRPr>
        </a:p>
      </dgm:t>
    </dgm:pt>
    <dgm:pt modelId="{181AA115-677C-4F38-BD0F-57A538CFAB3B}" cxnId="{C2C0BE60-B21C-42AF-9B2B-BFA6168DB99F}" type="parTrans">
      <dgm:prSet/>
      <dgm:spPr/>
      <dgm:t>
        <a:bodyPr/>
        <a:lstStyle/>
        <a:p>
          <a:pPr algn="ctr"/>
          <a:endParaRPr lang="zh-CN" altLang="en-US" sz="2800"/>
        </a:p>
      </dgm:t>
    </dgm:pt>
    <dgm:pt modelId="{2CEAEF98-8BEE-4A8D-977D-2B9BBF29C520}" cxnId="{C2C0BE60-B21C-42AF-9B2B-BFA6168DB99F}" type="sibTrans">
      <dgm:prSet/>
      <dgm:spPr/>
      <dgm:t>
        <a:bodyPr/>
        <a:lstStyle/>
        <a:p>
          <a:pPr algn="ctr"/>
          <a:endParaRPr lang="zh-CN" altLang="en-US" sz="2800"/>
        </a:p>
      </dgm:t>
    </dgm:pt>
    <dgm:pt modelId="{707CABD4-69D6-4A30-83AD-43560D9274C3}" type="pres">
      <dgm:prSet presAssocID="{EB0F084E-FC6F-4E03-8E41-3511E1BEC92B}" presName="linear" presStyleCnt="0">
        <dgm:presLayoutVars>
          <dgm:animLvl val="lvl"/>
          <dgm:resizeHandles val="exact"/>
        </dgm:presLayoutVars>
      </dgm:prSet>
      <dgm:spPr/>
    </dgm:pt>
    <dgm:pt modelId="{71BBC56D-B244-4DA2-AF5C-705D66718B50}" type="pres">
      <dgm:prSet presAssocID="{CA70EB99-FD46-424E-AF3C-517C529897E7}" presName="parentText" presStyleLbl="node1" presStyleIdx="0" presStyleCnt="1" custLinFactNeighborX="-6722" custLinFactNeighborY="-5635">
        <dgm:presLayoutVars>
          <dgm:chMax val="0"/>
          <dgm:bulletEnabled val="1"/>
        </dgm:presLayoutVars>
      </dgm:prSet>
      <dgm:spPr/>
    </dgm:pt>
  </dgm:ptLst>
  <dgm:cxnLst>
    <dgm:cxn modelId="{7DA2541F-476E-4BA4-AD02-0324AA7AC325}" type="presOf" srcId="{EB0F084E-FC6F-4E03-8E41-3511E1BEC92B}" destId="{707CABD4-69D6-4A30-83AD-43560D9274C3}" srcOrd="0" destOrd="0" presId="urn:microsoft.com/office/officeart/2005/8/layout/vList2"/>
    <dgm:cxn modelId="{C2C0BE60-B21C-42AF-9B2B-BFA6168DB99F}" srcId="{EB0F084E-FC6F-4E03-8E41-3511E1BEC92B}" destId="{CA70EB99-FD46-424E-AF3C-517C529897E7}" srcOrd="0" destOrd="0" parTransId="{181AA115-677C-4F38-BD0F-57A538CFAB3B}" sibTransId="{2CEAEF98-8BEE-4A8D-977D-2B9BBF29C520}"/>
    <dgm:cxn modelId="{412D0CF8-9DD6-4993-9811-77569C09BEBE}" type="presOf" srcId="{CA70EB99-FD46-424E-AF3C-517C529897E7}" destId="{71BBC56D-B244-4DA2-AF5C-705D66718B50}" srcOrd="0" destOrd="0" presId="urn:microsoft.com/office/officeart/2005/8/layout/vList2"/>
    <dgm:cxn modelId="{16C4FCDD-FAE4-4868-8EC7-1782D6AEC8AA}" type="presParOf" srcId="{707CABD4-69D6-4A30-83AD-43560D9274C3}" destId="{71BBC56D-B244-4DA2-AF5C-705D66718B50}" srcOrd="0"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EEBEC1-4FCC-4B59-891C-39E7BA6063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88D457F1-A82F-4F15-9635-C9336B509758}">
      <dgm:prSet custT="1"/>
      <dgm:spPr>
        <a:solidFill>
          <a:srgbClr val="C00000"/>
        </a:solidFill>
      </dgm:spPr>
      <dgm:t>
        <a:bodyPr/>
        <a:lstStyle/>
        <a:p>
          <a:pPr algn="ctr"/>
          <a:r>
            <a:rPr lang="zh-CN" altLang="en-US" sz="1800" b="1" dirty="0">
              <a:latin typeface="+mn-lt"/>
              <a:ea typeface="+mn-ea"/>
              <a:cs typeface="+mn-ea"/>
              <a:sym typeface="+mn-lt"/>
            </a:rPr>
            <a:t>沟通：</a:t>
          </a:r>
          <a:endParaRPr lang="zh-CN" altLang="en-US" sz="1800" dirty="0">
            <a:latin typeface="+mn-lt"/>
            <a:ea typeface="+mn-ea"/>
            <a:cs typeface="+mn-ea"/>
            <a:sym typeface="+mn-lt"/>
          </a:endParaRPr>
        </a:p>
      </dgm:t>
    </dgm:pt>
    <dgm:pt modelId="{3EBC95FE-6DE8-4754-A99A-EFDCB4C8FAD2}" cxnId="{E95C9749-EC1E-460C-A38C-57D040790A64}" type="parTrans">
      <dgm:prSet/>
      <dgm:spPr/>
      <dgm:t>
        <a:bodyPr/>
        <a:lstStyle/>
        <a:p>
          <a:endParaRPr lang="zh-CN" altLang="en-US"/>
        </a:p>
      </dgm:t>
    </dgm:pt>
    <dgm:pt modelId="{D03CB1F4-2722-4DC3-BB21-DE4DE4A6875A}" cxnId="{E95C9749-EC1E-460C-A38C-57D040790A64}" type="sibTrans">
      <dgm:prSet/>
      <dgm:spPr/>
      <dgm:t>
        <a:bodyPr/>
        <a:lstStyle/>
        <a:p>
          <a:endParaRPr lang="zh-CN" altLang="en-US"/>
        </a:p>
      </dgm:t>
    </dgm:pt>
    <dgm:pt modelId="{A6ABB304-9D28-4BA0-9881-46B85D36EC45}" type="pres">
      <dgm:prSet presAssocID="{47EEBEC1-4FCC-4B59-891C-39E7BA6063F0}" presName="linear" presStyleCnt="0">
        <dgm:presLayoutVars>
          <dgm:animLvl val="lvl"/>
          <dgm:resizeHandles val="exact"/>
        </dgm:presLayoutVars>
      </dgm:prSet>
      <dgm:spPr/>
    </dgm:pt>
    <dgm:pt modelId="{20692932-A77B-4165-B994-B8E65993F9AF}" type="pres">
      <dgm:prSet presAssocID="{88D457F1-A82F-4F15-9635-C9336B509758}" presName="parentText" presStyleLbl="node1" presStyleIdx="0" presStyleCnt="1" custLinFactY="-341716" custLinFactNeighborX="-53695" custLinFactNeighborY="-400000">
        <dgm:presLayoutVars>
          <dgm:chMax val="0"/>
          <dgm:bulletEnabled val="1"/>
        </dgm:presLayoutVars>
      </dgm:prSet>
      <dgm:spPr/>
    </dgm:pt>
  </dgm:ptLst>
  <dgm:cxnLst>
    <dgm:cxn modelId="{B101E95F-54DD-44CC-A900-0F107E294F32}" type="presOf" srcId="{88D457F1-A82F-4F15-9635-C9336B509758}" destId="{20692932-A77B-4165-B994-B8E65993F9AF}" srcOrd="0" destOrd="0" presId="urn:microsoft.com/office/officeart/2005/8/layout/vList2"/>
    <dgm:cxn modelId="{E95C9749-EC1E-460C-A38C-57D040790A64}" srcId="{47EEBEC1-4FCC-4B59-891C-39E7BA6063F0}" destId="{88D457F1-A82F-4F15-9635-C9336B509758}" srcOrd="0" destOrd="0" parTransId="{3EBC95FE-6DE8-4754-A99A-EFDCB4C8FAD2}" sibTransId="{D03CB1F4-2722-4DC3-BB21-DE4DE4A6875A}"/>
    <dgm:cxn modelId="{A261BCCE-8F89-4946-AAA6-3D1AC95A1D4E}" type="presOf" srcId="{47EEBEC1-4FCC-4B59-891C-39E7BA6063F0}" destId="{A6ABB304-9D28-4BA0-9881-46B85D36EC45}" srcOrd="0" destOrd="0" presId="urn:microsoft.com/office/officeart/2005/8/layout/vList2"/>
    <dgm:cxn modelId="{707C5C48-49D3-4FA6-AECA-D8379D454B1C}" type="presParOf" srcId="{A6ABB304-9D28-4BA0-9881-46B85D36EC45}" destId="{20692932-A77B-4165-B994-B8E65993F9AF}" srcOrd="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0F084E-FC6F-4E03-8E41-3511E1BEC92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CA70EB99-FD46-424E-AF3C-517C529897E7}">
      <dgm:prSet custT="1"/>
      <dgm:spPr>
        <a:solidFill>
          <a:srgbClr val="C00000"/>
        </a:solidFill>
      </dgm:spPr>
      <dgm:t>
        <a:bodyPr/>
        <a:lstStyle/>
        <a:p>
          <a:pPr algn="ctr"/>
          <a:r>
            <a:rPr lang="zh-CN" altLang="en-US" sz="1800" b="1" dirty="0">
              <a:latin typeface="+mn-lt"/>
              <a:ea typeface="+mn-ea"/>
              <a:cs typeface="+mn-ea"/>
              <a:sym typeface="+mn-lt"/>
            </a:rPr>
            <a:t>关键：</a:t>
          </a:r>
          <a:endParaRPr lang="zh-CN" altLang="en-US" sz="1800" dirty="0">
            <a:latin typeface="+mn-lt"/>
            <a:ea typeface="+mn-ea"/>
            <a:cs typeface="+mn-ea"/>
            <a:sym typeface="+mn-lt"/>
          </a:endParaRPr>
        </a:p>
      </dgm:t>
    </dgm:pt>
    <dgm:pt modelId="{181AA115-677C-4F38-BD0F-57A538CFAB3B}" cxnId="{C2C0BE60-B21C-42AF-9B2B-BFA6168DB99F}" type="parTrans">
      <dgm:prSet/>
      <dgm:spPr/>
      <dgm:t>
        <a:bodyPr/>
        <a:lstStyle/>
        <a:p>
          <a:pPr algn="ctr"/>
          <a:endParaRPr lang="zh-CN" altLang="en-US" sz="2800"/>
        </a:p>
      </dgm:t>
    </dgm:pt>
    <dgm:pt modelId="{2CEAEF98-8BEE-4A8D-977D-2B9BBF29C520}" cxnId="{C2C0BE60-B21C-42AF-9B2B-BFA6168DB99F}" type="sibTrans">
      <dgm:prSet/>
      <dgm:spPr/>
      <dgm:t>
        <a:bodyPr/>
        <a:lstStyle/>
        <a:p>
          <a:pPr algn="ctr"/>
          <a:endParaRPr lang="zh-CN" altLang="en-US" sz="2800"/>
        </a:p>
      </dgm:t>
    </dgm:pt>
    <dgm:pt modelId="{707CABD4-69D6-4A30-83AD-43560D9274C3}" type="pres">
      <dgm:prSet presAssocID="{EB0F084E-FC6F-4E03-8E41-3511E1BEC92B}" presName="linear" presStyleCnt="0">
        <dgm:presLayoutVars>
          <dgm:animLvl val="lvl"/>
          <dgm:resizeHandles val="exact"/>
        </dgm:presLayoutVars>
      </dgm:prSet>
      <dgm:spPr/>
    </dgm:pt>
    <dgm:pt modelId="{71BBC56D-B244-4DA2-AF5C-705D66718B50}" type="pres">
      <dgm:prSet presAssocID="{CA70EB99-FD46-424E-AF3C-517C529897E7}" presName="parentText" presStyleLbl="node1" presStyleIdx="0" presStyleCnt="1" custLinFactNeighborX="-4809" custLinFactNeighborY="1443">
        <dgm:presLayoutVars>
          <dgm:chMax val="0"/>
          <dgm:bulletEnabled val="1"/>
        </dgm:presLayoutVars>
      </dgm:prSet>
      <dgm:spPr/>
    </dgm:pt>
  </dgm:ptLst>
  <dgm:cxnLst>
    <dgm:cxn modelId="{7DA2541F-476E-4BA4-AD02-0324AA7AC325}" type="presOf" srcId="{EB0F084E-FC6F-4E03-8E41-3511E1BEC92B}" destId="{707CABD4-69D6-4A30-83AD-43560D9274C3}" srcOrd="0" destOrd="0" presId="urn:microsoft.com/office/officeart/2005/8/layout/vList2"/>
    <dgm:cxn modelId="{C2C0BE60-B21C-42AF-9B2B-BFA6168DB99F}" srcId="{EB0F084E-FC6F-4E03-8E41-3511E1BEC92B}" destId="{CA70EB99-FD46-424E-AF3C-517C529897E7}" srcOrd="0" destOrd="0" parTransId="{181AA115-677C-4F38-BD0F-57A538CFAB3B}" sibTransId="{2CEAEF98-8BEE-4A8D-977D-2B9BBF29C520}"/>
    <dgm:cxn modelId="{412D0CF8-9DD6-4993-9811-77569C09BEBE}" type="presOf" srcId="{CA70EB99-FD46-424E-AF3C-517C529897E7}" destId="{71BBC56D-B244-4DA2-AF5C-705D66718B50}" srcOrd="0" destOrd="0" presId="urn:microsoft.com/office/officeart/2005/8/layout/vList2"/>
    <dgm:cxn modelId="{16C4FCDD-FAE4-4868-8EC7-1782D6AEC8AA}" type="presParOf" srcId="{707CABD4-69D6-4A30-83AD-43560D9274C3}" destId="{71BBC56D-B244-4DA2-AF5C-705D66718B50}" srcOrd="0"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833BEC-4327-4AC4-BDFB-AAED97C0050E}">
      <dsp:nvSpPr>
        <dsp:cNvPr id="0" name=""/>
        <dsp:cNvSpPr/>
      </dsp:nvSpPr>
      <dsp:spPr>
        <a:xfrm>
          <a:off x="0" y="9090"/>
          <a:ext cx="1826141" cy="651105"/>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sz="2100" b="1" kern="1200" dirty="0">
              <a:latin typeface="+mn-lt"/>
              <a:ea typeface="+mn-ea"/>
              <a:cs typeface="+mn-ea"/>
              <a:sym typeface="+mn-lt"/>
            </a:rPr>
            <a:t>常见误区</a:t>
          </a:r>
          <a:endParaRPr lang="zh-CN" sz="2100" kern="1200" dirty="0">
            <a:latin typeface="+mn-lt"/>
            <a:ea typeface="+mn-ea"/>
            <a:cs typeface="+mn-ea"/>
            <a:sym typeface="+mn-lt"/>
          </a:endParaRPr>
        </a:p>
      </dsp:txBody>
      <dsp:txXfrm>
        <a:off x="31784" y="40874"/>
        <a:ext cx="1762573" cy="5875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BC56D-B244-4DA2-AF5C-705D66718B50}">
      <dsp:nvSpPr>
        <dsp:cNvPr id="0" name=""/>
        <dsp:cNvSpPr/>
      </dsp:nvSpPr>
      <dsp:spPr>
        <a:xfrm>
          <a:off x="0" y="0"/>
          <a:ext cx="1425802" cy="58032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mn-lt"/>
              <a:ea typeface="+mn-ea"/>
              <a:cs typeface="+mn-ea"/>
              <a:sym typeface="+mn-lt"/>
            </a:rPr>
            <a:t>制怒：</a:t>
          </a:r>
          <a:endParaRPr lang="zh-CN" altLang="en-US" sz="1800" kern="1200" dirty="0">
            <a:latin typeface="+mn-lt"/>
            <a:ea typeface="+mn-ea"/>
            <a:cs typeface="+mn-ea"/>
            <a:sym typeface="+mn-lt"/>
          </a:endParaRPr>
        </a:p>
      </dsp:txBody>
      <dsp:txXfrm>
        <a:off x="28329" y="28329"/>
        <a:ext cx="1369144" cy="5236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692932-A77B-4165-B994-B8E65993F9AF}">
      <dsp:nvSpPr>
        <dsp:cNvPr id="0" name=""/>
        <dsp:cNvSpPr/>
      </dsp:nvSpPr>
      <dsp:spPr>
        <a:xfrm>
          <a:off x="0" y="0"/>
          <a:ext cx="1407155" cy="58032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mn-lt"/>
              <a:ea typeface="+mn-ea"/>
              <a:cs typeface="+mn-ea"/>
              <a:sym typeface="+mn-lt"/>
            </a:rPr>
            <a:t>沟通：</a:t>
          </a:r>
          <a:endParaRPr lang="zh-CN" altLang="en-US" sz="1800" kern="1200" dirty="0">
            <a:latin typeface="+mn-lt"/>
            <a:ea typeface="+mn-ea"/>
            <a:cs typeface="+mn-ea"/>
            <a:sym typeface="+mn-lt"/>
          </a:endParaRPr>
        </a:p>
      </dsp:txBody>
      <dsp:txXfrm>
        <a:off x="28329" y="28329"/>
        <a:ext cx="1350497" cy="5236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BC56D-B244-4DA2-AF5C-705D66718B50}">
      <dsp:nvSpPr>
        <dsp:cNvPr id="0" name=""/>
        <dsp:cNvSpPr/>
      </dsp:nvSpPr>
      <dsp:spPr>
        <a:xfrm>
          <a:off x="0" y="16744"/>
          <a:ext cx="1425802" cy="58032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mn-lt"/>
              <a:ea typeface="+mn-ea"/>
              <a:cs typeface="+mn-ea"/>
              <a:sym typeface="+mn-lt"/>
            </a:rPr>
            <a:t>关键：</a:t>
          </a:r>
          <a:endParaRPr lang="zh-CN" altLang="en-US" sz="1800" kern="1200" dirty="0">
            <a:latin typeface="+mn-lt"/>
            <a:ea typeface="+mn-ea"/>
            <a:cs typeface="+mn-ea"/>
            <a:sym typeface="+mn-lt"/>
          </a:endParaRPr>
        </a:p>
      </dsp:txBody>
      <dsp:txXfrm>
        <a:off x="28329" y="45073"/>
        <a:ext cx="1369144" cy="52366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5778" name="页眉占位符 75777"/>
          <p:cNvSpPr>
            <a:spLocks noGrp="1"/>
          </p:cNvSpPr>
          <p:nvPr>
            <p:ph type="hdr" sz="quarter"/>
          </p:nvPr>
        </p:nvSpPr>
        <p:spPr>
          <a:xfrm>
            <a:off x="0" y="0"/>
            <a:ext cx="2946400" cy="496888"/>
          </a:xfrm>
          <a:prstGeom prst="rect">
            <a:avLst/>
          </a:prstGeom>
          <a:noFill/>
          <a:ln w="9525">
            <a:noFill/>
          </a:ln>
        </p:spPr>
        <p:txBody>
          <a:bodyPr/>
          <a:lstStyle>
            <a:lvl1pPr>
              <a:defRPr sz="1200" noProof="1" dirty="0"/>
            </a:lvl1pPr>
          </a:lstStyle>
          <a:p>
            <a:endParaRPr lang="zh-CN" altLang="en-US"/>
          </a:p>
        </p:txBody>
      </p:sp>
      <p:sp>
        <p:nvSpPr>
          <p:cNvPr id="75779" name="日期占位符 75778"/>
          <p:cNvSpPr>
            <a:spLocks noGrp="1"/>
          </p:cNvSpPr>
          <p:nvPr>
            <p:ph type="dt" idx="1"/>
          </p:nvPr>
        </p:nvSpPr>
        <p:spPr>
          <a:xfrm>
            <a:off x="3851275" y="0"/>
            <a:ext cx="2946400" cy="496888"/>
          </a:xfrm>
          <a:prstGeom prst="rect">
            <a:avLst/>
          </a:prstGeom>
          <a:noFill/>
          <a:ln w="9525">
            <a:noFill/>
          </a:ln>
        </p:spPr>
        <p:txBody>
          <a:bodyPr/>
          <a:lstStyle>
            <a:lvl1pPr algn="r">
              <a:defRPr sz="1200" noProof="1" dirty="0"/>
            </a:lvl1pPr>
          </a:lstStyle>
          <a:p>
            <a:endParaRPr lang="zh-CN" altLang="en-US"/>
          </a:p>
        </p:txBody>
      </p:sp>
      <p:sp>
        <p:nvSpPr>
          <p:cNvPr id="75780" name="幻灯片图像占位符 75779"/>
          <p:cNvSpPr>
            <a:spLocks noGrp="1" noRot="1" noChangeAspect="1" noChangeArrowheads="1"/>
          </p:cNvSpPr>
          <p:nvPr>
            <p:ph type="sldImg" idx="4294967295"/>
          </p:nvPr>
        </p:nvSpPr>
        <p:spPr bwMode="auto">
          <a:xfrm>
            <a:off x="90488" y="744538"/>
            <a:ext cx="6616700" cy="372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75781" name="文本占位符 75780"/>
          <p:cNvSpPr>
            <a:spLocks noGrp="1" noChangeArrowheads="1"/>
          </p:cNvSpPr>
          <p:nvPr>
            <p:ph type="body" sz="quarter" idx="9"/>
          </p:nvPr>
        </p:nvSpPr>
        <p:spPr bwMode="auto">
          <a:xfrm>
            <a:off x="906463" y="4714875"/>
            <a:ext cx="4984750"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5782" name="页脚占位符 75781"/>
          <p:cNvSpPr>
            <a:spLocks noGrp="1"/>
          </p:cNvSpPr>
          <p:nvPr>
            <p:ph type="ftr" sz="quarter" idx="4"/>
          </p:nvPr>
        </p:nvSpPr>
        <p:spPr>
          <a:xfrm>
            <a:off x="0" y="9429750"/>
            <a:ext cx="2946400" cy="496888"/>
          </a:xfrm>
          <a:prstGeom prst="rect">
            <a:avLst/>
          </a:prstGeom>
          <a:noFill/>
          <a:ln w="9525">
            <a:noFill/>
          </a:ln>
        </p:spPr>
        <p:txBody>
          <a:bodyPr anchor="b"/>
          <a:lstStyle>
            <a:lvl1pPr>
              <a:defRPr sz="1200" noProof="1" dirty="0"/>
            </a:lvl1pPr>
          </a:lstStyle>
          <a:p>
            <a:endParaRPr lang="zh-CN" altLang="en-US"/>
          </a:p>
        </p:txBody>
      </p:sp>
      <p:sp>
        <p:nvSpPr>
          <p:cNvPr id="75783" name="灯片编号占位符 75782"/>
          <p:cNvSpPr>
            <a:spLocks noGrp="1"/>
          </p:cNvSpPr>
          <p:nvPr>
            <p:ph type="sldNum" sz="quarter" idx="5"/>
          </p:nvPr>
        </p:nvSpPr>
        <p:spPr>
          <a:xfrm>
            <a:off x="3851275" y="9429750"/>
            <a:ext cx="2946400" cy="496888"/>
          </a:xfrm>
          <a:prstGeom prst="rect">
            <a:avLst/>
          </a:prstGeom>
          <a:noFill/>
          <a:ln w="9525">
            <a:noFill/>
          </a:ln>
        </p:spPr>
        <p:txBody>
          <a:bodyPr anchor="b"/>
          <a:lstStyle>
            <a:lvl1pPr algn="r">
              <a:defRPr sz="1200" noProof="1" dirty="0">
                <a:latin typeface="Times New Roman" panose="02020603050405020304" pitchFamily="18" charset="0"/>
                <a:cs typeface="+mn-ea"/>
              </a:defRPr>
            </a:lvl1pPr>
          </a:lstStyle>
          <a:p>
            <a:fld id="{AECB1EC2-EA45-4488-8257-2C6276297C24}" type="slidenum">
              <a:rPr lang="zh-CN" altLang="en-US"/>
            </a:fld>
            <a:endParaRPr lang="zh-CN" altLang="en-US">
              <a:latin typeface="Times New Roman" panose="02020603050405020304" pitchFamily="18" charset="0"/>
              <a:cs typeface="+mn-cs"/>
            </a:endParaRP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lvl="1" algn="l" rtl="0" fontAlgn="base">
      <a:spcBef>
        <a:spcPct val="30000"/>
      </a:spcBef>
      <a:spcAft>
        <a:spcPct val="0"/>
      </a:spcAft>
      <a:defRPr sz="1200" kern="1200">
        <a:solidFill>
          <a:schemeClr val="tx1"/>
        </a:solidFill>
        <a:latin typeface="+mn-lt"/>
        <a:ea typeface="+mn-ea"/>
        <a:cs typeface="+mn-cs"/>
      </a:defRPr>
    </a:lvl2pPr>
    <a:lvl3pPr marL="914400" lvl="2" algn="l" rtl="0" fontAlgn="base">
      <a:spcBef>
        <a:spcPct val="30000"/>
      </a:spcBef>
      <a:spcAft>
        <a:spcPct val="0"/>
      </a:spcAft>
      <a:defRPr sz="1200" kern="1200">
        <a:solidFill>
          <a:schemeClr val="tx1"/>
        </a:solidFill>
        <a:latin typeface="+mn-lt"/>
        <a:ea typeface="+mn-ea"/>
        <a:cs typeface="+mn-cs"/>
      </a:defRPr>
    </a:lvl3pPr>
    <a:lvl4pPr marL="1371600" lvl="3" algn="l" rtl="0" fontAlgn="base">
      <a:spcBef>
        <a:spcPct val="30000"/>
      </a:spcBef>
      <a:spcAft>
        <a:spcPct val="0"/>
      </a:spcAft>
      <a:defRPr sz="1200" kern="1200">
        <a:solidFill>
          <a:schemeClr val="tx1"/>
        </a:solidFill>
        <a:latin typeface="+mn-lt"/>
        <a:ea typeface="+mn-ea"/>
        <a:cs typeface="+mn-cs"/>
      </a:defRPr>
    </a:lvl4pPr>
    <a:lvl5pPr marL="1828800" lvl="4" algn="l" rtl="0" fontAlgn="base">
      <a:spcBef>
        <a:spcPct val="30000"/>
      </a:spcBef>
      <a:spcAft>
        <a:spcPct val="0"/>
      </a:spcAft>
      <a:defRPr sz="1200" kern="1200">
        <a:solidFill>
          <a:schemeClr val="tx1"/>
        </a:solidFill>
        <a:latin typeface="+mn-lt"/>
        <a:ea typeface="+mn-ea"/>
        <a:cs typeface="+mn-cs"/>
      </a:defRPr>
    </a:lvl5pPr>
    <a:lvl6pPr marL="2286000" lvl="5"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6pPr>
    <a:lvl7pPr marL="2743200" lvl="6"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7pPr>
    <a:lvl8pPr marL="3200400" lvl="7"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8pPr>
    <a:lvl9pPr marL="3657600" lvl="8" indent="0" algn="l" defTabSz="914400" eaLnBrk="1" fontAlgn="base" latinLnBrk="0" hangingPunct="1">
      <a:spcBef>
        <a:spcPct val="30000"/>
      </a:spcBef>
      <a:spcAft>
        <a:spcPct val="0"/>
      </a:spcAft>
      <a:buNone/>
      <a:defRPr sz="1200" b="0" i="0" u="none" kern="1200" baseline="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ltLang="en-US"/>
          </a:p>
        </p:txBody>
      </p:sp>
      <p:sp>
        <p:nvSpPr>
          <p:cNvPr id="6" name="灯片编号占位符 1029"/>
          <p:cNvSpPr>
            <a:spLocks noGrp="1"/>
          </p:cNvSpPr>
          <p:nvPr>
            <p:ph type="sldNum" sz="quarter" idx="12"/>
          </p:nvPr>
        </p:nvSpPr>
        <p:spPr/>
        <p:txBody>
          <a:bodyPr/>
          <a:lstStyle>
            <a:lvl1pPr>
              <a:defRPr/>
            </a:lvl1pPr>
          </a:lstStyle>
          <a:p>
            <a:fld id="{BEF67FAD-0EE1-41F4-B3BD-701ED71ECFC4}"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ltLang="en-US"/>
          </a:p>
        </p:txBody>
      </p:sp>
      <p:sp>
        <p:nvSpPr>
          <p:cNvPr id="6" name="灯片编号占位符 1029"/>
          <p:cNvSpPr>
            <a:spLocks noGrp="1"/>
          </p:cNvSpPr>
          <p:nvPr>
            <p:ph type="sldNum" sz="quarter" idx="12"/>
          </p:nvPr>
        </p:nvSpPr>
        <p:spPr/>
        <p:txBody>
          <a:bodyPr/>
          <a:lstStyle>
            <a:lvl1pPr>
              <a:defRPr/>
            </a:lvl1pPr>
          </a:lstStyle>
          <a:p>
            <a:fld id="{3E9226A0-C9FD-46C2-93EE-9C58B8EA393A}"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45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ltLang="en-US"/>
          </a:p>
        </p:txBody>
      </p:sp>
      <p:sp>
        <p:nvSpPr>
          <p:cNvPr id="6" name="灯片编号占位符 1029"/>
          <p:cNvSpPr>
            <a:spLocks noGrp="1"/>
          </p:cNvSpPr>
          <p:nvPr>
            <p:ph type="sldNum" sz="quarter" idx="12"/>
          </p:nvPr>
        </p:nvSpPr>
        <p:spPr/>
        <p:txBody>
          <a:bodyPr/>
          <a:lstStyle>
            <a:lvl1pPr>
              <a:defRPr/>
            </a:lvl1pPr>
          </a:lstStyle>
          <a:p>
            <a:fld id="{66709E56-341D-4820-BAF0-BB547C131CEC}"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609600" y="1600201"/>
            <a:ext cx="5376672" cy="452596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205728" y="1600201"/>
            <a:ext cx="5376672" cy="452596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1027"/>
          <p:cNvSpPr>
            <a:spLocks noGrp="1"/>
          </p:cNvSpPr>
          <p:nvPr>
            <p:ph type="dt" sz="half" idx="10"/>
          </p:nvPr>
        </p:nvSpPr>
        <p:spPr/>
        <p:txBody>
          <a:bodyPr/>
          <a:lstStyle>
            <a:lvl1pPr>
              <a:defRPr/>
            </a:lvl1pPr>
          </a:lstStyle>
          <a:p>
            <a:endParaRPr lang="zh-CN" altLang="en-US"/>
          </a:p>
        </p:txBody>
      </p:sp>
      <p:sp>
        <p:nvSpPr>
          <p:cNvPr id="6" name="页脚占位符 1028"/>
          <p:cNvSpPr>
            <a:spLocks noGrp="1"/>
          </p:cNvSpPr>
          <p:nvPr>
            <p:ph type="ftr" sz="quarter" idx="11"/>
          </p:nvPr>
        </p:nvSpPr>
        <p:spPr/>
        <p:txBody>
          <a:bodyPr/>
          <a:lstStyle>
            <a:lvl1pPr>
              <a:defRPr/>
            </a:lvl1pPr>
          </a:lstStyle>
          <a:p>
            <a:endParaRPr lang="zh-CN" altLang="en-US"/>
          </a:p>
        </p:txBody>
      </p:sp>
      <p:sp>
        <p:nvSpPr>
          <p:cNvPr id="7" name="灯片编号占位符 1029"/>
          <p:cNvSpPr>
            <a:spLocks noGrp="1"/>
          </p:cNvSpPr>
          <p:nvPr>
            <p:ph type="sldNum" sz="quarter" idx="12"/>
          </p:nvPr>
        </p:nvSpPr>
        <p:spPr/>
        <p:txBody>
          <a:bodyPr/>
          <a:lstStyle>
            <a:lvl1pPr>
              <a:defRPr/>
            </a:lvl1pPr>
          </a:lstStyle>
          <a:p>
            <a:fld id="{BD6B0ACB-8C46-4B5C-84D7-1F4894555861}"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186775" y="1778438"/>
            <a:ext cx="4873575"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186775" y="2665379"/>
            <a:ext cx="4873575"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256939" y="1778438"/>
            <a:ext cx="4897576"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256939" y="2665379"/>
            <a:ext cx="4897576"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1027"/>
          <p:cNvSpPr>
            <a:spLocks noGrp="1"/>
          </p:cNvSpPr>
          <p:nvPr>
            <p:ph type="dt" sz="half" idx="10"/>
          </p:nvPr>
        </p:nvSpPr>
        <p:spPr/>
        <p:txBody>
          <a:bodyPr/>
          <a:lstStyle>
            <a:lvl1pPr>
              <a:defRPr/>
            </a:lvl1pPr>
          </a:lstStyle>
          <a:p>
            <a:endParaRPr lang="zh-CN" altLang="en-US"/>
          </a:p>
        </p:txBody>
      </p:sp>
      <p:sp>
        <p:nvSpPr>
          <p:cNvPr id="8" name="页脚占位符 1028"/>
          <p:cNvSpPr>
            <a:spLocks noGrp="1"/>
          </p:cNvSpPr>
          <p:nvPr>
            <p:ph type="ftr" sz="quarter" idx="11"/>
          </p:nvPr>
        </p:nvSpPr>
        <p:spPr/>
        <p:txBody>
          <a:bodyPr/>
          <a:lstStyle>
            <a:lvl1pPr>
              <a:defRPr/>
            </a:lvl1pPr>
          </a:lstStyle>
          <a:p>
            <a:endParaRPr lang="zh-CN" altLang="en-US"/>
          </a:p>
        </p:txBody>
      </p:sp>
      <p:sp>
        <p:nvSpPr>
          <p:cNvPr id="9" name="灯片编号占位符 1029"/>
          <p:cNvSpPr>
            <a:spLocks noGrp="1"/>
          </p:cNvSpPr>
          <p:nvPr>
            <p:ph type="sldNum" sz="quarter" idx="12"/>
          </p:nvPr>
        </p:nvSpPr>
        <p:spPr/>
        <p:txBody>
          <a:bodyPr/>
          <a:lstStyle>
            <a:lvl1pPr>
              <a:defRPr/>
            </a:lvl1pPr>
          </a:lstStyle>
          <a:p>
            <a:fld id="{65500EEF-2696-4ACB-BF82-B8AA6416C8D7}"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7" name="直角三角形 6"/>
          <p:cNvSpPr/>
          <p:nvPr userDrawn="1"/>
        </p:nvSpPr>
        <p:spPr>
          <a:xfrm>
            <a:off x="11783149" y="351479"/>
            <a:ext cx="107972" cy="74995"/>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marR="0" lvl="0" indent="0" algn="ctr" fontAlgn="auto">
              <a:lnSpc>
                <a:spcPct val="120000"/>
              </a:lnSpc>
              <a:spcBef>
                <a:spcPts val="0"/>
              </a:spcBef>
              <a:spcAft>
                <a:spcPts val="0"/>
              </a:spcAft>
              <a:buClrTx/>
              <a:buSzTx/>
              <a:buFontTx/>
              <a:buNone/>
            </a:pPr>
            <a:endParaRPr kumimoji="0" lang="zh-CN" altLang="en-US" sz="1800" b="1" i="0" u="none" strike="noStrike" kern="0" cap="none" spc="0" normalizeH="0" baseline="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10" name="文本占位符 11"/>
          <p:cNvSpPr>
            <a:spLocks noGrp="1"/>
          </p:cNvSpPr>
          <p:nvPr>
            <p:ph type="body" sz="quarter" idx="13"/>
          </p:nvPr>
        </p:nvSpPr>
        <p:spPr>
          <a:xfrm>
            <a:off x="767408" y="260648"/>
            <a:ext cx="4272125" cy="427038"/>
          </a:xfrm>
        </p:spPr>
        <p:txBody>
          <a:bodyPr>
            <a:noAutofit/>
          </a:bodyPr>
          <a:lstStyle>
            <a:lvl1pPr marL="0" indent="0">
              <a:buFontTx/>
              <a:buNone/>
              <a:defRPr sz="2800" b="1">
                <a:solidFill>
                  <a:schemeClr val="accent1"/>
                </a:solidFill>
                <a:latin typeface="微软雅黑" panose="020B0503020204020204" pitchFamily="34" charset="-122"/>
                <a:ea typeface="微软雅黑" panose="020B0503020204020204" pitchFamily="34" charset="-122"/>
              </a:defRPr>
            </a:lvl1pPr>
          </a:lstStyle>
          <a:p>
            <a:pPr lvl="0"/>
            <a:endParaRPr lang="zh-CN" altLang="en-US" dirty="0"/>
          </a:p>
        </p:txBody>
      </p:sp>
      <p:pic>
        <p:nvPicPr>
          <p:cNvPr id="3" name="图片 2" descr="图片包含 玩具, 玩偶&#10;&#10;已生成极高可信度的说明"/>
          <p:cNvPicPr>
            <a:picLocks noChangeAspect="1"/>
          </p:cNvPicPr>
          <p:nvPr userDrawn="1"/>
        </p:nvPicPr>
        <p:blipFill rotWithShape="1">
          <a:blip r:embed="rId2" cstate="print">
            <a:extLst>
              <a:ext uri="{28A0092B-C50C-407E-A947-70E740481C1C}">
                <a14:useLocalDpi xmlns:a14="http://schemas.microsoft.com/office/drawing/2010/main" val="0"/>
              </a:ext>
            </a:extLst>
          </a:blip>
          <a:srcRect l="50000"/>
          <a:stretch>
            <a:fillRect/>
          </a:stretch>
        </p:blipFill>
        <p:spPr>
          <a:xfrm rot="21446916">
            <a:off x="300879" y="163284"/>
            <a:ext cx="386126" cy="7336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5183188" y="987426"/>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
        <p:nvSpPr>
          <p:cNvPr id="5" name="日期占位符 1027"/>
          <p:cNvSpPr>
            <a:spLocks noGrp="1"/>
          </p:cNvSpPr>
          <p:nvPr>
            <p:ph type="dt" sz="half" idx="10"/>
          </p:nvPr>
        </p:nvSpPr>
        <p:spPr/>
        <p:txBody>
          <a:bodyPr/>
          <a:lstStyle>
            <a:lvl1pPr>
              <a:defRPr/>
            </a:lvl1pPr>
          </a:lstStyle>
          <a:p>
            <a:endParaRPr lang="zh-CN" altLang="en-US"/>
          </a:p>
        </p:txBody>
      </p:sp>
      <p:sp>
        <p:nvSpPr>
          <p:cNvPr id="6" name="页脚占位符 1028"/>
          <p:cNvSpPr>
            <a:spLocks noGrp="1"/>
          </p:cNvSpPr>
          <p:nvPr>
            <p:ph type="ftr" sz="quarter" idx="11"/>
          </p:nvPr>
        </p:nvSpPr>
        <p:spPr/>
        <p:txBody>
          <a:bodyPr/>
          <a:lstStyle>
            <a:lvl1pPr>
              <a:defRPr/>
            </a:lvl1pPr>
          </a:lstStyle>
          <a:p>
            <a:endParaRPr lang="zh-CN" altLang="en-US"/>
          </a:p>
        </p:txBody>
      </p:sp>
      <p:sp>
        <p:nvSpPr>
          <p:cNvPr id="7" name="灯片编号占位符 1029"/>
          <p:cNvSpPr>
            <a:spLocks noGrp="1"/>
          </p:cNvSpPr>
          <p:nvPr>
            <p:ph type="sldNum" sz="quarter" idx="12"/>
          </p:nvPr>
        </p:nvSpPr>
        <p:spPr/>
        <p:txBody>
          <a:bodyPr/>
          <a:lstStyle>
            <a:lvl1pPr>
              <a:defRPr/>
            </a:lvl1pPr>
          </a:lstStyle>
          <a:p>
            <a:fld id="{163AB924-A6C7-4958-AB26-7B2F438A18E7}"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endParaRPr lang="zh-CN" altLang="en-US" noProof="1"/>
          </a:p>
        </p:txBody>
      </p:sp>
      <p:sp>
        <p:nvSpPr>
          <p:cNvPr id="5" name="日期占位符 1027"/>
          <p:cNvSpPr>
            <a:spLocks noGrp="1"/>
          </p:cNvSpPr>
          <p:nvPr>
            <p:ph type="dt" sz="half" idx="10"/>
          </p:nvPr>
        </p:nvSpPr>
        <p:spPr/>
        <p:txBody>
          <a:bodyPr/>
          <a:lstStyle>
            <a:lvl1pPr>
              <a:defRPr/>
            </a:lvl1pPr>
          </a:lstStyle>
          <a:p>
            <a:endParaRPr lang="zh-CN" altLang="en-US"/>
          </a:p>
        </p:txBody>
      </p:sp>
      <p:sp>
        <p:nvSpPr>
          <p:cNvPr id="6" name="页脚占位符 1028"/>
          <p:cNvSpPr>
            <a:spLocks noGrp="1"/>
          </p:cNvSpPr>
          <p:nvPr>
            <p:ph type="ftr" sz="quarter" idx="11"/>
          </p:nvPr>
        </p:nvSpPr>
        <p:spPr/>
        <p:txBody>
          <a:bodyPr/>
          <a:lstStyle>
            <a:lvl1pPr>
              <a:defRPr/>
            </a:lvl1pPr>
          </a:lstStyle>
          <a:p>
            <a:endParaRPr lang="zh-CN" altLang="en-US"/>
          </a:p>
        </p:txBody>
      </p:sp>
      <p:sp>
        <p:nvSpPr>
          <p:cNvPr id="7" name="灯片编号占位符 1029"/>
          <p:cNvSpPr>
            <a:spLocks noGrp="1"/>
          </p:cNvSpPr>
          <p:nvPr>
            <p:ph type="sldNum" sz="quarter" idx="12"/>
          </p:nvPr>
        </p:nvSpPr>
        <p:spPr/>
        <p:txBody>
          <a:bodyPr/>
          <a:lstStyle>
            <a:lvl1pPr>
              <a:defRPr/>
            </a:lvl1pPr>
          </a:lstStyle>
          <a:p>
            <a:fld id="{02BF0B0C-3205-4EA3-B7C2-90B7410E7669}"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ltLang="en-US"/>
          </a:p>
        </p:txBody>
      </p:sp>
      <p:sp>
        <p:nvSpPr>
          <p:cNvPr id="6" name="灯片编号占位符 1029"/>
          <p:cNvSpPr>
            <a:spLocks noGrp="1"/>
          </p:cNvSpPr>
          <p:nvPr>
            <p:ph type="sldNum" sz="quarter" idx="12"/>
          </p:nvPr>
        </p:nvSpPr>
        <p:spPr/>
        <p:txBody>
          <a:bodyPr/>
          <a:lstStyle>
            <a:lvl1pPr>
              <a:defRPr/>
            </a:lvl1pPr>
          </a:lstStyle>
          <a:p>
            <a:fld id="{53501870-CACC-4046-8AB3-B25FD1316FFA}"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609600" y="274639"/>
            <a:ext cx="8070573" cy="585152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027"/>
          <p:cNvSpPr>
            <a:spLocks noGrp="1"/>
          </p:cNvSpPr>
          <p:nvPr>
            <p:ph type="dt" sz="half" idx="10"/>
          </p:nvPr>
        </p:nvSpPr>
        <p:spPr/>
        <p:txBody>
          <a:bodyPr/>
          <a:lstStyle>
            <a:lvl1pPr>
              <a:defRPr/>
            </a:lvl1pPr>
          </a:lstStyle>
          <a:p>
            <a:endParaRPr lang="zh-CN" altLang="en-US"/>
          </a:p>
        </p:txBody>
      </p:sp>
      <p:sp>
        <p:nvSpPr>
          <p:cNvPr id="5" name="页脚占位符 1028"/>
          <p:cNvSpPr>
            <a:spLocks noGrp="1"/>
          </p:cNvSpPr>
          <p:nvPr>
            <p:ph type="ftr" sz="quarter" idx="11"/>
          </p:nvPr>
        </p:nvSpPr>
        <p:spPr/>
        <p:txBody>
          <a:bodyPr/>
          <a:lstStyle>
            <a:lvl1pPr>
              <a:defRPr/>
            </a:lvl1pPr>
          </a:lstStyle>
          <a:p>
            <a:endParaRPr lang="zh-CN" altLang="en-US"/>
          </a:p>
        </p:txBody>
      </p:sp>
      <p:sp>
        <p:nvSpPr>
          <p:cNvPr id="6" name="灯片编号占位符 1029"/>
          <p:cNvSpPr>
            <a:spLocks noGrp="1"/>
          </p:cNvSpPr>
          <p:nvPr>
            <p:ph type="sldNum" sz="quarter" idx="12"/>
          </p:nvPr>
        </p:nvSpPr>
        <p:spPr/>
        <p:txBody>
          <a:bodyPr/>
          <a:lstStyle>
            <a:lvl1pPr>
              <a:defRPr/>
            </a:lvl1pPr>
          </a:lstStyle>
          <a:p>
            <a:fld id="{D9E07410-40D8-4BD6-B47A-CD1CAF81FED9}"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7273012-70D3-429F-9B65-606DACE8606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表格占位符 2"/>
          <p:cNvSpPr>
            <a:spLocks noGrp="1"/>
          </p:cNvSpPr>
          <p:nvPr>
            <p:ph type="tbl" idx="1"/>
          </p:nvPr>
        </p:nvSpPr>
        <p:spPr/>
        <p:txBody>
          <a:bodyPr/>
          <a:lstStyle/>
          <a:p>
            <a:endParaRPr lang="zh-CN" altLang="en-US" noProof="1"/>
          </a:p>
        </p:txBody>
      </p:sp>
      <p:sp>
        <p:nvSpPr>
          <p:cNvPr id="4" name="KSO_FD"/>
          <p:cNvSpPr>
            <a:spLocks noGrp="1"/>
          </p:cNvSpPr>
          <p:nvPr>
            <p:ph type="dt" sz="half" idx="10"/>
          </p:nvPr>
        </p:nvSpPr>
        <p:spPr/>
        <p:txBody>
          <a:bodyPr/>
          <a:lstStyle>
            <a:lvl1pPr>
              <a:defRPr/>
            </a:lvl1pPr>
          </a:lstStyle>
          <a:p>
            <a:endParaRPr lang="zh-CN" altLang="en-US"/>
          </a:p>
        </p:txBody>
      </p:sp>
      <p:sp>
        <p:nvSpPr>
          <p:cNvPr id="5" name="KSO_FT"/>
          <p:cNvSpPr>
            <a:spLocks noGrp="1"/>
          </p:cNvSpPr>
          <p:nvPr>
            <p:ph type="ftr" sz="quarter" idx="11"/>
          </p:nvPr>
        </p:nvSpPr>
        <p:spPr/>
        <p:txBody>
          <a:bodyPr/>
          <a:lstStyle>
            <a:lvl1pPr>
              <a:defRPr/>
            </a:lvl1pPr>
          </a:lstStyle>
          <a:p>
            <a:endParaRPr lang="zh-CN" altLang="en-US"/>
          </a:p>
        </p:txBody>
      </p:sp>
      <p:sp>
        <p:nvSpPr>
          <p:cNvPr id="6" name="KSO_FN"/>
          <p:cNvSpPr>
            <a:spLocks noGrp="1"/>
          </p:cNvSpPr>
          <p:nvPr>
            <p:ph type="sldNum" sz="quarter" idx="12"/>
          </p:nvPr>
        </p:nvSpPr>
        <p:spPr/>
        <p:txBody>
          <a:bodyPr/>
          <a:lstStyle>
            <a:lvl1pPr>
              <a:defRPr/>
            </a:lvl1pPr>
          </a:lstStyle>
          <a:p>
            <a:fld id="{76BC4982-0BA6-4E5A-B7DB-1F9C3CE36479}"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文本占位符 2"/>
          <p:cNvSpPr>
            <a:spLocks noGrp="1"/>
          </p:cNvSpPr>
          <p:nvPr>
            <p:ph type="body"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KSO_FD"/>
          <p:cNvSpPr>
            <a:spLocks noGrp="1"/>
          </p:cNvSpPr>
          <p:nvPr>
            <p:ph type="dt" sz="half" idx="10"/>
          </p:nvPr>
        </p:nvSpPr>
        <p:spPr/>
        <p:txBody>
          <a:bodyPr/>
          <a:lstStyle>
            <a:lvl1pPr>
              <a:defRPr/>
            </a:lvl1pPr>
          </a:lstStyle>
          <a:p>
            <a:endParaRPr lang="zh-CN" altLang="en-US"/>
          </a:p>
        </p:txBody>
      </p:sp>
      <p:sp>
        <p:nvSpPr>
          <p:cNvPr id="6" name="KSO_FT"/>
          <p:cNvSpPr>
            <a:spLocks noGrp="1"/>
          </p:cNvSpPr>
          <p:nvPr>
            <p:ph type="ftr" sz="quarter" idx="11"/>
          </p:nvPr>
        </p:nvSpPr>
        <p:spPr/>
        <p:txBody>
          <a:bodyPr/>
          <a:lstStyle>
            <a:lvl1pPr>
              <a:defRPr/>
            </a:lvl1pPr>
          </a:lstStyle>
          <a:p>
            <a:endParaRPr lang="zh-CN" altLang="en-US"/>
          </a:p>
        </p:txBody>
      </p:sp>
      <p:sp>
        <p:nvSpPr>
          <p:cNvPr id="7" name="KSO_FN"/>
          <p:cNvSpPr>
            <a:spLocks noGrp="1"/>
          </p:cNvSpPr>
          <p:nvPr>
            <p:ph type="sldNum" sz="quarter" idx="12"/>
          </p:nvPr>
        </p:nvSpPr>
        <p:spPr/>
        <p:txBody>
          <a:bodyPr/>
          <a:lstStyle>
            <a:lvl1pPr>
              <a:defRPr/>
            </a:lvl1pPr>
          </a:lstStyle>
          <a:p>
            <a:fld id="{77DFCCB5-7420-42AF-99B0-0E2F37EB5D8E}"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文本占位符 2"/>
          <p:cNvSpPr>
            <a:spLocks noGrp="1"/>
          </p:cNvSpPr>
          <p:nvPr>
            <p:ph type="body"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quarter" idx="2"/>
          </p:nvPr>
        </p:nvSpPr>
        <p:spPr>
          <a:xfrm>
            <a:off x="6172200" y="1825626"/>
            <a:ext cx="5181600" cy="2098675"/>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内容占位符 4"/>
          <p:cNvSpPr>
            <a:spLocks noGrp="1"/>
          </p:cNvSpPr>
          <p:nvPr>
            <p:ph sz="quarter" idx="3"/>
          </p:nvPr>
        </p:nvSpPr>
        <p:spPr>
          <a:xfrm>
            <a:off x="6172200" y="4076701"/>
            <a:ext cx="5181600" cy="210026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6" name="KSO_FD"/>
          <p:cNvSpPr>
            <a:spLocks noGrp="1"/>
          </p:cNvSpPr>
          <p:nvPr>
            <p:ph type="dt" sz="half" idx="10"/>
          </p:nvPr>
        </p:nvSpPr>
        <p:spPr/>
        <p:txBody>
          <a:bodyPr/>
          <a:lstStyle>
            <a:lvl1pPr>
              <a:defRPr/>
            </a:lvl1pPr>
          </a:lstStyle>
          <a:p>
            <a:endParaRPr lang="zh-CN" altLang="en-US"/>
          </a:p>
        </p:txBody>
      </p:sp>
      <p:sp>
        <p:nvSpPr>
          <p:cNvPr id="7" name="KSO_FT"/>
          <p:cNvSpPr>
            <a:spLocks noGrp="1"/>
          </p:cNvSpPr>
          <p:nvPr>
            <p:ph type="ftr" sz="quarter" idx="11"/>
          </p:nvPr>
        </p:nvSpPr>
        <p:spPr/>
        <p:txBody>
          <a:bodyPr/>
          <a:lstStyle>
            <a:lvl1pPr>
              <a:defRPr/>
            </a:lvl1pPr>
          </a:lstStyle>
          <a:p>
            <a:endParaRPr lang="zh-CN" altLang="en-US"/>
          </a:p>
        </p:txBody>
      </p:sp>
      <p:sp>
        <p:nvSpPr>
          <p:cNvPr id="8" name="KSO_FN"/>
          <p:cNvSpPr>
            <a:spLocks noGrp="1"/>
          </p:cNvSpPr>
          <p:nvPr>
            <p:ph type="sldNum" sz="quarter" idx="12"/>
          </p:nvPr>
        </p:nvSpPr>
        <p:spPr/>
        <p:txBody>
          <a:bodyPr/>
          <a:lstStyle>
            <a:lvl1pPr>
              <a:defRPr/>
            </a:lvl1pPr>
          </a:lstStyle>
          <a:p>
            <a:fld id="{08A449BB-F0F4-4CC7-80FD-9691DFD50909}"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quarter" idx="2"/>
          </p:nvPr>
        </p:nvSpPr>
        <p:spPr>
          <a:xfrm>
            <a:off x="6172200" y="1825626"/>
            <a:ext cx="5181600" cy="2098675"/>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内容占位符 4"/>
          <p:cNvSpPr>
            <a:spLocks noGrp="1"/>
          </p:cNvSpPr>
          <p:nvPr>
            <p:ph sz="quarter" idx="3"/>
          </p:nvPr>
        </p:nvSpPr>
        <p:spPr>
          <a:xfrm>
            <a:off x="6172200" y="4076701"/>
            <a:ext cx="5181600" cy="210026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6" name="KSO_FD"/>
          <p:cNvSpPr>
            <a:spLocks noGrp="1"/>
          </p:cNvSpPr>
          <p:nvPr>
            <p:ph type="dt" sz="half" idx="10"/>
          </p:nvPr>
        </p:nvSpPr>
        <p:spPr/>
        <p:txBody>
          <a:bodyPr/>
          <a:lstStyle>
            <a:lvl1pPr>
              <a:defRPr/>
            </a:lvl1pPr>
          </a:lstStyle>
          <a:p>
            <a:endParaRPr lang="zh-CN" altLang="en-US"/>
          </a:p>
        </p:txBody>
      </p:sp>
      <p:sp>
        <p:nvSpPr>
          <p:cNvPr id="7" name="KSO_FT"/>
          <p:cNvSpPr>
            <a:spLocks noGrp="1"/>
          </p:cNvSpPr>
          <p:nvPr>
            <p:ph type="ftr" sz="quarter" idx="11"/>
          </p:nvPr>
        </p:nvSpPr>
        <p:spPr/>
        <p:txBody>
          <a:bodyPr/>
          <a:lstStyle>
            <a:lvl1pPr>
              <a:defRPr/>
            </a:lvl1pPr>
          </a:lstStyle>
          <a:p>
            <a:endParaRPr lang="zh-CN" altLang="en-US"/>
          </a:p>
        </p:txBody>
      </p:sp>
      <p:sp>
        <p:nvSpPr>
          <p:cNvPr id="8" name="KSO_FN"/>
          <p:cNvSpPr>
            <a:spLocks noGrp="1"/>
          </p:cNvSpPr>
          <p:nvPr>
            <p:ph type="sldNum" sz="quarter" idx="12"/>
          </p:nvPr>
        </p:nvSpPr>
        <p:spPr/>
        <p:txBody>
          <a:bodyPr/>
          <a:lstStyle>
            <a:lvl1pPr>
              <a:defRPr/>
            </a:lvl1pPr>
          </a:lstStyle>
          <a:p>
            <a:fld id="{80AEF50E-61C2-43F9-B2F9-9898DF2D4E37}"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lumMod val="95000"/>
          </a:schemeClr>
        </a:solidFill>
        <a:effectLst/>
      </p:bgPr>
    </p:bg>
    <p:spTree>
      <p:nvGrpSpPr>
        <p:cNvPr id="1" name=""/>
        <p:cNvGrpSpPr/>
        <p:nvPr/>
      </p:nvGrpSpPr>
      <p:grpSpPr>
        <a:xfrm>
          <a:off x="0" y="0"/>
          <a:ext cx="0" cy="0"/>
          <a:chOff x="0" y="0"/>
          <a:chExt cx="0" cy="0"/>
        </a:xfrm>
      </p:grpSpPr>
      <p:sp>
        <p:nvSpPr>
          <p:cNvPr id="1026" name="标题 1025"/>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1026"/>
          <p:cNvSpPr>
            <a:spLocks noGrp="1" noChangeArrowheads="1"/>
          </p:cNvSpPr>
          <p:nvPr>
            <p:ph type="body" idx="9"/>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noProof="1" dirty="0"/>
            </a:lvl1pPr>
          </a:lstStyle>
          <a:p>
            <a:endParaRPr lang="zh-CN" altLang="en-US"/>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noProof="1" dirty="0"/>
            </a:lvl1pPr>
          </a:lstStyle>
          <a:p>
            <a:endParaRPr lang="zh-CN" altLang="en-US"/>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noProof="1" dirty="0">
                <a:latin typeface="Times New Roman" panose="02020603050405020304" pitchFamily="18" charset="0"/>
                <a:cs typeface="+mn-ea"/>
              </a:defRPr>
            </a:lvl1pPr>
          </a:lstStyle>
          <a:p>
            <a:fld id="{CD4D192F-555E-4D6B-9496-D4BAA39E47B2}" type="slidenum">
              <a:rPr lang="zh-CN" altLang="en-US"/>
            </a:fld>
            <a:endParaRPr lang="zh-CN" altLang="en-US">
              <a:latin typeface="Times New Roman" panose="02020603050405020304" pitchFamily="18" charset="0"/>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0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0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0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0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0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0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0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Font typeface="Arial" panose="020B0604020202020204" pitchFamily="34" charset="0"/>
        <a:buNone/>
        <a:defRPr sz="24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2"/>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2"/>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2"/>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2"/>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2"/>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2"/>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2"/>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2"/>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3.jpeg"/><Relationship Id="rId1" Type="http://schemas.openxmlformats.org/officeDocument/2006/relationships/tags" Target="../tags/tag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4.GIF"/></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9" Type="http://schemas.openxmlformats.org/officeDocument/2006/relationships/diagramColors" Target="../diagrams/colors4.xml"/><Relationship Id="rId8" Type="http://schemas.openxmlformats.org/officeDocument/2006/relationships/diagramQuickStyle" Target="../diagrams/quickStyle4.xml"/><Relationship Id="rId7" Type="http://schemas.openxmlformats.org/officeDocument/2006/relationships/diagramLayout" Target="../diagrams/layout4.xml"/><Relationship Id="rId6" Type="http://schemas.openxmlformats.org/officeDocument/2006/relationships/diagramData" Target="../diagrams/data4.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8" Type="http://schemas.openxmlformats.org/officeDocument/2006/relationships/slideLayout" Target="../slideLayouts/slideLayout12.xml"/><Relationship Id="rId17" Type="http://schemas.openxmlformats.org/officeDocument/2006/relationships/image" Target="../media/image16.jpeg"/><Relationship Id="rId16" Type="http://schemas.openxmlformats.org/officeDocument/2006/relationships/image" Target="../media/image15.jpeg"/><Relationship Id="rId15" Type="http://schemas.microsoft.com/office/2007/relationships/diagramDrawing" Target="../diagrams/drawing5.xml"/><Relationship Id="rId14" Type="http://schemas.openxmlformats.org/officeDocument/2006/relationships/diagramColors" Target="../diagrams/colors5.xml"/><Relationship Id="rId13" Type="http://schemas.openxmlformats.org/officeDocument/2006/relationships/diagramQuickStyle" Target="../diagrams/quickStyle5.xml"/><Relationship Id="rId12" Type="http://schemas.openxmlformats.org/officeDocument/2006/relationships/diagramLayout" Target="../diagrams/layout5.xml"/><Relationship Id="rId11" Type="http://schemas.openxmlformats.org/officeDocument/2006/relationships/diagramData" Target="../diagrams/data5.xml"/><Relationship Id="rId10" Type="http://schemas.microsoft.com/office/2007/relationships/diagramDrawing" Target="../diagrams/drawing4.xml"/><Relationship Id="rId1" Type="http://schemas.openxmlformats.org/officeDocument/2006/relationships/diagramData" Target="../diagrams/data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8.jpeg"/><Relationship Id="rId1" Type="http://schemas.openxmlformats.org/officeDocument/2006/relationships/image" Target="../media/image17.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9.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0.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2.pn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6000" b="-6000"/>
          </a:stretch>
        </a:blipFill>
        <a:effectLst/>
      </p:bgPr>
    </p:bg>
    <p:spTree>
      <p:nvGrpSpPr>
        <p:cNvPr id="1" name=""/>
        <p:cNvGrpSpPr/>
        <p:nvPr/>
      </p:nvGrpSpPr>
      <p:grpSpPr>
        <a:xfrm>
          <a:off x="0" y="0"/>
          <a:ext cx="0" cy="0"/>
          <a:chOff x="0" y="0"/>
          <a:chExt cx="0" cy="0"/>
        </a:xfrm>
      </p:grpSpPr>
      <p:sp>
        <p:nvSpPr>
          <p:cNvPr id="6" name="矩形 5"/>
          <p:cNvSpPr/>
          <p:nvPr/>
        </p:nvSpPr>
        <p:spPr>
          <a:xfrm>
            <a:off x="434340" y="537210"/>
            <a:ext cx="11407140" cy="5897880"/>
          </a:xfrm>
          <a:prstGeom prst="rect">
            <a:avLst/>
          </a:prstGeom>
          <a:solidFill>
            <a:schemeClr val="tx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五边形 16"/>
          <p:cNvSpPr/>
          <p:nvPr/>
        </p:nvSpPr>
        <p:spPr>
          <a:xfrm rot="5400000">
            <a:off x="4704590" y="-1224152"/>
            <a:ext cx="2411732" cy="4814317"/>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4807526" y="621091"/>
            <a:ext cx="2205860" cy="584775"/>
          </a:xfrm>
          <a:prstGeom prst="rect">
            <a:avLst/>
          </a:prstGeom>
          <a:solidFill>
            <a:srgbClr val="C00000"/>
          </a:solid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企业</a:t>
            </a:r>
            <a:r>
              <a:rPr lang="en-US" altLang="zh-CN" sz="3200" b="1" dirty="0">
                <a:solidFill>
                  <a:schemeClr val="bg1"/>
                </a:solidFill>
                <a:latin typeface="微软雅黑" panose="020B0503020204020204" pitchFamily="34" charset="-122"/>
                <a:ea typeface="微软雅黑" panose="020B0503020204020204" pitchFamily="34" charset="-122"/>
              </a:rPr>
              <a:t>LOGO</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3503297" y="1337310"/>
            <a:ext cx="2407159" cy="124396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5887596" y="1336153"/>
            <a:ext cx="2407159" cy="124396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369537" y="2324447"/>
            <a:ext cx="7705271" cy="1569660"/>
          </a:xfrm>
          <a:prstGeom prst="rect">
            <a:avLst/>
          </a:prstGeom>
          <a:noFill/>
        </p:spPr>
        <p:txBody>
          <a:bodyPr wrap="square" rtlCol="0">
            <a:spAutoFit/>
          </a:bodyPr>
          <a:lstStyle/>
          <a:p>
            <a:r>
              <a:rPr lang="zh-CN" altLang="en-US" sz="9600">
                <a:solidFill>
                  <a:schemeClr val="bg1"/>
                </a:solidFill>
                <a:latin typeface="書體坊顏體㊣" panose="02010600030101010101" pitchFamily="2" charset="-122"/>
                <a:ea typeface="書體坊顏體㊣" panose="02010600030101010101" pitchFamily="2" charset="-122"/>
              </a:rPr>
              <a:t>心态决定成败</a:t>
            </a:r>
            <a:endParaRPr lang="zh-CN" altLang="en-US" sz="9600">
              <a:solidFill>
                <a:schemeClr val="bg1"/>
              </a:solidFill>
              <a:latin typeface="書體坊顏體㊣" panose="02010600030101010101" pitchFamily="2" charset="-122"/>
              <a:ea typeface="書體坊顏體㊣" panose="02010600030101010101" pitchFamily="2" charset="-122"/>
            </a:endParaRPr>
          </a:p>
        </p:txBody>
      </p:sp>
      <p:sp>
        <p:nvSpPr>
          <p:cNvPr id="8" name="文本框 7"/>
          <p:cNvSpPr txBox="1"/>
          <p:nvPr/>
        </p:nvSpPr>
        <p:spPr>
          <a:xfrm>
            <a:off x="3503297" y="3894107"/>
            <a:ext cx="5875234" cy="885627"/>
          </a:xfrm>
          <a:prstGeom prst="rect">
            <a:avLst/>
          </a:prstGeom>
          <a:noFill/>
        </p:spPr>
        <p:txBody>
          <a:bodyPr wrap="square" rtlCol="0">
            <a:spAutoFit/>
          </a:bodyPr>
          <a:lstStyle/>
          <a:p>
            <a:pPr algn="dist">
              <a:lnSpc>
                <a:spcPct val="130000"/>
              </a:lnSpc>
            </a:pPr>
            <a:r>
              <a:rPr lang="zh-CN" altLang="en-US" sz="4400" dirty="0">
                <a:solidFill>
                  <a:schemeClr val="bg1"/>
                </a:solidFill>
                <a:latin typeface="+mn-lt"/>
                <a:ea typeface="+mn-ea"/>
                <a:cs typeface="+mn-ea"/>
                <a:sym typeface="+mn-lt"/>
              </a:rPr>
              <a:t>自我情绪管理培训</a:t>
            </a:r>
            <a:r>
              <a:rPr lang="en-US" altLang="zh-CN" sz="4400" dirty="0">
                <a:solidFill>
                  <a:schemeClr val="bg1"/>
                </a:solidFill>
                <a:latin typeface="+mn-lt"/>
                <a:ea typeface="+mn-ea"/>
                <a:cs typeface="+mn-ea"/>
                <a:sym typeface="+mn-lt"/>
              </a:rPr>
              <a:t>PPT</a:t>
            </a:r>
            <a:endParaRPr lang="zh-CN" altLang="en-US" sz="4400" dirty="0">
              <a:solidFill>
                <a:schemeClr val="bg1"/>
              </a:solidFill>
              <a:latin typeface="+mn-lt"/>
              <a:ea typeface="+mn-ea"/>
              <a:cs typeface="+mn-ea"/>
              <a:sym typeface="+mn-lt"/>
            </a:endParaRPr>
          </a:p>
        </p:txBody>
      </p:sp>
      <p:sp>
        <p:nvSpPr>
          <p:cNvPr id="9" name="矩形 8"/>
          <p:cNvSpPr/>
          <p:nvPr/>
        </p:nvSpPr>
        <p:spPr>
          <a:xfrm>
            <a:off x="5887596" y="5589270"/>
            <a:ext cx="569513" cy="126873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915920" y="5622842"/>
            <a:ext cx="4248472" cy="450850"/>
          </a:xfrm>
          <a:prstGeom prst="rect">
            <a:avLst/>
          </a:prstGeom>
          <a:noFill/>
        </p:spPr>
        <p:txBody>
          <a:bodyPr wrap="square" rtlCol="0">
            <a:spAutoFit/>
          </a:bodyPr>
          <a:lstStyle/>
          <a:p>
            <a:pPr algn="ctr">
              <a:lnSpc>
                <a:spcPct val="130000"/>
              </a:lnSpc>
            </a:pPr>
            <a:r>
              <a:rPr lang="zh-CN" altLang="en-US" dirty="0">
                <a:solidFill>
                  <a:schemeClr val="bg1"/>
                </a:solidFill>
                <a:latin typeface="+mn-lt"/>
                <a:ea typeface="+mn-ea"/>
                <a:cs typeface="+mn-ea"/>
                <a:sym typeface="+mn-lt"/>
              </a:rPr>
              <a:t>培训</a:t>
            </a:r>
            <a:r>
              <a:rPr lang="zh-CN" altLang="en-US">
                <a:solidFill>
                  <a:schemeClr val="bg1"/>
                </a:solidFill>
                <a:latin typeface="+mn-lt"/>
                <a:ea typeface="+mn-ea"/>
                <a:cs typeface="+mn-ea"/>
                <a:sym typeface="+mn-lt"/>
              </a:rPr>
              <a:t>人：</a:t>
            </a:r>
            <a:r>
              <a:rPr lang="en-US" altLang="zh-CN">
                <a:solidFill>
                  <a:schemeClr val="bg1"/>
                </a:solidFill>
                <a:latin typeface="+mn-lt"/>
                <a:ea typeface="+mn-ea"/>
                <a:cs typeface="+mn-ea"/>
                <a:sym typeface="+mn-lt"/>
              </a:rPr>
              <a:t>xxx</a:t>
            </a:r>
            <a:endParaRPr lang="en-US" altLang="zh-CN" dirty="0">
              <a:solidFill>
                <a:schemeClr val="bg1"/>
              </a:solidFill>
              <a:latin typeface="+mn-lt"/>
              <a:ea typeface="+mn-ea"/>
              <a:cs typeface="+mn-ea"/>
              <a:sym typeface="+mn-lt"/>
            </a:endParaRPr>
          </a:p>
        </p:txBody>
      </p:sp>
      <p:cxnSp>
        <p:nvCxnSpPr>
          <p:cNvPr id="11" name="直接连接符 10"/>
          <p:cNvCxnSpPr/>
          <p:nvPr/>
        </p:nvCxnSpPr>
        <p:spPr>
          <a:xfrm>
            <a:off x="9603464" y="6170603"/>
            <a:ext cx="89377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Capo Productions - Journey">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1678" y="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childTnLst>
                          </p:cTn>
                        </p:par>
                        <p:par>
                          <p:cTn id="19" fill="hold">
                            <p:stCondLst>
                              <p:cond delay="1500"/>
                            </p:stCondLst>
                            <p:childTnLst>
                              <p:par>
                                <p:cTn id="20" presetID="1" presetClass="mediacall" presetSubtype="0" fill="hold" nodeType="afterEffect">
                                  <p:stCondLst>
                                    <p:cond delay="0"/>
                                  </p:stCondLst>
                                  <p:childTnLst>
                                    <p:cmd type="call" cmd="playFrom(0.0)">
                                      <p:cBhvr>
                                        <p:cTn id="21"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repeatCount="indefinite" fill="hold" display="0">
                  <p:stCondLst>
                    <p:cond delay="indefinite"/>
                  </p:stCondLst>
                  <p:endCondLst>
                    <p:cond evt="onStopAudio" delay="0">
                      <p:tgtEl>
                        <p:sldTgt/>
                      </p:tgtEl>
                    </p:cond>
                  </p:endCondLst>
                </p:cTn>
                <p:tgtEl>
                  <p:spTgt spid="12"/>
                </p:tgtEl>
              </p:cMediaNode>
            </p:audio>
          </p:childTnLst>
        </p:cTn>
      </p:par>
    </p:tnLst>
    <p:bldLst>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1475" r="20228"/>
          <a:stretch>
            <a:fillRect/>
          </a:stretch>
        </p:blipFill>
        <p:spPr>
          <a:xfrm>
            <a:off x="6935416" y="0"/>
            <a:ext cx="5256584" cy="6858000"/>
          </a:xfrm>
          <a:prstGeom prst="rect">
            <a:avLst/>
          </a:prstGeom>
        </p:spPr>
      </p:pic>
      <p:sp>
        <p:nvSpPr>
          <p:cNvPr id="4" name="矩形 3"/>
          <p:cNvSpPr/>
          <p:nvPr/>
        </p:nvSpPr>
        <p:spPr>
          <a:xfrm>
            <a:off x="488036" y="2060848"/>
            <a:ext cx="9155430" cy="4484515"/>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1426353" y="1758323"/>
            <a:ext cx="26650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59064" y="745612"/>
            <a:ext cx="1569660" cy="923330"/>
          </a:xfrm>
          <a:prstGeom prst="rect">
            <a:avLst/>
          </a:prstGeom>
          <a:noFill/>
        </p:spPr>
        <p:txBody>
          <a:bodyPr wrap="none" rtlCol="0">
            <a:spAutoFit/>
          </a:bodyPr>
          <a:lstStyle/>
          <a:p>
            <a:r>
              <a:rPr lang="zh-CN" altLang="en-US" sz="5400" b="1" dirty="0">
                <a:solidFill>
                  <a:srgbClr val="C00000"/>
                </a:solidFill>
                <a:latin typeface="微软雅黑" panose="020B0503020204020204" pitchFamily="34" charset="-122"/>
                <a:ea typeface="微软雅黑" panose="020B0503020204020204" pitchFamily="34" charset="-122"/>
              </a:rPr>
              <a:t>目录</a:t>
            </a:r>
            <a:endParaRPr lang="zh-CN" altLang="en-US" sz="5400" b="1" dirty="0">
              <a:solidFill>
                <a:srgbClr val="C00000"/>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862991" y="2598107"/>
            <a:ext cx="4359460" cy="3131864"/>
            <a:chOff x="3548195" y="2192792"/>
            <a:chExt cx="3026870" cy="2187490"/>
          </a:xfrm>
        </p:grpSpPr>
        <p:sp>
          <p:nvSpPr>
            <p:cNvPr id="8" name="椭圆 7"/>
            <p:cNvSpPr/>
            <p:nvPr/>
          </p:nvSpPr>
          <p:spPr>
            <a:xfrm>
              <a:off x="3548970" y="2241096"/>
              <a:ext cx="465137" cy="463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altLang="zh-CN" sz="2000" spc="-200" noProof="1">
                  <a:solidFill>
                    <a:srgbClr val="C00000"/>
                  </a:solidFill>
                  <a:cs typeface="+mn-ea"/>
                  <a:sym typeface="+mn-lt"/>
                </a:rPr>
                <a:t>01</a:t>
              </a:r>
              <a:endParaRPr lang="zh-CN" altLang="en-US" sz="2000" spc="-200" noProof="1">
                <a:solidFill>
                  <a:srgbClr val="C00000"/>
                </a:solidFill>
                <a:cs typeface="+mn-ea"/>
                <a:sym typeface="+mn-lt"/>
              </a:endParaRPr>
            </a:p>
          </p:txBody>
        </p:sp>
        <p:sp>
          <p:nvSpPr>
            <p:cNvPr id="9" name="椭圆 8"/>
            <p:cNvSpPr/>
            <p:nvPr/>
          </p:nvSpPr>
          <p:spPr>
            <a:xfrm>
              <a:off x="3548196" y="3042465"/>
              <a:ext cx="465137" cy="4651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altLang="zh-CN" sz="2000" spc="-200" noProof="1">
                  <a:solidFill>
                    <a:srgbClr val="C00000"/>
                  </a:solidFill>
                  <a:cs typeface="+mn-ea"/>
                  <a:sym typeface="+mn-lt"/>
                </a:rPr>
                <a:t>02</a:t>
              </a:r>
              <a:endParaRPr lang="zh-CN" altLang="en-US" sz="2000" spc="-200" noProof="1">
                <a:solidFill>
                  <a:srgbClr val="C00000"/>
                </a:solidFill>
                <a:cs typeface="+mn-ea"/>
                <a:sym typeface="+mn-lt"/>
              </a:endParaRPr>
            </a:p>
          </p:txBody>
        </p:sp>
        <p:sp>
          <p:nvSpPr>
            <p:cNvPr id="10" name="椭圆 9"/>
            <p:cNvSpPr/>
            <p:nvPr/>
          </p:nvSpPr>
          <p:spPr>
            <a:xfrm>
              <a:off x="3548195" y="3916732"/>
              <a:ext cx="465137" cy="463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altLang="zh-CN" sz="2000" spc="-200" noProof="1">
                  <a:solidFill>
                    <a:srgbClr val="C00000"/>
                  </a:solidFill>
                  <a:cs typeface="+mn-ea"/>
                  <a:sym typeface="+mn-lt"/>
                </a:rPr>
                <a:t>03</a:t>
              </a:r>
              <a:endParaRPr lang="zh-CN" altLang="en-US" sz="2000" spc="-200" noProof="1">
                <a:solidFill>
                  <a:srgbClr val="C00000"/>
                </a:solidFill>
                <a:cs typeface="+mn-ea"/>
                <a:sym typeface="+mn-lt"/>
              </a:endParaRPr>
            </a:p>
          </p:txBody>
        </p:sp>
        <p:sp>
          <p:nvSpPr>
            <p:cNvPr id="12" name="矩形 11"/>
            <p:cNvSpPr/>
            <p:nvPr/>
          </p:nvSpPr>
          <p:spPr>
            <a:xfrm>
              <a:off x="4247123" y="2192792"/>
              <a:ext cx="2000752" cy="467471"/>
            </a:xfrm>
            <a:prstGeom prst="rect">
              <a:avLst/>
            </a:prstGeom>
          </p:spPr>
          <p:txBody>
            <a:bodyPr wrap="square">
              <a:spAutoFit/>
            </a:bodyPr>
            <a:lstStyle/>
            <a:p>
              <a:pPr>
                <a:lnSpc>
                  <a:spcPct val="130000"/>
                </a:lnSpc>
                <a:defRPr/>
              </a:pPr>
              <a:r>
                <a:rPr lang="zh-CN" altLang="en-US" sz="3200" spc="300" noProof="1">
                  <a:solidFill>
                    <a:schemeClr val="bg1"/>
                  </a:solidFill>
                  <a:latin typeface="+mn-lt"/>
                  <a:ea typeface="+mn-ea"/>
                  <a:cs typeface="+mn-ea"/>
                  <a:sym typeface="+mn-lt"/>
                </a:rPr>
                <a:t>认识情绪</a:t>
              </a:r>
              <a:endParaRPr lang="zh-CN" altLang="en-US" sz="1100" spc="300" noProof="1">
                <a:solidFill>
                  <a:schemeClr val="bg1"/>
                </a:solidFill>
                <a:latin typeface="+mn-lt"/>
                <a:ea typeface="+mn-ea"/>
                <a:cs typeface="+mn-ea"/>
                <a:sym typeface="+mn-lt"/>
              </a:endParaRPr>
            </a:p>
          </p:txBody>
        </p:sp>
        <p:sp>
          <p:nvSpPr>
            <p:cNvPr id="13" name="矩形 12"/>
            <p:cNvSpPr/>
            <p:nvPr/>
          </p:nvSpPr>
          <p:spPr>
            <a:xfrm>
              <a:off x="4239752" y="2956745"/>
              <a:ext cx="2000752" cy="467471"/>
            </a:xfrm>
            <a:prstGeom prst="rect">
              <a:avLst/>
            </a:prstGeom>
          </p:spPr>
          <p:txBody>
            <a:bodyPr wrap="square">
              <a:spAutoFit/>
            </a:bodyPr>
            <a:lstStyle/>
            <a:p>
              <a:pPr lvl="0">
                <a:lnSpc>
                  <a:spcPct val="130000"/>
                </a:lnSpc>
                <a:defRPr/>
              </a:pPr>
              <a:r>
                <a:rPr lang="en-US" altLang="zh-CN" sz="3200" spc="300" noProof="1">
                  <a:solidFill>
                    <a:schemeClr val="bg1"/>
                  </a:solidFill>
                  <a:latin typeface="+mn-lt"/>
                  <a:ea typeface="+mn-ea"/>
                  <a:cs typeface="+mn-ea"/>
                  <a:sym typeface="+mn-lt"/>
                </a:rPr>
                <a:t>EQ</a:t>
              </a:r>
              <a:r>
                <a:rPr lang="zh-CN" altLang="en-US" sz="3200" spc="300" noProof="1">
                  <a:solidFill>
                    <a:schemeClr val="bg1"/>
                  </a:solidFill>
                  <a:latin typeface="+mn-lt"/>
                  <a:ea typeface="+mn-ea"/>
                  <a:cs typeface="+mn-ea"/>
                  <a:sym typeface="+mn-lt"/>
                </a:rPr>
                <a:t>情商测试</a:t>
              </a:r>
              <a:endParaRPr lang="zh-CN" altLang="en-US" sz="1100" spc="300" noProof="1">
                <a:solidFill>
                  <a:schemeClr val="bg1"/>
                </a:solidFill>
                <a:latin typeface="+mn-lt"/>
                <a:ea typeface="+mn-ea"/>
                <a:cs typeface="+mn-ea"/>
                <a:sym typeface="+mn-lt"/>
              </a:endParaRPr>
            </a:p>
          </p:txBody>
        </p:sp>
        <p:sp>
          <p:nvSpPr>
            <p:cNvPr id="14" name="矩形 13"/>
            <p:cNvSpPr/>
            <p:nvPr/>
          </p:nvSpPr>
          <p:spPr>
            <a:xfrm>
              <a:off x="4223563" y="3865953"/>
              <a:ext cx="2351502" cy="467471"/>
            </a:xfrm>
            <a:prstGeom prst="rect">
              <a:avLst/>
            </a:prstGeom>
          </p:spPr>
          <p:txBody>
            <a:bodyPr wrap="square">
              <a:spAutoFit/>
            </a:bodyPr>
            <a:lstStyle/>
            <a:p>
              <a:pPr lvl="0">
                <a:lnSpc>
                  <a:spcPct val="130000"/>
                </a:lnSpc>
                <a:defRPr/>
              </a:pPr>
              <a:r>
                <a:rPr lang="zh-CN" altLang="en-US" sz="3200" spc="300" noProof="1">
                  <a:solidFill>
                    <a:schemeClr val="bg1"/>
                  </a:solidFill>
                  <a:latin typeface="+mn-lt"/>
                  <a:ea typeface="+mn-ea"/>
                  <a:cs typeface="+mn-ea"/>
                  <a:sym typeface="+mn-lt"/>
                </a:rPr>
                <a:t>管理情绪的技巧</a:t>
              </a:r>
              <a:endParaRPr lang="zh-CN" altLang="en-US" sz="3200" spc="300" noProof="1">
                <a:solidFill>
                  <a:schemeClr val="bg1"/>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70000">
                                          <p:cBhvr additive="base">
                                            <p:cTn id="7" dur="1250" fill="hold"/>
                                            <p:tgtEl>
                                              <p:spTgt spid="7"/>
                                            </p:tgtEl>
                                            <p:attrNameLst>
                                              <p:attrName>ppt_x</p:attrName>
                                            </p:attrNameLst>
                                          </p:cBhvr>
                                          <p:tavLst>
                                            <p:tav tm="0">
                                              <p:val>
                                                <p:strVal val="0-#ppt_w/2"/>
                                              </p:val>
                                            </p:tav>
                                            <p:tav tm="100000">
                                              <p:val>
                                                <p:strVal val="#ppt_x"/>
                                              </p:val>
                                            </p:tav>
                                          </p:tavLst>
                                        </p:anim>
                                        <p:anim calcmode="lin" valueType="num" p14:bounceEnd="70000">
                                          <p:cBhvr additive="base">
                                            <p:cTn id="8" dur="1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0-#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6000" b="-6000"/>
          </a:stretch>
        </a:blipFill>
        <a:effectLst/>
      </p:bgPr>
    </p:bg>
    <p:spTree>
      <p:nvGrpSpPr>
        <p:cNvPr id="1" name=""/>
        <p:cNvGrpSpPr/>
        <p:nvPr/>
      </p:nvGrpSpPr>
      <p:grpSpPr>
        <a:xfrm>
          <a:off x="0" y="0"/>
          <a:ext cx="0" cy="0"/>
          <a:chOff x="0" y="0"/>
          <a:chExt cx="0" cy="0"/>
        </a:xfrm>
      </p:grpSpPr>
      <p:sp>
        <p:nvSpPr>
          <p:cNvPr id="2" name="矩形 1"/>
          <p:cNvSpPr/>
          <p:nvPr/>
        </p:nvSpPr>
        <p:spPr>
          <a:xfrm>
            <a:off x="-15240" y="1863090"/>
            <a:ext cx="12192000" cy="3360420"/>
          </a:xfrm>
          <a:prstGeom prst="rect">
            <a:avLst/>
          </a:prstGeom>
          <a:solidFill>
            <a:schemeClr val="tx1">
              <a:lumMod val="95000"/>
              <a:lumOff val="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543050" y="765810"/>
            <a:ext cx="2880360" cy="549783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74"/>
          <p:cNvSpPr txBox="1"/>
          <p:nvPr/>
        </p:nvSpPr>
        <p:spPr>
          <a:xfrm>
            <a:off x="4943872" y="2660255"/>
            <a:ext cx="4691534" cy="1390509"/>
          </a:xfrm>
          <a:prstGeom prst="rect">
            <a:avLst/>
          </a:prstGeom>
          <a:noFill/>
          <a:effectLst/>
        </p:spPr>
        <p:txBody>
          <a:bodyPr wrap="square">
            <a:spAutoFit/>
          </a:bodyPr>
          <a:lstStyle/>
          <a:p>
            <a:pPr algn="r">
              <a:lnSpc>
                <a:spcPct val="130000"/>
              </a:lnSpc>
              <a:defRPr/>
            </a:pPr>
            <a:r>
              <a:rPr lang="zh-CN" altLang="en-US" sz="7200" b="1" dirty="0">
                <a:solidFill>
                  <a:schemeClr val="bg1"/>
                </a:solidFill>
                <a:latin typeface="+mn-lt"/>
                <a:ea typeface="+mn-ea"/>
                <a:cs typeface="+mn-ea"/>
                <a:sym typeface="+mn-lt"/>
              </a:rPr>
              <a:t>认识情绪</a:t>
            </a:r>
            <a:endParaRPr lang="zh-CN" altLang="en-US" sz="7200" b="1" dirty="0">
              <a:ln w="6350">
                <a:noFill/>
              </a:ln>
              <a:solidFill>
                <a:schemeClr val="bg1"/>
              </a:solidFill>
              <a:latin typeface="+mn-lt"/>
              <a:ea typeface="+mn-ea"/>
              <a:cs typeface="+mn-ea"/>
              <a:sym typeface="+mn-lt"/>
            </a:endParaRPr>
          </a:p>
        </p:txBody>
      </p:sp>
      <p:sp>
        <p:nvSpPr>
          <p:cNvPr id="7" name="文本框 6"/>
          <p:cNvSpPr txBox="1"/>
          <p:nvPr/>
        </p:nvSpPr>
        <p:spPr>
          <a:xfrm>
            <a:off x="1564476" y="2847679"/>
            <a:ext cx="2837508" cy="1015663"/>
          </a:xfrm>
          <a:prstGeom prst="rect">
            <a:avLst/>
          </a:prstGeom>
          <a:noFill/>
        </p:spPr>
        <p:txBody>
          <a:bodyPr wrap="none" rtlCol="0">
            <a:spAutoFit/>
          </a:bodyPr>
          <a:lstStyle/>
          <a:p>
            <a:r>
              <a:rPr lang="en-US" altLang="zh-CN" sz="6000" b="1" dirty="0">
                <a:solidFill>
                  <a:schemeClr val="bg1"/>
                </a:solidFill>
                <a:latin typeface="微软雅黑" panose="020B0503020204020204" pitchFamily="34" charset="-122"/>
                <a:ea typeface="微软雅黑" panose="020B0503020204020204" pitchFamily="34" charset="-122"/>
              </a:rPr>
              <a:t>PART.1</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600" fill="hold"/>
                                        <p:tgtEl>
                                          <p:spTgt spid="6"/>
                                        </p:tgtEl>
                                        <p:attrNameLst>
                                          <p:attrName>ppt_w</p:attrName>
                                        </p:attrNameLst>
                                      </p:cBhvr>
                                      <p:tavLst>
                                        <p:tav tm="0">
                                          <p:val>
                                            <p:fltVal val="0"/>
                                          </p:val>
                                        </p:tav>
                                        <p:tav tm="100000">
                                          <p:val>
                                            <p:strVal val="#ppt_w"/>
                                          </p:val>
                                        </p:tav>
                                      </p:tavLst>
                                    </p:anim>
                                    <p:anim calcmode="lin" valueType="num">
                                      <p:cBhvr>
                                        <p:cTn id="8" dur="600" fill="hold"/>
                                        <p:tgtEl>
                                          <p:spTgt spid="6"/>
                                        </p:tgtEl>
                                        <p:attrNameLst>
                                          <p:attrName>ppt_h</p:attrName>
                                        </p:attrNameLst>
                                      </p:cBhvr>
                                      <p:tavLst>
                                        <p:tav tm="0">
                                          <p:val>
                                            <p:fltVal val="0"/>
                                          </p:val>
                                        </p:tav>
                                        <p:tav tm="100000">
                                          <p:val>
                                            <p:strVal val="#ppt_h"/>
                                          </p:val>
                                        </p:tav>
                                      </p:tavLst>
                                    </p:anim>
                                    <p:animEffect transition="in" filter="fade">
                                      <p:cBhvr>
                                        <p:cTn id="9"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sp>
        <p:nvSpPr>
          <p:cNvPr id="8" name="矩形 7"/>
          <p:cNvSpPr/>
          <p:nvPr/>
        </p:nvSpPr>
        <p:spPr>
          <a:xfrm>
            <a:off x="1487488" y="1340768"/>
            <a:ext cx="9433048" cy="525016"/>
          </a:xfrm>
          <a:prstGeom prst="rect">
            <a:avLst/>
          </a:prstGeom>
        </p:spPr>
        <p:txBody>
          <a:bodyPr wrap="square">
            <a:spAutoFit/>
          </a:bodyPr>
          <a:lstStyle/>
          <a:p>
            <a:pPr algn="ctr">
              <a:lnSpc>
                <a:spcPct val="130000"/>
              </a:lnSpc>
            </a:pPr>
            <a:r>
              <a:rPr lang="zh-CN" altLang="en-US" sz="2400" noProof="1">
                <a:solidFill>
                  <a:srgbClr val="C00000"/>
                </a:solidFill>
                <a:latin typeface="+mn-lt"/>
                <a:ea typeface="+mn-ea"/>
                <a:cs typeface="+mn-ea"/>
                <a:sym typeface="+mn-lt"/>
              </a:rPr>
              <a:t>情绪是个体受到某种内在或外在的刺激所产生的一种身心激动状态。</a:t>
            </a:r>
            <a:endParaRPr lang="zh-CN" altLang="en-US" sz="2400" noProof="1">
              <a:solidFill>
                <a:srgbClr val="C00000"/>
              </a:solidFill>
              <a:latin typeface="+mn-lt"/>
              <a:ea typeface="+mn-ea"/>
              <a:cs typeface="+mn-ea"/>
              <a:sym typeface="+mn-lt"/>
            </a:endParaRPr>
          </a:p>
        </p:txBody>
      </p:sp>
      <p:sp>
        <p:nvSpPr>
          <p:cNvPr id="9" name="矩形: 圆角 8"/>
          <p:cNvSpPr/>
          <p:nvPr/>
        </p:nvSpPr>
        <p:spPr>
          <a:xfrm>
            <a:off x="1132780" y="2262505"/>
            <a:ext cx="2565060" cy="3641363"/>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0335" tIns="127470" rIns="190335" bIns="127470" numCol="1" spcCol="1270" anchor="ctr" anchorCtr="0">
            <a:noAutofit/>
          </a:bodyPr>
          <a:lstStyle/>
          <a:p>
            <a:pPr marL="0" lvl="0" indent="0" algn="ctr" defTabSz="1466850">
              <a:lnSpc>
                <a:spcPct val="130000"/>
              </a:lnSpc>
              <a:buNone/>
            </a:pPr>
            <a:r>
              <a:rPr lang="zh-CN" sz="2800" b="1" kern="1200" dirty="0">
                <a:cs typeface="+mn-ea"/>
                <a:sym typeface="+mn-lt"/>
              </a:rPr>
              <a:t>情绪的表现方式：</a:t>
            </a:r>
            <a:endParaRPr lang="zh-CN" sz="2800" kern="1200" dirty="0">
              <a:cs typeface="+mn-ea"/>
              <a:sym typeface="+mn-lt"/>
            </a:endParaRPr>
          </a:p>
        </p:txBody>
      </p:sp>
      <p:sp>
        <p:nvSpPr>
          <p:cNvPr id="10" name="箭头: 右 9"/>
          <p:cNvSpPr/>
          <p:nvPr/>
        </p:nvSpPr>
        <p:spPr>
          <a:xfrm>
            <a:off x="3660720" y="3609094"/>
            <a:ext cx="360040" cy="525016"/>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a:off x="4020760" y="2262504"/>
            <a:ext cx="1800200" cy="3641363"/>
          </a:xfrm>
          <a:prstGeom prst="roundRect">
            <a:avLst/>
          </a:prstGeom>
          <a:ln>
            <a:solidFill>
              <a:schemeClr val="bg1">
                <a:lumMod val="8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771" tIns="84069" rIns="116454" bIns="84070" numCol="1" spcCol="1270" anchor="ctr" anchorCtr="0">
            <a:noAutofit/>
          </a:bodyPr>
          <a:lstStyle/>
          <a:p>
            <a:pPr marL="171450" lvl="1" indent="-171450" algn="l" defTabSz="755650">
              <a:lnSpc>
                <a:spcPct val="130000"/>
              </a:lnSpc>
              <a:buChar char="•"/>
            </a:pPr>
            <a:r>
              <a:rPr lang="zh-CN" sz="2000" b="1" kern="1200" dirty="0">
                <a:cs typeface="+mn-ea"/>
                <a:sym typeface="+mn-lt"/>
              </a:rPr>
              <a:t>主观感受</a:t>
            </a:r>
            <a:endParaRPr lang="zh-CN" sz="2000" kern="1200" dirty="0">
              <a:cs typeface="+mn-ea"/>
              <a:sym typeface="+mn-lt"/>
            </a:endParaRPr>
          </a:p>
          <a:p>
            <a:pPr marL="171450" lvl="1" indent="-171450" algn="l" defTabSz="755650">
              <a:lnSpc>
                <a:spcPct val="130000"/>
              </a:lnSpc>
              <a:buChar char="•"/>
            </a:pPr>
            <a:r>
              <a:rPr lang="zh-CN" sz="2000" b="1" kern="1200" dirty="0">
                <a:cs typeface="+mn-ea"/>
                <a:sym typeface="+mn-lt"/>
              </a:rPr>
              <a:t>生理唤醒</a:t>
            </a:r>
            <a:endParaRPr lang="zh-CN" sz="2000" kern="1200" dirty="0">
              <a:cs typeface="+mn-ea"/>
              <a:sym typeface="+mn-lt"/>
            </a:endParaRPr>
          </a:p>
          <a:p>
            <a:pPr marL="171450" lvl="1" indent="-171450" algn="l" defTabSz="755650">
              <a:lnSpc>
                <a:spcPct val="130000"/>
              </a:lnSpc>
              <a:buChar char="•"/>
            </a:pPr>
            <a:r>
              <a:rPr lang="zh-CN" sz="2000" b="1" kern="1200" dirty="0">
                <a:cs typeface="+mn-ea"/>
                <a:sym typeface="+mn-lt"/>
              </a:rPr>
              <a:t>行为表达</a:t>
            </a:r>
            <a:endParaRPr lang="zh-CN" sz="2000" kern="1200" dirty="0">
              <a:cs typeface="+mn-ea"/>
              <a:sym typeface="+mn-lt"/>
            </a:endParaRPr>
          </a:p>
        </p:txBody>
      </p:sp>
      <p:cxnSp>
        <p:nvCxnSpPr>
          <p:cNvPr id="13" name="直接连接符 12"/>
          <p:cNvCxnSpPr/>
          <p:nvPr/>
        </p:nvCxnSpPr>
        <p:spPr>
          <a:xfrm>
            <a:off x="6436534" y="2262504"/>
            <a:ext cx="0" cy="3641363"/>
          </a:xfrm>
          <a:prstGeom prst="line">
            <a:avLst/>
          </a:prstGeom>
        </p:spPr>
        <p:style>
          <a:lnRef idx="1">
            <a:schemeClr val="dk1"/>
          </a:lnRef>
          <a:fillRef idx="0">
            <a:schemeClr val="dk1"/>
          </a:fillRef>
          <a:effectRef idx="0">
            <a:schemeClr val="dk1"/>
          </a:effectRef>
          <a:fontRef idx="minor">
            <a:schemeClr val="tx1"/>
          </a:fontRef>
        </p:style>
      </p:cxnSp>
      <p:sp>
        <p:nvSpPr>
          <p:cNvPr id="14" name="文本框 13"/>
          <p:cNvSpPr txBox="1"/>
          <p:nvPr/>
        </p:nvSpPr>
        <p:spPr>
          <a:xfrm>
            <a:off x="6600059" y="1890192"/>
            <a:ext cx="4536501" cy="2217402"/>
          </a:xfrm>
          <a:prstGeom prst="rect">
            <a:avLst/>
          </a:prstGeom>
          <a:noFill/>
        </p:spPr>
        <p:txBody>
          <a:bodyPr wrap="square" rtlCol="0">
            <a:spAutoFit/>
          </a:bodyPr>
          <a:lstStyle/>
          <a:p>
            <a:pPr>
              <a:lnSpc>
                <a:spcPct val="130000"/>
              </a:lnSpc>
            </a:pPr>
            <a:r>
              <a:rPr lang="zh-CN" altLang="en-US" sz="3600" b="1" dirty="0">
                <a:solidFill>
                  <a:srgbClr val="C00000"/>
                </a:solidFill>
                <a:latin typeface="+mn-lt"/>
                <a:ea typeface="+mn-ea"/>
                <a:cs typeface="+mn-ea"/>
                <a:sym typeface="+mn-lt"/>
              </a:rPr>
              <a:t>例如：</a:t>
            </a:r>
            <a:endParaRPr lang="en-US" altLang="zh-CN" sz="3600" b="1" dirty="0">
              <a:solidFill>
                <a:srgbClr val="C00000"/>
              </a:solidFill>
              <a:latin typeface="+mn-lt"/>
              <a:ea typeface="+mn-ea"/>
              <a:cs typeface="+mn-ea"/>
              <a:sym typeface="+mn-lt"/>
            </a:endParaRPr>
          </a:p>
          <a:p>
            <a:pPr>
              <a:lnSpc>
                <a:spcPct val="130000"/>
              </a:lnSpc>
            </a:pPr>
            <a:r>
              <a:rPr lang="zh-CN" altLang="en-US">
                <a:solidFill>
                  <a:schemeClr val="tx1">
                    <a:lumMod val="85000"/>
                    <a:lumOff val="15000"/>
                  </a:schemeClr>
                </a:solidFill>
                <a:latin typeface="+mn-lt"/>
                <a:ea typeface="+mn-ea"/>
                <a:cs typeface="+mn-ea"/>
                <a:sym typeface="+mn-lt"/>
              </a:rPr>
              <a:t>墨尘收到</a:t>
            </a:r>
            <a:r>
              <a:rPr lang="zh-CN" altLang="en-US" dirty="0">
                <a:solidFill>
                  <a:schemeClr val="tx1">
                    <a:lumMod val="85000"/>
                    <a:lumOff val="15000"/>
                  </a:schemeClr>
                </a:solidFill>
                <a:latin typeface="+mn-lt"/>
                <a:ea typeface="+mn-ea"/>
                <a:cs typeface="+mn-ea"/>
                <a:sym typeface="+mn-lt"/>
              </a:rPr>
              <a:t>清华大学录取通知书的时候激动得跳了起来。</a:t>
            </a:r>
            <a:endParaRPr lang="en-US" altLang="zh-CN" dirty="0">
              <a:solidFill>
                <a:schemeClr val="tx1">
                  <a:lumMod val="85000"/>
                  <a:lumOff val="15000"/>
                </a:schemeClr>
              </a:solidFill>
              <a:latin typeface="+mn-lt"/>
              <a:ea typeface="+mn-ea"/>
              <a:cs typeface="+mn-ea"/>
              <a:sym typeface="+mn-lt"/>
            </a:endParaRPr>
          </a:p>
          <a:p>
            <a:pPr>
              <a:lnSpc>
                <a:spcPct val="130000"/>
              </a:lnSpc>
            </a:pPr>
            <a:r>
              <a:rPr lang="zh-CN" altLang="en-US" dirty="0">
                <a:solidFill>
                  <a:schemeClr val="tx1">
                    <a:lumMod val="85000"/>
                    <a:lumOff val="15000"/>
                  </a:schemeClr>
                </a:solidFill>
                <a:latin typeface="+mn-lt"/>
                <a:ea typeface="+mn-ea"/>
                <a:cs typeface="+mn-ea"/>
                <a:sym typeface="+mn-lt"/>
              </a:rPr>
              <a:t>其中：主观感受是激动（或者高兴），生理唤醒是肾上腺素升高，行为表达是跳起来</a:t>
            </a:r>
            <a:endParaRPr lang="zh-CN" altLang="en-US" dirty="0">
              <a:solidFill>
                <a:schemeClr val="tx1">
                  <a:lumMod val="85000"/>
                  <a:lumOff val="15000"/>
                </a:schemeClr>
              </a:solidFill>
              <a:latin typeface="+mn-lt"/>
              <a:ea typeface="+mn-ea"/>
              <a:cs typeface="+mn-ea"/>
              <a:sym typeface="+mn-lt"/>
            </a:endParaRPr>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t="12914" b="22401"/>
          <a:stretch>
            <a:fillRect/>
          </a:stretch>
        </p:blipFill>
        <p:spPr>
          <a:xfrm>
            <a:off x="6725184" y="4107594"/>
            <a:ext cx="4286250" cy="18483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5"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randombar(vertic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sp>
        <p:nvSpPr>
          <p:cNvPr id="9" name="文本框 8"/>
          <p:cNvSpPr txBox="1"/>
          <p:nvPr/>
        </p:nvSpPr>
        <p:spPr>
          <a:xfrm>
            <a:off x="7467884" y="1772816"/>
            <a:ext cx="3843025" cy="1077218"/>
          </a:xfrm>
          <a:prstGeom prst="rect">
            <a:avLst/>
          </a:prstGeom>
          <a:noFill/>
        </p:spPr>
        <p:txBody>
          <a:bodyPr wrap="square" rtlCol="0">
            <a:spAutoFit/>
          </a:bodyPr>
          <a:lstStyle/>
          <a:p>
            <a:pPr fontAlgn="auto">
              <a:spcBef>
                <a:spcPts val="0"/>
              </a:spcBef>
              <a:spcAft>
                <a:spcPts val="0"/>
              </a:spcAft>
              <a:buFontTx/>
              <a:buNone/>
            </a:pPr>
            <a:r>
              <a:rPr kumimoji="1" lang="zh-CN" altLang="en-US" sz="1600">
                <a:solidFill>
                  <a:prstClr val="black"/>
                </a:solidFill>
                <a:latin typeface="微软雅黑" panose="020B0503020204020204" pitchFamily="34" charset="-122"/>
                <a:ea typeface="微软雅黑" panose="020B0503020204020204" pitchFamily="34" charset="-122"/>
              </a:rPr>
              <a:t>情绪是一个连续体，从激动到低落，从紧张到放松，从欢喜到悲伤，这些都不是非此即彼的两极化，我们的情绪玩玩处于两极中的某一个位置。</a:t>
            </a:r>
            <a:endParaRPr kumimoji="1" lang="zh-CN" altLang="en-US" sz="1600">
              <a:solidFill>
                <a:prstClr val="black"/>
              </a:solidFill>
              <a:latin typeface="微软雅黑" panose="020B0503020204020204" pitchFamily="34" charset="-122"/>
              <a:ea typeface="微软雅黑" panose="020B0503020204020204" pitchFamily="34" charset="-122"/>
            </a:endParaRPr>
          </a:p>
        </p:txBody>
      </p:sp>
      <p:grpSp>
        <p:nvGrpSpPr>
          <p:cNvPr id="14" name="组 16"/>
          <p:cNvGrpSpPr/>
          <p:nvPr/>
        </p:nvGrpSpPr>
        <p:grpSpPr>
          <a:xfrm>
            <a:off x="587481" y="3971860"/>
            <a:ext cx="1765070" cy="1466929"/>
            <a:chOff x="2050025" y="1928550"/>
            <a:chExt cx="2209673" cy="1836433"/>
          </a:xfrm>
        </p:grpSpPr>
        <p:sp>
          <p:nvSpPr>
            <p:cNvPr id="15" name="三角形 18"/>
            <p:cNvSpPr/>
            <p:nvPr/>
          </p:nvSpPr>
          <p:spPr>
            <a:xfrm rot="16200000">
              <a:off x="2637021" y="3392101"/>
              <a:ext cx="400502" cy="345261"/>
            </a:xfrm>
            <a:prstGeom prst="triangle">
              <a:avLst>
                <a:gd name="adj" fmla="val 0"/>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形状 19"/>
            <p:cNvSpPr/>
            <p:nvPr/>
          </p:nvSpPr>
          <p:spPr>
            <a:xfrm rot="2700000">
              <a:off x="2367198" y="1611377"/>
              <a:ext cx="1575328" cy="2209673"/>
            </a:xfrm>
            <a:custGeom>
              <a:avLst/>
              <a:gdLst>
                <a:gd name="connsiteX0" fmla="*/ 0 w 1460500"/>
                <a:gd name="connsiteY0" fmla="*/ 730250 h 2048607"/>
                <a:gd name="connsiteX1" fmla="*/ 730250 w 1460500"/>
                <a:gd name="connsiteY1" fmla="*/ 0 h 2048607"/>
                <a:gd name="connsiteX2" fmla="*/ 1460500 w 1460500"/>
                <a:gd name="connsiteY2" fmla="*/ 730250 h 2048607"/>
                <a:gd name="connsiteX3" fmla="*/ 1095375 w 1460500"/>
                <a:gd name="connsiteY3" fmla="*/ 730250 h 2048607"/>
                <a:gd name="connsiteX4" fmla="*/ 1095375 w 1460500"/>
                <a:gd name="connsiteY4" fmla="*/ 2048607 h 2048607"/>
                <a:gd name="connsiteX5" fmla="*/ 365125 w 1460500"/>
                <a:gd name="connsiteY5" fmla="*/ 1318356 h 2048607"/>
                <a:gd name="connsiteX6" fmla="*/ 365125 w 1460500"/>
                <a:gd name="connsiteY6" fmla="*/ 730250 h 204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0500" h="2048607">
                  <a:moveTo>
                    <a:pt x="0" y="730250"/>
                  </a:moveTo>
                  <a:lnTo>
                    <a:pt x="730250" y="0"/>
                  </a:lnTo>
                  <a:lnTo>
                    <a:pt x="1460500" y="730250"/>
                  </a:lnTo>
                  <a:lnTo>
                    <a:pt x="1095375" y="730250"/>
                  </a:lnTo>
                  <a:lnTo>
                    <a:pt x="1095375" y="2048607"/>
                  </a:lnTo>
                  <a:lnTo>
                    <a:pt x="365125" y="1318356"/>
                  </a:lnTo>
                  <a:lnTo>
                    <a:pt x="365125" y="730250"/>
                  </a:ln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矩形 16"/>
            <p:cNvSpPr/>
            <p:nvPr/>
          </p:nvSpPr>
          <p:spPr>
            <a:xfrm>
              <a:off x="2873422" y="2755001"/>
              <a:ext cx="646373" cy="1007765"/>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8" name="组 28"/>
          <p:cNvGrpSpPr/>
          <p:nvPr/>
        </p:nvGrpSpPr>
        <p:grpSpPr>
          <a:xfrm>
            <a:off x="1914631" y="3331331"/>
            <a:ext cx="2533650" cy="2115845"/>
            <a:chOff x="2050025" y="1928550"/>
            <a:chExt cx="2209673" cy="1845292"/>
          </a:xfrm>
        </p:grpSpPr>
        <p:sp>
          <p:nvSpPr>
            <p:cNvPr id="19" name="三角形 29"/>
            <p:cNvSpPr/>
            <p:nvPr/>
          </p:nvSpPr>
          <p:spPr>
            <a:xfrm rot="16200000">
              <a:off x="2637021" y="3392101"/>
              <a:ext cx="400502" cy="345261"/>
            </a:xfrm>
            <a:prstGeom prst="triangle">
              <a:avLst>
                <a:gd name="adj" fmla="val 0"/>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 name="任意形状 30"/>
            <p:cNvSpPr/>
            <p:nvPr/>
          </p:nvSpPr>
          <p:spPr>
            <a:xfrm rot="2700000">
              <a:off x="2367198" y="1611377"/>
              <a:ext cx="1575328" cy="2209673"/>
            </a:xfrm>
            <a:custGeom>
              <a:avLst/>
              <a:gdLst>
                <a:gd name="connsiteX0" fmla="*/ 0 w 1460500"/>
                <a:gd name="connsiteY0" fmla="*/ 730250 h 2048607"/>
                <a:gd name="connsiteX1" fmla="*/ 730250 w 1460500"/>
                <a:gd name="connsiteY1" fmla="*/ 0 h 2048607"/>
                <a:gd name="connsiteX2" fmla="*/ 1460500 w 1460500"/>
                <a:gd name="connsiteY2" fmla="*/ 730250 h 2048607"/>
                <a:gd name="connsiteX3" fmla="*/ 1095375 w 1460500"/>
                <a:gd name="connsiteY3" fmla="*/ 730250 h 2048607"/>
                <a:gd name="connsiteX4" fmla="*/ 1095375 w 1460500"/>
                <a:gd name="connsiteY4" fmla="*/ 2048607 h 2048607"/>
                <a:gd name="connsiteX5" fmla="*/ 365125 w 1460500"/>
                <a:gd name="connsiteY5" fmla="*/ 1318356 h 2048607"/>
                <a:gd name="connsiteX6" fmla="*/ 365125 w 1460500"/>
                <a:gd name="connsiteY6" fmla="*/ 730250 h 204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0500" h="2048607">
                  <a:moveTo>
                    <a:pt x="0" y="730250"/>
                  </a:moveTo>
                  <a:lnTo>
                    <a:pt x="730250" y="0"/>
                  </a:lnTo>
                  <a:lnTo>
                    <a:pt x="1460500" y="730250"/>
                  </a:lnTo>
                  <a:lnTo>
                    <a:pt x="1095375" y="730250"/>
                  </a:lnTo>
                  <a:lnTo>
                    <a:pt x="1095375" y="2048607"/>
                  </a:lnTo>
                  <a:lnTo>
                    <a:pt x="365125" y="1318356"/>
                  </a:lnTo>
                  <a:lnTo>
                    <a:pt x="365125" y="730250"/>
                  </a:ln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矩形 20"/>
            <p:cNvSpPr/>
            <p:nvPr/>
          </p:nvSpPr>
          <p:spPr>
            <a:xfrm>
              <a:off x="2873422" y="2766077"/>
              <a:ext cx="646373" cy="1007765"/>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2" name="组 32"/>
          <p:cNvGrpSpPr/>
          <p:nvPr/>
        </p:nvGrpSpPr>
        <p:grpSpPr>
          <a:xfrm>
            <a:off x="3688427" y="2787377"/>
            <a:ext cx="3172853" cy="2636942"/>
            <a:chOff x="2050025" y="1928550"/>
            <a:chExt cx="2209673" cy="1836447"/>
          </a:xfrm>
        </p:grpSpPr>
        <p:sp>
          <p:nvSpPr>
            <p:cNvPr id="23" name="三角形 33"/>
            <p:cNvSpPr/>
            <p:nvPr/>
          </p:nvSpPr>
          <p:spPr>
            <a:xfrm rot="16200000">
              <a:off x="2637021" y="3392101"/>
              <a:ext cx="400502" cy="345261"/>
            </a:xfrm>
            <a:prstGeom prst="triangle">
              <a:avLst>
                <a:gd name="adj" fmla="val 0"/>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任意形状 34"/>
            <p:cNvSpPr/>
            <p:nvPr/>
          </p:nvSpPr>
          <p:spPr>
            <a:xfrm rot="2700000">
              <a:off x="2367198" y="1611377"/>
              <a:ext cx="1575328" cy="2209673"/>
            </a:xfrm>
            <a:custGeom>
              <a:avLst/>
              <a:gdLst>
                <a:gd name="connsiteX0" fmla="*/ 0 w 1460500"/>
                <a:gd name="connsiteY0" fmla="*/ 730250 h 2048607"/>
                <a:gd name="connsiteX1" fmla="*/ 730250 w 1460500"/>
                <a:gd name="connsiteY1" fmla="*/ 0 h 2048607"/>
                <a:gd name="connsiteX2" fmla="*/ 1460500 w 1460500"/>
                <a:gd name="connsiteY2" fmla="*/ 730250 h 2048607"/>
                <a:gd name="connsiteX3" fmla="*/ 1095375 w 1460500"/>
                <a:gd name="connsiteY3" fmla="*/ 730250 h 2048607"/>
                <a:gd name="connsiteX4" fmla="*/ 1095375 w 1460500"/>
                <a:gd name="connsiteY4" fmla="*/ 2048607 h 2048607"/>
                <a:gd name="connsiteX5" fmla="*/ 365125 w 1460500"/>
                <a:gd name="connsiteY5" fmla="*/ 1318356 h 2048607"/>
                <a:gd name="connsiteX6" fmla="*/ 365125 w 1460500"/>
                <a:gd name="connsiteY6" fmla="*/ 730250 h 204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0500" h="2048607">
                  <a:moveTo>
                    <a:pt x="0" y="730250"/>
                  </a:moveTo>
                  <a:lnTo>
                    <a:pt x="730250" y="0"/>
                  </a:lnTo>
                  <a:lnTo>
                    <a:pt x="1460500" y="730250"/>
                  </a:lnTo>
                  <a:lnTo>
                    <a:pt x="1095375" y="730250"/>
                  </a:lnTo>
                  <a:lnTo>
                    <a:pt x="1095375" y="2048607"/>
                  </a:lnTo>
                  <a:lnTo>
                    <a:pt x="365125" y="1318356"/>
                  </a:lnTo>
                  <a:lnTo>
                    <a:pt x="365125" y="730250"/>
                  </a:ln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矩形 24"/>
            <p:cNvSpPr/>
            <p:nvPr/>
          </p:nvSpPr>
          <p:spPr>
            <a:xfrm>
              <a:off x="2873422" y="2757232"/>
              <a:ext cx="646373" cy="1007765"/>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6" name="右箭头 36"/>
          <p:cNvSpPr/>
          <p:nvPr/>
        </p:nvSpPr>
        <p:spPr>
          <a:xfrm rot="19800000">
            <a:off x="1311089" y="2563146"/>
            <a:ext cx="3950580" cy="381000"/>
          </a:xfrm>
          <a:prstGeom prst="rightArrow">
            <a:avLst>
              <a:gd name="adj1" fmla="val 27560"/>
              <a:gd name="adj2" fmla="val 128509"/>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文本框 26"/>
          <p:cNvSpPr txBox="1"/>
          <p:nvPr/>
        </p:nvSpPr>
        <p:spPr>
          <a:xfrm>
            <a:off x="7467884" y="3106316"/>
            <a:ext cx="3843025" cy="1077218"/>
          </a:xfrm>
          <a:prstGeom prst="rect">
            <a:avLst/>
          </a:prstGeom>
          <a:noFill/>
        </p:spPr>
        <p:txBody>
          <a:bodyPr wrap="square" rtlCol="0">
            <a:spAutoFit/>
          </a:bodyPr>
          <a:lstStyle/>
          <a:p>
            <a:pPr fontAlgn="auto">
              <a:spcBef>
                <a:spcPts val="0"/>
              </a:spcBef>
              <a:spcAft>
                <a:spcPts val="0"/>
              </a:spcAft>
              <a:buFontTx/>
              <a:buNone/>
            </a:pPr>
            <a:r>
              <a:rPr kumimoji="1" lang="zh-CN" altLang="en-US" sz="1600">
                <a:solidFill>
                  <a:prstClr val="black"/>
                </a:solidFill>
                <a:latin typeface="微软雅黑" panose="020B0503020204020204" pitchFamily="34" charset="-122"/>
                <a:ea typeface="微软雅黑" panose="020B0503020204020204" pitchFamily="34" charset="-122"/>
              </a:rPr>
              <a:t>而对于我们普通的生活，大多数时间我们都处于平静的一种状态，也就是情绪是平稳的，既不是激动开心，也非低落忧郁，而是处于这个连续体的中间位置。</a:t>
            </a:r>
            <a:endParaRPr kumimoji="1" lang="zh-CN" altLang="en-US" sz="1600">
              <a:solidFill>
                <a:prstClr val="black"/>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429088" y="4512168"/>
            <a:ext cx="3843025" cy="584775"/>
          </a:xfrm>
          <a:prstGeom prst="rect">
            <a:avLst/>
          </a:prstGeom>
          <a:noFill/>
        </p:spPr>
        <p:txBody>
          <a:bodyPr wrap="square" rtlCol="0">
            <a:spAutoFit/>
          </a:bodyPr>
          <a:lstStyle/>
          <a:p>
            <a:pPr fontAlgn="auto">
              <a:spcBef>
                <a:spcPts val="0"/>
              </a:spcBef>
              <a:spcAft>
                <a:spcPts val="0"/>
              </a:spcAft>
              <a:buFontTx/>
              <a:buNone/>
            </a:pPr>
            <a:r>
              <a:rPr kumimoji="1" lang="zh-CN" altLang="en-US" sz="1600">
                <a:solidFill>
                  <a:prstClr val="black"/>
                </a:solidFill>
                <a:latin typeface="微软雅黑" panose="020B0503020204020204" pitchFamily="34" charset="-122"/>
                <a:ea typeface="微软雅黑" panose="020B0503020204020204" pitchFamily="34" charset="-122"/>
              </a:rPr>
              <a:t>只有偶尔外界一个事件出现的时候，我们的情绪会朝着某一处波动。</a:t>
            </a:r>
            <a:endParaRPr kumimoji="1" lang="zh-CN" altLang="en-US" sz="160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sp>
        <p:nvSpPr>
          <p:cNvPr id="8" name="文本框 7"/>
          <p:cNvSpPr txBox="1"/>
          <p:nvPr/>
        </p:nvSpPr>
        <p:spPr>
          <a:xfrm>
            <a:off x="3679825" y="1374765"/>
            <a:ext cx="4832350" cy="813556"/>
          </a:xfrm>
          <a:prstGeom prst="rect">
            <a:avLst/>
          </a:prstGeom>
          <a:noFill/>
          <a:ln w="9525">
            <a:noFill/>
          </a:ln>
        </p:spPr>
        <p:txBody>
          <a:bodyPr>
            <a:spAutoFit/>
          </a:bodyPr>
          <a:lstStyle/>
          <a:p>
            <a:pPr algn="ctr">
              <a:lnSpc>
                <a:spcPct val="130000"/>
              </a:lnSpc>
            </a:pPr>
            <a:r>
              <a:rPr lang="zh-CN" altLang="en-US" sz="4000" b="1" noProof="1">
                <a:solidFill>
                  <a:srgbClr val="C00000"/>
                </a:solidFill>
                <a:effectLst>
                  <a:outerShdw blurRad="38100" dist="38100" dir="2700000">
                    <a:srgbClr val="C0C0C0"/>
                  </a:outerShdw>
                </a:effectLst>
                <a:latin typeface="+mn-lt"/>
                <a:ea typeface="+mn-ea"/>
                <a:cs typeface="+mn-ea"/>
                <a:sym typeface="+mn-lt"/>
              </a:rPr>
              <a:t>六种普遍存在的情绪</a:t>
            </a:r>
            <a:endParaRPr lang="zh-CN" altLang="en-US" sz="4000" b="1" noProof="1">
              <a:solidFill>
                <a:srgbClr val="C00000"/>
              </a:solidFill>
              <a:effectLst>
                <a:outerShdw blurRad="38100" dist="38100" dir="2700000">
                  <a:srgbClr val="C0C0C0"/>
                </a:outerShdw>
              </a:effectLst>
              <a:latin typeface="+mn-lt"/>
              <a:ea typeface="+mn-ea"/>
              <a:cs typeface="+mn-ea"/>
              <a:sym typeface="+mn-lt"/>
            </a:endParaRPr>
          </a:p>
        </p:txBody>
      </p:sp>
      <p:sp>
        <p:nvSpPr>
          <p:cNvPr id="11" name="椭圆 10"/>
          <p:cNvSpPr/>
          <p:nvPr/>
        </p:nvSpPr>
        <p:spPr>
          <a:xfrm>
            <a:off x="4525467" y="2539441"/>
            <a:ext cx="1399348" cy="1399348"/>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882" tIns="63882" rIns="63882" bIns="63882" numCol="1" spcCol="1270" anchor="ctr" anchorCtr="0">
            <a:noAutofit/>
          </a:bodyPr>
          <a:lstStyle/>
          <a:p>
            <a:pPr marL="0" lvl="0" indent="0" algn="ctr" defTabSz="533400">
              <a:lnSpc>
                <a:spcPct val="90000"/>
              </a:lnSpc>
              <a:spcBef>
                <a:spcPct val="0"/>
              </a:spcBef>
              <a:spcAft>
                <a:spcPct val="35000"/>
              </a:spcAft>
              <a:buNone/>
            </a:pPr>
            <a:r>
              <a:rPr lang="zh-CN" sz="3600" b="1" kern="1200">
                <a:cs typeface="+mn-ea"/>
                <a:sym typeface="+mn-lt"/>
              </a:rPr>
              <a:t>害怕</a:t>
            </a:r>
            <a:endParaRPr lang="zh-CN" sz="3600" kern="1200">
              <a:cs typeface="+mn-ea"/>
              <a:sym typeface="+mn-lt"/>
            </a:endParaRPr>
          </a:p>
        </p:txBody>
      </p:sp>
      <p:sp>
        <p:nvSpPr>
          <p:cNvPr id="12" name="椭圆 11"/>
          <p:cNvSpPr/>
          <p:nvPr/>
        </p:nvSpPr>
        <p:spPr>
          <a:xfrm>
            <a:off x="9750619" y="2539441"/>
            <a:ext cx="1399348" cy="1399348"/>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882" tIns="63882" rIns="63882" bIns="63882" numCol="1" spcCol="1270" anchor="ctr" anchorCtr="0">
            <a:noAutofit/>
          </a:bodyPr>
          <a:lstStyle/>
          <a:p>
            <a:pPr marL="0" lvl="0" indent="0" algn="ctr" defTabSz="533400">
              <a:lnSpc>
                <a:spcPct val="90000"/>
              </a:lnSpc>
              <a:spcBef>
                <a:spcPct val="0"/>
              </a:spcBef>
              <a:spcAft>
                <a:spcPct val="35000"/>
              </a:spcAft>
              <a:buNone/>
            </a:pPr>
            <a:r>
              <a:rPr lang="zh-CN" sz="3600" b="1" kern="1200" dirty="0">
                <a:cs typeface="+mn-ea"/>
                <a:sym typeface="+mn-lt"/>
              </a:rPr>
              <a:t>悲哀</a:t>
            </a:r>
            <a:endParaRPr lang="zh-CN" sz="3600" kern="1200" dirty="0">
              <a:cs typeface="+mn-ea"/>
              <a:sym typeface="+mn-lt"/>
            </a:endParaRPr>
          </a:p>
        </p:txBody>
      </p:sp>
      <p:sp>
        <p:nvSpPr>
          <p:cNvPr id="13" name="椭圆 12"/>
          <p:cNvSpPr/>
          <p:nvPr/>
        </p:nvSpPr>
        <p:spPr>
          <a:xfrm>
            <a:off x="1042033" y="2539441"/>
            <a:ext cx="1399348" cy="1399348"/>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882" tIns="63882" rIns="63882" bIns="63882" numCol="1" spcCol="1270" anchor="ctr" anchorCtr="0">
            <a:noAutofit/>
          </a:bodyPr>
          <a:lstStyle/>
          <a:p>
            <a:pPr marL="0" lvl="0" indent="0" algn="ctr" defTabSz="533400">
              <a:lnSpc>
                <a:spcPct val="90000"/>
              </a:lnSpc>
              <a:spcBef>
                <a:spcPct val="0"/>
              </a:spcBef>
              <a:spcAft>
                <a:spcPct val="35000"/>
              </a:spcAft>
              <a:buNone/>
            </a:pPr>
            <a:r>
              <a:rPr lang="zh-CN" sz="3600" b="1" kern="1200" dirty="0">
                <a:cs typeface="+mn-ea"/>
                <a:sym typeface="+mn-lt"/>
              </a:rPr>
              <a:t>快乐</a:t>
            </a:r>
            <a:endParaRPr lang="zh-CN" sz="3600" kern="1200" dirty="0">
              <a:cs typeface="+mn-ea"/>
              <a:sym typeface="+mn-lt"/>
            </a:endParaRPr>
          </a:p>
        </p:txBody>
      </p:sp>
      <p:sp>
        <p:nvSpPr>
          <p:cNvPr id="14" name="椭圆 13"/>
          <p:cNvSpPr/>
          <p:nvPr/>
        </p:nvSpPr>
        <p:spPr>
          <a:xfrm>
            <a:off x="2783750" y="2539441"/>
            <a:ext cx="1399348" cy="1399348"/>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882" tIns="63882" rIns="63882" bIns="63882" numCol="1" spcCol="1270" anchor="ctr" anchorCtr="0">
            <a:noAutofit/>
          </a:bodyPr>
          <a:lstStyle/>
          <a:p>
            <a:pPr marL="0" lvl="0" indent="0" algn="ctr" defTabSz="533400">
              <a:lnSpc>
                <a:spcPct val="90000"/>
              </a:lnSpc>
              <a:spcBef>
                <a:spcPct val="0"/>
              </a:spcBef>
              <a:spcAft>
                <a:spcPct val="35000"/>
              </a:spcAft>
              <a:buNone/>
            </a:pPr>
            <a:r>
              <a:rPr lang="zh-CN" sz="3600" b="1" kern="1200">
                <a:cs typeface="+mn-ea"/>
                <a:sym typeface="+mn-lt"/>
              </a:rPr>
              <a:t>惊讶</a:t>
            </a:r>
            <a:endParaRPr lang="zh-CN" sz="3600" kern="1200">
              <a:cs typeface="+mn-ea"/>
              <a:sym typeface="+mn-lt"/>
            </a:endParaRPr>
          </a:p>
        </p:txBody>
      </p:sp>
      <p:sp>
        <p:nvSpPr>
          <p:cNvPr id="15" name="椭圆 14"/>
          <p:cNvSpPr/>
          <p:nvPr/>
        </p:nvSpPr>
        <p:spPr>
          <a:xfrm>
            <a:off x="6267184" y="2539441"/>
            <a:ext cx="1399348" cy="1399348"/>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882" tIns="63882" rIns="63882" bIns="63882" numCol="1" spcCol="1270" anchor="ctr" anchorCtr="0">
            <a:noAutofit/>
          </a:bodyPr>
          <a:lstStyle/>
          <a:p>
            <a:pPr marL="0" lvl="0" indent="0" algn="ctr" defTabSz="533400">
              <a:lnSpc>
                <a:spcPct val="90000"/>
              </a:lnSpc>
              <a:spcBef>
                <a:spcPct val="0"/>
              </a:spcBef>
              <a:spcAft>
                <a:spcPct val="35000"/>
              </a:spcAft>
              <a:buNone/>
            </a:pPr>
            <a:r>
              <a:rPr lang="zh-CN" sz="3600" b="1" kern="1200">
                <a:cs typeface="+mn-ea"/>
                <a:sym typeface="+mn-lt"/>
              </a:rPr>
              <a:t>愤怒</a:t>
            </a:r>
            <a:endParaRPr lang="zh-CN" sz="3600" kern="1200">
              <a:cs typeface="+mn-ea"/>
              <a:sym typeface="+mn-lt"/>
            </a:endParaRPr>
          </a:p>
        </p:txBody>
      </p:sp>
      <p:sp>
        <p:nvSpPr>
          <p:cNvPr id="16" name="椭圆 15"/>
          <p:cNvSpPr/>
          <p:nvPr/>
        </p:nvSpPr>
        <p:spPr>
          <a:xfrm>
            <a:off x="8008901" y="2539441"/>
            <a:ext cx="1399348" cy="1399348"/>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882" tIns="63882" rIns="63882" bIns="63882" numCol="1" spcCol="1270" anchor="ctr" anchorCtr="0">
            <a:noAutofit/>
          </a:bodyPr>
          <a:lstStyle/>
          <a:p>
            <a:pPr marL="0" lvl="0" indent="0" algn="ctr" defTabSz="533400">
              <a:lnSpc>
                <a:spcPct val="90000"/>
              </a:lnSpc>
              <a:spcBef>
                <a:spcPct val="0"/>
              </a:spcBef>
              <a:spcAft>
                <a:spcPct val="35000"/>
              </a:spcAft>
              <a:buNone/>
            </a:pPr>
            <a:r>
              <a:rPr lang="zh-CN" sz="3600" b="1" kern="1200">
                <a:cs typeface="+mn-ea"/>
                <a:sym typeface="+mn-lt"/>
              </a:rPr>
              <a:t>厌恶</a:t>
            </a:r>
            <a:endParaRPr lang="zh-CN" sz="3600" kern="1200">
              <a:cs typeface="+mn-ea"/>
              <a:sym typeface="+mn-lt"/>
            </a:endParaRPr>
          </a:p>
        </p:txBody>
      </p:sp>
      <p:sp>
        <p:nvSpPr>
          <p:cNvPr id="22" name="文本框 128003"/>
          <p:cNvSpPr txBox="1">
            <a:spLocks noChangeArrowheads="1"/>
          </p:cNvSpPr>
          <p:nvPr/>
        </p:nvSpPr>
        <p:spPr bwMode="auto">
          <a:xfrm>
            <a:off x="3175265" y="5949280"/>
            <a:ext cx="5499100" cy="525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2"/>
                </a:solidFill>
                <a:latin typeface="Times New Roman" panose="02020603050405020304" pitchFamily="18" charset="0"/>
                <a:ea typeface="宋体" panose="02010600030101010101" pitchFamily="2" charset="-122"/>
              </a:defRPr>
            </a:lvl1pPr>
            <a:lvl2pPr>
              <a:defRPr>
                <a:solidFill>
                  <a:schemeClr val="tx2"/>
                </a:solidFill>
                <a:latin typeface="Times New Roman" panose="02020603050405020304" pitchFamily="18" charset="0"/>
                <a:ea typeface="宋体" panose="02010600030101010101" pitchFamily="2" charset="-122"/>
              </a:defRPr>
            </a:lvl2pPr>
            <a:lvl3pPr>
              <a:defRPr>
                <a:solidFill>
                  <a:schemeClr val="tx2"/>
                </a:solidFill>
                <a:latin typeface="Times New Roman" panose="02020603050405020304" pitchFamily="18" charset="0"/>
                <a:ea typeface="宋体" panose="02010600030101010101" pitchFamily="2" charset="-122"/>
              </a:defRPr>
            </a:lvl3pPr>
            <a:lvl4pPr>
              <a:defRPr>
                <a:solidFill>
                  <a:schemeClr val="tx2"/>
                </a:solidFill>
                <a:latin typeface="Times New Roman" panose="02020603050405020304" pitchFamily="18" charset="0"/>
                <a:ea typeface="宋体" panose="02010600030101010101" pitchFamily="2" charset="-122"/>
              </a:defRPr>
            </a:lvl4pPr>
            <a:lvl5pPr>
              <a:defRPr>
                <a:solidFill>
                  <a:schemeClr val="tx2"/>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9pPr>
          </a:lstStyle>
          <a:p>
            <a:pPr algn="ctr">
              <a:lnSpc>
                <a:spcPct val="130000"/>
              </a:lnSpc>
            </a:pPr>
            <a:r>
              <a:rPr lang="zh-CN" altLang="en-US" sz="2400" b="1" dirty="0">
                <a:solidFill>
                  <a:schemeClr val="tx1"/>
                </a:solidFill>
                <a:latin typeface="+mn-lt"/>
                <a:ea typeface="+mn-ea"/>
                <a:cs typeface="+mn-ea"/>
                <a:sym typeface="+mn-lt"/>
              </a:rPr>
              <a:t>你能用表情来说明这些情绪吗？</a:t>
            </a:r>
            <a:endParaRPr lang="zh-CN" altLang="en-US" sz="2400" b="1" dirty="0">
              <a:solidFill>
                <a:schemeClr val="tx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14:presetBounceEnd="58000">
                                      <p:stCondLst>
                                        <p:cond delay="0"/>
                                      </p:stCondLst>
                                      <p:iterate type="wd">
                                        <p:tmPct val="15000"/>
                                      </p:iterate>
                                      <p:childTnLst>
                                        <p:set>
                                          <p:cBhvr>
                                            <p:cTn id="12" dur="1" fill="hold">
                                              <p:stCondLst>
                                                <p:cond delay="0"/>
                                              </p:stCondLst>
                                            </p:cTn>
                                            <p:tgtEl>
                                              <p:spTgt spid="8"/>
                                            </p:tgtEl>
                                            <p:attrNameLst>
                                              <p:attrName>style.visibility</p:attrName>
                                            </p:attrNameLst>
                                          </p:cBhvr>
                                          <p:to>
                                            <p:strVal val="visible"/>
                                          </p:to>
                                        </p:set>
                                        <p:anim calcmode="lin" valueType="num" p14:bounceEnd="58000">
                                          <p:cBhvr additive="base">
                                            <p:cTn id="13" dur="500" fill="hold"/>
                                            <p:tgtEl>
                                              <p:spTgt spid="8"/>
                                            </p:tgtEl>
                                            <p:attrNameLst>
                                              <p:attrName>ppt_x</p:attrName>
                                            </p:attrNameLst>
                                          </p:cBhvr>
                                          <p:tavLst>
                                            <p:tav tm="0">
                                              <p:val>
                                                <p:strVal val="#ppt_x"/>
                                              </p:val>
                                            </p:tav>
                                            <p:tav tm="100000">
                                              <p:val>
                                                <p:strVal val="#ppt_x"/>
                                              </p:val>
                                            </p:tav>
                                          </p:tavLst>
                                        </p:anim>
                                        <p:anim calcmode="lin" valueType="num" p14:bounceEnd="58000">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animBg="1"/>
          <p:bldP spid="13" grpId="0" animBg="1"/>
          <p:bldP spid="14" grpId="0" animBg="1"/>
          <p:bldP spid="15" grpId="0" animBg="1"/>
          <p:bldP spid="16" grpId="0" animBg="1"/>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iterate type="wd">
                                        <p:tmPct val="1500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animBg="1"/>
          <p:bldP spid="13" grpId="0" animBg="1"/>
          <p:bldP spid="14" grpId="0" animBg="1"/>
          <p:bldP spid="15" grpId="0" animBg="1"/>
          <p:bldP spid="16" grpId="0" animBg="1"/>
          <p:bldP spid="22"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10" name="组合 9"/>
          <p:cNvGrpSpPr/>
          <p:nvPr/>
        </p:nvGrpSpPr>
        <p:grpSpPr>
          <a:xfrm>
            <a:off x="979213" y="1484784"/>
            <a:ext cx="2565060" cy="4995148"/>
            <a:chOff x="979213" y="1484784"/>
            <a:chExt cx="2565060" cy="4995148"/>
          </a:xfrm>
        </p:grpSpPr>
        <p:sp>
          <p:nvSpPr>
            <p:cNvPr id="8" name="矩形: 圆角 7"/>
            <p:cNvSpPr/>
            <p:nvPr/>
          </p:nvSpPr>
          <p:spPr>
            <a:xfrm>
              <a:off x="979213" y="1484784"/>
              <a:ext cx="2565060" cy="4995148"/>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0335" tIns="127470" rIns="190335" bIns="127470" numCol="1" spcCol="1270" anchor="ctr" anchorCtr="0">
              <a:noAutofit/>
            </a:bodyPr>
            <a:lstStyle/>
            <a:p>
              <a:pPr marL="0" lvl="0" indent="0" algn="ctr" defTabSz="1466850">
                <a:lnSpc>
                  <a:spcPct val="130000"/>
                </a:lnSpc>
                <a:buNone/>
              </a:pPr>
              <a:endParaRPr lang="zh-CN" sz="2800" kern="1200" dirty="0">
                <a:cs typeface="+mn-ea"/>
                <a:sym typeface="+mn-lt"/>
              </a:endParaRPr>
            </a:p>
          </p:txBody>
        </p:sp>
        <p:sp>
          <p:nvSpPr>
            <p:cNvPr id="9" name="Rectangle 4"/>
            <p:cNvSpPr>
              <a:spLocks noChangeArrowheads="1"/>
            </p:cNvSpPr>
            <p:nvPr/>
          </p:nvSpPr>
          <p:spPr bwMode="auto">
            <a:xfrm>
              <a:off x="1345695" y="1754301"/>
              <a:ext cx="203551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2"/>
                  </a:solidFill>
                  <a:latin typeface="Times New Roman" panose="02020603050405020304" pitchFamily="18" charset="0"/>
                  <a:ea typeface="宋体" panose="02010600030101010101" pitchFamily="2" charset="-122"/>
                </a:defRPr>
              </a:lvl1pPr>
              <a:lvl2pPr marL="742950" indent="-285750">
                <a:defRPr>
                  <a:solidFill>
                    <a:schemeClr val="tx2"/>
                  </a:solidFill>
                  <a:latin typeface="Times New Roman" panose="02020603050405020304" pitchFamily="18" charset="0"/>
                  <a:ea typeface="宋体" panose="02010600030101010101" pitchFamily="2" charset="-122"/>
                </a:defRPr>
              </a:lvl2pPr>
              <a:lvl3pPr>
                <a:defRPr>
                  <a:solidFill>
                    <a:schemeClr val="tx2"/>
                  </a:solidFill>
                  <a:latin typeface="Times New Roman" panose="02020603050405020304" pitchFamily="18" charset="0"/>
                  <a:ea typeface="宋体" panose="02010600030101010101" pitchFamily="2" charset="-122"/>
                </a:defRPr>
              </a:lvl3pPr>
              <a:lvl4pPr>
                <a:defRPr>
                  <a:solidFill>
                    <a:schemeClr val="tx2"/>
                  </a:solidFill>
                  <a:latin typeface="Times New Roman" panose="02020603050405020304" pitchFamily="18" charset="0"/>
                  <a:ea typeface="宋体" panose="02010600030101010101" pitchFamily="2" charset="-122"/>
                </a:defRPr>
              </a:lvl4pPr>
              <a:lvl5pPr>
                <a:defRPr>
                  <a:solidFill>
                    <a:schemeClr val="tx2"/>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9pPr>
            </a:lstStyle>
            <a:p>
              <a:pPr marL="0" indent="0">
                <a:lnSpc>
                  <a:spcPct val="130000"/>
                </a:lnSpc>
              </a:pPr>
              <a:r>
                <a:rPr lang="zh-CN" altLang="en-US" sz="3200" b="1" dirty="0">
                  <a:solidFill>
                    <a:schemeClr val="bg1"/>
                  </a:solidFill>
                  <a:latin typeface="+mn-lt"/>
                  <a:ea typeface="+mn-ea"/>
                  <a:cs typeface="+mn-ea"/>
                  <a:sym typeface="+mn-lt"/>
                </a:rPr>
                <a:t>正面情绪</a:t>
              </a:r>
              <a:endParaRPr lang="zh-CN" altLang="en-US" sz="3200" b="1" dirty="0">
                <a:solidFill>
                  <a:schemeClr val="bg1"/>
                </a:solidFill>
                <a:latin typeface="+mn-lt"/>
                <a:ea typeface="+mn-ea"/>
                <a:cs typeface="+mn-ea"/>
                <a:sym typeface="+mn-lt"/>
              </a:endParaRPr>
            </a:p>
            <a:p>
              <a:pPr marL="457200" lvl="1" indent="0">
                <a:lnSpc>
                  <a:spcPct val="130000"/>
                </a:lnSpc>
                <a:buClr>
                  <a:schemeClr val="accent1"/>
                </a:buClr>
              </a:pPr>
              <a:r>
                <a:rPr lang="zh-CN" altLang="en-US" sz="2800" b="1" dirty="0">
                  <a:solidFill>
                    <a:schemeClr val="bg1"/>
                  </a:solidFill>
                  <a:latin typeface="+mn-lt"/>
                  <a:ea typeface="+mn-ea"/>
                  <a:cs typeface="+mn-ea"/>
                  <a:sym typeface="+mn-lt"/>
                </a:rPr>
                <a:t>爱</a:t>
              </a:r>
              <a:endParaRPr lang="zh-CN" altLang="en-US" sz="2800" b="1" dirty="0">
                <a:solidFill>
                  <a:schemeClr val="bg1"/>
                </a:solidFill>
                <a:latin typeface="+mn-lt"/>
                <a:ea typeface="+mn-ea"/>
                <a:cs typeface="+mn-ea"/>
                <a:sym typeface="+mn-lt"/>
              </a:endParaRPr>
            </a:p>
            <a:p>
              <a:pPr marL="457200" lvl="1" indent="0">
                <a:lnSpc>
                  <a:spcPct val="130000"/>
                </a:lnSpc>
                <a:buClr>
                  <a:schemeClr val="accent1"/>
                </a:buClr>
              </a:pPr>
              <a:r>
                <a:rPr lang="zh-CN" altLang="en-US" sz="2800" b="1" dirty="0">
                  <a:solidFill>
                    <a:schemeClr val="bg1"/>
                  </a:solidFill>
                  <a:latin typeface="+mn-lt"/>
                  <a:ea typeface="+mn-ea"/>
                  <a:cs typeface="+mn-ea"/>
                  <a:sym typeface="+mn-lt"/>
                </a:rPr>
                <a:t>感激</a:t>
              </a:r>
              <a:endParaRPr lang="zh-CN" altLang="en-US" sz="2800" b="1" dirty="0">
                <a:solidFill>
                  <a:schemeClr val="bg1"/>
                </a:solidFill>
                <a:latin typeface="+mn-lt"/>
                <a:ea typeface="+mn-ea"/>
                <a:cs typeface="+mn-ea"/>
                <a:sym typeface="+mn-lt"/>
              </a:endParaRPr>
            </a:p>
            <a:p>
              <a:pPr marL="457200" lvl="1" indent="0">
                <a:lnSpc>
                  <a:spcPct val="130000"/>
                </a:lnSpc>
                <a:buClr>
                  <a:schemeClr val="accent1"/>
                </a:buClr>
              </a:pPr>
              <a:r>
                <a:rPr lang="zh-CN" altLang="en-US" sz="2800" b="1" dirty="0">
                  <a:solidFill>
                    <a:schemeClr val="bg1"/>
                  </a:solidFill>
                  <a:latin typeface="+mn-lt"/>
                  <a:ea typeface="+mn-ea"/>
                  <a:cs typeface="+mn-ea"/>
                  <a:sym typeface="+mn-lt"/>
                </a:rPr>
                <a:t>希望</a:t>
              </a:r>
              <a:endParaRPr lang="zh-CN" altLang="en-US" sz="2800" b="1" dirty="0">
                <a:solidFill>
                  <a:schemeClr val="bg1"/>
                </a:solidFill>
                <a:latin typeface="+mn-lt"/>
                <a:ea typeface="+mn-ea"/>
                <a:cs typeface="+mn-ea"/>
                <a:sym typeface="+mn-lt"/>
              </a:endParaRPr>
            </a:p>
            <a:p>
              <a:pPr marL="457200" lvl="1" indent="0">
                <a:lnSpc>
                  <a:spcPct val="130000"/>
                </a:lnSpc>
                <a:buClr>
                  <a:schemeClr val="accent1"/>
                </a:buClr>
              </a:pPr>
              <a:r>
                <a:rPr lang="zh-CN" altLang="en-US" sz="2800" b="1" dirty="0">
                  <a:solidFill>
                    <a:schemeClr val="bg1"/>
                  </a:solidFill>
                  <a:latin typeface="+mn-lt"/>
                  <a:ea typeface="+mn-ea"/>
                  <a:cs typeface="+mn-ea"/>
                  <a:sym typeface="+mn-lt"/>
                </a:rPr>
                <a:t>信心</a:t>
              </a:r>
              <a:endParaRPr lang="zh-CN" altLang="en-US" sz="2800" b="1" dirty="0">
                <a:solidFill>
                  <a:schemeClr val="bg1"/>
                </a:solidFill>
                <a:latin typeface="+mn-lt"/>
                <a:ea typeface="+mn-ea"/>
                <a:cs typeface="+mn-ea"/>
                <a:sym typeface="+mn-lt"/>
              </a:endParaRPr>
            </a:p>
            <a:p>
              <a:pPr marL="457200" lvl="1" indent="0">
                <a:lnSpc>
                  <a:spcPct val="130000"/>
                </a:lnSpc>
                <a:buClr>
                  <a:schemeClr val="accent1"/>
                </a:buClr>
              </a:pPr>
              <a:r>
                <a:rPr lang="zh-CN" altLang="en-US" sz="2800" b="1" dirty="0">
                  <a:solidFill>
                    <a:schemeClr val="bg1"/>
                  </a:solidFill>
                  <a:latin typeface="+mn-lt"/>
                  <a:ea typeface="+mn-ea"/>
                  <a:cs typeface="+mn-ea"/>
                  <a:sym typeface="+mn-lt"/>
                </a:rPr>
                <a:t>同情</a:t>
              </a:r>
              <a:endParaRPr lang="zh-CN" altLang="en-US" sz="2800" b="1" dirty="0">
                <a:solidFill>
                  <a:schemeClr val="bg1"/>
                </a:solidFill>
                <a:latin typeface="+mn-lt"/>
                <a:ea typeface="+mn-ea"/>
                <a:cs typeface="+mn-ea"/>
                <a:sym typeface="+mn-lt"/>
              </a:endParaRPr>
            </a:p>
            <a:p>
              <a:pPr marL="457200" lvl="1" indent="0">
                <a:lnSpc>
                  <a:spcPct val="130000"/>
                </a:lnSpc>
                <a:buClr>
                  <a:schemeClr val="accent1"/>
                </a:buClr>
              </a:pPr>
              <a:r>
                <a:rPr lang="zh-CN" altLang="en-US" sz="2800" b="1" dirty="0">
                  <a:solidFill>
                    <a:schemeClr val="bg1"/>
                  </a:solidFill>
                  <a:latin typeface="+mn-lt"/>
                  <a:ea typeface="+mn-ea"/>
                  <a:cs typeface="+mn-ea"/>
                  <a:sym typeface="+mn-lt"/>
                </a:rPr>
                <a:t>乐观</a:t>
              </a:r>
              <a:endParaRPr lang="zh-CN" altLang="en-US" sz="2800" b="1" dirty="0">
                <a:solidFill>
                  <a:schemeClr val="bg1"/>
                </a:solidFill>
                <a:latin typeface="+mn-lt"/>
                <a:ea typeface="+mn-ea"/>
                <a:cs typeface="+mn-ea"/>
                <a:sym typeface="+mn-lt"/>
              </a:endParaRPr>
            </a:p>
            <a:p>
              <a:pPr marL="457200" lvl="1" indent="0">
                <a:lnSpc>
                  <a:spcPct val="130000"/>
                </a:lnSpc>
                <a:buClr>
                  <a:schemeClr val="accent1"/>
                </a:buClr>
              </a:pPr>
              <a:r>
                <a:rPr lang="zh-CN" altLang="en-US" sz="2800" b="1" dirty="0">
                  <a:solidFill>
                    <a:schemeClr val="bg1"/>
                  </a:solidFill>
                  <a:latin typeface="+mn-lt"/>
                  <a:ea typeface="+mn-ea"/>
                  <a:cs typeface="+mn-ea"/>
                  <a:sym typeface="+mn-lt"/>
                </a:rPr>
                <a:t>忠诚</a:t>
              </a:r>
              <a:endParaRPr lang="zh-CN" altLang="en-US" sz="2800" b="1" dirty="0">
                <a:solidFill>
                  <a:schemeClr val="bg1"/>
                </a:solidFill>
                <a:latin typeface="+mn-lt"/>
                <a:ea typeface="+mn-ea"/>
                <a:cs typeface="+mn-ea"/>
                <a:sym typeface="+mn-lt"/>
              </a:endParaRPr>
            </a:p>
          </p:txBody>
        </p:sp>
      </p:grpSp>
      <p:grpSp>
        <p:nvGrpSpPr>
          <p:cNvPr id="11" name="组合 10"/>
          <p:cNvGrpSpPr/>
          <p:nvPr/>
        </p:nvGrpSpPr>
        <p:grpSpPr>
          <a:xfrm>
            <a:off x="3747687" y="1484784"/>
            <a:ext cx="2565060" cy="4995148"/>
            <a:chOff x="979213" y="1484784"/>
            <a:chExt cx="2565060" cy="4995148"/>
          </a:xfrm>
        </p:grpSpPr>
        <p:sp>
          <p:nvSpPr>
            <p:cNvPr id="12" name="矩形: 圆角 11"/>
            <p:cNvSpPr/>
            <p:nvPr/>
          </p:nvSpPr>
          <p:spPr>
            <a:xfrm>
              <a:off x="979213" y="1484784"/>
              <a:ext cx="2565060" cy="4995148"/>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0335" tIns="127470" rIns="190335" bIns="127470" numCol="1" spcCol="1270" anchor="ctr" anchorCtr="0">
              <a:noAutofit/>
            </a:bodyPr>
            <a:lstStyle/>
            <a:p>
              <a:pPr marL="0" lvl="0" indent="0" algn="ctr" defTabSz="1466850">
                <a:lnSpc>
                  <a:spcPct val="130000"/>
                </a:lnSpc>
                <a:buNone/>
              </a:pPr>
              <a:endParaRPr lang="zh-CN" sz="2800" kern="1200" dirty="0">
                <a:cs typeface="+mn-ea"/>
                <a:sym typeface="+mn-lt"/>
              </a:endParaRPr>
            </a:p>
          </p:txBody>
        </p:sp>
        <p:sp>
          <p:nvSpPr>
            <p:cNvPr id="13" name="Rectangle 4"/>
            <p:cNvSpPr>
              <a:spLocks noChangeArrowheads="1"/>
            </p:cNvSpPr>
            <p:nvPr/>
          </p:nvSpPr>
          <p:spPr bwMode="auto">
            <a:xfrm>
              <a:off x="1292016" y="1756002"/>
              <a:ext cx="203551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2"/>
                  </a:solidFill>
                  <a:latin typeface="Times New Roman" panose="02020603050405020304" pitchFamily="18" charset="0"/>
                  <a:ea typeface="宋体" panose="02010600030101010101" pitchFamily="2" charset="-122"/>
                </a:defRPr>
              </a:lvl1pPr>
              <a:lvl2pPr marL="742950" indent="-285750">
                <a:defRPr>
                  <a:solidFill>
                    <a:schemeClr val="tx2"/>
                  </a:solidFill>
                  <a:latin typeface="Times New Roman" panose="02020603050405020304" pitchFamily="18" charset="0"/>
                  <a:ea typeface="宋体" panose="02010600030101010101" pitchFamily="2" charset="-122"/>
                </a:defRPr>
              </a:lvl2pPr>
              <a:lvl3pPr>
                <a:defRPr>
                  <a:solidFill>
                    <a:schemeClr val="tx2"/>
                  </a:solidFill>
                  <a:latin typeface="Times New Roman" panose="02020603050405020304" pitchFamily="18" charset="0"/>
                  <a:ea typeface="宋体" panose="02010600030101010101" pitchFamily="2" charset="-122"/>
                </a:defRPr>
              </a:lvl3pPr>
              <a:lvl4pPr>
                <a:defRPr>
                  <a:solidFill>
                    <a:schemeClr val="tx2"/>
                  </a:solidFill>
                  <a:latin typeface="Times New Roman" panose="02020603050405020304" pitchFamily="18" charset="0"/>
                  <a:ea typeface="宋体" panose="02010600030101010101" pitchFamily="2" charset="-122"/>
                </a:defRPr>
              </a:lvl4pPr>
              <a:lvl5pPr>
                <a:defRPr>
                  <a:solidFill>
                    <a:schemeClr val="tx2"/>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9pPr>
            </a:lstStyle>
            <a:p>
              <a:pPr marL="0" indent="0">
                <a:lnSpc>
                  <a:spcPct val="130000"/>
                </a:lnSpc>
              </a:pPr>
              <a:r>
                <a:rPr lang="zh-CN" altLang="en-US" sz="3200" b="1">
                  <a:solidFill>
                    <a:schemeClr val="bg1"/>
                  </a:solidFill>
                  <a:latin typeface="+mn-lt"/>
                  <a:ea typeface="+mn-ea"/>
                  <a:cs typeface="+mn-ea"/>
                  <a:sym typeface="+mn-lt"/>
                </a:rPr>
                <a:t>负面情绪</a:t>
              </a:r>
              <a:endParaRPr lang="zh-CN" altLang="en-US" sz="3200" b="1">
                <a:solidFill>
                  <a:schemeClr val="bg1"/>
                </a:solidFill>
                <a:latin typeface="+mn-lt"/>
                <a:ea typeface="+mn-ea"/>
                <a:cs typeface="+mn-ea"/>
                <a:sym typeface="+mn-lt"/>
              </a:endParaRPr>
            </a:p>
            <a:p>
              <a:pPr marL="0" indent="0" algn="ctr">
                <a:lnSpc>
                  <a:spcPct val="130000"/>
                </a:lnSpc>
              </a:pPr>
              <a:r>
                <a:rPr lang="zh-CN" altLang="en-US" sz="2800" b="1">
                  <a:solidFill>
                    <a:schemeClr val="bg1"/>
                  </a:solidFill>
                  <a:latin typeface="+mn-lt"/>
                  <a:ea typeface="+mn-ea"/>
                  <a:cs typeface="+mn-ea"/>
                  <a:sym typeface="+mn-lt"/>
                </a:rPr>
                <a:t>恐惧</a:t>
              </a:r>
              <a:endParaRPr lang="zh-CN" altLang="en-US" sz="2800" b="1">
                <a:solidFill>
                  <a:schemeClr val="bg1"/>
                </a:solidFill>
                <a:latin typeface="+mn-lt"/>
                <a:ea typeface="+mn-ea"/>
                <a:cs typeface="+mn-ea"/>
                <a:sym typeface="+mn-lt"/>
              </a:endParaRPr>
            </a:p>
            <a:p>
              <a:pPr marL="0" indent="0" algn="ctr">
                <a:lnSpc>
                  <a:spcPct val="130000"/>
                </a:lnSpc>
              </a:pPr>
              <a:r>
                <a:rPr lang="zh-CN" altLang="en-US" sz="2800" b="1">
                  <a:solidFill>
                    <a:schemeClr val="bg1"/>
                  </a:solidFill>
                  <a:latin typeface="+mn-lt"/>
                  <a:ea typeface="+mn-ea"/>
                  <a:cs typeface="+mn-ea"/>
                  <a:sym typeface="+mn-lt"/>
                </a:rPr>
                <a:t>仇恨</a:t>
              </a:r>
              <a:endParaRPr lang="zh-CN" altLang="en-US" sz="2800" b="1">
                <a:solidFill>
                  <a:schemeClr val="bg1"/>
                </a:solidFill>
                <a:latin typeface="+mn-lt"/>
                <a:ea typeface="+mn-ea"/>
                <a:cs typeface="+mn-ea"/>
                <a:sym typeface="+mn-lt"/>
              </a:endParaRPr>
            </a:p>
            <a:p>
              <a:pPr marL="0" indent="0" algn="ctr">
                <a:lnSpc>
                  <a:spcPct val="130000"/>
                </a:lnSpc>
              </a:pPr>
              <a:r>
                <a:rPr lang="zh-CN" altLang="en-US" sz="2800" b="1">
                  <a:solidFill>
                    <a:schemeClr val="bg1"/>
                  </a:solidFill>
                  <a:latin typeface="+mn-lt"/>
                  <a:ea typeface="+mn-ea"/>
                  <a:cs typeface="+mn-ea"/>
                  <a:sym typeface="+mn-lt"/>
                </a:rPr>
                <a:t>愤怒</a:t>
              </a:r>
              <a:endParaRPr lang="zh-CN" altLang="en-US" sz="2800" b="1">
                <a:solidFill>
                  <a:schemeClr val="bg1"/>
                </a:solidFill>
                <a:latin typeface="+mn-lt"/>
                <a:ea typeface="+mn-ea"/>
                <a:cs typeface="+mn-ea"/>
                <a:sym typeface="+mn-lt"/>
              </a:endParaRPr>
            </a:p>
            <a:p>
              <a:pPr marL="0" indent="0" algn="ctr">
                <a:lnSpc>
                  <a:spcPct val="130000"/>
                </a:lnSpc>
              </a:pPr>
              <a:r>
                <a:rPr lang="zh-CN" altLang="en-US" sz="2800" b="1">
                  <a:solidFill>
                    <a:schemeClr val="bg1"/>
                  </a:solidFill>
                  <a:latin typeface="+mn-lt"/>
                  <a:ea typeface="+mn-ea"/>
                  <a:cs typeface="+mn-ea"/>
                  <a:sym typeface="+mn-lt"/>
                </a:rPr>
                <a:t>贪婪</a:t>
              </a:r>
              <a:endParaRPr lang="zh-CN" altLang="en-US" sz="2800" b="1">
                <a:solidFill>
                  <a:schemeClr val="bg1"/>
                </a:solidFill>
                <a:latin typeface="+mn-lt"/>
                <a:ea typeface="+mn-ea"/>
                <a:cs typeface="+mn-ea"/>
                <a:sym typeface="+mn-lt"/>
              </a:endParaRPr>
            </a:p>
            <a:p>
              <a:pPr marL="0" indent="0" algn="ctr">
                <a:lnSpc>
                  <a:spcPct val="130000"/>
                </a:lnSpc>
              </a:pPr>
              <a:r>
                <a:rPr lang="zh-CN" altLang="en-US" sz="2800" b="1">
                  <a:solidFill>
                    <a:schemeClr val="bg1"/>
                  </a:solidFill>
                  <a:latin typeface="+mn-lt"/>
                  <a:ea typeface="+mn-ea"/>
                  <a:cs typeface="+mn-ea"/>
                  <a:sym typeface="+mn-lt"/>
                </a:rPr>
                <a:t>嫉妒</a:t>
              </a:r>
              <a:endParaRPr lang="zh-CN" altLang="en-US" sz="2800" b="1">
                <a:solidFill>
                  <a:schemeClr val="bg1"/>
                </a:solidFill>
                <a:latin typeface="+mn-lt"/>
                <a:ea typeface="+mn-ea"/>
                <a:cs typeface="+mn-ea"/>
                <a:sym typeface="+mn-lt"/>
              </a:endParaRPr>
            </a:p>
            <a:p>
              <a:pPr marL="0" indent="0" algn="ctr">
                <a:lnSpc>
                  <a:spcPct val="130000"/>
                </a:lnSpc>
              </a:pPr>
              <a:r>
                <a:rPr lang="zh-CN" altLang="en-US" sz="2800" b="1">
                  <a:solidFill>
                    <a:schemeClr val="bg1"/>
                  </a:solidFill>
                  <a:latin typeface="+mn-lt"/>
                  <a:ea typeface="+mn-ea"/>
                  <a:cs typeface="+mn-ea"/>
                  <a:sym typeface="+mn-lt"/>
                </a:rPr>
                <a:t>报复</a:t>
              </a:r>
              <a:endParaRPr lang="zh-CN" altLang="en-US" sz="2800" b="1">
                <a:solidFill>
                  <a:schemeClr val="bg1"/>
                </a:solidFill>
                <a:latin typeface="+mn-lt"/>
                <a:ea typeface="+mn-ea"/>
                <a:cs typeface="+mn-ea"/>
                <a:sym typeface="+mn-lt"/>
              </a:endParaRPr>
            </a:p>
            <a:p>
              <a:pPr marL="0" indent="0" algn="ctr">
                <a:lnSpc>
                  <a:spcPct val="130000"/>
                </a:lnSpc>
              </a:pPr>
              <a:r>
                <a:rPr lang="zh-CN" altLang="en-US" sz="2800" b="1">
                  <a:solidFill>
                    <a:schemeClr val="bg1"/>
                  </a:solidFill>
                  <a:latin typeface="+mn-lt"/>
                  <a:ea typeface="+mn-ea"/>
                  <a:cs typeface="+mn-ea"/>
                  <a:sym typeface="+mn-lt"/>
                </a:rPr>
                <a:t>痴迷</a:t>
              </a:r>
              <a:endParaRPr lang="zh-CN" altLang="en-US" sz="2800" b="1" dirty="0">
                <a:solidFill>
                  <a:schemeClr val="bg1"/>
                </a:solidFill>
                <a:latin typeface="+mn-lt"/>
                <a:ea typeface="+mn-ea"/>
                <a:cs typeface="+mn-ea"/>
                <a:sym typeface="+mn-lt"/>
              </a:endParaRPr>
            </a:p>
          </p:txBody>
        </p:sp>
      </p:grpSp>
      <p:sp>
        <p:nvSpPr>
          <p:cNvPr id="14" name="Rectangle 6"/>
          <p:cNvSpPr>
            <a:spLocks noChangeArrowheads="1"/>
          </p:cNvSpPr>
          <p:nvPr/>
        </p:nvSpPr>
        <p:spPr bwMode="auto">
          <a:xfrm>
            <a:off x="7567488" y="1562292"/>
            <a:ext cx="688752" cy="209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lvl1pPr marL="342900" indent="-342900">
              <a:defRPr>
                <a:solidFill>
                  <a:schemeClr val="tx2"/>
                </a:solidFill>
                <a:latin typeface="Times New Roman" panose="02020603050405020304" pitchFamily="18" charset="0"/>
                <a:ea typeface="宋体" panose="02010600030101010101" pitchFamily="2" charset="-122"/>
              </a:defRPr>
            </a:lvl1pPr>
            <a:lvl2pPr marL="742950" indent="-285750">
              <a:defRPr>
                <a:solidFill>
                  <a:schemeClr val="tx2"/>
                </a:solidFill>
                <a:latin typeface="Times New Roman" panose="02020603050405020304" pitchFamily="18" charset="0"/>
                <a:ea typeface="宋体" panose="02010600030101010101" pitchFamily="2" charset="-122"/>
              </a:defRPr>
            </a:lvl2pPr>
            <a:lvl3pPr>
              <a:defRPr>
                <a:solidFill>
                  <a:schemeClr val="tx2"/>
                </a:solidFill>
                <a:latin typeface="Times New Roman" panose="02020603050405020304" pitchFamily="18" charset="0"/>
                <a:ea typeface="宋体" panose="02010600030101010101" pitchFamily="2" charset="-122"/>
              </a:defRPr>
            </a:lvl3pPr>
            <a:lvl4pPr>
              <a:defRPr>
                <a:solidFill>
                  <a:schemeClr val="tx2"/>
                </a:solidFill>
                <a:latin typeface="Times New Roman" panose="02020603050405020304" pitchFamily="18" charset="0"/>
                <a:ea typeface="宋体" panose="02010600030101010101" pitchFamily="2" charset="-122"/>
              </a:defRPr>
            </a:lvl4pPr>
            <a:lvl5pPr>
              <a:defRPr>
                <a:solidFill>
                  <a:schemeClr val="tx2"/>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9pPr>
          </a:lstStyle>
          <a:p>
            <a:pPr marL="0" indent="0" algn="ctr">
              <a:lnSpc>
                <a:spcPct val="130000"/>
              </a:lnSpc>
              <a:buClr>
                <a:schemeClr val="accent1"/>
              </a:buClr>
            </a:pPr>
            <a:r>
              <a:rPr lang="zh-CN" altLang="en-US" sz="3200" b="1" dirty="0">
                <a:solidFill>
                  <a:srgbClr val="C00000"/>
                </a:solidFill>
                <a:latin typeface="+mn-lt"/>
                <a:ea typeface="+mn-ea"/>
                <a:cs typeface="+mn-ea"/>
                <a:sym typeface="+mn-lt"/>
              </a:rPr>
              <a:t>两</a:t>
            </a:r>
            <a:r>
              <a:rPr lang="zh-CN" altLang="en-US" sz="3200" b="1">
                <a:solidFill>
                  <a:srgbClr val="C00000"/>
                </a:solidFill>
                <a:latin typeface="+mn-lt"/>
                <a:ea typeface="+mn-ea"/>
                <a:cs typeface="+mn-ea"/>
                <a:sym typeface="+mn-lt"/>
              </a:rPr>
              <a:t>类情绪</a:t>
            </a:r>
            <a:endParaRPr lang="zh-CN" altLang="en-US" sz="3200" b="1" dirty="0">
              <a:solidFill>
                <a:srgbClr val="C00000"/>
              </a:solidFill>
              <a:latin typeface="+mn-lt"/>
              <a:ea typeface="+mn-ea"/>
              <a:cs typeface="+mn-ea"/>
              <a:sym typeface="+mn-lt"/>
            </a:endParaRPr>
          </a:p>
        </p:txBody>
      </p:sp>
      <p:sp>
        <p:nvSpPr>
          <p:cNvPr id="15" name="左大括号 14"/>
          <p:cNvSpPr/>
          <p:nvPr/>
        </p:nvSpPr>
        <p:spPr>
          <a:xfrm>
            <a:off x="8043021" y="1711457"/>
            <a:ext cx="504056" cy="1723043"/>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矩形 15"/>
          <p:cNvSpPr/>
          <p:nvPr/>
        </p:nvSpPr>
        <p:spPr>
          <a:xfrm>
            <a:off x="8295049" y="3135539"/>
            <a:ext cx="2082622" cy="597921"/>
          </a:xfrm>
          <a:prstGeom prst="rect">
            <a:avLst/>
          </a:prstGeom>
        </p:spPr>
        <p:txBody>
          <a:bodyPr wrap="none">
            <a:spAutoFit/>
          </a:bodyPr>
          <a:lstStyle/>
          <a:p>
            <a:pPr lvl="1" algn="ctr">
              <a:lnSpc>
                <a:spcPct val="130000"/>
              </a:lnSpc>
              <a:buClr>
                <a:schemeClr val="accent1"/>
              </a:buClr>
            </a:pPr>
            <a:r>
              <a:rPr lang="zh-CN" altLang="en-US" sz="2800" b="1">
                <a:solidFill>
                  <a:schemeClr val="tx1">
                    <a:lumMod val="85000"/>
                    <a:lumOff val="15000"/>
                  </a:schemeClr>
                </a:solidFill>
                <a:latin typeface="+mj-ea"/>
                <a:ea typeface="+mj-ea"/>
                <a:cs typeface="+mn-ea"/>
                <a:sym typeface="+mn-lt"/>
              </a:rPr>
              <a:t>表像情绪</a:t>
            </a:r>
            <a:endParaRPr lang="zh-CN" altLang="en-US" sz="2800" b="1" dirty="0">
              <a:solidFill>
                <a:schemeClr val="tx1">
                  <a:lumMod val="85000"/>
                  <a:lumOff val="15000"/>
                </a:schemeClr>
              </a:solidFill>
              <a:latin typeface="+mj-ea"/>
              <a:ea typeface="+mj-ea"/>
              <a:cs typeface="+mn-ea"/>
              <a:sym typeface="+mn-lt"/>
            </a:endParaRPr>
          </a:p>
        </p:txBody>
      </p:sp>
      <p:sp>
        <p:nvSpPr>
          <p:cNvPr id="17" name="矩形 16"/>
          <p:cNvSpPr/>
          <p:nvPr/>
        </p:nvSpPr>
        <p:spPr>
          <a:xfrm>
            <a:off x="8256240" y="1340768"/>
            <a:ext cx="2089033" cy="592213"/>
          </a:xfrm>
          <a:prstGeom prst="rect">
            <a:avLst/>
          </a:prstGeom>
        </p:spPr>
        <p:txBody>
          <a:bodyPr wrap="none">
            <a:spAutoFit/>
          </a:bodyPr>
          <a:lstStyle/>
          <a:p>
            <a:pPr lvl="1" algn="ctr">
              <a:lnSpc>
                <a:spcPct val="130000"/>
              </a:lnSpc>
              <a:buClr>
                <a:schemeClr val="accent1"/>
              </a:buClr>
            </a:pPr>
            <a:r>
              <a:rPr lang="zh-CN" altLang="en-US" sz="2800" b="1">
                <a:solidFill>
                  <a:schemeClr val="tx1">
                    <a:lumMod val="85000"/>
                    <a:lumOff val="15000"/>
                  </a:schemeClr>
                </a:solidFill>
                <a:latin typeface="+mj-ea"/>
                <a:ea typeface="+mj-ea"/>
                <a:cs typeface="+mn-ea"/>
                <a:sym typeface="+mn-lt"/>
              </a:rPr>
              <a:t>感受情绪</a:t>
            </a:r>
            <a:endParaRPr lang="zh-CN" altLang="en-US" sz="2800" b="1" dirty="0">
              <a:solidFill>
                <a:schemeClr val="tx1">
                  <a:lumMod val="85000"/>
                  <a:lumOff val="15000"/>
                </a:schemeClr>
              </a:solidFill>
              <a:latin typeface="+mj-ea"/>
              <a:ea typeface="+mj-ea"/>
              <a:cs typeface="+mn-ea"/>
              <a:sym typeface="+mn-lt"/>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88724" y="3982357"/>
            <a:ext cx="3624064" cy="25991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kern="1200" dirty="0">
                  <a:latin typeface="+mn-lt"/>
                  <a:ea typeface="+mn-ea"/>
                  <a:cs typeface="+mn-ea"/>
                  <a:sym typeface="+mn-lt"/>
                </a:rPr>
                <a:t>情绪是什么</a:t>
              </a:r>
              <a:endParaRPr lang="zh-CN" altLang="en-US" sz="3200" kern="1200" dirty="0">
                <a:latin typeface="+mn-lt"/>
                <a:ea typeface="+mn-ea"/>
                <a:cs typeface="+mn-ea"/>
                <a:sym typeface="+mn-lt"/>
              </a:endParaRPr>
            </a:p>
          </p:txBody>
        </p:sp>
      </p:grpSp>
      <p:sp>
        <p:nvSpPr>
          <p:cNvPr id="11" name="矩形 10"/>
          <p:cNvSpPr/>
          <p:nvPr/>
        </p:nvSpPr>
        <p:spPr>
          <a:xfrm>
            <a:off x="493936" y="2830765"/>
            <a:ext cx="6339423" cy="2689582"/>
          </a:xfrm>
          <a:prstGeom prst="rect">
            <a:avLst/>
          </a:prstGeom>
        </p:spPr>
        <p:txBody>
          <a:bodyPr wrap="square">
            <a:spAutoFit/>
          </a:bodyPr>
          <a:lstStyle/>
          <a:p>
            <a:pPr lvl="1">
              <a:lnSpc>
                <a:spcPct val="130000"/>
              </a:lnSpc>
            </a:pPr>
            <a:r>
              <a:rPr lang="zh-CN" altLang="en-US" sz="2200" noProof="1">
                <a:solidFill>
                  <a:schemeClr val="tx1"/>
                </a:solidFill>
                <a:latin typeface="+mn-lt"/>
                <a:ea typeface="+mn-ea"/>
                <a:cs typeface="+mn-ea"/>
                <a:sym typeface="+mn-lt"/>
              </a:rPr>
              <a:t>情绪是生命里不可分割的一部分</a:t>
            </a:r>
            <a:endParaRPr lang="zh-CN" altLang="en-US" sz="2200" noProof="1">
              <a:solidFill>
                <a:schemeClr val="tx1"/>
              </a:solidFill>
              <a:latin typeface="+mn-lt"/>
              <a:ea typeface="+mn-ea"/>
              <a:cs typeface="+mn-ea"/>
              <a:sym typeface="+mn-lt"/>
            </a:endParaRPr>
          </a:p>
          <a:p>
            <a:pPr lvl="1">
              <a:lnSpc>
                <a:spcPct val="130000"/>
              </a:lnSpc>
            </a:pPr>
            <a:r>
              <a:rPr lang="zh-CN" altLang="en-US" sz="2200" noProof="1">
                <a:solidFill>
                  <a:schemeClr val="tx1"/>
                </a:solidFill>
                <a:latin typeface="+mn-lt"/>
                <a:ea typeface="+mn-ea"/>
                <a:cs typeface="+mn-ea"/>
                <a:sym typeface="+mn-lt"/>
              </a:rPr>
              <a:t>情绪诚实可靠</a:t>
            </a:r>
            <a:endParaRPr lang="zh-CN" altLang="en-US" sz="2200" noProof="1">
              <a:solidFill>
                <a:schemeClr val="tx1"/>
              </a:solidFill>
              <a:latin typeface="+mn-lt"/>
              <a:ea typeface="+mn-ea"/>
              <a:cs typeface="+mn-ea"/>
              <a:sym typeface="+mn-lt"/>
            </a:endParaRPr>
          </a:p>
          <a:p>
            <a:pPr lvl="1">
              <a:lnSpc>
                <a:spcPct val="130000"/>
              </a:lnSpc>
            </a:pPr>
            <a:r>
              <a:rPr lang="zh-CN" altLang="en-US" sz="2200" noProof="1">
                <a:solidFill>
                  <a:schemeClr val="tx1"/>
                </a:solidFill>
                <a:latin typeface="+mn-lt"/>
                <a:ea typeface="+mn-ea"/>
                <a:cs typeface="+mn-ea"/>
                <a:sym typeface="+mn-lt"/>
              </a:rPr>
              <a:t>情绪从来都不是问题</a:t>
            </a:r>
            <a:endParaRPr lang="zh-CN" altLang="en-US" sz="2200" noProof="1">
              <a:solidFill>
                <a:schemeClr val="tx1"/>
              </a:solidFill>
              <a:latin typeface="+mn-lt"/>
              <a:ea typeface="+mn-ea"/>
              <a:cs typeface="+mn-ea"/>
              <a:sym typeface="+mn-lt"/>
            </a:endParaRPr>
          </a:p>
          <a:p>
            <a:pPr lvl="1">
              <a:lnSpc>
                <a:spcPct val="130000"/>
              </a:lnSpc>
            </a:pPr>
            <a:r>
              <a:rPr lang="zh-CN" altLang="en-US" sz="2200" noProof="1">
                <a:solidFill>
                  <a:schemeClr val="tx1"/>
                </a:solidFill>
                <a:latin typeface="+mn-lt"/>
                <a:ea typeface="+mn-ea"/>
                <a:cs typeface="+mn-ea"/>
                <a:sym typeface="+mn-lt"/>
              </a:rPr>
              <a:t>情绪是教我们在事情中该有所学习</a:t>
            </a:r>
            <a:endParaRPr lang="zh-CN" altLang="en-US" sz="2200" noProof="1">
              <a:solidFill>
                <a:schemeClr val="tx1"/>
              </a:solidFill>
              <a:latin typeface="+mn-lt"/>
              <a:ea typeface="+mn-ea"/>
              <a:cs typeface="+mn-ea"/>
              <a:sym typeface="+mn-lt"/>
            </a:endParaRPr>
          </a:p>
          <a:p>
            <a:pPr lvl="1">
              <a:lnSpc>
                <a:spcPct val="130000"/>
              </a:lnSpc>
            </a:pPr>
            <a:r>
              <a:rPr lang="zh-CN" altLang="en-US" sz="2200" noProof="1">
                <a:solidFill>
                  <a:schemeClr val="tx1"/>
                </a:solidFill>
                <a:latin typeface="+mn-lt"/>
                <a:ea typeface="+mn-ea"/>
                <a:cs typeface="+mn-ea"/>
                <a:sym typeface="+mn-lt"/>
              </a:rPr>
              <a:t>情绪应该为我们服务，而不应成为我们的主人</a:t>
            </a:r>
            <a:endParaRPr lang="zh-CN" altLang="en-US" sz="2200" noProof="1">
              <a:solidFill>
                <a:schemeClr val="tx1"/>
              </a:solidFill>
              <a:latin typeface="+mn-lt"/>
              <a:ea typeface="+mn-ea"/>
              <a:cs typeface="+mn-ea"/>
              <a:sym typeface="+mn-lt"/>
            </a:endParaRPr>
          </a:p>
          <a:p>
            <a:pPr lvl="1">
              <a:lnSpc>
                <a:spcPct val="130000"/>
              </a:lnSpc>
            </a:pPr>
            <a:r>
              <a:rPr lang="zh-CN" altLang="en-US" sz="2200" noProof="1">
                <a:solidFill>
                  <a:schemeClr val="tx1"/>
                </a:solidFill>
                <a:latin typeface="+mn-lt"/>
                <a:ea typeface="+mn-ea"/>
                <a:cs typeface="+mn-ea"/>
                <a:sym typeface="+mn-lt"/>
              </a:rPr>
              <a:t>情绪是经验记忆的必需部分</a:t>
            </a:r>
            <a:endParaRPr lang="zh-CN" altLang="en-US" dirty="0">
              <a:latin typeface="+mn-lt"/>
              <a:ea typeface="+mn-ea"/>
              <a:cs typeface="+mn-ea"/>
              <a:sym typeface="+mn-lt"/>
            </a:endParaRPr>
          </a:p>
        </p:txBody>
      </p:sp>
      <p:sp>
        <p:nvSpPr>
          <p:cNvPr id="12" name="矩形: 剪去单角 11"/>
          <p:cNvSpPr/>
          <p:nvPr/>
        </p:nvSpPr>
        <p:spPr>
          <a:xfrm>
            <a:off x="853976" y="2552551"/>
            <a:ext cx="6048672" cy="3168352"/>
          </a:xfrm>
          <a:prstGeom prst="snip1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r="4903"/>
          <a:stretch>
            <a:fillRect/>
          </a:stretch>
        </p:blipFill>
        <p:spPr>
          <a:xfrm>
            <a:off x="7111171" y="2936260"/>
            <a:ext cx="4673461" cy="26519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kern="1200">
                  <a:latin typeface="+mn-lt"/>
                  <a:ea typeface="+mn-ea"/>
                  <a:cs typeface="+mn-ea"/>
                  <a:sym typeface="+mn-lt"/>
                </a:rPr>
                <a:t>情绪</a:t>
              </a:r>
              <a:r>
                <a:rPr lang="zh-CN" altLang="en-US" sz="3200" b="1">
                  <a:cs typeface="+mn-ea"/>
                  <a:sym typeface="+mn-lt"/>
                </a:rPr>
                <a:t>与人格</a:t>
              </a:r>
              <a:endParaRPr lang="zh-CN" altLang="en-US" sz="3200" kern="1200" dirty="0">
                <a:latin typeface="+mn-lt"/>
                <a:ea typeface="+mn-ea"/>
                <a:cs typeface="+mn-ea"/>
                <a:sym typeface="+mn-lt"/>
              </a:endParaRPr>
            </a:p>
          </p:txBody>
        </p:sp>
      </p:grpSp>
      <p:grpSp>
        <p:nvGrpSpPr>
          <p:cNvPr id="13" name="组合 12"/>
          <p:cNvGrpSpPr/>
          <p:nvPr/>
        </p:nvGrpSpPr>
        <p:grpSpPr>
          <a:xfrm>
            <a:off x="911493" y="3387192"/>
            <a:ext cx="1224136" cy="1634256"/>
            <a:chOff x="911493" y="3387192"/>
            <a:chExt cx="1224136" cy="1634256"/>
          </a:xfrm>
        </p:grpSpPr>
        <p:sp>
          <p:nvSpPr>
            <p:cNvPr id="11" name="双大括号 10"/>
            <p:cNvSpPr/>
            <p:nvPr/>
          </p:nvSpPr>
          <p:spPr>
            <a:xfrm>
              <a:off x="911493" y="3484240"/>
              <a:ext cx="1224136" cy="1440160"/>
            </a:xfrm>
            <a:prstGeom prst="bracePair">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矩形 11"/>
            <p:cNvSpPr/>
            <p:nvPr/>
          </p:nvSpPr>
          <p:spPr>
            <a:xfrm>
              <a:off x="1177523" y="3387192"/>
              <a:ext cx="762453" cy="1634256"/>
            </a:xfrm>
            <a:prstGeom prst="rect">
              <a:avLst/>
            </a:prstGeom>
          </p:spPr>
          <p:txBody>
            <a:bodyPr vert="eaVert" wrap="square">
              <a:spAutoFit/>
            </a:bodyPr>
            <a:lstStyle/>
            <a:p>
              <a:pPr>
                <a:lnSpc>
                  <a:spcPct val="130000"/>
                </a:lnSpc>
              </a:pPr>
              <a:r>
                <a:rPr lang="en-US" altLang="zh-CN" sz="3200" b="1">
                  <a:solidFill>
                    <a:srgbClr val="C00000"/>
                  </a:solidFill>
                  <a:latin typeface="+mj-ea"/>
                  <a:ea typeface="+mj-ea"/>
                  <a:cs typeface="+mn-ea"/>
                  <a:sym typeface="+mn-lt"/>
                </a:rPr>
                <a:t>A</a:t>
              </a:r>
              <a:r>
                <a:rPr lang="zh-CN" altLang="en-US" sz="3200" b="1">
                  <a:solidFill>
                    <a:srgbClr val="C00000"/>
                  </a:solidFill>
                  <a:latin typeface="+mj-ea"/>
                  <a:ea typeface="+mj-ea"/>
                  <a:cs typeface="+mn-ea"/>
                  <a:sym typeface="+mn-lt"/>
                </a:rPr>
                <a:t>型人格</a:t>
              </a:r>
              <a:endParaRPr lang="zh-CN" altLang="en-US" sz="3200" b="1" dirty="0">
                <a:solidFill>
                  <a:srgbClr val="C00000"/>
                </a:solidFill>
                <a:latin typeface="+mj-ea"/>
                <a:ea typeface="+mj-ea"/>
                <a:cs typeface="+mn-ea"/>
                <a:sym typeface="+mn-lt"/>
              </a:endParaRPr>
            </a:p>
          </p:txBody>
        </p:sp>
      </p:grpSp>
      <p:sp>
        <p:nvSpPr>
          <p:cNvPr id="14" name="矩形 13"/>
          <p:cNvSpPr/>
          <p:nvPr/>
        </p:nvSpPr>
        <p:spPr>
          <a:xfrm>
            <a:off x="1946772" y="2420888"/>
            <a:ext cx="6096000" cy="3285771"/>
          </a:xfrm>
          <a:prstGeom prst="rect">
            <a:avLst/>
          </a:prstGeom>
        </p:spPr>
        <p:txBody>
          <a:bodyPr>
            <a:spAutoFit/>
          </a:bodyPr>
          <a:lstStyle/>
          <a:p>
            <a:pPr>
              <a:lnSpc>
                <a:spcPct val="130000"/>
              </a:lnSpc>
            </a:pPr>
            <a:endParaRPr lang="zh-CN" altLang="en-US" dirty="0">
              <a:latin typeface="+mn-lt"/>
              <a:ea typeface="+mn-ea"/>
              <a:cs typeface="+mn-ea"/>
              <a:sym typeface="+mn-lt"/>
            </a:endParaRPr>
          </a:p>
          <a:p>
            <a:pPr>
              <a:lnSpc>
                <a:spcPct val="130000"/>
              </a:lnSpc>
            </a:pPr>
            <a:r>
              <a:rPr lang="zh-CN" altLang="en-US" sz="2400">
                <a:solidFill>
                  <a:schemeClr val="tx1"/>
                </a:solidFill>
                <a:latin typeface="+mn-lt"/>
                <a:ea typeface="+mn-ea"/>
                <a:cs typeface="+mn-ea"/>
                <a:sym typeface="+mn-lt"/>
              </a:rPr>
              <a:t>     运动</a:t>
            </a:r>
            <a:r>
              <a:rPr lang="zh-CN" altLang="en-US" sz="2400" dirty="0">
                <a:solidFill>
                  <a:schemeClr val="tx1"/>
                </a:solidFill>
                <a:latin typeface="+mn-lt"/>
                <a:ea typeface="+mn-ea"/>
                <a:cs typeface="+mn-ea"/>
                <a:sym typeface="+mn-lt"/>
              </a:rPr>
              <a:t>、走路和吃饭的节奏很快；</a:t>
            </a:r>
            <a:endParaRPr lang="zh-CN" altLang="en-US" sz="2400" dirty="0">
              <a:solidFill>
                <a:schemeClr val="tx1"/>
              </a:solidFill>
              <a:latin typeface="+mn-lt"/>
              <a:ea typeface="+mn-ea"/>
              <a:cs typeface="+mn-ea"/>
              <a:sym typeface="+mn-lt"/>
            </a:endParaRPr>
          </a:p>
          <a:p>
            <a:pPr lvl="1">
              <a:lnSpc>
                <a:spcPct val="130000"/>
              </a:lnSpc>
            </a:pPr>
            <a:r>
              <a:rPr lang="zh-CN" altLang="en-US" sz="2400" dirty="0">
                <a:solidFill>
                  <a:schemeClr val="tx1"/>
                </a:solidFill>
                <a:latin typeface="+mn-lt"/>
                <a:ea typeface="+mn-ea"/>
                <a:cs typeface="+mn-ea"/>
                <a:sym typeface="+mn-lt"/>
              </a:rPr>
              <a:t>对很多事情的进展速度感到不耐烦；</a:t>
            </a:r>
            <a:endParaRPr lang="zh-CN" altLang="en-US" sz="2400" dirty="0">
              <a:solidFill>
                <a:schemeClr val="tx1"/>
              </a:solidFill>
              <a:latin typeface="+mn-lt"/>
              <a:ea typeface="+mn-ea"/>
              <a:cs typeface="+mn-ea"/>
              <a:sym typeface="+mn-lt"/>
            </a:endParaRPr>
          </a:p>
          <a:p>
            <a:pPr lvl="1">
              <a:lnSpc>
                <a:spcPct val="130000"/>
              </a:lnSpc>
            </a:pPr>
            <a:r>
              <a:rPr lang="zh-CN" altLang="en-US" sz="2400" dirty="0">
                <a:solidFill>
                  <a:schemeClr val="tx1"/>
                </a:solidFill>
                <a:latin typeface="+mn-lt"/>
                <a:ea typeface="+mn-ea"/>
                <a:cs typeface="+mn-ea"/>
                <a:sym typeface="+mn-lt"/>
              </a:rPr>
              <a:t>总是试图同时做两件以上的事情；</a:t>
            </a:r>
            <a:endParaRPr lang="zh-CN" altLang="en-US" sz="2400" dirty="0">
              <a:solidFill>
                <a:schemeClr val="tx1"/>
              </a:solidFill>
              <a:latin typeface="+mn-lt"/>
              <a:ea typeface="+mn-ea"/>
              <a:cs typeface="+mn-ea"/>
              <a:sym typeface="+mn-lt"/>
            </a:endParaRPr>
          </a:p>
          <a:p>
            <a:pPr lvl="1">
              <a:lnSpc>
                <a:spcPct val="130000"/>
              </a:lnSpc>
            </a:pPr>
            <a:r>
              <a:rPr lang="zh-CN" altLang="en-US" sz="2400" dirty="0">
                <a:solidFill>
                  <a:schemeClr val="tx1"/>
                </a:solidFill>
                <a:latin typeface="+mn-lt"/>
                <a:ea typeface="+mn-ea"/>
                <a:cs typeface="+mn-ea"/>
                <a:sym typeface="+mn-lt"/>
              </a:rPr>
              <a:t>无法处理休闲时光；</a:t>
            </a:r>
            <a:endParaRPr lang="zh-CN" altLang="en-US" sz="2400" dirty="0">
              <a:solidFill>
                <a:schemeClr val="tx1"/>
              </a:solidFill>
              <a:latin typeface="+mn-lt"/>
              <a:ea typeface="+mn-ea"/>
              <a:cs typeface="+mn-ea"/>
              <a:sym typeface="+mn-lt"/>
            </a:endParaRPr>
          </a:p>
          <a:p>
            <a:pPr lvl="1">
              <a:lnSpc>
                <a:spcPct val="130000"/>
              </a:lnSpc>
            </a:pPr>
            <a:r>
              <a:rPr lang="zh-CN" altLang="en-US" sz="2400" dirty="0">
                <a:solidFill>
                  <a:schemeClr val="tx1"/>
                </a:solidFill>
                <a:latin typeface="+mn-lt"/>
                <a:ea typeface="+mn-ea"/>
                <a:cs typeface="+mn-ea"/>
                <a:sym typeface="+mn-lt"/>
              </a:rPr>
              <a:t>着迷于数字，他们的成功是以每件事中自己获益多少来衡量的。</a:t>
            </a:r>
            <a:endParaRPr lang="zh-CN" altLang="en-US" sz="2400" dirty="0">
              <a:solidFill>
                <a:schemeClr val="tx1"/>
              </a:solidFill>
              <a:latin typeface="+mn-lt"/>
              <a:ea typeface="+mn-ea"/>
              <a:cs typeface="+mn-ea"/>
              <a:sym typeface="+mn-lt"/>
            </a:endParaRPr>
          </a:p>
        </p:txBody>
      </p:sp>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52184" y="2597874"/>
            <a:ext cx="3954952" cy="29903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kern="1200">
                  <a:latin typeface="+mn-lt"/>
                  <a:ea typeface="+mn-ea"/>
                  <a:cs typeface="+mn-ea"/>
                  <a:sym typeface="+mn-lt"/>
                </a:rPr>
                <a:t>情绪</a:t>
              </a:r>
              <a:r>
                <a:rPr lang="zh-CN" altLang="en-US" sz="3200" b="1">
                  <a:cs typeface="+mn-ea"/>
                  <a:sym typeface="+mn-lt"/>
                </a:rPr>
                <a:t>与人格</a:t>
              </a:r>
              <a:endParaRPr lang="zh-CN" altLang="en-US" sz="3200" kern="1200" dirty="0">
                <a:latin typeface="+mn-lt"/>
                <a:ea typeface="+mn-ea"/>
                <a:cs typeface="+mn-ea"/>
                <a:sym typeface="+mn-lt"/>
              </a:endParaRPr>
            </a:p>
          </p:txBody>
        </p:sp>
      </p:grpSp>
      <p:grpSp>
        <p:nvGrpSpPr>
          <p:cNvPr id="11" name="组合 10"/>
          <p:cNvGrpSpPr/>
          <p:nvPr/>
        </p:nvGrpSpPr>
        <p:grpSpPr>
          <a:xfrm>
            <a:off x="911493" y="3387192"/>
            <a:ext cx="1224136" cy="1634256"/>
            <a:chOff x="911493" y="3387192"/>
            <a:chExt cx="1224136" cy="1634256"/>
          </a:xfrm>
        </p:grpSpPr>
        <p:sp>
          <p:nvSpPr>
            <p:cNvPr id="12" name="双大括号 11"/>
            <p:cNvSpPr/>
            <p:nvPr/>
          </p:nvSpPr>
          <p:spPr>
            <a:xfrm>
              <a:off x="911493" y="3484240"/>
              <a:ext cx="1224136" cy="1440160"/>
            </a:xfrm>
            <a:prstGeom prst="bracePair">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nvSpPr>
          <p:spPr>
            <a:xfrm>
              <a:off x="1177523" y="3387192"/>
              <a:ext cx="762453" cy="1634256"/>
            </a:xfrm>
            <a:prstGeom prst="rect">
              <a:avLst/>
            </a:prstGeom>
          </p:spPr>
          <p:txBody>
            <a:bodyPr vert="eaVert" wrap="square">
              <a:spAutoFit/>
            </a:bodyPr>
            <a:lstStyle/>
            <a:p>
              <a:pPr>
                <a:lnSpc>
                  <a:spcPct val="130000"/>
                </a:lnSpc>
              </a:pPr>
              <a:r>
                <a:rPr lang="en-US" altLang="zh-CN" sz="3200" b="1">
                  <a:solidFill>
                    <a:srgbClr val="C00000"/>
                  </a:solidFill>
                  <a:latin typeface="+mj-ea"/>
                  <a:ea typeface="+mj-ea"/>
                  <a:cs typeface="+mn-ea"/>
                  <a:sym typeface="+mn-lt"/>
                </a:rPr>
                <a:t>B</a:t>
              </a:r>
              <a:r>
                <a:rPr lang="zh-CN" altLang="en-US" sz="3200" b="1">
                  <a:solidFill>
                    <a:srgbClr val="C00000"/>
                  </a:solidFill>
                  <a:latin typeface="+mj-ea"/>
                  <a:ea typeface="+mj-ea"/>
                  <a:cs typeface="+mn-ea"/>
                  <a:sym typeface="+mn-lt"/>
                </a:rPr>
                <a:t>型人格</a:t>
              </a:r>
              <a:endParaRPr lang="zh-CN" altLang="en-US" sz="3200" b="1" dirty="0">
                <a:solidFill>
                  <a:srgbClr val="C00000"/>
                </a:solidFill>
                <a:latin typeface="+mj-ea"/>
                <a:ea typeface="+mj-ea"/>
                <a:cs typeface="+mn-ea"/>
                <a:sym typeface="+mn-lt"/>
              </a:endParaRPr>
            </a:p>
          </p:txBody>
        </p:sp>
      </p:grpSp>
      <p:sp>
        <p:nvSpPr>
          <p:cNvPr id="15" name="矩形 14"/>
          <p:cNvSpPr/>
          <p:nvPr/>
        </p:nvSpPr>
        <p:spPr>
          <a:xfrm>
            <a:off x="2206006" y="2741483"/>
            <a:ext cx="5937733" cy="2925673"/>
          </a:xfrm>
          <a:prstGeom prst="rect">
            <a:avLst/>
          </a:prstGeom>
        </p:spPr>
        <p:txBody>
          <a:bodyPr wrap="square">
            <a:spAutoFit/>
          </a:bodyPr>
          <a:lstStyle/>
          <a:p>
            <a:pPr>
              <a:lnSpc>
                <a:spcPct val="130000"/>
              </a:lnSpc>
            </a:pPr>
            <a:r>
              <a:rPr lang="zh-CN" altLang="en-US" sz="2400">
                <a:solidFill>
                  <a:schemeClr val="tx1"/>
                </a:solidFill>
                <a:latin typeface="+mn-lt"/>
                <a:ea typeface="+mn-ea"/>
                <a:cs typeface="+mn-ea"/>
                <a:sym typeface="+mn-lt"/>
              </a:rPr>
              <a:t>从来</a:t>
            </a:r>
            <a:r>
              <a:rPr lang="zh-CN" altLang="en-US" sz="2400" dirty="0">
                <a:solidFill>
                  <a:schemeClr val="tx1"/>
                </a:solidFill>
                <a:latin typeface="+mn-lt"/>
                <a:ea typeface="+mn-ea"/>
                <a:cs typeface="+mn-ea"/>
                <a:sym typeface="+mn-lt"/>
              </a:rPr>
              <a:t>不曾有时间上的紧迫感以及其他类似的不适感；认为没有必要表现或讨论自己的成就和</a:t>
            </a:r>
            <a:r>
              <a:rPr lang="zh-CN" altLang="en-US" sz="2000" dirty="0">
                <a:solidFill>
                  <a:schemeClr val="tx1"/>
                </a:solidFill>
                <a:latin typeface="+mn-lt"/>
                <a:ea typeface="+mn-ea"/>
                <a:cs typeface="+mn-ea"/>
                <a:sym typeface="+mn-lt"/>
              </a:rPr>
              <a:t>业绩</a:t>
            </a:r>
            <a:r>
              <a:rPr lang="zh-CN" altLang="en-US" sz="2400" dirty="0">
                <a:solidFill>
                  <a:schemeClr val="tx1"/>
                </a:solidFill>
                <a:latin typeface="+mn-lt"/>
                <a:ea typeface="+mn-ea"/>
                <a:cs typeface="+mn-ea"/>
                <a:sym typeface="+mn-lt"/>
              </a:rPr>
              <a:t>，除非环境要求如此；</a:t>
            </a:r>
            <a:endParaRPr lang="en-US" altLang="zh-CN" sz="2400" dirty="0">
              <a:solidFill>
                <a:schemeClr val="tx1"/>
              </a:solidFill>
              <a:latin typeface="+mn-lt"/>
              <a:ea typeface="+mn-ea"/>
              <a:cs typeface="+mn-ea"/>
              <a:sym typeface="+mn-lt"/>
            </a:endParaRPr>
          </a:p>
          <a:p>
            <a:pPr>
              <a:lnSpc>
                <a:spcPct val="130000"/>
              </a:lnSpc>
            </a:pPr>
            <a:r>
              <a:rPr lang="zh-CN" altLang="en-US" sz="2400" dirty="0">
                <a:solidFill>
                  <a:schemeClr val="tx1"/>
                </a:solidFill>
                <a:latin typeface="+mn-lt"/>
                <a:ea typeface="+mn-ea"/>
                <a:cs typeface="+mn-ea"/>
                <a:sym typeface="+mn-lt"/>
              </a:rPr>
              <a:t>充分享受娱乐和休闲，而不是不惜一代价实现自己的最佳水平；</a:t>
            </a:r>
            <a:endParaRPr lang="en-US" altLang="zh-CN" sz="2400" dirty="0">
              <a:solidFill>
                <a:schemeClr val="tx1"/>
              </a:solidFill>
              <a:latin typeface="+mn-lt"/>
              <a:ea typeface="+mn-ea"/>
              <a:cs typeface="+mn-ea"/>
              <a:sym typeface="+mn-lt"/>
            </a:endParaRPr>
          </a:p>
          <a:p>
            <a:pPr>
              <a:lnSpc>
                <a:spcPct val="130000"/>
              </a:lnSpc>
            </a:pPr>
            <a:r>
              <a:rPr lang="zh-CN" altLang="en-US" sz="2400" dirty="0">
                <a:solidFill>
                  <a:schemeClr val="tx1"/>
                </a:solidFill>
                <a:latin typeface="+mn-lt"/>
                <a:ea typeface="+mn-ea"/>
                <a:cs typeface="+mn-ea"/>
                <a:sym typeface="+mn-lt"/>
              </a:rPr>
              <a:t>分放松而不感内疚。</a:t>
            </a:r>
            <a:endParaRPr lang="zh-CN" altLang="en-US" sz="2400" dirty="0">
              <a:solidFill>
                <a:schemeClr val="tx1"/>
              </a:solidFill>
              <a:latin typeface="+mn-lt"/>
              <a:ea typeface="+mn-ea"/>
              <a:cs typeface="+mn-ea"/>
              <a:sym typeface="+mn-lt"/>
            </a:endParaRPr>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80912" y="2952166"/>
            <a:ext cx="3577580" cy="250430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kern="1200">
                  <a:latin typeface="+mn-lt"/>
                  <a:ea typeface="+mn-ea"/>
                  <a:cs typeface="+mn-ea"/>
                  <a:sym typeface="+mn-lt"/>
                </a:rPr>
                <a:t>压力与情绪</a:t>
              </a:r>
              <a:endParaRPr lang="zh-CN" altLang="en-US" sz="3200" b="1" kern="1200" dirty="0">
                <a:latin typeface="+mn-lt"/>
                <a:ea typeface="+mn-ea"/>
                <a:cs typeface="+mn-ea"/>
                <a:sym typeface="+mn-lt"/>
              </a:endParaRPr>
            </a:p>
          </p:txBody>
        </p:sp>
      </p:grpSp>
      <p:sp>
        <p:nvSpPr>
          <p:cNvPr id="11" name="矩形 10"/>
          <p:cNvSpPr/>
          <p:nvPr/>
        </p:nvSpPr>
        <p:spPr>
          <a:xfrm>
            <a:off x="983432" y="2328345"/>
            <a:ext cx="7278390" cy="3363741"/>
          </a:xfrm>
          <a:prstGeom prst="rect">
            <a:avLst/>
          </a:prstGeom>
        </p:spPr>
        <p:txBody>
          <a:bodyPr wrap="square">
            <a:spAutoFit/>
          </a:bodyPr>
          <a:lstStyle/>
          <a:p>
            <a:pPr>
              <a:lnSpc>
                <a:spcPct val="150000"/>
              </a:lnSpc>
              <a:spcBef>
                <a:spcPts val="0"/>
              </a:spcBef>
            </a:pPr>
            <a:r>
              <a:rPr lang="zh-CN" altLang="en-US" dirty="0">
                <a:solidFill>
                  <a:schemeClr val="tx1">
                    <a:lumMod val="85000"/>
                    <a:lumOff val="15000"/>
                  </a:schemeClr>
                </a:solidFill>
                <a:latin typeface="+mn-lt"/>
                <a:ea typeface="+mn-ea"/>
                <a:cs typeface="+mn-ea"/>
                <a:sym typeface="+mn-lt"/>
              </a:rPr>
              <a:t>压力与情绪有直接的关系</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压力常透过我们的情绪</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表现於外</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而情绪是在压力不经由理性的思惟判断</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而直接产生出来非理性的</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感性的反应。</a:t>
            </a:r>
            <a:endParaRPr lang="en-US" altLang="zh-CN" dirty="0">
              <a:solidFill>
                <a:schemeClr val="tx1">
                  <a:lumMod val="85000"/>
                  <a:lumOff val="15000"/>
                </a:schemeClr>
              </a:solidFill>
              <a:latin typeface="+mn-lt"/>
              <a:ea typeface="+mn-ea"/>
              <a:cs typeface="+mn-ea"/>
              <a:sym typeface="+mn-lt"/>
            </a:endParaRPr>
          </a:p>
          <a:p>
            <a:pPr>
              <a:lnSpc>
                <a:spcPct val="150000"/>
              </a:lnSpc>
              <a:spcBef>
                <a:spcPts val="0"/>
              </a:spcBef>
            </a:pPr>
            <a:r>
              <a:rPr lang="zh-CN" altLang="en-US" dirty="0">
                <a:solidFill>
                  <a:schemeClr val="tx1">
                    <a:lumMod val="85000"/>
                    <a:lumOff val="15000"/>
                  </a:schemeClr>
                </a:solidFill>
                <a:latin typeface="+mn-lt"/>
                <a:ea typeface="+mn-ea"/>
                <a:cs typeface="+mn-ea"/>
                <a:sym typeface="+mn-lt"/>
              </a:rPr>
              <a:t>通常一般人面对自己无法顺利处理的压力源时，常采取较不理想的方式，如逆来顺受、逃避、紧张或鲁莽行事，然后这样的态度，往往无法有效处理问题，有时还会惹来更大的麻烦。由于问题处理过程是办演压力调节最重要的把关者，一旦处理过程出了问题，压力严重程度可能大增或持续时间更久，即可能造成严重的情绪、生理及行为的伤害，导致各种心身疾病的发生，甚至引发精神病体质，形成各类的精神病。 </a:t>
            </a:r>
            <a:endParaRPr lang="zh-CN" altLang="en-US" dirty="0">
              <a:solidFill>
                <a:schemeClr val="tx1">
                  <a:lumMod val="85000"/>
                  <a:lumOff val="15000"/>
                </a:schemeClr>
              </a:solidFill>
              <a:latin typeface="+mn-lt"/>
              <a:ea typeface="+mn-ea"/>
              <a:cs typeface="+mn-ea"/>
              <a:sym typeface="+mn-lt"/>
            </a:endParaRPr>
          </a:p>
        </p:txBody>
      </p:sp>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19760" r="18248" b="9726"/>
          <a:stretch>
            <a:fillRect/>
          </a:stretch>
        </p:blipFill>
        <p:spPr>
          <a:xfrm>
            <a:off x="8544272" y="2497311"/>
            <a:ext cx="2952328" cy="3069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kern="1200">
                  <a:latin typeface="+mn-lt"/>
                  <a:ea typeface="+mn-ea"/>
                  <a:cs typeface="+mn-ea"/>
                  <a:sym typeface="+mn-lt"/>
                </a:rPr>
                <a:t>案 例</a:t>
              </a:r>
              <a:endParaRPr lang="zh-CN" altLang="en-US" sz="3200" b="1" kern="1200" dirty="0">
                <a:latin typeface="+mn-lt"/>
                <a:ea typeface="+mn-ea"/>
                <a:cs typeface="+mn-ea"/>
                <a:sym typeface="+mn-lt"/>
              </a:endParaRPr>
            </a:p>
          </p:txBody>
        </p:sp>
      </p:grpSp>
      <p:sp>
        <p:nvSpPr>
          <p:cNvPr id="11" name="矩形 10"/>
          <p:cNvSpPr/>
          <p:nvPr/>
        </p:nvSpPr>
        <p:spPr>
          <a:xfrm>
            <a:off x="1301688" y="2421186"/>
            <a:ext cx="6772971" cy="4050596"/>
          </a:xfrm>
          <a:prstGeom prst="rect">
            <a:avLst/>
          </a:prstGeom>
        </p:spPr>
        <p:txBody>
          <a:bodyPr wrap="square">
            <a:spAutoFit/>
          </a:bodyPr>
          <a:lstStyle/>
          <a:p>
            <a:pPr algn="just">
              <a:lnSpc>
                <a:spcPct val="120000"/>
              </a:lnSpc>
              <a:spcBef>
                <a:spcPts val="0"/>
              </a:spcBef>
              <a:buFont typeface="Wingdings" panose="05000000000000000000" pitchFamily="2" charset="2"/>
              <a:buNone/>
            </a:pPr>
            <a:r>
              <a:rPr lang="zh-CN" altLang="en-US">
                <a:solidFill>
                  <a:schemeClr val="tx1">
                    <a:lumMod val="85000"/>
                    <a:lumOff val="15000"/>
                  </a:schemeClr>
                </a:solidFill>
                <a:latin typeface="+mn-lt"/>
                <a:ea typeface="+mn-ea"/>
                <a:cs typeface="+mn-ea"/>
                <a:sym typeface="+mn-lt"/>
              </a:rPr>
              <a:t>     小</a:t>
            </a:r>
            <a:r>
              <a:rPr lang="zh-CN" altLang="en-US" dirty="0">
                <a:solidFill>
                  <a:schemeClr val="tx1">
                    <a:lumMod val="85000"/>
                    <a:lumOff val="15000"/>
                  </a:schemeClr>
                </a:solidFill>
                <a:latin typeface="+mn-lt"/>
                <a:ea typeface="+mn-ea"/>
                <a:cs typeface="+mn-ea"/>
                <a:sym typeface="+mn-lt"/>
              </a:rPr>
              <a:t>枚今年</a:t>
            </a:r>
            <a:r>
              <a:rPr lang="en-US" altLang="zh-CN" dirty="0">
                <a:solidFill>
                  <a:schemeClr val="tx1">
                    <a:lumMod val="85000"/>
                    <a:lumOff val="15000"/>
                  </a:schemeClr>
                </a:solidFill>
                <a:latin typeface="+mn-lt"/>
                <a:ea typeface="+mn-ea"/>
                <a:cs typeface="+mn-ea"/>
                <a:sym typeface="+mn-lt"/>
              </a:rPr>
              <a:t>34</a:t>
            </a:r>
            <a:r>
              <a:rPr lang="zh-CN" altLang="en-US" dirty="0">
                <a:solidFill>
                  <a:schemeClr val="tx1">
                    <a:lumMod val="85000"/>
                    <a:lumOff val="15000"/>
                  </a:schemeClr>
                </a:solidFill>
                <a:latin typeface="+mn-lt"/>
                <a:ea typeface="+mn-ea"/>
                <a:cs typeface="+mn-ea"/>
                <a:sym typeface="+mn-lt"/>
              </a:rPr>
              <a:t>岁，在一家外资企业上班，有一个</a:t>
            </a:r>
            <a:r>
              <a:rPr lang="en-US" altLang="zh-CN" dirty="0">
                <a:solidFill>
                  <a:schemeClr val="tx1">
                    <a:lumMod val="85000"/>
                    <a:lumOff val="15000"/>
                  </a:schemeClr>
                </a:solidFill>
                <a:latin typeface="+mn-lt"/>
                <a:ea typeface="+mn-ea"/>
                <a:cs typeface="+mn-ea"/>
                <a:sym typeface="+mn-lt"/>
              </a:rPr>
              <a:t>3</a:t>
            </a:r>
            <a:r>
              <a:rPr lang="zh-CN" altLang="en-US" dirty="0">
                <a:solidFill>
                  <a:schemeClr val="tx1">
                    <a:lumMod val="85000"/>
                    <a:lumOff val="15000"/>
                  </a:schemeClr>
                </a:solidFill>
                <a:latin typeface="+mn-lt"/>
                <a:ea typeface="+mn-ea"/>
                <a:cs typeface="+mn-ea"/>
                <a:sym typeface="+mn-lt"/>
              </a:rPr>
              <a:t>岁的儿子。外表开朗的她两年前离婚，自己带着孩子生活，由于当时结婚父母就持反对的态度，婚后又不幸福，从小性格要强的她不愿意父母再为自己担心，于是选择离婚。由于离婚后单身带着孩子，小枚承受着很大的压力。平时的工作早出晚归，晚上回到家就围着小孩转，这让她感到非常地疲劳，加上这段时间公司在上一个新项目，近两个星期，开始出现睡眠不好，早起头疼，焦虑不安，莫名的发怒和恐惧，工作也不能集中精力。这种情绪状态让小枚越来越烦躁不安，脾气也越来越暴躁，稍有不顺心，就大发雷霆，过后自己又非常痛苦。小孩也因此受到了影响，变的比较安静，经常躲在一边自己玩，小枚怕自己的情绪对孩子造成伤害。 </a:t>
            </a:r>
            <a:endParaRPr lang="zh-CN" altLang="en-US" dirty="0">
              <a:solidFill>
                <a:schemeClr val="tx1">
                  <a:lumMod val="85000"/>
                  <a:lumOff val="15000"/>
                </a:schemeClr>
              </a:solidFill>
              <a:latin typeface="+mn-lt"/>
              <a:ea typeface="+mn-ea"/>
              <a:cs typeface="+mn-ea"/>
              <a:sym typeface="+mn-lt"/>
            </a:endParaRPr>
          </a:p>
          <a:p>
            <a:pPr algn="just">
              <a:lnSpc>
                <a:spcPct val="120000"/>
              </a:lnSpc>
              <a:spcBef>
                <a:spcPts val="0"/>
              </a:spcBef>
              <a:buFont typeface="Wingdings" panose="05000000000000000000" pitchFamily="2" charset="2"/>
              <a:buNone/>
            </a:pPr>
            <a:r>
              <a:rPr lang="zh-CN" altLang="en-US" dirty="0">
                <a:solidFill>
                  <a:schemeClr val="tx1">
                    <a:lumMod val="85000"/>
                    <a:lumOff val="15000"/>
                  </a:schemeClr>
                </a:solidFill>
                <a:latin typeface="+mn-lt"/>
                <a:ea typeface="+mn-ea"/>
                <a:cs typeface="+mn-ea"/>
                <a:sym typeface="+mn-lt"/>
              </a:rPr>
              <a:t>   </a:t>
            </a:r>
            <a:endParaRPr lang="zh-CN" altLang="en-US" dirty="0">
              <a:solidFill>
                <a:schemeClr val="tx1">
                  <a:lumMod val="85000"/>
                  <a:lumOff val="15000"/>
                </a:schemeClr>
              </a:solidFill>
              <a:latin typeface="+mn-lt"/>
              <a:ea typeface="+mn-ea"/>
              <a:cs typeface="+mn-ea"/>
              <a:sym typeface="+mn-lt"/>
            </a:endParaRPr>
          </a:p>
        </p:txBody>
      </p:sp>
      <p:sp>
        <p:nvSpPr>
          <p:cNvPr id="13" name="矩形: 剪去单角 12"/>
          <p:cNvSpPr/>
          <p:nvPr/>
        </p:nvSpPr>
        <p:spPr>
          <a:xfrm>
            <a:off x="1140450" y="2204864"/>
            <a:ext cx="7259806" cy="4050596"/>
          </a:xfrm>
          <a:prstGeom prst="snip1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832304" y="2204864"/>
            <a:ext cx="2759974" cy="2759974"/>
          </a:xfrm>
          <a:prstGeom prst="rect">
            <a:avLst/>
          </a:prstGeom>
        </p:spPr>
      </p:pic>
      <p:sp>
        <p:nvSpPr>
          <p:cNvPr id="15" name="矩形 14"/>
          <p:cNvSpPr/>
          <p:nvPr/>
        </p:nvSpPr>
        <p:spPr>
          <a:xfrm>
            <a:off x="8945400" y="5153721"/>
            <a:ext cx="2646878" cy="1077218"/>
          </a:xfrm>
          <a:prstGeom prst="rect">
            <a:avLst/>
          </a:prstGeom>
        </p:spPr>
        <p:txBody>
          <a:bodyPr wrap="none">
            <a:spAutoFit/>
          </a:bodyPr>
          <a:lstStyle/>
          <a:p>
            <a:pPr lvl="0" algn="ctr"/>
            <a:r>
              <a:rPr lang="zh-CN" altLang="en-US" sz="3200" b="1">
                <a:solidFill>
                  <a:srgbClr val="C00000"/>
                </a:solidFill>
                <a:latin typeface="+mj-ea"/>
                <a:ea typeface="+mj-ea"/>
                <a:cs typeface="+mn-ea"/>
                <a:sym typeface="+mn-lt"/>
              </a:rPr>
              <a:t>请分析原因，</a:t>
            </a:r>
            <a:endParaRPr lang="en-US" altLang="zh-CN" sz="3200" b="1">
              <a:solidFill>
                <a:srgbClr val="C00000"/>
              </a:solidFill>
              <a:latin typeface="+mj-ea"/>
              <a:ea typeface="+mj-ea"/>
              <a:cs typeface="+mn-ea"/>
              <a:sym typeface="+mn-lt"/>
            </a:endParaRPr>
          </a:p>
          <a:p>
            <a:pPr lvl="0" algn="ctr"/>
            <a:r>
              <a:rPr lang="zh-CN" altLang="en-US" sz="3200" b="1">
                <a:solidFill>
                  <a:srgbClr val="C00000"/>
                </a:solidFill>
                <a:latin typeface="+mj-ea"/>
                <a:ea typeface="+mj-ea"/>
                <a:cs typeface="+mn-ea"/>
                <a:sym typeface="+mn-lt"/>
              </a:rPr>
              <a:t>如何解决？</a:t>
            </a:r>
            <a:endParaRPr lang="zh-CN" altLang="en-US" sz="3200" b="1">
              <a:solidFill>
                <a:srgbClr val="C00000"/>
              </a:solidFill>
              <a:latin typeface="+mj-ea"/>
              <a:ea typeface="+mj-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a:cs typeface="+mn-ea"/>
                  <a:sym typeface="+mn-lt"/>
                </a:rPr>
                <a:t>解 析</a:t>
              </a:r>
              <a:endParaRPr lang="zh-CN" altLang="en-US" sz="3200" b="1" kern="1200" dirty="0">
                <a:latin typeface="+mn-lt"/>
                <a:ea typeface="+mn-ea"/>
                <a:cs typeface="+mn-ea"/>
                <a:sym typeface="+mn-lt"/>
              </a:endParaRPr>
            </a:p>
          </p:txBody>
        </p:sp>
      </p:grpSp>
      <p:sp>
        <p:nvSpPr>
          <p:cNvPr id="11" name="矩形 10"/>
          <p:cNvSpPr/>
          <p:nvPr/>
        </p:nvSpPr>
        <p:spPr>
          <a:xfrm>
            <a:off x="1019921" y="2852936"/>
            <a:ext cx="5908875" cy="115212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94106" y="2923907"/>
            <a:ext cx="5586400" cy="1005788"/>
          </a:xfrm>
          <a:prstGeom prst="rect">
            <a:avLst/>
          </a:prstGeom>
        </p:spPr>
        <p:txBody>
          <a:bodyPr wrap="square">
            <a:spAutoFit/>
          </a:bodyPr>
          <a:lstStyle/>
          <a:p>
            <a:pPr>
              <a:lnSpc>
                <a:spcPct val="130000"/>
              </a:lnSpc>
              <a:spcBef>
                <a:spcPts val="0"/>
              </a:spcBef>
            </a:pPr>
            <a:r>
              <a:rPr lang="zh-CN" altLang="en-US" sz="2400" b="1">
                <a:solidFill>
                  <a:schemeClr val="tx1">
                    <a:lumMod val="85000"/>
                    <a:lumOff val="15000"/>
                  </a:schemeClr>
                </a:solidFill>
                <a:latin typeface="+mj-ea"/>
                <a:ea typeface="+mj-ea"/>
                <a:cs typeface="+mn-ea"/>
                <a:sym typeface="+mn-lt"/>
              </a:rPr>
              <a:t>小枚的情况是属于离婚、工作双重压力造成的情绪问题。</a:t>
            </a:r>
            <a:endParaRPr lang="zh-CN" altLang="en-US" sz="2400" b="1" dirty="0">
              <a:solidFill>
                <a:schemeClr val="tx1">
                  <a:lumMod val="85000"/>
                  <a:lumOff val="15000"/>
                </a:schemeClr>
              </a:solidFill>
              <a:latin typeface="+mj-ea"/>
              <a:ea typeface="+mj-ea"/>
              <a:cs typeface="+mn-ea"/>
              <a:sym typeface="+mn-lt"/>
            </a:endParaRPr>
          </a:p>
        </p:txBody>
      </p:sp>
      <p:sp>
        <p:nvSpPr>
          <p:cNvPr id="13" name="矩形 12"/>
          <p:cNvSpPr/>
          <p:nvPr/>
        </p:nvSpPr>
        <p:spPr>
          <a:xfrm>
            <a:off x="952201" y="4337917"/>
            <a:ext cx="6289395" cy="1497205"/>
          </a:xfrm>
          <a:prstGeom prst="rect">
            <a:avLst/>
          </a:prstGeom>
        </p:spPr>
        <p:txBody>
          <a:bodyPr wrap="square">
            <a:spAutoFit/>
          </a:bodyPr>
          <a:lstStyle/>
          <a:p>
            <a:pPr>
              <a:lnSpc>
                <a:spcPct val="130000"/>
              </a:lnSpc>
              <a:spcBef>
                <a:spcPts val="0"/>
              </a:spcBef>
            </a:pPr>
            <a:r>
              <a:rPr lang="zh-CN" altLang="en-US">
                <a:solidFill>
                  <a:schemeClr val="tx1">
                    <a:lumMod val="85000"/>
                    <a:lumOff val="15000"/>
                  </a:schemeClr>
                </a:solidFill>
                <a:latin typeface="+mn-lt"/>
                <a:ea typeface="+mn-ea"/>
                <a:cs typeface="+mn-ea"/>
                <a:sym typeface="+mn-lt"/>
              </a:rPr>
              <a:t>婚</a:t>
            </a:r>
            <a:r>
              <a:rPr lang="zh-CN" altLang="en-US" dirty="0">
                <a:solidFill>
                  <a:schemeClr val="tx1">
                    <a:lumMod val="85000"/>
                    <a:lumOff val="15000"/>
                  </a:schemeClr>
                </a:solidFill>
                <a:latin typeface="+mn-lt"/>
                <a:ea typeface="+mn-ea"/>
                <a:cs typeface="+mn-ea"/>
                <a:sym typeface="+mn-lt"/>
              </a:rPr>
              <a:t>后，白领女性比男性要担负更多的家庭责任如怀孕、教育子女等，因此女性必须能够寻找适合的方法将自己的不良情绪得到释放和缓解，避免负面情绪的过多积累而出现严重的心理问题。</a:t>
            </a:r>
            <a:endParaRPr lang="zh-CN" altLang="en-US" dirty="0">
              <a:solidFill>
                <a:schemeClr val="tx1">
                  <a:lumMod val="85000"/>
                  <a:lumOff val="15000"/>
                </a:schemeClr>
              </a:solidFill>
              <a:latin typeface="+mn-lt"/>
              <a:ea typeface="+mn-ea"/>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51053" y="2923907"/>
            <a:ext cx="4155858" cy="23747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kern="1200">
                  <a:latin typeface="+mn-lt"/>
                  <a:ea typeface="+mn-ea"/>
                  <a:cs typeface="+mn-ea"/>
                  <a:sym typeface="+mn-lt"/>
                </a:rPr>
                <a:t>情绪的影响</a:t>
              </a:r>
              <a:endParaRPr lang="zh-CN" altLang="en-US" sz="3200" b="1" kern="1200" dirty="0">
                <a:latin typeface="+mn-lt"/>
                <a:ea typeface="+mn-ea"/>
                <a:cs typeface="+mn-ea"/>
                <a:sym typeface="+mn-lt"/>
              </a:endParaRPr>
            </a:p>
          </p:txBody>
        </p:sp>
      </p:grpSp>
      <p:sp>
        <p:nvSpPr>
          <p:cNvPr id="11" name="矩形 10"/>
          <p:cNvSpPr/>
          <p:nvPr/>
        </p:nvSpPr>
        <p:spPr>
          <a:xfrm>
            <a:off x="1109990" y="2204864"/>
            <a:ext cx="10369153" cy="1101007"/>
          </a:xfrm>
          <a:prstGeom prst="rect">
            <a:avLst/>
          </a:prstGeom>
        </p:spPr>
        <p:txBody>
          <a:bodyPr wrap="square">
            <a:spAutoFit/>
          </a:bodyPr>
          <a:lstStyle/>
          <a:p>
            <a:pPr>
              <a:lnSpc>
                <a:spcPct val="130000"/>
              </a:lnSpc>
              <a:spcBef>
                <a:spcPts val="0"/>
              </a:spcBef>
            </a:pPr>
            <a:r>
              <a:rPr lang="zh-CN" altLang="en-US" sz="2000" b="1" noProof="1">
                <a:solidFill>
                  <a:srgbClr val="C00000"/>
                </a:solidFill>
                <a:effectLst>
                  <a:outerShdw blurRad="38100" dist="38100" dir="2700000">
                    <a:srgbClr val="C0C0C0"/>
                  </a:outerShdw>
                </a:effectLst>
                <a:latin typeface="+mn-lt"/>
                <a:ea typeface="+mn-ea"/>
                <a:cs typeface="+mn-ea"/>
                <a:sym typeface="+mn-lt"/>
              </a:rPr>
              <a:t>影响个人智力的发展</a:t>
            </a:r>
            <a:endParaRPr lang="zh-CN" altLang="en-US" sz="2000" b="1" noProof="1">
              <a:solidFill>
                <a:srgbClr val="C00000"/>
              </a:solidFill>
              <a:effectLst>
                <a:outerShdw blurRad="38100" dist="38100" dir="2700000">
                  <a:srgbClr val="C0C0C0"/>
                </a:outerShdw>
              </a:effectLst>
              <a:latin typeface="+mn-lt"/>
              <a:ea typeface="+mn-ea"/>
              <a:cs typeface="+mn-ea"/>
              <a:sym typeface="+mn-lt"/>
            </a:endParaRPr>
          </a:p>
          <a:p>
            <a:pPr>
              <a:lnSpc>
                <a:spcPct val="130000"/>
              </a:lnSpc>
              <a:spcBef>
                <a:spcPts val="0"/>
              </a:spcBef>
            </a:pPr>
            <a:r>
              <a:rPr lang="zh-CN" altLang="en-US" sz="1600" noProof="1">
                <a:solidFill>
                  <a:schemeClr val="tx1">
                    <a:lumMod val="85000"/>
                    <a:lumOff val="15000"/>
                  </a:schemeClr>
                </a:solidFill>
                <a:latin typeface="+mn-lt"/>
                <a:ea typeface="+mn-ea"/>
                <a:cs typeface="+mn-ea"/>
                <a:sym typeface="+mn-lt"/>
              </a:rPr>
              <a:t>科学研究表明，精神愉快、情绪乐观积极的儿童，活泼伶俐，智商较高；而情绪忧郁、悲观、消极的儿童，表情呆滞，性情孤僻，智商较低。</a:t>
            </a:r>
            <a:endParaRPr lang="zh-CN" altLang="en-US" sz="1600" noProof="1">
              <a:solidFill>
                <a:schemeClr val="tx1">
                  <a:lumMod val="85000"/>
                  <a:lumOff val="15000"/>
                </a:schemeClr>
              </a:solidFill>
              <a:latin typeface="+mn-lt"/>
              <a:ea typeface="+mn-ea"/>
              <a:cs typeface="+mn-ea"/>
              <a:sym typeface="+mn-lt"/>
            </a:endParaRPr>
          </a:p>
        </p:txBody>
      </p:sp>
      <p:sp>
        <p:nvSpPr>
          <p:cNvPr id="12" name="矩形 11"/>
          <p:cNvSpPr/>
          <p:nvPr/>
        </p:nvSpPr>
        <p:spPr>
          <a:xfrm>
            <a:off x="1127448" y="3429000"/>
            <a:ext cx="10369153" cy="1648849"/>
          </a:xfrm>
          <a:prstGeom prst="rect">
            <a:avLst/>
          </a:prstGeom>
        </p:spPr>
        <p:txBody>
          <a:bodyPr wrap="square">
            <a:spAutoFit/>
          </a:bodyPr>
          <a:lstStyle/>
          <a:p>
            <a:pPr>
              <a:lnSpc>
                <a:spcPct val="130000"/>
              </a:lnSpc>
              <a:spcBef>
                <a:spcPts val="0"/>
              </a:spcBef>
            </a:pPr>
            <a:r>
              <a:rPr lang="zh-CN" altLang="en-US" sz="2000" b="1" noProof="1">
                <a:solidFill>
                  <a:srgbClr val="C00000"/>
                </a:solidFill>
                <a:effectLst>
                  <a:outerShdw blurRad="38100" dist="38100" dir="2700000">
                    <a:srgbClr val="C0C0C0"/>
                  </a:outerShdw>
                </a:effectLst>
                <a:latin typeface="+mn-lt"/>
                <a:ea typeface="+mn-ea"/>
                <a:cs typeface="+mn-ea"/>
                <a:sym typeface="+mn-lt"/>
              </a:rPr>
              <a:t>影响人的身体健康</a:t>
            </a:r>
            <a:endParaRPr lang="zh-CN" altLang="en-US" sz="2000" b="1" noProof="1">
              <a:solidFill>
                <a:srgbClr val="C00000"/>
              </a:solidFill>
              <a:effectLst>
                <a:outerShdw blurRad="38100" dist="38100" dir="2700000">
                  <a:srgbClr val="C0C0C0"/>
                </a:outerShdw>
              </a:effectLst>
              <a:latin typeface="+mn-lt"/>
              <a:ea typeface="+mn-ea"/>
              <a:cs typeface="+mn-ea"/>
              <a:sym typeface="+mn-lt"/>
            </a:endParaRPr>
          </a:p>
          <a:p>
            <a:pPr>
              <a:lnSpc>
                <a:spcPct val="120000"/>
              </a:lnSpc>
              <a:spcBef>
                <a:spcPts val="0"/>
              </a:spcBef>
            </a:pPr>
            <a:r>
              <a:rPr lang="zh-CN" altLang="en-US" sz="1600" noProof="1">
                <a:solidFill>
                  <a:schemeClr val="tx1">
                    <a:lumMod val="85000"/>
                    <a:lumOff val="15000"/>
                  </a:schemeClr>
                </a:solidFill>
                <a:latin typeface="+mn-lt"/>
                <a:ea typeface="+mn-ea"/>
                <a:cs typeface="+mn-ea"/>
                <a:sym typeface="+mn-lt"/>
              </a:rPr>
              <a:t>科学研究还告诉我们，人的许多疾病都与情绪因素有关。</a:t>
            </a:r>
            <a:br>
              <a:rPr lang="zh-CN" altLang="en-US" sz="1600" dirty="0">
                <a:solidFill>
                  <a:schemeClr val="tx1">
                    <a:lumMod val="85000"/>
                    <a:lumOff val="15000"/>
                  </a:schemeClr>
                </a:solidFill>
                <a:latin typeface="+mn-lt"/>
                <a:ea typeface="+mn-ea"/>
                <a:cs typeface="+mn-ea"/>
                <a:sym typeface="+mn-lt"/>
              </a:rPr>
            </a:br>
            <a:r>
              <a:rPr lang="zh-CN" altLang="en-US" sz="1600" noProof="1">
                <a:solidFill>
                  <a:schemeClr val="tx1">
                    <a:lumMod val="85000"/>
                    <a:lumOff val="15000"/>
                  </a:schemeClr>
                </a:solidFill>
                <a:latin typeface="+mn-lt"/>
                <a:ea typeface="+mn-ea"/>
                <a:cs typeface="+mn-ea"/>
                <a:sym typeface="+mn-lt"/>
              </a:rPr>
              <a:t>美国作家卡森，曾患重病，医生预言他存活的可能性是</a:t>
            </a:r>
            <a:r>
              <a:rPr lang="en-US" altLang="x-none" sz="1600" noProof="1">
                <a:solidFill>
                  <a:schemeClr val="tx1">
                    <a:lumMod val="85000"/>
                    <a:lumOff val="15000"/>
                  </a:schemeClr>
                </a:solidFill>
                <a:latin typeface="+mn-lt"/>
                <a:ea typeface="+mn-ea"/>
                <a:cs typeface="+mn-ea"/>
                <a:sym typeface="+mn-lt"/>
              </a:rPr>
              <a:t>1/500</a:t>
            </a:r>
            <a:r>
              <a:rPr lang="zh-CN" altLang="en-US" sz="1600" noProof="1">
                <a:solidFill>
                  <a:schemeClr val="tx1">
                    <a:lumMod val="85000"/>
                    <a:lumOff val="15000"/>
                  </a:schemeClr>
                </a:solidFill>
                <a:latin typeface="+mn-lt"/>
                <a:ea typeface="+mn-ea"/>
                <a:cs typeface="+mn-ea"/>
                <a:sym typeface="+mn-lt"/>
              </a:rPr>
              <a:t>。卡森就常读幽默小说、看滑稽电影，坚持</a:t>
            </a:r>
            <a:r>
              <a:rPr lang="en-US" altLang="x-none" sz="1600" noProof="1">
                <a:solidFill>
                  <a:schemeClr val="tx1">
                    <a:lumMod val="85000"/>
                    <a:lumOff val="15000"/>
                  </a:schemeClr>
                </a:solidFill>
                <a:latin typeface="+mn-lt"/>
                <a:ea typeface="+mn-ea"/>
                <a:cs typeface="+mn-ea"/>
                <a:sym typeface="+mn-lt"/>
              </a:rPr>
              <a:t>“</a:t>
            </a:r>
            <a:r>
              <a:rPr lang="zh-CN" altLang="en-US" sz="1600" noProof="1">
                <a:solidFill>
                  <a:schemeClr val="tx1">
                    <a:lumMod val="85000"/>
                    <a:lumOff val="15000"/>
                  </a:schemeClr>
                </a:solidFill>
                <a:latin typeface="+mn-lt"/>
                <a:ea typeface="+mn-ea"/>
                <a:cs typeface="+mn-ea"/>
                <a:sym typeface="+mn-lt"/>
              </a:rPr>
              <a:t>笑疗</a:t>
            </a:r>
            <a:r>
              <a:rPr lang="en-US" altLang="x-none" sz="1600" noProof="1">
                <a:solidFill>
                  <a:schemeClr val="tx1">
                    <a:lumMod val="85000"/>
                    <a:lumOff val="15000"/>
                  </a:schemeClr>
                </a:solidFill>
                <a:latin typeface="+mn-lt"/>
                <a:ea typeface="+mn-ea"/>
                <a:cs typeface="+mn-ea"/>
                <a:sym typeface="+mn-lt"/>
              </a:rPr>
              <a:t>”</a:t>
            </a:r>
            <a:r>
              <a:rPr lang="zh-CN" altLang="en-US" sz="1600" noProof="1">
                <a:solidFill>
                  <a:schemeClr val="tx1">
                    <a:lumMod val="85000"/>
                    <a:lumOff val="15000"/>
                  </a:schemeClr>
                </a:solidFill>
                <a:latin typeface="+mn-lt"/>
                <a:ea typeface="+mn-ea"/>
                <a:cs typeface="+mn-ea"/>
                <a:sym typeface="+mn-lt"/>
              </a:rPr>
              <a:t>，病情不断好转，几年后竟恢复了健康。</a:t>
            </a:r>
            <a:br>
              <a:rPr lang="zh-CN" altLang="en-US" sz="1600" dirty="0">
                <a:solidFill>
                  <a:schemeClr val="tx1">
                    <a:lumMod val="85000"/>
                    <a:lumOff val="15000"/>
                  </a:schemeClr>
                </a:solidFill>
                <a:latin typeface="+mn-lt"/>
                <a:ea typeface="+mn-ea"/>
                <a:cs typeface="+mn-ea"/>
                <a:sym typeface="+mn-lt"/>
              </a:rPr>
            </a:br>
            <a:r>
              <a:rPr lang="zh-CN" altLang="en-US" sz="1600" noProof="1">
                <a:solidFill>
                  <a:schemeClr val="tx1">
                    <a:lumMod val="85000"/>
                    <a:lumOff val="15000"/>
                  </a:schemeClr>
                </a:solidFill>
                <a:latin typeface="+mn-lt"/>
                <a:ea typeface="+mn-ea"/>
                <a:cs typeface="+mn-ea"/>
                <a:sym typeface="+mn-lt"/>
              </a:rPr>
              <a:t>现代医学资料显示：那些长期情绪压抑、悲观、绝望、低落的人，很容易患癌症和其他疾病。</a:t>
            </a:r>
            <a:endParaRPr lang="zh-CN" altLang="en-US" sz="1600" noProof="1">
              <a:solidFill>
                <a:schemeClr val="tx1">
                  <a:lumMod val="85000"/>
                  <a:lumOff val="15000"/>
                </a:schemeClr>
              </a:solidFill>
              <a:latin typeface="+mn-lt"/>
              <a:ea typeface="+mn-ea"/>
              <a:cs typeface="+mn-ea"/>
              <a:sym typeface="+mn-lt"/>
            </a:endParaRPr>
          </a:p>
        </p:txBody>
      </p:sp>
      <p:sp>
        <p:nvSpPr>
          <p:cNvPr id="13" name="矩形 12"/>
          <p:cNvSpPr/>
          <p:nvPr/>
        </p:nvSpPr>
        <p:spPr>
          <a:xfrm>
            <a:off x="1140450" y="5246532"/>
            <a:ext cx="10369153" cy="1101007"/>
          </a:xfrm>
          <a:prstGeom prst="rect">
            <a:avLst/>
          </a:prstGeom>
        </p:spPr>
        <p:txBody>
          <a:bodyPr wrap="square">
            <a:spAutoFit/>
          </a:bodyPr>
          <a:lstStyle/>
          <a:p>
            <a:pPr>
              <a:lnSpc>
                <a:spcPct val="130000"/>
              </a:lnSpc>
              <a:spcBef>
                <a:spcPts val="0"/>
              </a:spcBef>
            </a:pPr>
            <a:r>
              <a:rPr lang="zh-CN" altLang="en-US" sz="2000" b="1" noProof="1">
                <a:solidFill>
                  <a:srgbClr val="C00000"/>
                </a:solidFill>
                <a:effectLst>
                  <a:outerShdw blurRad="38100" dist="38100" dir="2700000">
                    <a:srgbClr val="C0C0C0"/>
                  </a:outerShdw>
                </a:effectLst>
                <a:latin typeface="+mn-lt"/>
                <a:ea typeface="+mn-ea"/>
                <a:cs typeface="+mn-ea"/>
                <a:sym typeface="+mn-lt"/>
              </a:rPr>
              <a:t>影响人的理智和正常水平的发挥</a:t>
            </a:r>
            <a:endParaRPr lang="zh-CN" altLang="en-US" sz="2000" b="1" noProof="1">
              <a:solidFill>
                <a:srgbClr val="C00000"/>
              </a:solidFill>
              <a:effectLst>
                <a:outerShdw blurRad="38100" dist="38100" dir="2700000">
                  <a:srgbClr val="C0C0C0"/>
                </a:outerShdw>
              </a:effectLst>
              <a:latin typeface="+mn-lt"/>
              <a:ea typeface="+mn-ea"/>
              <a:cs typeface="+mn-ea"/>
              <a:sym typeface="+mn-lt"/>
            </a:endParaRPr>
          </a:p>
          <a:p>
            <a:pPr>
              <a:lnSpc>
                <a:spcPct val="130000"/>
              </a:lnSpc>
              <a:spcBef>
                <a:spcPts val="0"/>
              </a:spcBef>
            </a:pPr>
            <a:r>
              <a:rPr lang="zh-CN" altLang="en-US" sz="1600" noProof="1">
                <a:solidFill>
                  <a:schemeClr val="tx1">
                    <a:lumMod val="85000"/>
                    <a:lumOff val="15000"/>
                  </a:schemeClr>
                </a:solidFill>
                <a:latin typeface="+mn-lt"/>
                <a:ea typeface="+mn-ea"/>
                <a:cs typeface="+mn-ea"/>
                <a:sym typeface="+mn-lt"/>
              </a:rPr>
              <a:t>好的情绪可以充实人的体力和精力，提高个人的活动效率和能力，促使我们健康成长。坏的情绪也会使人感到难受，抑制人的活动能力，降低人的自控能力和活动效率做出一些令自己后悔甚至违法的事。</a:t>
            </a:r>
            <a:endParaRPr lang="zh-CN" altLang="en-US" sz="1600" noProof="1">
              <a:solidFill>
                <a:schemeClr val="tx1">
                  <a:lumMod val="85000"/>
                  <a:lumOff val="15000"/>
                </a:schemeClr>
              </a:solidFill>
              <a:latin typeface="+mn-lt"/>
              <a:ea typeface="+mn-ea"/>
              <a:cs typeface="+mn-ea"/>
              <a:sym typeface="+mn-lt"/>
            </a:endParaRPr>
          </a:p>
        </p:txBody>
      </p:sp>
      <p:sp>
        <p:nvSpPr>
          <p:cNvPr id="14" name="矩形 13"/>
          <p:cNvSpPr/>
          <p:nvPr/>
        </p:nvSpPr>
        <p:spPr>
          <a:xfrm>
            <a:off x="1109990" y="2204864"/>
            <a:ext cx="10399613" cy="117711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09990" y="3509696"/>
            <a:ext cx="10399613" cy="164884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25146" y="5276219"/>
            <a:ext cx="10399613" cy="117711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认识情绪</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a:cs typeface="+mn-ea"/>
                  <a:sym typeface="+mn-lt"/>
                </a:rPr>
                <a:t>小 结</a:t>
              </a:r>
              <a:endParaRPr lang="zh-CN" altLang="en-US" sz="3200" b="1" kern="1200" dirty="0">
                <a:latin typeface="+mn-lt"/>
                <a:ea typeface="+mn-ea"/>
                <a:cs typeface="+mn-ea"/>
                <a:sym typeface="+mn-lt"/>
              </a:endParaRPr>
            </a:p>
          </p:txBody>
        </p:sp>
      </p:grpSp>
      <p:grpSp>
        <p:nvGrpSpPr>
          <p:cNvPr id="11" name="21562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598693" y="2348880"/>
            <a:ext cx="10847388" cy="3533904"/>
            <a:chOff x="673100" y="1871598"/>
            <a:chExt cx="10847388" cy="3533904"/>
          </a:xfrm>
        </p:grpSpPr>
        <p:sp>
          <p:nvSpPr>
            <p:cNvPr id="12" name="îSḷîdè"/>
            <p:cNvSpPr/>
            <p:nvPr/>
          </p:nvSpPr>
          <p:spPr>
            <a:xfrm flipH="1">
              <a:off x="861045" y="2006600"/>
              <a:ext cx="4965700" cy="3263900"/>
            </a:xfrm>
            <a:prstGeom prst="parallelogram">
              <a:avLst>
                <a:gd name="adj" fmla="val 46401"/>
              </a:avLst>
            </a:prstGeom>
            <a:blipFill>
              <a:blip r:embed="rId2"/>
              <a:stretch>
                <a:fillRect/>
              </a:stretch>
            </a:blipFill>
            <a:ln w="3175" cap="rnd" cmpd="sng" algn="ctr">
              <a:solidFill>
                <a:sysClr val="window" lastClr="FFFFFF">
                  <a:lumMod val="85000"/>
                </a:sysClr>
              </a:solidFill>
              <a:prstDash val="solid"/>
              <a:round/>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3" name="iṥliḑe"/>
            <p:cNvSpPr/>
            <p:nvPr/>
          </p:nvSpPr>
          <p:spPr>
            <a:xfrm>
              <a:off x="673100" y="1871598"/>
              <a:ext cx="5341591" cy="35339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048" y="0"/>
                  </a:lnTo>
                  <a:lnTo>
                    <a:pt x="21600" y="21600"/>
                  </a:lnTo>
                  <a:lnTo>
                    <a:pt x="6552" y="21600"/>
                  </a:lnTo>
                  <a:lnTo>
                    <a:pt x="0" y="0"/>
                  </a:lnTo>
                  <a:close/>
                </a:path>
              </a:pathLst>
            </a:custGeom>
            <a:ln w="3175">
              <a:solidFill>
                <a:sysClr val="window" lastClr="FFFFFF">
                  <a:lumMod val="75000"/>
                </a:sysClr>
              </a:solidFill>
              <a:miter lim="400000"/>
            </a:ln>
          </p:spPr>
          <p:txBody>
            <a:bodyPr lIns="25400" tIns="25400" rIns="25400" bIns="25400" anchor="ct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srgbClr val="FFFFFF"/>
                </a:solidFill>
                <a:effectLst/>
                <a:uLnTx/>
                <a:uFillTx/>
                <a:latin typeface="Calibri" panose="020F0502020204030204"/>
                <a:ea typeface="+mn-ea"/>
              </a:endParaRPr>
            </a:p>
          </p:txBody>
        </p:sp>
        <p:grpSp>
          <p:nvGrpSpPr>
            <p:cNvPr id="14" name="îṣḻiḋe"/>
            <p:cNvGrpSpPr/>
            <p:nvPr/>
          </p:nvGrpSpPr>
          <p:grpSpPr>
            <a:xfrm>
              <a:off x="1921110" y="1993353"/>
              <a:ext cx="2845570" cy="3290394"/>
              <a:chOff x="-79166" y="-130389"/>
              <a:chExt cx="5691139" cy="6580782"/>
            </a:xfrm>
          </p:grpSpPr>
          <p:sp>
            <p:nvSpPr>
              <p:cNvPr id="29" name="íṣḻïḍê"/>
              <p:cNvSpPr/>
              <p:nvPr/>
            </p:nvSpPr>
            <p:spPr>
              <a:xfrm>
                <a:off x="864432" y="1512758"/>
                <a:ext cx="3802165" cy="3292689"/>
              </a:xfrm>
              <a:custGeom>
                <a:avLst/>
                <a:gdLst/>
                <a:ahLst/>
                <a:cxnLst>
                  <a:cxn ang="0">
                    <a:pos x="wd2" y="hd2"/>
                  </a:cxn>
                  <a:cxn ang="5400000">
                    <a:pos x="wd2" y="hd2"/>
                  </a:cxn>
                  <a:cxn ang="10800000">
                    <a:pos x="wd2" y="hd2"/>
                  </a:cxn>
                  <a:cxn ang="16200000">
                    <a:pos x="wd2" y="hd2"/>
                  </a:cxn>
                </a:cxnLst>
                <a:rect l="0" t="0" r="r" b="b"/>
                <a:pathLst>
                  <a:path w="21600" h="21600" extrusionOk="0">
                    <a:moveTo>
                      <a:pt x="16200" y="21600"/>
                    </a:moveTo>
                    <a:lnTo>
                      <a:pt x="5398" y="21600"/>
                    </a:lnTo>
                    <a:lnTo>
                      <a:pt x="0" y="10801"/>
                    </a:lnTo>
                    <a:lnTo>
                      <a:pt x="5398" y="0"/>
                    </a:lnTo>
                    <a:lnTo>
                      <a:pt x="16200" y="0"/>
                    </a:lnTo>
                    <a:lnTo>
                      <a:pt x="21600" y="10800"/>
                    </a:lnTo>
                    <a:cubicBezTo>
                      <a:pt x="21600" y="10800"/>
                      <a:pt x="16200" y="21600"/>
                      <a:pt x="16200" y="21600"/>
                    </a:cubicBezTo>
                    <a:close/>
                  </a:path>
                </a:pathLst>
              </a:custGeom>
              <a:noFill/>
              <a:ln w="3175" cap="flat">
                <a:solidFill>
                  <a:sysClr val="window" lastClr="FFFFFF"/>
                </a:solidFill>
                <a:prstDash val="solid"/>
                <a:miter lim="400000"/>
              </a:ln>
              <a:effectLst/>
            </p:spPr>
            <p:txBody>
              <a:bodyPr wrap="square" lIns="19050" tIns="19050" rIns="19050" bIns="19050" numCol="1" anchor="ctr">
                <a:no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30" name="ïš1îďe"/>
              <p:cNvSpPr/>
              <p:nvPr/>
            </p:nvSpPr>
            <p:spPr>
              <a:xfrm>
                <a:off x="1809612" y="-130389"/>
                <a:ext cx="3802361" cy="3292905"/>
              </a:xfrm>
              <a:custGeom>
                <a:avLst/>
                <a:gdLst/>
                <a:ahLst/>
                <a:cxnLst>
                  <a:cxn ang="0">
                    <a:pos x="wd2" y="hd2"/>
                  </a:cxn>
                  <a:cxn ang="5400000">
                    <a:pos x="wd2" y="hd2"/>
                  </a:cxn>
                  <a:cxn ang="10800000">
                    <a:pos x="wd2" y="hd2"/>
                  </a:cxn>
                  <a:cxn ang="16200000">
                    <a:pos x="wd2" y="hd2"/>
                  </a:cxn>
                </a:cxnLst>
                <a:rect l="0" t="0" r="r" b="b"/>
                <a:pathLst>
                  <a:path w="21600" h="21600" extrusionOk="0">
                    <a:moveTo>
                      <a:pt x="0" y="10801"/>
                    </a:moveTo>
                    <a:lnTo>
                      <a:pt x="5401" y="0"/>
                    </a:lnTo>
                    <a:lnTo>
                      <a:pt x="16201" y="0"/>
                    </a:lnTo>
                    <a:lnTo>
                      <a:pt x="21600" y="10801"/>
                    </a:lnTo>
                    <a:lnTo>
                      <a:pt x="16201" y="21600"/>
                    </a:lnTo>
                  </a:path>
                </a:pathLst>
              </a:custGeom>
              <a:noFill/>
              <a:ln w="3175" cap="flat">
                <a:solidFill>
                  <a:sysClr val="window" lastClr="FFFFFF"/>
                </a:solidFill>
                <a:prstDash val="solid"/>
                <a:miter lim="400000"/>
              </a:ln>
              <a:effectLst/>
            </p:spPr>
            <p:txBody>
              <a:bodyPr wrap="square" lIns="19050" tIns="19050" rIns="19050" bIns="19050" numCol="1" anchor="ctr">
                <a:no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31" name="işḻiḍé"/>
              <p:cNvSpPr/>
              <p:nvPr/>
            </p:nvSpPr>
            <p:spPr>
              <a:xfrm>
                <a:off x="-79166" y="-130389"/>
                <a:ext cx="3802359" cy="3292905"/>
              </a:xfrm>
              <a:custGeom>
                <a:avLst/>
                <a:gdLst/>
                <a:ahLst/>
                <a:cxnLst>
                  <a:cxn ang="0">
                    <a:pos x="wd2" y="hd2"/>
                  </a:cxn>
                  <a:cxn ang="5400000">
                    <a:pos x="wd2" y="hd2"/>
                  </a:cxn>
                  <a:cxn ang="10800000">
                    <a:pos x="wd2" y="hd2"/>
                  </a:cxn>
                  <a:cxn ang="16200000">
                    <a:pos x="wd2" y="hd2"/>
                  </a:cxn>
                </a:cxnLst>
                <a:rect l="0" t="0" r="r" b="b"/>
                <a:pathLst>
                  <a:path w="21600" h="21600" extrusionOk="0">
                    <a:moveTo>
                      <a:pt x="5401" y="21600"/>
                    </a:moveTo>
                    <a:lnTo>
                      <a:pt x="0" y="10799"/>
                    </a:lnTo>
                    <a:lnTo>
                      <a:pt x="5401" y="0"/>
                    </a:lnTo>
                    <a:lnTo>
                      <a:pt x="16199" y="0"/>
                    </a:lnTo>
                    <a:lnTo>
                      <a:pt x="21600" y="10799"/>
                    </a:lnTo>
                  </a:path>
                </a:pathLst>
              </a:custGeom>
              <a:noFill/>
              <a:ln w="3175" cap="flat">
                <a:solidFill>
                  <a:sysClr val="window" lastClr="FFFFFF"/>
                </a:solidFill>
                <a:prstDash val="solid"/>
                <a:miter lim="400000"/>
              </a:ln>
              <a:effectLst/>
            </p:spPr>
            <p:txBody>
              <a:bodyPr wrap="square" lIns="19050" tIns="19050" rIns="19050" bIns="19050" numCol="1" anchor="ctr">
                <a:no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32" name="ï$ḻidé"/>
              <p:cNvSpPr/>
              <p:nvPr/>
            </p:nvSpPr>
            <p:spPr>
              <a:xfrm>
                <a:off x="-79166" y="3157800"/>
                <a:ext cx="3802359" cy="3292495"/>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lnTo>
                      <a:pt x="16199" y="21600"/>
                    </a:lnTo>
                    <a:lnTo>
                      <a:pt x="5401" y="21600"/>
                    </a:lnTo>
                    <a:lnTo>
                      <a:pt x="0" y="10801"/>
                    </a:lnTo>
                    <a:lnTo>
                      <a:pt x="5401" y="0"/>
                    </a:lnTo>
                  </a:path>
                </a:pathLst>
              </a:custGeom>
              <a:noFill/>
              <a:ln w="3175" cap="flat">
                <a:solidFill>
                  <a:sysClr val="window" lastClr="FFFFFF"/>
                </a:solidFill>
                <a:prstDash val="solid"/>
                <a:miter lim="400000"/>
              </a:ln>
              <a:effectLst/>
            </p:spPr>
            <p:txBody>
              <a:bodyPr wrap="square" lIns="19050" tIns="19050" rIns="19050" bIns="19050" numCol="1" anchor="ctr">
                <a:no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33" name="iṡ1îde"/>
              <p:cNvSpPr/>
              <p:nvPr/>
            </p:nvSpPr>
            <p:spPr>
              <a:xfrm>
                <a:off x="1809926" y="3157704"/>
                <a:ext cx="3801733" cy="3292689"/>
              </a:xfrm>
              <a:custGeom>
                <a:avLst/>
                <a:gdLst/>
                <a:ahLst/>
                <a:cxnLst>
                  <a:cxn ang="0">
                    <a:pos x="wd2" y="hd2"/>
                  </a:cxn>
                  <a:cxn ang="5400000">
                    <a:pos x="wd2" y="hd2"/>
                  </a:cxn>
                  <a:cxn ang="10800000">
                    <a:pos x="wd2" y="hd2"/>
                  </a:cxn>
                  <a:cxn ang="16200000">
                    <a:pos x="wd2" y="hd2"/>
                  </a:cxn>
                </a:cxnLst>
                <a:rect l="0" t="0" r="r" b="b"/>
                <a:pathLst>
                  <a:path w="21600" h="21600" extrusionOk="0">
                    <a:moveTo>
                      <a:pt x="16201" y="0"/>
                    </a:moveTo>
                    <a:lnTo>
                      <a:pt x="21600" y="10801"/>
                    </a:lnTo>
                    <a:lnTo>
                      <a:pt x="16198" y="21600"/>
                    </a:lnTo>
                    <a:lnTo>
                      <a:pt x="5398" y="21600"/>
                    </a:lnTo>
                    <a:lnTo>
                      <a:pt x="0" y="10801"/>
                    </a:lnTo>
                  </a:path>
                </a:pathLst>
              </a:custGeom>
              <a:noFill/>
              <a:ln w="3175" cap="flat">
                <a:solidFill>
                  <a:sysClr val="window" lastClr="FFFFFF"/>
                </a:solidFill>
                <a:prstDash val="solid"/>
                <a:miter lim="400000"/>
              </a:ln>
              <a:effectLst/>
            </p:spPr>
            <p:txBody>
              <a:bodyPr wrap="square" lIns="19050" tIns="19050" rIns="19050" bIns="19050" numCol="1" anchor="ctr">
                <a:no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defRPr>
                </a:pPr>
                <a:endParaRPr kumimoji="0" sz="15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grpSp>
        <p:grpSp>
          <p:nvGrpSpPr>
            <p:cNvPr id="15" name="ïṣļïḋe"/>
            <p:cNvGrpSpPr/>
            <p:nvPr/>
          </p:nvGrpSpPr>
          <p:grpSpPr>
            <a:xfrm>
              <a:off x="4765791" y="1915030"/>
              <a:ext cx="1698497" cy="3447040"/>
              <a:chOff x="4765791" y="1913881"/>
              <a:chExt cx="1698497" cy="3447040"/>
            </a:xfrm>
          </p:grpSpPr>
          <p:sp>
            <p:nvSpPr>
              <p:cNvPr id="27" name="iṧľíḓe"/>
              <p:cNvSpPr/>
              <p:nvPr/>
            </p:nvSpPr>
            <p:spPr>
              <a:xfrm flipH="1" flipV="1">
                <a:off x="4765791" y="1913881"/>
                <a:ext cx="1698497" cy="3447040"/>
              </a:xfrm>
              <a:prstGeom prst="line">
                <a:avLst/>
              </a:prstGeom>
              <a:ln w="3175">
                <a:solidFill>
                  <a:sysClr val="window" lastClr="FFFFFF">
                    <a:lumMod val="75000"/>
                  </a:sysClr>
                </a:solidFill>
                <a:miter lim="400000"/>
              </a:ln>
            </p:spPr>
            <p:txBody>
              <a:bodyPr lIns="25400" tIns="25400" rIns="25400" bIns="25400" anchor="ct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28" name="iṩľïde"/>
              <p:cNvSpPr/>
              <p:nvPr/>
            </p:nvSpPr>
            <p:spPr>
              <a:xfrm rot="21460556">
                <a:off x="4955509" y="2142701"/>
                <a:ext cx="1385223" cy="28817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979" y="415"/>
                    </a:lnTo>
                    <a:lnTo>
                      <a:pt x="21600" y="21600"/>
                    </a:lnTo>
                    <a:lnTo>
                      <a:pt x="19621" y="21185"/>
                    </a:lnTo>
                    <a:lnTo>
                      <a:pt x="0" y="0"/>
                    </a:lnTo>
                    <a:close/>
                  </a:path>
                </a:pathLst>
              </a:custGeom>
              <a:solidFill>
                <a:srgbClr val="C00000"/>
              </a:solidFill>
              <a:ln w="12700">
                <a:miter lim="400000"/>
              </a:ln>
            </p:spPr>
            <p:txBody>
              <a:bodyPr lIns="25400" tIns="25400" rIns="25400" bIns="25400" anchor="ct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1E1E1E"/>
                    </a:solidFill>
                  </a:defRPr>
                </a:pPr>
                <a:endParaRPr kumimoji="0" sz="4000" b="0" i="0" u="none" strike="noStrike" kern="1200" cap="none" spc="0" normalizeH="0" baseline="0" noProof="0" dirty="0">
                  <a:ln>
                    <a:noFill/>
                  </a:ln>
                  <a:solidFill>
                    <a:srgbClr val="1E1E1E"/>
                  </a:solidFill>
                  <a:effectLst/>
                  <a:uLnTx/>
                  <a:uFillTx/>
                  <a:latin typeface="Calibri" panose="020F0502020204030204"/>
                  <a:ea typeface="+mn-ea"/>
                </a:endParaRPr>
              </a:p>
            </p:txBody>
          </p:sp>
        </p:grpSp>
        <p:sp>
          <p:nvSpPr>
            <p:cNvPr id="26" name="íS1íḋè"/>
            <p:cNvSpPr txBox="1"/>
            <p:nvPr/>
          </p:nvSpPr>
          <p:spPr bwMode="auto">
            <a:xfrm>
              <a:off x="6273152" y="3487142"/>
              <a:ext cx="4539283"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rPr>
                <a:t>02.</a:t>
              </a:r>
              <a:r>
                <a:rPr kumimoji="0" lang="zh-CN" altLang="en-US" sz="2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rPr>
                <a:t>重塑积极心态</a:t>
              </a:r>
              <a:endParaRPr kumimoji="0" lang="en-US" altLang="zh-CN"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24" name="îśḷïḍe"/>
            <p:cNvSpPr txBox="1"/>
            <p:nvPr/>
          </p:nvSpPr>
          <p:spPr bwMode="auto">
            <a:xfrm>
              <a:off x="5874960" y="2615928"/>
              <a:ext cx="4539283"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rPr>
                <a:t>01.</a:t>
              </a:r>
              <a:r>
                <a:rPr kumimoji="0" lang="zh-CN" altLang="en-US" sz="2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rPr>
                <a:t>减压通道</a:t>
              </a:r>
              <a:endParaRPr kumimoji="0" lang="en-US" altLang="zh-CN"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22" name="íS1îḓe"/>
            <p:cNvSpPr txBox="1"/>
            <p:nvPr/>
          </p:nvSpPr>
          <p:spPr bwMode="auto">
            <a:xfrm>
              <a:off x="6671339" y="4358357"/>
              <a:ext cx="4539283"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rPr>
                <a:t>03.</a:t>
              </a:r>
              <a:r>
                <a:rPr kumimoji="0" lang="zh-CN" altLang="en-US" sz="2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rPr>
                <a:t>建立身心平衡</a:t>
              </a:r>
              <a:endParaRPr kumimoji="0" lang="en-US" altLang="zh-CN"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6268884" y="4074157"/>
              <a:ext cx="5251604" cy="0"/>
            </a:xfrm>
            <a:prstGeom prst="line">
              <a:avLst/>
            </a:prstGeom>
            <a:noFill/>
            <a:ln w="3175" cap="flat" cmpd="sng" algn="ctr">
              <a:solidFill>
                <a:sysClr val="window" lastClr="FFFFFF">
                  <a:lumMod val="75000"/>
                </a:sysClr>
              </a:solidFill>
              <a:prstDash val="solid"/>
              <a:miter lim="800000"/>
            </a:ln>
            <a:effectLst/>
          </p:spPr>
        </p:cxnSp>
        <p:cxnSp>
          <p:nvCxnSpPr>
            <p:cNvPr id="20" name="直接连接符 19"/>
            <p:cNvCxnSpPr/>
            <p:nvPr/>
          </p:nvCxnSpPr>
          <p:spPr>
            <a:xfrm>
              <a:off x="5796370" y="3202943"/>
              <a:ext cx="5724118" cy="0"/>
            </a:xfrm>
            <a:prstGeom prst="line">
              <a:avLst/>
            </a:prstGeom>
            <a:noFill/>
            <a:ln w="3175" cap="flat" cmpd="sng" algn="ctr">
              <a:solidFill>
                <a:sysClr val="window" lastClr="FFFFFF">
                  <a:lumMod val="75000"/>
                </a:sysClr>
              </a:solidFill>
              <a:prstDash val="solid"/>
              <a:miter lim="800000"/>
            </a:ln>
            <a:effectLst/>
          </p:spPr>
        </p:cxn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6000" b="-6000"/>
          </a:stretch>
        </a:blipFill>
        <a:effectLst/>
      </p:bgPr>
    </p:bg>
    <p:spTree>
      <p:nvGrpSpPr>
        <p:cNvPr id="1" name=""/>
        <p:cNvGrpSpPr/>
        <p:nvPr/>
      </p:nvGrpSpPr>
      <p:grpSpPr>
        <a:xfrm>
          <a:off x="0" y="0"/>
          <a:ext cx="0" cy="0"/>
          <a:chOff x="0" y="0"/>
          <a:chExt cx="0" cy="0"/>
        </a:xfrm>
      </p:grpSpPr>
      <p:sp>
        <p:nvSpPr>
          <p:cNvPr id="2" name="矩形 1"/>
          <p:cNvSpPr/>
          <p:nvPr/>
        </p:nvSpPr>
        <p:spPr>
          <a:xfrm>
            <a:off x="-15240" y="1863090"/>
            <a:ext cx="12192000" cy="3360420"/>
          </a:xfrm>
          <a:prstGeom prst="rect">
            <a:avLst/>
          </a:prstGeom>
          <a:solidFill>
            <a:schemeClr val="tx1">
              <a:lumMod val="95000"/>
              <a:lumOff val="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543050" y="765810"/>
            <a:ext cx="2880360" cy="549783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74"/>
          <p:cNvSpPr txBox="1"/>
          <p:nvPr/>
        </p:nvSpPr>
        <p:spPr>
          <a:xfrm>
            <a:off x="4943872" y="2660255"/>
            <a:ext cx="5256584" cy="1390509"/>
          </a:xfrm>
          <a:prstGeom prst="rect">
            <a:avLst/>
          </a:prstGeom>
          <a:noFill/>
          <a:effectLst/>
        </p:spPr>
        <p:txBody>
          <a:bodyPr wrap="square">
            <a:spAutoFit/>
          </a:bodyPr>
          <a:lstStyle/>
          <a:p>
            <a:pPr algn="r">
              <a:lnSpc>
                <a:spcPct val="130000"/>
              </a:lnSpc>
              <a:defRPr/>
            </a:pPr>
            <a:r>
              <a:rPr lang="en-US" altLang="zh-CN" sz="7200" b="1">
                <a:ln w="6350">
                  <a:noFill/>
                </a:ln>
                <a:solidFill>
                  <a:schemeClr val="bg1"/>
                </a:solidFill>
                <a:latin typeface="+mn-lt"/>
                <a:ea typeface="+mn-ea"/>
                <a:cs typeface="+mn-ea"/>
                <a:sym typeface="+mn-lt"/>
              </a:rPr>
              <a:t>EQ</a:t>
            </a:r>
            <a:r>
              <a:rPr lang="zh-CN" altLang="en-US" sz="7200" b="1">
                <a:ln w="6350">
                  <a:noFill/>
                </a:ln>
                <a:solidFill>
                  <a:schemeClr val="bg1"/>
                </a:solidFill>
                <a:latin typeface="+mn-lt"/>
                <a:ea typeface="+mn-ea"/>
                <a:cs typeface="+mn-ea"/>
                <a:sym typeface="+mn-lt"/>
              </a:rPr>
              <a:t>情商测试</a:t>
            </a:r>
            <a:endParaRPr lang="zh-CN" altLang="en-US" sz="7200" b="1" dirty="0">
              <a:ln w="6350">
                <a:noFill/>
              </a:ln>
              <a:solidFill>
                <a:schemeClr val="bg1"/>
              </a:solidFill>
              <a:latin typeface="+mn-lt"/>
              <a:ea typeface="+mn-ea"/>
              <a:cs typeface="+mn-ea"/>
              <a:sym typeface="+mn-lt"/>
            </a:endParaRPr>
          </a:p>
        </p:txBody>
      </p:sp>
      <p:sp>
        <p:nvSpPr>
          <p:cNvPr id="7" name="文本框 6"/>
          <p:cNvSpPr txBox="1"/>
          <p:nvPr/>
        </p:nvSpPr>
        <p:spPr>
          <a:xfrm>
            <a:off x="1564476" y="2847679"/>
            <a:ext cx="2837508" cy="1015663"/>
          </a:xfrm>
          <a:prstGeom prst="rect">
            <a:avLst/>
          </a:prstGeom>
          <a:noFill/>
        </p:spPr>
        <p:txBody>
          <a:bodyPr wrap="none" rtlCol="0">
            <a:spAutoFit/>
          </a:bodyPr>
          <a:lstStyle/>
          <a:p>
            <a:r>
              <a:rPr lang="en-US" altLang="zh-CN" sz="6000" b="1">
                <a:solidFill>
                  <a:schemeClr val="bg1"/>
                </a:solidFill>
                <a:latin typeface="微软雅黑" panose="020B0503020204020204" pitchFamily="34" charset="-122"/>
                <a:ea typeface="微软雅黑" panose="020B0503020204020204" pitchFamily="34" charset="-122"/>
              </a:rPr>
              <a:t>PART.2</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600" fill="hold"/>
                                        <p:tgtEl>
                                          <p:spTgt spid="6"/>
                                        </p:tgtEl>
                                        <p:attrNameLst>
                                          <p:attrName>ppt_w</p:attrName>
                                        </p:attrNameLst>
                                      </p:cBhvr>
                                      <p:tavLst>
                                        <p:tav tm="0">
                                          <p:val>
                                            <p:fltVal val="0"/>
                                          </p:val>
                                        </p:tav>
                                        <p:tav tm="100000">
                                          <p:val>
                                            <p:strVal val="#ppt_w"/>
                                          </p:val>
                                        </p:tav>
                                      </p:tavLst>
                                    </p:anim>
                                    <p:anim calcmode="lin" valueType="num">
                                      <p:cBhvr>
                                        <p:cTn id="8" dur="600" fill="hold"/>
                                        <p:tgtEl>
                                          <p:spTgt spid="6"/>
                                        </p:tgtEl>
                                        <p:attrNameLst>
                                          <p:attrName>ppt_h</p:attrName>
                                        </p:attrNameLst>
                                      </p:cBhvr>
                                      <p:tavLst>
                                        <p:tav tm="0">
                                          <p:val>
                                            <p:fltVal val="0"/>
                                          </p:val>
                                        </p:tav>
                                        <p:tav tm="100000">
                                          <p:val>
                                            <p:strVal val="#ppt_h"/>
                                          </p:val>
                                        </p:tav>
                                      </p:tavLst>
                                    </p:anim>
                                    <p:animEffect transition="in" filter="fade">
                                      <p:cBhvr>
                                        <p:cTn id="9"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en-US" altLang="zh-CN" b="1">
                  <a:cs typeface="+mn-ea"/>
                  <a:sym typeface="+mn-lt"/>
                </a:rPr>
                <a:t>EQ</a:t>
              </a:r>
              <a:r>
                <a:rPr lang="zh-CN" altLang="en-US" b="1">
                  <a:cs typeface="+mn-ea"/>
                  <a:sym typeface="+mn-lt"/>
                </a:rPr>
                <a:t>情商测试</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kern="1200">
                  <a:latin typeface="+mn-lt"/>
                  <a:ea typeface="+mn-ea"/>
                  <a:cs typeface="+mn-ea"/>
                  <a:sym typeface="+mn-lt"/>
                </a:rPr>
                <a:t>说 明</a:t>
              </a:r>
              <a:endParaRPr lang="zh-CN" altLang="en-US" sz="3200" b="1" kern="1200" dirty="0">
                <a:latin typeface="+mn-lt"/>
                <a:ea typeface="+mn-ea"/>
                <a:cs typeface="+mn-ea"/>
                <a:sym typeface="+mn-lt"/>
              </a:endParaRPr>
            </a:p>
          </p:txBody>
        </p:sp>
      </p:grpSp>
      <p:sp>
        <p:nvSpPr>
          <p:cNvPr id="11" name="矩形 10"/>
          <p:cNvSpPr/>
          <p:nvPr/>
        </p:nvSpPr>
        <p:spPr>
          <a:xfrm>
            <a:off x="1343611" y="2623048"/>
            <a:ext cx="9937103" cy="2901948"/>
          </a:xfrm>
          <a:prstGeom prst="rect">
            <a:avLst/>
          </a:prstGeom>
        </p:spPr>
        <p:txBody>
          <a:bodyPr wrap="square">
            <a:spAutoFit/>
          </a:bodyPr>
          <a:lstStyle/>
          <a:p>
            <a:pPr algn="ctr">
              <a:lnSpc>
                <a:spcPct val="130000"/>
              </a:lnSpc>
              <a:spcBef>
                <a:spcPts val="0"/>
              </a:spcBef>
              <a:buFont typeface="Wingdings" panose="05000000000000000000" pitchFamily="2" charset="2"/>
              <a:buNone/>
            </a:pPr>
            <a:r>
              <a:rPr lang="zh-CN" altLang="en-US" sz="3600" b="1" dirty="0">
                <a:solidFill>
                  <a:srgbClr val="C00000"/>
                </a:solidFill>
                <a:latin typeface="+mn-lt"/>
                <a:ea typeface="+mn-ea"/>
                <a:cs typeface="+mn-ea"/>
                <a:sym typeface="+mn-lt"/>
              </a:rPr>
              <a:t>以下测试包括</a:t>
            </a:r>
            <a:r>
              <a:rPr lang="en-US" altLang="zh-CN" sz="3600" b="1" dirty="0">
                <a:solidFill>
                  <a:srgbClr val="C00000"/>
                </a:solidFill>
                <a:latin typeface="+mn-lt"/>
                <a:ea typeface="+mn-ea"/>
                <a:cs typeface="+mn-ea"/>
                <a:sym typeface="+mn-lt"/>
              </a:rPr>
              <a:t>10</a:t>
            </a:r>
            <a:r>
              <a:rPr lang="zh-CN" altLang="en-US" sz="3600" b="1" dirty="0">
                <a:solidFill>
                  <a:srgbClr val="C00000"/>
                </a:solidFill>
                <a:latin typeface="+mn-lt"/>
                <a:ea typeface="+mn-ea"/>
                <a:cs typeface="+mn-ea"/>
                <a:sym typeface="+mn-lt"/>
              </a:rPr>
              <a:t>道</a:t>
            </a:r>
            <a:r>
              <a:rPr lang="zh-CN" altLang="en-US" sz="3600" b="1">
                <a:solidFill>
                  <a:srgbClr val="C00000"/>
                </a:solidFill>
                <a:latin typeface="+mn-lt"/>
                <a:ea typeface="+mn-ea"/>
                <a:cs typeface="+mn-ea"/>
                <a:sym typeface="+mn-lt"/>
              </a:rPr>
              <a:t>题</a:t>
            </a:r>
            <a:r>
              <a:rPr lang="en-US" altLang="zh-CN" sz="3600" b="1">
                <a:solidFill>
                  <a:srgbClr val="C00000"/>
                </a:solidFill>
                <a:latin typeface="+mn-lt"/>
                <a:ea typeface="+mn-ea"/>
                <a:cs typeface="+mn-ea"/>
                <a:sym typeface="+mn-lt"/>
              </a:rPr>
              <a:t>,</a:t>
            </a:r>
            <a:endParaRPr lang="en-US" altLang="zh-CN" sz="3600" b="1">
              <a:solidFill>
                <a:srgbClr val="C00000"/>
              </a:solidFill>
              <a:latin typeface="+mn-lt"/>
              <a:ea typeface="+mn-ea"/>
              <a:cs typeface="+mn-ea"/>
              <a:sym typeface="+mn-lt"/>
            </a:endParaRPr>
          </a:p>
          <a:p>
            <a:pPr algn="ctr">
              <a:lnSpc>
                <a:spcPct val="130000"/>
              </a:lnSpc>
              <a:spcBef>
                <a:spcPts val="0"/>
              </a:spcBef>
              <a:buFont typeface="Wingdings" panose="05000000000000000000" pitchFamily="2" charset="2"/>
              <a:buNone/>
            </a:pPr>
            <a:r>
              <a:rPr lang="zh-CN" altLang="en-US" sz="2400">
                <a:solidFill>
                  <a:schemeClr val="tx1">
                    <a:lumMod val="85000"/>
                    <a:lumOff val="15000"/>
                  </a:schemeClr>
                </a:solidFill>
                <a:latin typeface="+mn-lt"/>
                <a:ea typeface="+mn-ea"/>
                <a:cs typeface="+mn-ea"/>
                <a:sym typeface="+mn-lt"/>
              </a:rPr>
              <a:t>旨在</a:t>
            </a:r>
            <a:r>
              <a:rPr lang="zh-CN" altLang="en-US" sz="2400" dirty="0">
                <a:solidFill>
                  <a:schemeClr val="tx1">
                    <a:lumMod val="85000"/>
                    <a:lumOff val="15000"/>
                  </a:schemeClr>
                </a:solidFill>
                <a:latin typeface="+mn-lt"/>
                <a:ea typeface="+mn-ea"/>
                <a:cs typeface="+mn-ea"/>
                <a:sym typeface="+mn-lt"/>
              </a:rPr>
              <a:t>令你对自己目前的情商状况有一个总体的</a:t>
            </a:r>
            <a:r>
              <a:rPr lang="zh-CN" altLang="en-US" sz="2400">
                <a:solidFill>
                  <a:schemeClr val="tx1">
                    <a:lumMod val="85000"/>
                    <a:lumOff val="15000"/>
                  </a:schemeClr>
                </a:solidFill>
                <a:latin typeface="+mn-lt"/>
                <a:ea typeface="+mn-ea"/>
                <a:cs typeface="+mn-ea"/>
                <a:sym typeface="+mn-lt"/>
              </a:rPr>
              <a:t>了解。</a:t>
            </a:r>
            <a:endParaRPr lang="en-US" altLang="zh-CN" sz="2400">
              <a:solidFill>
                <a:schemeClr val="tx1">
                  <a:lumMod val="85000"/>
                  <a:lumOff val="15000"/>
                </a:schemeClr>
              </a:solidFill>
              <a:latin typeface="+mn-lt"/>
              <a:ea typeface="+mn-ea"/>
              <a:cs typeface="+mn-ea"/>
              <a:sym typeface="+mn-lt"/>
            </a:endParaRPr>
          </a:p>
          <a:p>
            <a:pPr algn="ctr">
              <a:lnSpc>
                <a:spcPct val="130000"/>
              </a:lnSpc>
              <a:spcBef>
                <a:spcPts val="0"/>
              </a:spcBef>
              <a:buFont typeface="Wingdings" panose="05000000000000000000" pitchFamily="2" charset="2"/>
              <a:buNone/>
            </a:pPr>
            <a:r>
              <a:rPr lang="zh-CN" altLang="en-US" sz="2400" b="1">
                <a:solidFill>
                  <a:srgbClr val="C00000"/>
                </a:solidFill>
                <a:latin typeface="+mn-lt"/>
                <a:ea typeface="+mn-ea"/>
                <a:cs typeface="+mn-ea"/>
                <a:sym typeface="+mn-lt"/>
              </a:rPr>
              <a:t>完成</a:t>
            </a:r>
            <a:r>
              <a:rPr lang="zh-CN" altLang="en-US" sz="2400" b="1" dirty="0">
                <a:solidFill>
                  <a:srgbClr val="C00000"/>
                </a:solidFill>
                <a:latin typeface="+mn-lt"/>
                <a:ea typeface="+mn-ea"/>
                <a:cs typeface="+mn-ea"/>
                <a:sym typeface="+mn-lt"/>
              </a:rPr>
              <a:t>这个测试大约需要</a:t>
            </a:r>
            <a:r>
              <a:rPr lang="en-US" altLang="zh-CN" sz="2400" b="1" dirty="0">
                <a:solidFill>
                  <a:srgbClr val="C00000"/>
                </a:solidFill>
                <a:latin typeface="+mn-lt"/>
                <a:ea typeface="+mn-ea"/>
                <a:cs typeface="+mn-ea"/>
                <a:sym typeface="+mn-lt"/>
              </a:rPr>
              <a:t>5</a:t>
            </a:r>
            <a:r>
              <a:rPr lang="zh-CN" altLang="en-US" sz="2400" b="1" dirty="0">
                <a:solidFill>
                  <a:srgbClr val="C00000"/>
                </a:solidFill>
                <a:latin typeface="+mn-lt"/>
                <a:ea typeface="+mn-ea"/>
                <a:cs typeface="+mn-ea"/>
                <a:sym typeface="+mn-lt"/>
              </a:rPr>
              <a:t>分钟时间。</a:t>
            </a:r>
            <a:endParaRPr lang="zh-CN" altLang="en-US" sz="2400" b="1" dirty="0">
              <a:solidFill>
                <a:srgbClr val="C00000"/>
              </a:solidFill>
              <a:latin typeface="+mn-lt"/>
              <a:ea typeface="+mn-ea"/>
              <a:cs typeface="+mn-ea"/>
              <a:sym typeface="+mn-lt"/>
            </a:endParaRPr>
          </a:p>
          <a:p>
            <a:pPr algn="ctr">
              <a:lnSpc>
                <a:spcPct val="130000"/>
              </a:lnSpc>
              <a:spcBef>
                <a:spcPts val="0"/>
              </a:spcBef>
              <a:buFont typeface="Wingdings" panose="05000000000000000000" pitchFamily="2" charset="2"/>
              <a:buNone/>
            </a:pPr>
            <a:r>
              <a:rPr lang="zh-CN" altLang="en-US" sz="2400" dirty="0">
                <a:solidFill>
                  <a:srgbClr val="595959"/>
                </a:solidFill>
                <a:latin typeface="+mn-lt"/>
                <a:ea typeface="+mn-ea"/>
                <a:cs typeface="+mn-ea"/>
                <a:sym typeface="+mn-lt"/>
              </a:rPr>
              <a:t>你在题中列出的情境下会采取何种做法，请</a:t>
            </a:r>
            <a:r>
              <a:rPr lang="zh-CN" altLang="en-US" sz="2400">
                <a:solidFill>
                  <a:srgbClr val="595959"/>
                </a:solidFill>
                <a:latin typeface="+mn-lt"/>
                <a:ea typeface="+mn-ea"/>
                <a:cs typeface="+mn-ea"/>
                <a:sym typeface="+mn-lt"/>
              </a:rPr>
              <a:t>选择。</a:t>
            </a:r>
            <a:endParaRPr lang="en-US" altLang="zh-CN" sz="2400">
              <a:solidFill>
                <a:srgbClr val="595959"/>
              </a:solidFill>
              <a:latin typeface="+mn-lt"/>
              <a:ea typeface="+mn-ea"/>
              <a:cs typeface="+mn-ea"/>
              <a:sym typeface="+mn-lt"/>
            </a:endParaRPr>
          </a:p>
          <a:p>
            <a:pPr algn="ctr">
              <a:lnSpc>
                <a:spcPct val="130000"/>
              </a:lnSpc>
              <a:spcBef>
                <a:spcPts val="0"/>
              </a:spcBef>
              <a:buFont typeface="Wingdings" panose="05000000000000000000" pitchFamily="2" charset="2"/>
              <a:buNone/>
            </a:pPr>
            <a:r>
              <a:rPr lang="zh-CN" altLang="en-US" sz="3600" b="1">
                <a:solidFill>
                  <a:srgbClr val="C00000"/>
                </a:solidFill>
                <a:latin typeface="+mn-lt"/>
                <a:ea typeface="+mn-ea"/>
                <a:cs typeface="+mn-ea"/>
                <a:sym typeface="+mn-lt"/>
              </a:rPr>
              <a:t>没有</a:t>
            </a:r>
            <a:r>
              <a:rPr lang="zh-CN" altLang="en-US" sz="3600" b="1" dirty="0">
                <a:solidFill>
                  <a:srgbClr val="C00000"/>
                </a:solidFill>
                <a:latin typeface="+mn-lt"/>
                <a:ea typeface="+mn-ea"/>
                <a:cs typeface="+mn-ea"/>
                <a:sym typeface="+mn-lt"/>
              </a:rPr>
              <a:t>对错之分。</a:t>
            </a:r>
            <a:endParaRPr lang="en-US" altLang="zh-CN" sz="3600" b="1" dirty="0">
              <a:solidFill>
                <a:srgbClr val="C00000"/>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en-US" altLang="zh-CN" b="1">
                  <a:cs typeface="+mn-ea"/>
                  <a:sym typeface="+mn-lt"/>
                </a:rPr>
                <a:t>EQ</a:t>
              </a:r>
              <a:r>
                <a:rPr lang="zh-CN" altLang="en-US" b="1">
                  <a:cs typeface="+mn-ea"/>
                  <a:sym typeface="+mn-lt"/>
                </a:rPr>
                <a:t>情商测试</a:t>
              </a:r>
              <a:endParaRPr lang="zh-CN" altLang="en-US" b="1" dirty="0">
                <a:cs typeface="+mn-ea"/>
                <a:sym typeface="+mn-lt"/>
              </a:endParaRPr>
            </a:p>
          </p:txBody>
        </p:sp>
      </p:grpSp>
      <p:sp>
        <p:nvSpPr>
          <p:cNvPr id="8" name="矩形 7"/>
          <p:cNvSpPr/>
          <p:nvPr/>
        </p:nvSpPr>
        <p:spPr>
          <a:xfrm>
            <a:off x="979213" y="1213949"/>
            <a:ext cx="10513168" cy="5338256"/>
          </a:xfrm>
          <a:prstGeom prst="rect">
            <a:avLst/>
          </a:prstGeom>
        </p:spPr>
        <p:txBody>
          <a:bodyPr wrap="square">
            <a:spAutoFit/>
          </a:bodyPr>
          <a:lstStyle/>
          <a:p>
            <a:pPr>
              <a:lnSpc>
                <a:spcPct val="130000"/>
              </a:lnSpc>
              <a:spcBef>
                <a:spcPts val="0"/>
              </a:spcBef>
            </a:pPr>
            <a:r>
              <a:rPr lang="en-US" altLang="zh-CN" sz="2400" b="1" dirty="0">
                <a:solidFill>
                  <a:srgbClr val="C00000"/>
                </a:solidFill>
                <a:latin typeface="+mn-lt"/>
                <a:ea typeface="+mn-ea"/>
                <a:cs typeface="+mn-ea"/>
                <a:sym typeface="+mn-lt"/>
              </a:rPr>
              <a:t>1</a:t>
            </a:r>
            <a:r>
              <a:rPr lang="zh-CN" altLang="en-US" sz="2400" b="1" dirty="0">
                <a:solidFill>
                  <a:srgbClr val="C00000"/>
                </a:solidFill>
                <a:latin typeface="+mn-lt"/>
                <a:ea typeface="+mn-ea"/>
                <a:cs typeface="+mn-ea"/>
                <a:sym typeface="+mn-lt"/>
              </a:rPr>
              <a:t>． 坐飞机时，突然受到很大的震动，你开始随着机身左右摇摆。这时候，您会怎样做呢？                        </a:t>
            </a:r>
            <a:endParaRPr lang="en-US" altLang="zh-CN" sz="2400" b="1"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继续读书或看杂志，或继续看电影，不太注意正在发生的骚乱。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注意事态的变化，仔细听播音员的播音，并翻看紧急情况应付手 以备万一。                                    </a:t>
            </a: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a:t>
            </a: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和</a:t>
            </a: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都有一点。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不能确定</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根本没注意到。 </a:t>
            </a:r>
            <a:endParaRPr lang="zh-CN" altLang="en-US" dirty="0">
              <a:latin typeface="+mn-lt"/>
              <a:ea typeface="+mn-ea"/>
              <a:cs typeface="+mn-ea"/>
              <a:sym typeface="+mn-lt"/>
            </a:endParaRPr>
          </a:p>
          <a:p>
            <a:pPr>
              <a:lnSpc>
                <a:spcPct val="130000"/>
              </a:lnSpc>
              <a:spcBef>
                <a:spcPts val="0"/>
              </a:spcBef>
            </a:pPr>
            <a:endParaRPr lang="en-US" altLang="zh-CN" sz="2400" b="1">
              <a:latin typeface="+mn-lt"/>
              <a:ea typeface="+mn-ea"/>
              <a:cs typeface="+mn-ea"/>
              <a:sym typeface="+mn-lt"/>
            </a:endParaRPr>
          </a:p>
          <a:p>
            <a:pPr>
              <a:lnSpc>
                <a:spcPct val="130000"/>
              </a:lnSpc>
              <a:spcBef>
                <a:spcPts val="0"/>
              </a:spcBef>
            </a:pPr>
            <a:r>
              <a:rPr lang="en-US" altLang="zh-CN" sz="2400" b="1">
                <a:solidFill>
                  <a:srgbClr val="C00000"/>
                </a:solidFill>
                <a:latin typeface="+mn-lt"/>
                <a:ea typeface="+mn-ea"/>
                <a:cs typeface="+mn-ea"/>
                <a:sym typeface="+mn-lt"/>
              </a:rPr>
              <a:t>2</a:t>
            </a:r>
            <a:r>
              <a:rPr lang="zh-CN" altLang="en-US" sz="2400" b="1" dirty="0">
                <a:solidFill>
                  <a:srgbClr val="C00000"/>
                </a:solidFill>
                <a:latin typeface="+mn-lt"/>
                <a:ea typeface="+mn-ea"/>
                <a:cs typeface="+mn-ea"/>
                <a:sym typeface="+mn-lt"/>
              </a:rPr>
              <a:t>． 带一群</a:t>
            </a:r>
            <a:r>
              <a:rPr lang="en-US" altLang="zh-CN" sz="2400" b="1" dirty="0">
                <a:solidFill>
                  <a:srgbClr val="C00000"/>
                </a:solidFill>
                <a:latin typeface="+mn-lt"/>
                <a:ea typeface="+mn-ea"/>
                <a:cs typeface="+mn-ea"/>
                <a:sym typeface="+mn-lt"/>
              </a:rPr>
              <a:t>4</a:t>
            </a:r>
            <a:r>
              <a:rPr lang="zh-CN" altLang="en-US" sz="2400" b="1" dirty="0">
                <a:solidFill>
                  <a:srgbClr val="C00000"/>
                </a:solidFill>
                <a:latin typeface="+mn-lt"/>
                <a:ea typeface="+mn-ea"/>
                <a:cs typeface="+mn-ea"/>
                <a:sym typeface="+mn-lt"/>
              </a:rPr>
              <a:t>岁的孩子去公园玩，其中一个孩子由于别人都不和他玩而大哭起来。这个时候，您该怎么办呢？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置身事外</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让孩子们自己处理。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和这个孩子交谈，并帮助她想办法。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轻轻地告诉她不要哭。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想办法转移这个孩子的注意力，给她一些其他的东西让她玩。</a:t>
            </a:r>
            <a:endParaRPr lang="zh-CN" altLang="en-US" dirty="0">
              <a:solidFill>
                <a:schemeClr val="tx1">
                  <a:lumMod val="85000"/>
                  <a:lumOff val="1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en-US" altLang="zh-CN" b="1">
                  <a:cs typeface="+mn-ea"/>
                  <a:sym typeface="+mn-lt"/>
                </a:rPr>
                <a:t>EQ</a:t>
              </a:r>
              <a:r>
                <a:rPr lang="zh-CN" altLang="en-US" b="1">
                  <a:cs typeface="+mn-ea"/>
                  <a:sym typeface="+mn-lt"/>
                </a:rPr>
                <a:t>情商测试</a:t>
              </a:r>
              <a:endParaRPr lang="zh-CN" altLang="en-US" b="1" dirty="0">
                <a:cs typeface="+mn-ea"/>
                <a:sym typeface="+mn-lt"/>
              </a:endParaRPr>
            </a:p>
          </p:txBody>
        </p:sp>
      </p:grpSp>
      <p:sp>
        <p:nvSpPr>
          <p:cNvPr id="8" name="矩形 7"/>
          <p:cNvSpPr/>
          <p:nvPr/>
        </p:nvSpPr>
        <p:spPr>
          <a:xfrm>
            <a:off x="983432" y="1162851"/>
            <a:ext cx="10441160" cy="5335050"/>
          </a:xfrm>
          <a:prstGeom prst="rect">
            <a:avLst/>
          </a:prstGeom>
        </p:spPr>
        <p:txBody>
          <a:bodyPr wrap="square">
            <a:spAutoFit/>
          </a:bodyPr>
          <a:lstStyle/>
          <a:p>
            <a:pPr>
              <a:lnSpc>
                <a:spcPct val="130000"/>
              </a:lnSpc>
              <a:spcBef>
                <a:spcPts val="0"/>
              </a:spcBef>
            </a:pPr>
            <a:r>
              <a:rPr lang="en-US" altLang="zh-CN" sz="2400" b="1" dirty="0">
                <a:solidFill>
                  <a:srgbClr val="C00000"/>
                </a:solidFill>
                <a:latin typeface="+mn-lt"/>
                <a:ea typeface="+mn-ea"/>
                <a:cs typeface="+mn-ea"/>
                <a:sym typeface="+mn-lt"/>
              </a:rPr>
              <a:t>3</a:t>
            </a:r>
            <a:r>
              <a:rPr lang="zh-CN" altLang="en-US" sz="2400" b="1" dirty="0">
                <a:solidFill>
                  <a:srgbClr val="C00000"/>
                </a:solidFill>
                <a:latin typeface="+mn-lt"/>
                <a:ea typeface="+mn-ea"/>
                <a:cs typeface="+mn-ea"/>
                <a:sym typeface="+mn-lt"/>
              </a:rPr>
              <a:t>． 假设您是一个大学生，想在某门课程上得优秀，但是在考试时却只得了及格。这时候，您该怎么办呢？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制定一个详细的学习，并决心按计划进行 。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决心以后好好学。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告诉自己在这门课上考不好没什么大不了的，把精力集中在其他可能考得好的课程上。                               </a:t>
            </a: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去拜访任课教授，试图让他给您高一点的分数。 </a:t>
            </a:r>
            <a:endParaRPr lang="zh-CN" altLang="en-US" dirty="0">
              <a:latin typeface="+mn-lt"/>
              <a:ea typeface="+mn-ea"/>
              <a:cs typeface="+mn-ea"/>
              <a:sym typeface="+mn-lt"/>
            </a:endParaRPr>
          </a:p>
          <a:p>
            <a:pPr>
              <a:lnSpc>
                <a:spcPct val="130000"/>
              </a:lnSpc>
              <a:spcBef>
                <a:spcPts val="0"/>
              </a:spcBef>
            </a:pPr>
            <a:r>
              <a:rPr lang="en-US" altLang="zh-CN" sz="2400" b="1" dirty="0">
                <a:solidFill>
                  <a:srgbClr val="C00000"/>
                </a:solidFill>
                <a:latin typeface="+mn-lt"/>
                <a:ea typeface="+mn-ea"/>
                <a:cs typeface="+mn-ea"/>
                <a:sym typeface="+mn-lt"/>
              </a:rPr>
              <a:t>4</a:t>
            </a:r>
            <a:r>
              <a:rPr lang="zh-CN" altLang="en-US" sz="2400" b="1" dirty="0">
                <a:solidFill>
                  <a:srgbClr val="C00000"/>
                </a:solidFill>
                <a:latin typeface="+mn-lt"/>
                <a:ea typeface="+mn-ea"/>
                <a:cs typeface="+mn-ea"/>
                <a:sym typeface="+mn-lt"/>
              </a:rPr>
              <a:t>． 假设您是一个保险推销员，去访问一些有希望成为您的顾客的人。可是一连十五个人都只是对您敷衍，并不明确表态，您变得很失望。这时候，您会怎么做呢？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认为这只不过是一天的遭遇而已，希望明天会有好运气。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考虑一下自己是否适合做推销员。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在下一次拜访时再做努力，保持勤勤恳恳工作的状态。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考虑去争取其他的顾客。 </a:t>
            </a:r>
            <a:endParaRPr lang="zh-CN" altLang="en-US" dirty="0">
              <a:solidFill>
                <a:schemeClr val="tx1">
                  <a:lumMod val="85000"/>
                  <a:lumOff val="1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en-US" altLang="zh-CN" b="1">
                  <a:cs typeface="+mn-ea"/>
                  <a:sym typeface="+mn-lt"/>
                </a:rPr>
                <a:t>EQ</a:t>
              </a:r>
              <a:r>
                <a:rPr lang="zh-CN" altLang="en-US" b="1">
                  <a:cs typeface="+mn-ea"/>
                  <a:sym typeface="+mn-lt"/>
                </a:rPr>
                <a:t>情商测试</a:t>
              </a:r>
              <a:endParaRPr lang="zh-CN" altLang="en-US" b="1" dirty="0">
                <a:cs typeface="+mn-ea"/>
                <a:sym typeface="+mn-lt"/>
              </a:endParaRPr>
            </a:p>
          </p:txBody>
        </p:sp>
      </p:grpSp>
      <p:sp>
        <p:nvSpPr>
          <p:cNvPr id="8" name="灯片编号占位符 1"/>
          <p:cNvSpPr txBox="1">
            <a:spLocks noChangeArrowheads="1"/>
          </p:cNvSpPr>
          <p:nvPr/>
        </p:nvSpPr>
        <p:spPr bwMode="auto">
          <a:xfrm>
            <a:off x="9347200" y="6245225"/>
            <a:ext cx="2844800" cy="476250"/>
          </a:xfrm>
          <a:prstGeom prst="rect">
            <a:avLst/>
          </a:pr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en-US"/>
            </a:defPPr>
            <a:lvl1pPr algn="r" rtl="0" fontAlgn="base">
              <a:spcBef>
                <a:spcPct val="0"/>
              </a:spcBef>
              <a:spcAft>
                <a:spcPct val="0"/>
              </a:spcAft>
              <a:buFont typeface="Arial" panose="020B0604020202020204" pitchFamily="34" charset="0"/>
              <a:defRPr sz="1400" kern="1200" noProof="1">
                <a:solidFill>
                  <a:schemeClr val="tx2"/>
                </a:solidFill>
                <a:latin typeface="Times New Roman" panose="02020603050405020304" pitchFamily="18" charset="0"/>
                <a:ea typeface="宋体" panose="02010600030101010101" pitchFamily="2" charset="-122"/>
                <a:cs typeface="+mn-ea"/>
              </a:defRPr>
            </a:lvl1pPr>
            <a:lvl2pPr marL="457200"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5pPr>
            <a:lvl6pPr marL="2286000" algn="l" defTabSz="914400" rtl="0" eaLnBrk="1" fontAlgn="base" latinLnBrk="0" hangingPunct="1">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6pPr>
            <a:lvl7pPr marL="2743200" algn="l" defTabSz="914400" rtl="0" eaLnBrk="1" fontAlgn="base" latinLnBrk="0" hangingPunct="1">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7pPr>
            <a:lvl8pPr marL="3200400" algn="l" defTabSz="914400" rtl="0" eaLnBrk="1" fontAlgn="base" latinLnBrk="0" hangingPunct="1">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8pPr>
            <a:lvl9pPr marL="3657600" algn="l" defTabSz="914400" rtl="0" eaLnBrk="1" fontAlgn="base" latinLnBrk="0" hangingPunct="1">
              <a:spcBef>
                <a:spcPct val="0"/>
              </a:spcBef>
              <a:spcAft>
                <a:spcPct val="0"/>
              </a:spcAft>
              <a:buFont typeface="Arial" panose="020B0604020202020204" pitchFamily="34" charset="0"/>
              <a:defRPr kern="1200">
                <a:solidFill>
                  <a:schemeClr val="tx2"/>
                </a:solidFill>
                <a:latin typeface="Times New Roman" panose="02020603050405020304" pitchFamily="18" charset="0"/>
                <a:ea typeface="宋体" panose="02010600030101010101" pitchFamily="2" charset="-122"/>
                <a:cs typeface="+mn-cs"/>
              </a:defRPr>
            </a:lvl9pPr>
          </a:lstStyle>
          <a:p>
            <a:pPr>
              <a:lnSpc>
                <a:spcPct val="130000"/>
              </a:lnSpc>
            </a:pPr>
            <a:fld id="{89846DF0-FC2F-41DF-9C30-5D3D6CEE5194}" type="slidenum">
              <a:rPr lang="zh-CN" altLang="en-US" smtClean="0">
                <a:solidFill>
                  <a:srgbClr val="969697"/>
                </a:solidFill>
                <a:latin typeface="+mn-lt"/>
                <a:ea typeface="+mn-ea"/>
                <a:sym typeface="+mn-lt"/>
              </a:rPr>
            </a:fld>
            <a:endParaRPr lang="zh-CN" altLang="en-US">
              <a:solidFill>
                <a:srgbClr val="969697"/>
              </a:solidFill>
              <a:latin typeface="+mn-lt"/>
              <a:ea typeface="+mn-ea"/>
              <a:sym typeface="+mn-lt"/>
            </a:endParaRPr>
          </a:p>
        </p:txBody>
      </p:sp>
      <p:sp>
        <p:nvSpPr>
          <p:cNvPr id="9" name="矩形 8"/>
          <p:cNvSpPr/>
          <p:nvPr/>
        </p:nvSpPr>
        <p:spPr>
          <a:xfrm>
            <a:off x="1055440" y="1196752"/>
            <a:ext cx="10225136" cy="5215017"/>
          </a:xfrm>
          <a:prstGeom prst="rect">
            <a:avLst/>
          </a:prstGeom>
        </p:spPr>
        <p:txBody>
          <a:bodyPr wrap="square">
            <a:spAutoFit/>
          </a:bodyPr>
          <a:lstStyle/>
          <a:p>
            <a:pPr>
              <a:lnSpc>
                <a:spcPct val="130000"/>
              </a:lnSpc>
              <a:spcBef>
                <a:spcPts val="0"/>
              </a:spcBef>
            </a:pPr>
            <a:r>
              <a:rPr lang="en-US" altLang="zh-CN" sz="2400" b="1" dirty="0">
                <a:solidFill>
                  <a:srgbClr val="C00000"/>
                </a:solidFill>
                <a:latin typeface="+mn-lt"/>
                <a:ea typeface="+mn-ea"/>
                <a:cs typeface="+mn-ea"/>
                <a:sym typeface="+mn-lt"/>
              </a:rPr>
              <a:t>5</a:t>
            </a:r>
            <a:r>
              <a:rPr lang="zh-CN" altLang="en-US" sz="2400" b="1" dirty="0">
                <a:solidFill>
                  <a:srgbClr val="C00000"/>
                </a:solidFill>
                <a:latin typeface="+mn-lt"/>
                <a:ea typeface="+mn-ea"/>
                <a:cs typeface="+mn-ea"/>
                <a:sym typeface="+mn-lt"/>
              </a:rPr>
              <a:t>． 您是一个经理，提倡在公司中不要搞种族歧视。一天您偶然听到有人正在开有关种族歧视的玩笑。您会怎么办呢？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不理它</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这只是一个玩笑而已。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把那人叫到办公室去，严厉斥责他一顿。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当场大声告诉他，这种玩笑是不恰当的，在您这里是不能容忍的。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建议开玩笑的人去参加一个有关反对种族歧视的培训班。 </a:t>
            </a:r>
            <a:endParaRPr lang="zh-CN" altLang="en-US"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sz="2400" b="1" dirty="0">
                <a:solidFill>
                  <a:srgbClr val="C00000"/>
                </a:solidFill>
                <a:latin typeface="+mn-lt"/>
                <a:ea typeface="+mn-ea"/>
                <a:cs typeface="+mn-ea"/>
                <a:sym typeface="+mn-lt"/>
              </a:rPr>
              <a:t>6</a:t>
            </a:r>
            <a:r>
              <a:rPr lang="zh-CN" altLang="en-US" sz="2400" b="1" dirty="0">
                <a:solidFill>
                  <a:srgbClr val="C00000"/>
                </a:solidFill>
                <a:latin typeface="+mn-lt"/>
                <a:ea typeface="+mn-ea"/>
                <a:cs typeface="+mn-ea"/>
                <a:sym typeface="+mn-lt"/>
              </a:rPr>
              <a:t>． 您的朋友开车时别人的车突然危险地抢到你们前面，您的朋友勃然大怒，而您试图让他平静下来。您会怎么做呢？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告诉他忘掉它吧</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现在没事了，这不是什么大不了的事。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放一盘他喜欢听的磁带，转移他的注意力。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一起责骂那个司机，表示自己站在他那一边。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告诉他您也曾有同样的经历，当时您也一样气得发疯，可是后来您看到那个司机出了车祸，被送到医院急救室。 </a:t>
            </a:r>
            <a:endParaRPr lang="zh-CN" altLang="en-US" dirty="0">
              <a:solidFill>
                <a:schemeClr val="tx1">
                  <a:lumMod val="85000"/>
                  <a:lumOff val="1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en-US" altLang="zh-CN" b="1">
                  <a:cs typeface="+mn-ea"/>
                  <a:sym typeface="+mn-lt"/>
                </a:rPr>
                <a:t>EQ</a:t>
              </a:r>
              <a:r>
                <a:rPr lang="zh-CN" altLang="en-US" b="1">
                  <a:cs typeface="+mn-ea"/>
                  <a:sym typeface="+mn-lt"/>
                </a:rPr>
                <a:t>情商测试</a:t>
              </a:r>
              <a:endParaRPr lang="zh-CN" altLang="en-US" b="1" dirty="0">
                <a:cs typeface="+mn-ea"/>
                <a:sym typeface="+mn-lt"/>
              </a:endParaRPr>
            </a:p>
          </p:txBody>
        </p:sp>
      </p:grpSp>
      <p:sp>
        <p:nvSpPr>
          <p:cNvPr id="8" name="矩形 7"/>
          <p:cNvSpPr/>
          <p:nvPr/>
        </p:nvSpPr>
        <p:spPr>
          <a:xfrm>
            <a:off x="986812" y="991414"/>
            <a:ext cx="10218375" cy="5253811"/>
          </a:xfrm>
          <a:prstGeom prst="rect">
            <a:avLst/>
          </a:prstGeom>
        </p:spPr>
        <p:txBody>
          <a:bodyPr wrap="square">
            <a:spAutoFit/>
          </a:bodyPr>
          <a:lstStyle/>
          <a:p>
            <a:pPr>
              <a:lnSpc>
                <a:spcPct val="130000"/>
              </a:lnSpc>
              <a:spcBef>
                <a:spcPts val="0"/>
              </a:spcBef>
            </a:pPr>
            <a:r>
              <a:rPr lang="en-US" altLang="zh-CN" sz="2400" b="1" dirty="0">
                <a:solidFill>
                  <a:srgbClr val="C00000"/>
                </a:solidFill>
                <a:latin typeface="+mn-lt"/>
                <a:ea typeface="+mn-ea"/>
                <a:cs typeface="+mn-ea"/>
                <a:sym typeface="+mn-lt"/>
              </a:rPr>
              <a:t>7</a:t>
            </a:r>
            <a:r>
              <a:rPr lang="zh-CN" altLang="en-US" sz="2400" b="1" dirty="0">
                <a:solidFill>
                  <a:srgbClr val="C00000"/>
                </a:solidFill>
                <a:latin typeface="+mn-lt"/>
                <a:ea typeface="+mn-ea"/>
                <a:cs typeface="+mn-ea"/>
                <a:sym typeface="+mn-lt"/>
              </a:rPr>
              <a:t>． 您和伴侣发生了争论，两人激烈地争吵；盛怒之下，互相进行人身攻击，虽然你们并不是真的想这样做。这时候，最好怎么办呢？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停止</a:t>
            </a:r>
            <a:r>
              <a:rPr lang="en-US" altLang="zh-CN" dirty="0">
                <a:solidFill>
                  <a:schemeClr val="tx1">
                    <a:lumMod val="85000"/>
                    <a:lumOff val="15000"/>
                  </a:schemeClr>
                </a:solidFill>
                <a:latin typeface="+mn-lt"/>
                <a:ea typeface="+mn-ea"/>
                <a:cs typeface="+mn-ea"/>
                <a:sym typeface="+mn-lt"/>
              </a:rPr>
              <a:t>20</a:t>
            </a:r>
            <a:r>
              <a:rPr lang="zh-CN" altLang="en-US" dirty="0">
                <a:solidFill>
                  <a:schemeClr val="tx1">
                    <a:lumMod val="85000"/>
                    <a:lumOff val="15000"/>
                  </a:schemeClr>
                </a:solidFill>
                <a:latin typeface="+mn-lt"/>
                <a:ea typeface="+mn-ea"/>
                <a:cs typeface="+mn-ea"/>
                <a:sym typeface="+mn-lt"/>
              </a:rPr>
              <a:t>分钟，然后继续争论。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停止争吵</a:t>
            </a:r>
            <a:r>
              <a:rPr lang="en-US" altLang="zh-CN" dirty="0">
                <a:solidFill>
                  <a:schemeClr val="tx1">
                    <a:lumMod val="85000"/>
                    <a:lumOff val="15000"/>
                  </a:schemeClr>
                </a:solidFill>
                <a:latin typeface="+mn-lt"/>
                <a:ea typeface="+mn-ea"/>
                <a:cs typeface="+mn-ea"/>
                <a:sym typeface="+mn-lt"/>
              </a:rPr>
              <a:t>……</a:t>
            </a:r>
            <a:r>
              <a:rPr lang="zh-CN" altLang="en-US" dirty="0">
                <a:solidFill>
                  <a:schemeClr val="tx1">
                    <a:lumMod val="85000"/>
                    <a:lumOff val="15000"/>
                  </a:schemeClr>
                </a:solidFill>
                <a:latin typeface="+mn-lt"/>
                <a:ea typeface="+mn-ea"/>
                <a:cs typeface="+mn-ea"/>
                <a:sym typeface="+mn-lt"/>
              </a:rPr>
              <a:t>保持沉默，不管对方说什么。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向对方说抱歉，并要求他（她）也向您道歉。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先停一会儿，整理一下自己的想法，然后尽可能清楚地阐明自己的立场。 </a:t>
            </a:r>
            <a:endParaRPr lang="zh-CN" altLang="en-US"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sz="2400" b="1" dirty="0">
                <a:solidFill>
                  <a:srgbClr val="C00000"/>
                </a:solidFill>
                <a:latin typeface="+mn-lt"/>
                <a:ea typeface="+mn-ea"/>
                <a:cs typeface="+mn-ea"/>
                <a:sym typeface="+mn-lt"/>
              </a:rPr>
              <a:t>8</a:t>
            </a:r>
            <a:r>
              <a:rPr lang="zh-CN" altLang="en-US" sz="2400" b="1" dirty="0">
                <a:solidFill>
                  <a:srgbClr val="C00000"/>
                </a:solidFill>
                <a:latin typeface="+mn-lt"/>
                <a:ea typeface="+mn-ea"/>
                <a:cs typeface="+mn-ea"/>
                <a:sym typeface="+mn-lt"/>
              </a:rPr>
              <a:t>． 您被分到一个单位当领导，想提出一些解决工作中烦难问题的好方法。这时候，您第一件要做的是什么呢？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起草一个议事日程，以便充分利用和大家在一起讨论的时间。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给人们一定的时间相互了解。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让每一个人说出如何解决问题的想法。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采用一种创造性地发表意见的形式，鼓励每一个人说出此时进入他脑子里的任何想法，而不管该想法有多疯狂。</a:t>
            </a:r>
            <a:r>
              <a:rPr lang="zh-CN" altLang="en-US" sz="2000" dirty="0">
                <a:solidFill>
                  <a:schemeClr val="tx1">
                    <a:lumMod val="85000"/>
                    <a:lumOff val="15000"/>
                  </a:schemeClr>
                </a:solidFill>
                <a:latin typeface="+mn-lt"/>
                <a:ea typeface="+mn-ea"/>
                <a:cs typeface="+mn-ea"/>
                <a:sym typeface="+mn-lt"/>
              </a:rPr>
              <a:t> </a:t>
            </a:r>
            <a:endParaRPr lang="zh-CN" altLang="en-US" sz="2000" dirty="0">
              <a:solidFill>
                <a:schemeClr val="tx1">
                  <a:lumMod val="85000"/>
                  <a:lumOff val="1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en-US" altLang="zh-CN" b="1">
                  <a:cs typeface="+mn-ea"/>
                  <a:sym typeface="+mn-lt"/>
                </a:rPr>
                <a:t>EQ</a:t>
              </a:r>
              <a:r>
                <a:rPr lang="zh-CN" altLang="en-US" b="1">
                  <a:cs typeface="+mn-ea"/>
                  <a:sym typeface="+mn-lt"/>
                </a:rPr>
                <a:t>情商测试</a:t>
              </a:r>
              <a:endParaRPr lang="zh-CN" altLang="en-US" b="1" dirty="0">
                <a:cs typeface="+mn-ea"/>
                <a:sym typeface="+mn-lt"/>
              </a:endParaRPr>
            </a:p>
          </p:txBody>
        </p:sp>
      </p:grpSp>
      <p:sp>
        <p:nvSpPr>
          <p:cNvPr id="8" name="矩形 7"/>
          <p:cNvSpPr/>
          <p:nvPr/>
        </p:nvSpPr>
        <p:spPr>
          <a:xfrm>
            <a:off x="1019436" y="1052763"/>
            <a:ext cx="10153128" cy="5215017"/>
          </a:xfrm>
          <a:prstGeom prst="rect">
            <a:avLst/>
          </a:prstGeom>
        </p:spPr>
        <p:txBody>
          <a:bodyPr wrap="square">
            <a:spAutoFit/>
          </a:bodyPr>
          <a:lstStyle/>
          <a:p>
            <a:pPr>
              <a:lnSpc>
                <a:spcPct val="130000"/>
              </a:lnSpc>
              <a:spcBef>
                <a:spcPts val="0"/>
              </a:spcBef>
            </a:pPr>
            <a:r>
              <a:rPr lang="en-US" altLang="zh-CN" sz="2400" b="1" dirty="0">
                <a:solidFill>
                  <a:srgbClr val="C00000"/>
                </a:solidFill>
                <a:latin typeface="+mn-lt"/>
                <a:ea typeface="+mn-ea"/>
                <a:cs typeface="+mn-ea"/>
                <a:sym typeface="+mn-lt"/>
              </a:rPr>
              <a:t>9</a:t>
            </a:r>
            <a:r>
              <a:rPr lang="zh-CN" altLang="en-US" sz="2400" b="1" dirty="0">
                <a:solidFill>
                  <a:srgbClr val="C00000"/>
                </a:solidFill>
                <a:latin typeface="+mn-lt"/>
                <a:ea typeface="+mn-ea"/>
                <a:cs typeface="+mn-ea"/>
                <a:sym typeface="+mn-lt"/>
              </a:rPr>
              <a:t>． 您</a:t>
            </a:r>
            <a:r>
              <a:rPr lang="en-US" altLang="zh-CN" sz="2400" b="1" dirty="0">
                <a:solidFill>
                  <a:srgbClr val="C00000"/>
                </a:solidFill>
                <a:latin typeface="+mn-lt"/>
                <a:ea typeface="+mn-ea"/>
                <a:cs typeface="+mn-ea"/>
                <a:sym typeface="+mn-lt"/>
              </a:rPr>
              <a:t>3</a:t>
            </a:r>
            <a:r>
              <a:rPr lang="zh-CN" altLang="en-US" sz="2400" b="1" dirty="0">
                <a:solidFill>
                  <a:srgbClr val="C00000"/>
                </a:solidFill>
                <a:latin typeface="+mn-lt"/>
                <a:ea typeface="+mn-ea"/>
                <a:cs typeface="+mn-ea"/>
                <a:sym typeface="+mn-lt"/>
              </a:rPr>
              <a:t>岁的儿子非常胆小，实际上，从他出生起就对陌生地方和陌生人有些神经过敏或者说有些恐惧。您该怎么办呢？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接受他具有害羞气质的事实，想办法让他避开他感到不安的环境。                                             </a:t>
            </a: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带他去看儿童精神科医生，寻求帮助。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有目的地让他一下子接触许多人，带他到各种陌生的地方，克服他的恐惧心理。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设计渐进的系列挑战性计划，每一个相对来说都是容易对付的，从而让他渐渐懂得他能够应付陌生的人和陌生的地方。 </a:t>
            </a:r>
            <a:endParaRPr lang="zh-CN" altLang="en-US"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sz="2400" b="1" dirty="0">
                <a:solidFill>
                  <a:srgbClr val="C00000"/>
                </a:solidFill>
                <a:latin typeface="+mn-lt"/>
                <a:ea typeface="+mn-ea"/>
                <a:cs typeface="+mn-ea"/>
                <a:sym typeface="+mn-lt"/>
              </a:rPr>
              <a:t>10</a:t>
            </a:r>
            <a:r>
              <a:rPr lang="zh-CN" altLang="en-US" sz="2400" b="1" dirty="0">
                <a:solidFill>
                  <a:srgbClr val="C00000"/>
                </a:solidFill>
                <a:latin typeface="+mn-lt"/>
                <a:ea typeface="+mn-ea"/>
                <a:cs typeface="+mn-ea"/>
                <a:sym typeface="+mn-lt"/>
              </a:rPr>
              <a:t>． 多年以来，您想重学一种您在儿时学过的乐器，而现在只是为了娱乐，您又开始学了。您想最有效的利用时间。您该怎么做呢？</a:t>
            </a:r>
            <a:r>
              <a:rPr lang="zh-CN" altLang="en-US" sz="2400" dirty="0">
                <a:solidFill>
                  <a:srgbClr val="C00000"/>
                </a:solidFill>
                <a:latin typeface="+mn-lt"/>
                <a:ea typeface="+mn-ea"/>
                <a:cs typeface="+mn-ea"/>
                <a:sym typeface="+mn-lt"/>
              </a:rPr>
              <a:t>                                  </a:t>
            </a:r>
            <a:endParaRPr lang="en-US" altLang="zh-CN" sz="2400" dirty="0">
              <a:solidFill>
                <a:srgbClr val="C00000"/>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A</a:t>
            </a:r>
            <a:r>
              <a:rPr lang="zh-CN" altLang="en-US" dirty="0">
                <a:solidFill>
                  <a:schemeClr val="tx1">
                    <a:lumMod val="85000"/>
                    <a:lumOff val="15000"/>
                  </a:schemeClr>
                </a:solidFill>
                <a:latin typeface="+mn-lt"/>
                <a:ea typeface="+mn-ea"/>
                <a:cs typeface="+mn-ea"/>
                <a:sym typeface="+mn-lt"/>
              </a:rPr>
              <a:t>． 每天坚持严格的练习。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B</a:t>
            </a:r>
            <a:r>
              <a:rPr lang="zh-CN" altLang="en-US" dirty="0">
                <a:solidFill>
                  <a:schemeClr val="tx1">
                    <a:lumMod val="85000"/>
                    <a:lumOff val="15000"/>
                  </a:schemeClr>
                </a:solidFill>
                <a:latin typeface="+mn-lt"/>
                <a:ea typeface="+mn-ea"/>
                <a:cs typeface="+mn-ea"/>
                <a:sym typeface="+mn-lt"/>
              </a:rPr>
              <a:t>． 选择能稍微扩展能力的曲去练习。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C</a:t>
            </a:r>
            <a:r>
              <a:rPr lang="zh-CN" altLang="en-US" dirty="0">
                <a:solidFill>
                  <a:schemeClr val="tx1">
                    <a:lumMod val="85000"/>
                    <a:lumOff val="15000"/>
                  </a:schemeClr>
                </a:solidFill>
                <a:latin typeface="+mn-lt"/>
                <a:ea typeface="+mn-ea"/>
                <a:cs typeface="+mn-ea"/>
                <a:sym typeface="+mn-lt"/>
              </a:rPr>
              <a:t>． 只有当自己有情绪的时候才去练习。                        </a:t>
            </a:r>
            <a:endParaRPr lang="en-US" altLang="zh-CN" dirty="0">
              <a:solidFill>
                <a:schemeClr val="tx1">
                  <a:lumMod val="85000"/>
                  <a:lumOff val="15000"/>
                </a:schemeClr>
              </a:solidFill>
              <a:latin typeface="+mn-lt"/>
              <a:ea typeface="+mn-ea"/>
              <a:cs typeface="+mn-ea"/>
              <a:sym typeface="+mn-lt"/>
            </a:endParaRPr>
          </a:p>
          <a:p>
            <a:pPr>
              <a:lnSpc>
                <a:spcPct val="130000"/>
              </a:lnSpc>
              <a:spcBef>
                <a:spcPts val="0"/>
              </a:spcBef>
            </a:pPr>
            <a:r>
              <a:rPr lang="en-US" altLang="zh-CN" dirty="0">
                <a:solidFill>
                  <a:schemeClr val="tx1">
                    <a:lumMod val="85000"/>
                    <a:lumOff val="15000"/>
                  </a:schemeClr>
                </a:solidFill>
                <a:latin typeface="+mn-lt"/>
                <a:ea typeface="+mn-ea"/>
                <a:cs typeface="+mn-ea"/>
                <a:sym typeface="+mn-lt"/>
              </a:rPr>
              <a:t>D</a:t>
            </a:r>
            <a:r>
              <a:rPr lang="zh-CN" altLang="en-US" dirty="0">
                <a:solidFill>
                  <a:schemeClr val="tx1">
                    <a:lumMod val="85000"/>
                    <a:lumOff val="15000"/>
                  </a:schemeClr>
                </a:solidFill>
                <a:latin typeface="+mn-lt"/>
                <a:ea typeface="+mn-ea"/>
                <a:cs typeface="+mn-ea"/>
                <a:sym typeface="+mn-lt"/>
              </a:rPr>
              <a:t>． 选择远远超出您的能力但通过勤奋的努力能掌握的乐曲去练习。 </a:t>
            </a:r>
            <a:endParaRPr lang="zh-CN" altLang="en-US" dirty="0">
              <a:solidFill>
                <a:schemeClr val="tx1">
                  <a:lumMod val="85000"/>
                  <a:lumOff val="1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en-US" altLang="zh-CN" b="1">
                  <a:cs typeface="+mn-ea"/>
                  <a:sym typeface="+mn-lt"/>
                </a:rPr>
                <a:t>EQ</a:t>
              </a:r>
              <a:r>
                <a:rPr lang="zh-CN" altLang="en-US" b="1">
                  <a:cs typeface="+mn-ea"/>
                  <a:sym typeface="+mn-lt"/>
                </a:rPr>
                <a:t>情商测试</a:t>
              </a:r>
              <a:endParaRPr lang="zh-CN" altLang="en-US" b="1" dirty="0">
                <a:cs typeface="+mn-ea"/>
                <a:sym typeface="+mn-lt"/>
              </a:endParaRPr>
            </a:p>
          </p:txBody>
        </p:sp>
      </p:grpSp>
      <p:graphicFrame>
        <p:nvGraphicFramePr>
          <p:cNvPr id="8" name="图示 7"/>
          <p:cNvGraphicFramePr/>
          <p:nvPr/>
        </p:nvGraphicFramePr>
        <p:xfrm>
          <a:off x="4528343" y="1129506"/>
          <a:ext cx="3135313" cy="52863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9" name="内容占位符 145409"/>
          <p:cNvGraphicFramePr/>
          <p:nvPr/>
        </p:nvGraphicFramePr>
        <p:xfrm>
          <a:off x="1925936" y="2125534"/>
          <a:ext cx="8229600" cy="4497388"/>
        </p:xfrm>
        <a:graphic>
          <a:graphicData uri="http://schemas.openxmlformats.org/drawingml/2006/table">
            <a:tbl>
              <a:tblPr/>
              <a:tblGrid>
                <a:gridCol w="747713"/>
                <a:gridCol w="749300"/>
                <a:gridCol w="747712"/>
                <a:gridCol w="747713"/>
                <a:gridCol w="747712"/>
                <a:gridCol w="749300"/>
                <a:gridCol w="747713"/>
                <a:gridCol w="747712"/>
                <a:gridCol w="747713"/>
                <a:gridCol w="749300"/>
                <a:gridCol w="747712"/>
              </a:tblGrid>
              <a:tr h="876300">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zh-CN" altLang="en-US" sz="2000" dirty="0">
                          <a:solidFill>
                            <a:schemeClr val="bg1"/>
                          </a:solidFill>
                          <a:latin typeface="+mn-lt"/>
                          <a:ea typeface="+mn-ea"/>
                          <a:cs typeface="+mn-ea"/>
                          <a:sym typeface="+mn-lt"/>
                        </a:rPr>
                        <a:t>　</a:t>
                      </a:r>
                      <a:endParaRPr lang="zh-CN" altLang="en-US"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1</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2</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3</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4</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5</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6</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7</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8</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9</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10</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r>
              <a:tr h="904875">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A</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6463">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B</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5</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5</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4875">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C</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5</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4875">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chemeClr val="bg1"/>
                          </a:solidFill>
                          <a:latin typeface="+mn-lt"/>
                          <a:ea typeface="+mn-ea"/>
                          <a:cs typeface="+mn-ea"/>
                          <a:sym typeface="+mn-lt"/>
                        </a:rPr>
                        <a:t>D</a:t>
                      </a:r>
                      <a:endParaRPr lang="en-US" altLang="x-none" sz="2000" dirty="0">
                        <a:solidFill>
                          <a:schemeClr val="bg1"/>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C00000"/>
                    </a:solid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20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57505" lvl="0" indent="-357505" algn="just" defTabSz="914400" eaLnBrk="1" fontAlgn="base" latinLnBrk="0" hangingPunct="1">
                        <a:lnSpc>
                          <a:spcPct val="110000"/>
                        </a:lnSpc>
                        <a:spcBef>
                          <a:spcPts val="1800"/>
                        </a:spcBef>
                        <a:spcAft>
                          <a:spcPct val="0"/>
                        </a:spcAft>
                        <a:buClr>
                          <a:schemeClr val="accent1"/>
                        </a:buClr>
                        <a:buSzPct val="70000"/>
                        <a:buFont typeface="Wingdings" panose="05000000000000000000" pitchFamily="2" charset="2"/>
                        <a:buChar char="m"/>
                        <a:defRPr sz="1800" b="0" i="0" u="none" kern="1200" baseline="0">
                          <a:solidFill>
                            <a:srgbClr val="AC411D"/>
                          </a:solidFill>
                          <a:latin typeface="Arial" panose="020B0604020202020204" pitchFamily="34" charset="0"/>
                          <a:ea typeface="微软雅黑" panose="020B0503020204020204" pitchFamily="34" charset="-122"/>
                        </a:defRPr>
                      </a:lvl1pPr>
                      <a:lvl2pPr lvl="1">
                        <a:lnSpc>
                          <a:spcPct val="130000"/>
                        </a:lnSpc>
                        <a:spcBef>
                          <a:spcPct val="0"/>
                        </a:spcBef>
                        <a:spcAft>
                          <a:spcPts val="600"/>
                        </a:spcAft>
                        <a:buClr>
                          <a:srgbClr val="F2C37D"/>
                        </a:buClr>
                        <a:buFont typeface="幼圆" panose="02010509060101010101" pitchFamily="1" charset="-122"/>
                        <a:defRPr sz="1400" kern="1200">
                          <a:solidFill>
                            <a:srgbClr val="7D7D7D"/>
                          </a:solidFill>
                          <a:latin typeface="幼圆" panose="02010509060101010101" pitchFamily="1" charset="-122"/>
                          <a:ea typeface="幼圆" panose="02010509060101010101" pitchFamily="1" charset="-122"/>
                        </a:defRPr>
                      </a:lvl2pPr>
                      <a:lvl3pPr marL="1143000" lvl="2" indent="-228600" algn="l">
                        <a:lnSpc>
                          <a:spcPct val="90000"/>
                        </a:lnSpc>
                        <a:spcBef>
                          <a:spcPts val="500"/>
                        </a:spcBef>
                        <a:spcAft>
                          <a:spcPct val="0"/>
                        </a:spcAft>
                        <a:buFont typeface="Arial" panose="020B0604020202020204" pitchFamily="34" charset="0"/>
                        <a:defRPr sz="1800" kern="1200">
                          <a:solidFill>
                            <a:schemeClr val="tx1"/>
                          </a:solidFill>
                          <a:latin typeface="Arial" panose="020B0604020202020204" pitchFamily="34" charset="0"/>
                        </a:defRPr>
                      </a:lvl3pPr>
                      <a:lvl4pPr marL="1600200" lvl="3" indent="-228600">
                        <a:defRPr sz="1600" kern="1200"/>
                      </a:lvl4pPr>
                      <a:lvl5pPr marL="2057400" lvl="4" indent="-228600">
                        <a:defRPr sz="1600" kern="1200"/>
                      </a:lvl5pPr>
                    </a:lstStyle>
                    <a:p>
                      <a:pPr marL="0" lvl="0" indent="0" algn="ctr" fontAlgn="ctr">
                        <a:lnSpc>
                          <a:spcPct val="130000"/>
                        </a:lnSpc>
                        <a:spcBef>
                          <a:spcPct val="0"/>
                        </a:spcBef>
                        <a:spcAft>
                          <a:spcPct val="0"/>
                        </a:spcAft>
                        <a:buNone/>
                      </a:pPr>
                      <a:r>
                        <a:rPr lang="en-US" altLang="x-none" sz="2000" dirty="0">
                          <a:solidFill>
                            <a:srgbClr val="C00000"/>
                          </a:solidFill>
                          <a:latin typeface="+mn-lt"/>
                          <a:ea typeface="+mn-ea"/>
                          <a:cs typeface="+mn-ea"/>
                          <a:sym typeface="+mn-lt"/>
                        </a:rPr>
                        <a:t>0</a:t>
                      </a:r>
                      <a:endParaRPr lang="en-US" altLang="x-none" sz="2000" dirty="0">
                        <a:solidFill>
                          <a:srgbClr val="C00000"/>
                        </a:solidFill>
                        <a:latin typeface="+mn-lt"/>
                        <a:ea typeface="+mn-ea"/>
                        <a:cs typeface="+mn-ea"/>
                        <a:sym typeface="+mn-lt"/>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grpSp>
        <p:nvGrpSpPr>
          <p:cNvPr id="10" name="组合 9"/>
          <p:cNvGrpSpPr/>
          <p:nvPr/>
        </p:nvGrpSpPr>
        <p:grpSpPr>
          <a:xfrm>
            <a:off x="1775520" y="1269797"/>
            <a:ext cx="8568952" cy="789716"/>
            <a:chOff x="0" y="-69991"/>
            <a:chExt cx="8568952" cy="789716"/>
          </a:xfrm>
        </p:grpSpPr>
        <p:sp>
          <p:nvSpPr>
            <p:cNvPr id="11" name="矩形: 圆角 10"/>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a:cs typeface="+mn-ea"/>
                  <a:sym typeface="+mn-lt"/>
                </a:rPr>
                <a:t>得分情况</a:t>
              </a:r>
              <a:endParaRPr lang="zh-CN" altLang="en-US" sz="3200" b="1" kern="1200" dirty="0">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5"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vertic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6000" b="-6000"/>
          </a:stretch>
        </a:blipFill>
        <a:effectLst/>
      </p:bgPr>
    </p:bg>
    <p:spTree>
      <p:nvGrpSpPr>
        <p:cNvPr id="1" name=""/>
        <p:cNvGrpSpPr/>
        <p:nvPr/>
      </p:nvGrpSpPr>
      <p:grpSpPr>
        <a:xfrm>
          <a:off x="0" y="0"/>
          <a:ext cx="0" cy="0"/>
          <a:chOff x="0" y="0"/>
          <a:chExt cx="0" cy="0"/>
        </a:xfrm>
      </p:grpSpPr>
      <p:sp>
        <p:nvSpPr>
          <p:cNvPr id="2" name="矩形 1"/>
          <p:cNvSpPr/>
          <p:nvPr/>
        </p:nvSpPr>
        <p:spPr>
          <a:xfrm>
            <a:off x="-15240" y="1863090"/>
            <a:ext cx="12192000" cy="3360420"/>
          </a:xfrm>
          <a:prstGeom prst="rect">
            <a:avLst/>
          </a:prstGeom>
          <a:solidFill>
            <a:schemeClr val="tx1">
              <a:lumMod val="95000"/>
              <a:lumOff val="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543050" y="765810"/>
            <a:ext cx="2880360" cy="549783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74"/>
          <p:cNvSpPr txBox="1"/>
          <p:nvPr/>
        </p:nvSpPr>
        <p:spPr>
          <a:xfrm>
            <a:off x="4943872" y="2660255"/>
            <a:ext cx="5683652" cy="1390509"/>
          </a:xfrm>
          <a:prstGeom prst="rect">
            <a:avLst/>
          </a:prstGeom>
          <a:noFill/>
          <a:effectLst/>
        </p:spPr>
        <p:txBody>
          <a:bodyPr wrap="square">
            <a:spAutoFit/>
          </a:bodyPr>
          <a:lstStyle/>
          <a:p>
            <a:pPr algn="r">
              <a:lnSpc>
                <a:spcPct val="130000"/>
              </a:lnSpc>
              <a:defRPr/>
            </a:pPr>
            <a:r>
              <a:rPr lang="zh-CN" altLang="en-US" sz="7200" b="1">
                <a:ln w="6350">
                  <a:noFill/>
                </a:ln>
                <a:solidFill>
                  <a:schemeClr val="bg1"/>
                </a:solidFill>
                <a:latin typeface="+mn-lt"/>
                <a:ea typeface="+mn-ea"/>
                <a:cs typeface="+mn-ea"/>
                <a:sym typeface="+mn-lt"/>
              </a:rPr>
              <a:t>情绪管理技巧</a:t>
            </a:r>
            <a:endParaRPr lang="zh-CN" altLang="en-US" sz="7200" b="1" dirty="0">
              <a:ln w="6350">
                <a:noFill/>
              </a:ln>
              <a:solidFill>
                <a:schemeClr val="bg1"/>
              </a:solidFill>
              <a:latin typeface="+mn-lt"/>
              <a:ea typeface="+mn-ea"/>
              <a:cs typeface="+mn-ea"/>
              <a:sym typeface="+mn-lt"/>
            </a:endParaRPr>
          </a:p>
        </p:txBody>
      </p:sp>
      <p:sp>
        <p:nvSpPr>
          <p:cNvPr id="7" name="文本框 6"/>
          <p:cNvSpPr txBox="1"/>
          <p:nvPr/>
        </p:nvSpPr>
        <p:spPr>
          <a:xfrm>
            <a:off x="1564476" y="2847679"/>
            <a:ext cx="2837508" cy="1015663"/>
          </a:xfrm>
          <a:prstGeom prst="rect">
            <a:avLst/>
          </a:prstGeom>
          <a:noFill/>
        </p:spPr>
        <p:txBody>
          <a:bodyPr wrap="none" rtlCol="0">
            <a:spAutoFit/>
          </a:bodyPr>
          <a:lstStyle/>
          <a:p>
            <a:r>
              <a:rPr lang="en-US" altLang="zh-CN" sz="6000" b="1">
                <a:solidFill>
                  <a:schemeClr val="bg1"/>
                </a:solidFill>
                <a:latin typeface="微软雅黑" panose="020B0503020204020204" pitchFamily="34" charset="-122"/>
                <a:ea typeface="微软雅黑" panose="020B0503020204020204" pitchFamily="34" charset="-122"/>
              </a:rPr>
              <a:t>PART.3</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600" fill="hold"/>
                                        <p:tgtEl>
                                          <p:spTgt spid="6"/>
                                        </p:tgtEl>
                                        <p:attrNameLst>
                                          <p:attrName>ppt_w</p:attrName>
                                        </p:attrNameLst>
                                      </p:cBhvr>
                                      <p:tavLst>
                                        <p:tav tm="0">
                                          <p:val>
                                            <p:fltVal val="0"/>
                                          </p:val>
                                        </p:tav>
                                        <p:tav tm="100000">
                                          <p:val>
                                            <p:strVal val="#ppt_w"/>
                                          </p:val>
                                        </p:tav>
                                      </p:tavLst>
                                    </p:anim>
                                    <p:anim calcmode="lin" valueType="num">
                                      <p:cBhvr>
                                        <p:cTn id="8" dur="600" fill="hold"/>
                                        <p:tgtEl>
                                          <p:spTgt spid="6"/>
                                        </p:tgtEl>
                                        <p:attrNameLst>
                                          <p:attrName>ppt_h</p:attrName>
                                        </p:attrNameLst>
                                      </p:cBhvr>
                                      <p:tavLst>
                                        <p:tav tm="0">
                                          <p:val>
                                            <p:fltVal val="0"/>
                                          </p:val>
                                        </p:tav>
                                        <p:tav tm="100000">
                                          <p:val>
                                            <p:strVal val="#ppt_h"/>
                                          </p:val>
                                        </p:tav>
                                      </p:tavLst>
                                    </p:anim>
                                    <p:animEffect transition="in" filter="fade">
                                      <p:cBhvr>
                                        <p:cTn id="9"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grpSp>
        <p:nvGrpSpPr>
          <p:cNvPr id="8" name="组合 7"/>
          <p:cNvGrpSpPr/>
          <p:nvPr/>
        </p:nvGrpSpPr>
        <p:grpSpPr>
          <a:xfrm>
            <a:off x="1775520" y="1269797"/>
            <a:ext cx="8568952" cy="789716"/>
            <a:chOff x="0" y="-69991"/>
            <a:chExt cx="8568952" cy="789716"/>
          </a:xfrm>
        </p:grpSpPr>
        <p:sp>
          <p:nvSpPr>
            <p:cNvPr id="9" name="矩形: 圆角 8"/>
            <p:cNvSpPr/>
            <p:nvPr/>
          </p:nvSpPr>
          <p:spPr>
            <a:xfrm>
              <a:off x="0" y="980"/>
              <a:ext cx="8568952" cy="647774"/>
            </a:xfrm>
            <a:prstGeom prst="roundRect">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144016" y="-69991"/>
              <a:ext cx="7950166" cy="789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altLang="en-US" sz="3200" b="1" kern="1200">
                  <a:latin typeface="+mn-lt"/>
                  <a:ea typeface="+mn-ea"/>
                  <a:cs typeface="+mn-ea"/>
                  <a:sym typeface="+mn-lt"/>
                </a:rPr>
                <a:t>做情绪的主人</a:t>
              </a:r>
              <a:endParaRPr lang="zh-CN" altLang="en-US" sz="3200" b="1" kern="1200" dirty="0">
                <a:latin typeface="+mn-lt"/>
                <a:ea typeface="+mn-ea"/>
                <a:cs typeface="+mn-ea"/>
                <a:sym typeface="+mn-lt"/>
              </a:endParaRPr>
            </a:p>
          </p:txBody>
        </p:sp>
      </p:grpSp>
      <p:sp>
        <p:nvSpPr>
          <p:cNvPr id="11" name="矩形 10"/>
          <p:cNvSpPr/>
          <p:nvPr/>
        </p:nvSpPr>
        <p:spPr>
          <a:xfrm>
            <a:off x="1051288" y="2441020"/>
            <a:ext cx="3888432" cy="3870162"/>
          </a:xfrm>
          <a:prstGeom prst="rect">
            <a:avLst/>
          </a:prstGeom>
        </p:spPr>
        <p:txBody>
          <a:bodyPr wrap="square">
            <a:spAutoFit/>
          </a:bodyPr>
          <a:lstStyle/>
          <a:p>
            <a:pPr>
              <a:lnSpc>
                <a:spcPct val="130000"/>
              </a:lnSpc>
            </a:pPr>
            <a:r>
              <a:rPr lang="zh-CN" altLang="en-US" sz="3200" b="1" dirty="0">
                <a:solidFill>
                  <a:srgbClr val="C00000"/>
                </a:solidFill>
                <a:latin typeface="+mn-lt"/>
                <a:ea typeface="+mn-ea"/>
                <a:cs typeface="+mn-ea"/>
                <a:sym typeface="+mn-lt"/>
              </a:rPr>
              <a:t>痛苦源于自我抗拒：</a:t>
            </a:r>
            <a:r>
              <a:rPr lang="zh-CN" altLang="en-US" sz="3200" dirty="0">
                <a:solidFill>
                  <a:srgbClr val="000000"/>
                </a:solidFill>
                <a:latin typeface="+mn-lt"/>
                <a:ea typeface="+mn-ea"/>
                <a:cs typeface="+mn-ea"/>
                <a:sym typeface="+mn-lt"/>
              </a:rPr>
              <a:t>不接受自己</a:t>
            </a:r>
            <a:r>
              <a:rPr lang="zh-CN" altLang="en-US" sz="3200">
                <a:solidFill>
                  <a:srgbClr val="000000"/>
                </a:solidFill>
                <a:latin typeface="+mn-lt"/>
                <a:ea typeface="+mn-ea"/>
                <a:cs typeface="+mn-ea"/>
                <a:sym typeface="+mn-lt"/>
              </a:rPr>
              <a:t>和他人</a:t>
            </a:r>
            <a:endParaRPr lang="en-US" altLang="zh-CN" sz="3200">
              <a:solidFill>
                <a:srgbClr val="000000"/>
              </a:solidFill>
              <a:latin typeface="+mn-lt"/>
              <a:ea typeface="+mn-ea"/>
              <a:cs typeface="+mn-ea"/>
              <a:sym typeface="+mn-lt"/>
            </a:endParaRPr>
          </a:p>
          <a:p>
            <a:pPr>
              <a:lnSpc>
                <a:spcPct val="130000"/>
              </a:lnSpc>
            </a:pPr>
            <a:endParaRPr lang="zh-CN" altLang="en-US" sz="3200" dirty="0">
              <a:solidFill>
                <a:srgbClr val="000000"/>
              </a:solidFill>
              <a:latin typeface="+mn-lt"/>
              <a:ea typeface="+mn-ea"/>
              <a:cs typeface="+mn-ea"/>
              <a:sym typeface="+mn-lt"/>
            </a:endParaRPr>
          </a:p>
          <a:p>
            <a:pPr>
              <a:lnSpc>
                <a:spcPct val="130000"/>
              </a:lnSpc>
            </a:pPr>
            <a:r>
              <a:rPr lang="zh-CN" altLang="en-US" sz="3200" b="1" dirty="0">
                <a:solidFill>
                  <a:srgbClr val="C00000"/>
                </a:solidFill>
                <a:latin typeface="+mn-lt"/>
                <a:ea typeface="+mn-ea"/>
                <a:cs typeface="+mn-ea"/>
                <a:sym typeface="+mn-lt"/>
              </a:rPr>
              <a:t>情绪反应模式：</a:t>
            </a:r>
            <a:endParaRPr lang="en-US" altLang="zh-CN" sz="3200" b="1" dirty="0">
              <a:solidFill>
                <a:srgbClr val="C00000"/>
              </a:solidFill>
              <a:latin typeface="+mn-lt"/>
              <a:ea typeface="+mn-ea"/>
              <a:cs typeface="+mn-ea"/>
              <a:sym typeface="+mn-lt"/>
            </a:endParaRPr>
          </a:p>
          <a:p>
            <a:pPr>
              <a:lnSpc>
                <a:spcPct val="130000"/>
              </a:lnSpc>
            </a:pPr>
            <a:r>
              <a:rPr lang="zh-CN" altLang="en-US" sz="3200" dirty="0">
                <a:solidFill>
                  <a:srgbClr val="000000"/>
                </a:solidFill>
                <a:latin typeface="+mn-lt"/>
                <a:ea typeface="+mn-ea"/>
                <a:cs typeface="+mn-ea"/>
                <a:sym typeface="+mn-lt"/>
              </a:rPr>
              <a:t>潜意识里的积极和消极情绪比例</a:t>
            </a:r>
            <a:endParaRPr lang="zh-CN" altLang="en-US" sz="2800" dirty="0">
              <a:solidFill>
                <a:srgbClr val="000000"/>
              </a:solidFill>
              <a:latin typeface="+mn-lt"/>
              <a:ea typeface="+mn-ea"/>
              <a:cs typeface="+mn-ea"/>
              <a:sym typeface="+mn-lt"/>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615736" y="2441020"/>
            <a:ext cx="5650663" cy="377764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graphicFrame>
        <p:nvGraphicFramePr>
          <p:cNvPr id="8" name="图示 7"/>
          <p:cNvGraphicFramePr/>
          <p:nvPr/>
        </p:nvGraphicFramePr>
        <p:xfrm>
          <a:off x="5182928" y="1993744"/>
          <a:ext cx="1826141" cy="66928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9" name="矩形 8"/>
          <p:cNvSpPr/>
          <p:nvPr/>
        </p:nvSpPr>
        <p:spPr>
          <a:xfrm>
            <a:off x="4379021" y="1123965"/>
            <a:ext cx="3433953" cy="525016"/>
          </a:xfrm>
          <a:prstGeom prst="rect">
            <a:avLst/>
          </a:prstGeom>
        </p:spPr>
        <p:txBody>
          <a:bodyPr wrap="none">
            <a:spAutoFit/>
          </a:bodyPr>
          <a:lstStyle/>
          <a:p>
            <a:pPr>
              <a:lnSpc>
                <a:spcPct val="130000"/>
              </a:lnSpc>
            </a:pPr>
            <a:r>
              <a:rPr lang="en-US" altLang="zh-CN" sz="2400" b="1" dirty="0">
                <a:solidFill>
                  <a:srgbClr val="C00000"/>
                </a:solidFill>
                <a:latin typeface="+mn-lt"/>
                <a:ea typeface="+mn-ea"/>
                <a:cs typeface="+mn-ea"/>
                <a:sym typeface="+mn-lt"/>
              </a:rPr>
              <a:t>1</a:t>
            </a:r>
            <a:r>
              <a:rPr lang="zh-CN" altLang="en-US" sz="2400" b="1" dirty="0">
                <a:solidFill>
                  <a:srgbClr val="C00000"/>
                </a:solidFill>
                <a:latin typeface="+mn-lt"/>
                <a:ea typeface="+mn-ea"/>
                <a:cs typeface="+mn-ea"/>
                <a:sym typeface="+mn-lt"/>
              </a:rPr>
              <a:t>）处理情绪的三种步骤</a:t>
            </a:r>
            <a:endParaRPr lang="zh-CN" altLang="en-US" sz="2400" b="1" dirty="0">
              <a:solidFill>
                <a:srgbClr val="C00000"/>
              </a:solidFill>
              <a:latin typeface="+mn-lt"/>
              <a:ea typeface="+mn-ea"/>
              <a:cs typeface="+mn-ea"/>
              <a:sym typeface="+mn-lt"/>
            </a:endParaRPr>
          </a:p>
        </p:txBody>
      </p:sp>
      <p:sp>
        <p:nvSpPr>
          <p:cNvPr id="11" name="星形: 七角 10"/>
          <p:cNvSpPr/>
          <p:nvPr/>
        </p:nvSpPr>
        <p:spPr>
          <a:xfrm>
            <a:off x="1138838" y="2852936"/>
            <a:ext cx="2620042" cy="2520280"/>
          </a:xfrm>
          <a:prstGeom prst="star7">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星形: 七角 13"/>
          <p:cNvSpPr/>
          <p:nvPr/>
        </p:nvSpPr>
        <p:spPr>
          <a:xfrm>
            <a:off x="4892276" y="2852936"/>
            <a:ext cx="2620042" cy="2520280"/>
          </a:xfrm>
          <a:prstGeom prst="star7">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星形: 七角 14"/>
          <p:cNvSpPr/>
          <p:nvPr/>
        </p:nvSpPr>
        <p:spPr>
          <a:xfrm>
            <a:off x="8645714" y="2852936"/>
            <a:ext cx="2620042" cy="2520280"/>
          </a:xfrm>
          <a:prstGeom prst="star7">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a:off x="1535789" y="3200006"/>
            <a:ext cx="1826140" cy="1826140"/>
          </a:xfrm>
          <a:custGeom>
            <a:avLst/>
            <a:gdLst>
              <a:gd name="connsiteX0" fmla="*/ 0 w 805160"/>
              <a:gd name="connsiteY0" fmla="*/ 402580 h 805160"/>
              <a:gd name="connsiteX1" fmla="*/ 402580 w 805160"/>
              <a:gd name="connsiteY1" fmla="*/ 0 h 805160"/>
              <a:gd name="connsiteX2" fmla="*/ 805160 w 805160"/>
              <a:gd name="connsiteY2" fmla="*/ 402580 h 805160"/>
              <a:gd name="connsiteX3" fmla="*/ 402580 w 805160"/>
              <a:gd name="connsiteY3" fmla="*/ 805160 h 805160"/>
              <a:gd name="connsiteX4" fmla="*/ 0 w 805160"/>
              <a:gd name="connsiteY4" fmla="*/ 402580 h 805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160" h="805160">
                <a:moveTo>
                  <a:pt x="0" y="402580"/>
                </a:moveTo>
                <a:cubicBezTo>
                  <a:pt x="0" y="180241"/>
                  <a:pt x="180241" y="0"/>
                  <a:pt x="402580" y="0"/>
                </a:cubicBezTo>
                <a:cubicBezTo>
                  <a:pt x="624919" y="0"/>
                  <a:pt x="805160" y="180241"/>
                  <a:pt x="805160" y="402580"/>
                </a:cubicBezTo>
                <a:cubicBezTo>
                  <a:pt x="805160" y="624919"/>
                  <a:pt x="624919" y="805160"/>
                  <a:pt x="402580" y="805160"/>
                </a:cubicBezTo>
                <a:cubicBezTo>
                  <a:pt x="180241" y="805160"/>
                  <a:pt x="0" y="624919"/>
                  <a:pt x="0" y="402580"/>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663" tIns="149663" rIns="149663" bIns="149663" numCol="1" spcCol="1270" anchor="ctr" anchorCtr="0">
            <a:noAutofit/>
          </a:bodyPr>
          <a:lstStyle/>
          <a:p>
            <a:pPr marL="0" lvl="0" indent="0" algn="ctr" defTabSz="1111250">
              <a:lnSpc>
                <a:spcPct val="90000"/>
              </a:lnSpc>
              <a:spcBef>
                <a:spcPct val="0"/>
              </a:spcBef>
              <a:spcAft>
                <a:spcPct val="35000"/>
              </a:spcAft>
              <a:buNone/>
            </a:pPr>
            <a:r>
              <a:rPr lang="zh-CN" sz="8000" b="1" kern="1200" dirty="0">
                <a:solidFill>
                  <a:srgbClr val="C00000"/>
                </a:solidFill>
                <a:cs typeface="+mn-ea"/>
                <a:sym typeface="+mn-lt"/>
              </a:rPr>
              <a:t>忍</a:t>
            </a:r>
            <a:endParaRPr lang="zh-CN" sz="8000" kern="1200" dirty="0">
              <a:solidFill>
                <a:srgbClr val="C00000"/>
              </a:solidFill>
              <a:cs typeface="+mn-ea"/>
              <a:sym typeface="+mn-lt"/>
            </a:endParaRPr>
          </a:p>
        </p:txBody>
      </p:sp>
      <p:sp>
        <p:nvSpPr>
          <p:cNvPr id="18" name="任意多边形: 形状 17"/>
          <p:cNvSpPr/>
          <p:nvPr/>
        </p:nvSpPr>
        <p:spPr>
          <a:xfrm>
            <a:off x="5289227" y="3276206"/>
            <a:ext cx="1826140" cy="1826140"/>
          </a:xfrm>
          <a:custGeom>
            <a:avLst/>
            <a:gdLst>
              <a:gd name="connsiteX0" fmla="*/ 0 w 805160"/>
              <a:gd name="connsiteY0" fmla="*/ 402580 h 805160"/>
              <a:gd name="connsiteX1" fmla="*/ 402580 w 805160"/>
              <a:gd name="connsiteY1" fmla="*/ 0 h 805160"/>
              <a:gd name="connsiteX2" fmla="*/ 805160 w 805160"/>
              <a:gd name="connsiteY2" fmla="*/ 402580 h 805160"/>
              <a:gd name="connsiteX3" fmla="*/ 402580 w 805160"/>
              <a:gd name="connsiteY3" fmla="*/ 805160 h 805160"/>
              <a:gd name="connsiteX4" fmla="*/ 0 w 805160"/>
              <a:gd name="connsiteY4" fmla="*/ 402580 h 805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160" h="805160">
                <a:moveTo>
                  <a:pt x="0" y="402580"/>
                </a:moveTo>
                <a:cubicBezTo>
                  <a:pt x="0" y="180241"/>
                  <a:pt x="180241" y="0"/>
                  <a:pt x="402580" y="0"/>
                </a:cubicBezTo>
                <a:cubicBezTo>
                  <a:pt x="624919" y="0"/>
                  <a:pt x="805160" y="180241"/>
                  <a:pt x="805160" y="402580"/>
                </a:cubicBezTo>
                <a:cubicBezTo>
                  <a:pt x="805160" y="624919"/>
                  <a:pt x="624919" y="805160"/>
                  <a:pt x="402580" y="805160"/>
                </a:cubicBezTo>
                <a:cubicBezTo>
                  <a:pt x="180241" y="805160"/>
                  <a:pt x="0" y="624919"/>
                  <a:pt x="0" y="402580"/>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663" tIns="149663" rIns="149663" bIns="149663" numCol="1" spcCol="1270" anchor="ctr" anchorCtr="0">
            <a:noAutofit/>
          </a:bodyPr>
          <a:lstStyle/>
          <a:p>
            <a:pPr marL="0" lvl="0" indent="0" algn="ctr" defTabSz="1111250">
              <a:lnSpc>
                <a:spcPct val="90000"/>
              </a:lnSpc>
              <a:spcBef>
                <a:spcPct val="0"/>
              </a:spcBef>
              <a:spcAft>
                <a:spcPct val="35000"/>
              </a:spcAft>
              <a:buNone/>
            </a:pPr>
            <a:r>
              <a:rPr lang="zh-CN" altLang="en-US" sz="8000" b="1">
                <a:solidFill>
                  <a:srgbClr val="C00000"/>
                </a:solidFill>
                <a:cs typeface="+mn-ea"/>
                <a:sym typeface="+mn-lt"/>
              </a:rPr>
              <a:t>逃</a:t>
            </a:r>
            <a:endParaRPr lang="zh-CN" sz="8000" b="1" kern="1200" dirty="0">
              <a:solidFill>
                <a:srgbClr val="C00000"/>
              </a:solidFill>
              <a:cs typeface="+mn-ea"/>
              <a:sym typeface="+mn-lt"/>
            </a:endParaRPr>
          </a:p>
        </p:txBody>
      </p:sp>
      <p:sp>
        <p:nvSpPr>
          <p:cNvPr id="19" name="任意多边形: 形状 18"/>
          <p:cNvSpPr/>
          <p:nvPr/>
        </p:nvSpPr>
        <p:spPr>
          <a:xfrm>
            <a:off x="9042665" y="3276206"/>
            <a:ext cx="1826140" cy="1826140"/>
          </a:xfrm>
          <a:custGeom>
            <a:avLst/>
            <a:gdLst>
              <a:gd name="connsiteX0" fmla="*/ 0 w 805160"/>
              <a:gd name="connsiteY0" fmla="*/ 402580 h 805160"/>
              <a:gd name="connsiteX1" fmla="*/ 402580 w 805160"/>
              <a:gd name="connsiteY1" fmla="*/ 0 h 805160"/>
              <a:gd name="connsiteX2" fmla="*/ 805160 w 805160"/>
              <a:gd name="connsiteY2" fmla="*/ 402580 h 805160"/>
              <a:gd name="connsiteX3" fmla="*/ 402580 w 805160"/>
              <a:gd name="connsiteY3" fmla="*/ 805160 h 805160"/>
              <a:gd name="connsiteX4" fmla="*/ 0 w 805160"/>
              <a:gd name="connsiteY4" fmla="*/ 402580 h 805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160" h="805160">
                <a:moveTo>
                  <a:pt x="0" y="402580"/>
                </a:moveTo>
                <a:cubicBezTo>
                  <a:pt x="0" y="180241"/>
                  <a:pt x="180241" y="0"/>
                  <a:pt x="402580" y="0"/>
                </a:cubicBezTo>
                <a:cubicBezTo>
                  <a:pt x="624919" y="0"/>
                  <a:pt x="805160" y="180241"/>
                  <a:pt x="805160" y="402580"/>
                </a:cubicBezTo>
                <a:cubicBezTo>
                  <a:pt x="805160" y="624919"/>
                  <a:pt x="624919" y="805160"/>
                  <a:pt x="402580" y="805160"/>
                </a:cubicBezTo>
                <a:cubicBezTo>
                  <a:pt x="180241" y="805160"/>
                  <a:pt x="0" y="624919"/>
                  <a:pt x="0" y="402580"/>
                </a:cubicBez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663" tIns="149663" rIns="149663" bIns="149663" numCol="1" spcCol="1270" anchor="ctr" anchorCtr="0">
            <a:noAutofit/>
          </a:bodyPr>
          <a:lstStyle/>
          <a:p>
            <a:pPr marL="0" lvl="0" indent="0" algn="ctr" defTabSz="1111250">
              <a:lnSpc>
                <a:spcPct val="90000"/>
              </a:lnSpc>
              <a:spcBef>
                <a:spcPct val="0"/>
              </a:spcBef>
              <a:spcAft>
                <a:spcPct val="35000"/>
              </a:spcAft>
              <a:buNone/>
            </a:pPr>
            <a:r>
              <a:rPr lang="zh-CN" altLang="en-US" sz="8000" b="1" kern="1200">
                <a:solidFill>
                  <a:srgbClr val="C00000"/>
                </a:solidFill>
                <a:cs typeface="+mn-ea"/>
                <a:sym typeface="+mn-lt"/>
              </a:rPr>
              <a:t>发</a:t>
            </a:r>
            <a:endParaRPr lang="zh-CN" sz="8000" b="1" kern="1200" dirty="0">
              <a:solidFill>
                <a:srgbClr val="C00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6" grpId="0"/>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sp>
        <p:nvSpPr>
          <p:cNvPr id="8" name="矩形 7"/>
          <p:cNvSpPr/>
          <p:nvPr/>
        </p:nvSpPr>
        <p:spPr>
          <a:xfrm>
            <a:off x="4225135" y="1129084"/>
            <a:ext cx="3741730" cy="525016"/>
          </a:xfrm>
          <a:prstGeom prst="rect">
            <a:avLst/>
          </a:prstGeom>
        </p:spPr>
        <p:txBody>
          <a:bodyPr wrap="none">
            <a:spAutoFit/>
          </a:bodyPr>
          <a:lstStyle/>
          <a:p>
            <a:pPr>
              <a:lnSpc>
                <a:spcPct val="130000"/>
              </a:lnSpc>
            </a:pPr>
            <a:r>
              <a:rPr lang="en-US" altLang="zh-CN" sz="2400" b="1" dirty="0">
                <a:solidFill>
                  <a:srgbClr val="C00000"/>
                </a:solidFill>
                <a:latin typeface="+mn-lt"/>
                <a:ea typeface="+mn-ea"/>
                <a:cs typeface="+mn-ea"/>
                <a:sym typeface="+mn-lt"/>
              </a:rPr>
              <a:t>2</a:t>
            </a:r>
            <a:r>
              <a:rPr lang="zh-CN" altLang="en-US" sz="2400" b="1" dirty="0">
                <a:solidFill>
                  <a:srgbClr val="C00000"/>
                </a:solidFill>
                <a:latin typeface="+mn-lt"/>
                <a:ea typeface="+mn-ea"/>
                <a:cs typeface="+mn-ea"/>
                <a:sym typeface="+mn-lt"/>
              </a:rPr>
              <a:t>）正确处理情绪的三步骤</a:t>
            </a:r>
            <a:endParaRPr lang="zh-CN" altLang="en-US" sz="2400" b="1" dirty="0">
              <a:solidFill>
                <a:srgbClr val="C00000"/>
              </a:solidFill>
              <a:latin typeface="+mn-lt"/>
              <a:ea typeface="+mn-ea"/>
              <a:cs typeface="+mn-ea"/>
              <a:sym typeface="+mn-lt"/>
            </a:endParaRPr>
          </a:p>
        </p:txBody>
      </p:sp>
      <p:grpSp>
        <p:nvGrpSpPr>
          <p:cNvPr id="9" name="组合 8"/>
          <p:cNvGrpSpPr/>
          <p:nvPr/>
        </p:nvGrpSpPr>
        <p:grpSpPr>
          <a:xfrm>
            <a:off x="1761984" y="1913782"/>
            <a:ext cx="9078865" cy="2818169"/>
            <a:chOff x="1859196" y="2641769"/>
            <a:chExt cx="6173278" cy="1916246"/>
          </a:xfrm>
          <a:solidFill>
            <a:srgbClr val="404040"/>
          </a:solidFill>
        </p:grpSpPr>
        <p:grpSp>
          <p:nvGrpSpPr>
            <p:cNvPr id="11" name="组合 10"/>
            <p:cNvGrpSpPr/>
            <p:nvPr/>
          </p:nvGrpSpPr>
          <p:grpSpPr>
            <a:xfrm>
              <a:off x="1859196" y="2641769"/>
              <a:ext cx="1453208" cy="1916246"/>
              <a:chOff x="688318" y="2109655"/>
              <a:chExt cx="1453208" cy="1916246"/>
            </a:xfrm>
            <a:grpFill/>
          </p:grpSpPr>
          <p:sp>
            <p:nvSpPr>
              <p:cNvPr id="24" name="泪滴形 23"/>
              <p:cNvSpPr/>
              <p:nvPr/>
            </p:nvSpPr>
            <p:spPr>
              <a:xfrm rot="8100000">
                <a:off x="688318" y="2109655"/>
                <a:ext cx="1453208" cy="1453208"/>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nvGrpSpPr>
              <p:cNvPr id="25" name="组合 24"/>
              <p:cNvGrpSpPr/>
              <p:nvPr/>
            </p:nvGrpSpPr>
            <p:grpSpPr>
              <a:xfrm>
                <a:off x="737561" y="2488825"/>
                <a:ext cx="1346343" cy="1537076"/>
                <a:chOff x="737561" y="2488825"/>
                <a:chExt cx="1346343" cy="1537076"/>
              </a:xfrm>
              <a:grpFill/>
            </p:grpSpPr>
            <p:sp>
              <p:nvSpPr>
                <p:cNvPr id="26" name="椭圆 25"/>
                <p:cNvSpPr/>
                <p:nvPr/>
              </p:nvSpPr>
              <p:spPr>
                <a:xfrm>
                  <a:off x="1217412" y="3907618"/>
                  <a:ext cx="386642" cy="11828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7" name="矩形 26"/>
                <p:cNvSpPr/>
                <p:nvPr/>
              </p:nvSpPr>
              <p:spPr>
                <a:xfrm>
                  <a:off x="737561" y="2488825"/>
                  <a:ext cx="1346343" cy="648756"/>
                </a:xfrm>
                <a:prstGeom prst="rect">
                  <a:avLst/>
                </a:prstGeom>
                <a:noFill/>
                <a:ln>
                  <a:noFill/>
                </a:ln>
              </p:spPr>
              <p:txBody>
                <a:bodyPr wrap="none">
                  <a:spAutoFit/>
                </a:bodyPr>
                <a:lstStyle/>
                <a:p>
                  <a:pPr algn="ctr"/>
                  <a:r>
                    <a:rPr lang="zh-CN" altLang="en-US" sz="2800">
                      <a:solidFill>
                        <a:schemeClr val="bg1"/>
                      </a:solidFill>
                      <a:latin typeface="方正兰亭准黑_GBK" panose="02000000000000000000" pitchFamily="2" charset="-122"/>
                      <a:ea typeface="方正兰亭准黑_GBK" panose="02000000000000000000" pitchFamily="2" charset="-122"/>
                    </a:rPr>
                    <a:t>处理事情</a:t>
                  </a:r>
                  <a:endParaRPr lang="en-US" altLang="zh-CN" sz="2800">
                    <a:solidFill>
                      <a:schemeClr val="bg1"/>
                    </a:solidFill>
                    <a:latin typeface="方正兰亭准黑_GBK" panose="02000000000000000000" pitchFamily="2" charset="-122"/>
                    <a:ea typeface="方正兰亭准黑_GBK" panose="02000000000000000000" pitchFamily="2" charset="-122"/>
                  </a:endParaRPr>
                </a:p>
                <a:p>
                  <a:pPr algn="ctr"/>
                  <a:r>
                    <a:rPr lang="zh-CN" altLang="en-US" sz="2800">
                      <a:solidFill>
                        <a:schemeClr val="bg1"/>
                      </a:solidFill>
                      <a:latin typeface="方正兰亭准黑_GBK" panose="02000000000000000000" pitchFamily="2" charset="-122"/>
                      <a:ea typeface="方正兰亭准黑_GBK" panose="02000000000000000000" pitchFamily="2" charset="-122"/>
                    </a:rPr>
                    <a:t>或改变自己</a:t>
                  </a:r>
                  <a:endParaRPr lang="zh-CN" altLang="en-US" sz="2800" dirty="0">
                    <a:solidFill>
                      <a:schemeClr val="bg1"/>
                    </a:solidFill>
                    <a:latin typeface="方正兰亭准黑_GBK" panose="02000000000000000000" pitchFamily="2" charset="-122"/>
                    <a:ea typeface="方正兰亭准黑_GBK" panose="02000000000000000000" pitchFamily="2" charset="-122"/>
                  </a:endParaRPr>
                </a:p>
              </p:txBody>
            </p:sp>
          </p:grpSp>
        </p:grpSp>
        <p:grpSp>
          <p:nvGrpSpPr>
            <p:cNvPr id="13" name="组合 12"/>
            <p:cNvGrpSpPr/>
            <p:nvPr/>
          </p:nvGrpSpPr>
          <p:grpSpPr>
            <a:xfrm>
              <a:off x="4219231" y="2641769"/>
              <a:ext cx="1453208" cy="1916246"/>
              <a:chOff x="3090512" y="2109655"/>
              <a:chExt cx="1453208" cy="1916246"/>
            </a:xfrm>
            <a:grpFill/>
          </p:grpSpPr>
          <p:sp>
            <p:nvSpPr>
              <p:cNvPr id="20" name="泪滴形 19"/>
              <p:cNvSpPr/>
              <p:nvPr/>
            </p:nvSpPr>
            <p:spPr>
              <a:xfrm rot="8100000">
                <a:off x="3090512" y="2109655"/>
                <a:ext cx="1453208" cy="1453208"/>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nvGrpSpPr>
              <p:cNvPr id="21" name="组合 20"/>
              <p:cNvGrpSpPr/>
              <p:nvPr/>
            </p:nvGrpSpPr>
            <p:grpSpPr>
              <a:xfrm>
                <a:off x="3406426" y="2572623"/>
                <a:ext cx="823153" cy="1453278"/>
                <a:chOff x="3406426" y="2572623"/>
                <a:chExt cx="823153" cy="1453278"/>
              </a:xfrm>
              <a:grpFill/>
            </p:grpSpPr>
            <p:sp>
              <p:nvSpPr>
                <p:cNvPr id="22" name="椭圆 21"/>
                <p:cNvSpPr/>
                <p:nvPr/>
              </p:nvSpPr>
              <p:spPr>
                <a:xfrm>
                  <a:off x="3619606" y="3907618"/>
                  <a:ext cx="386642" cy="11828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3" name="矩形 22"/>
                <p:cNvSpPr/>
                <p:nvPr/>
              </p:nvSpPr>
              <p:spPr>
                <a:xfrm>
                  <a:off x="3406426" y="2572623"/>
                  <a:ext cx="823153" cy="481248"/>
                </a:xfrm>
                <a:prstGeom prst="rect">
                  <a:avLst/>
                </a:prstGeom>
                <a:solidFill>
                  <a:srgbClr val="C00000"/>
                </a:solidFill>
              </p:spPr>
              <p:txBody>
                <a:bodyPr wrap="none">
                  <a:spAutoFit/>
                </a:bodyPr>
                <a:lstStyle/>
                <a:p>
                  <a:r>
                    <a:rPr lang="zh-CN" altLang="en-US" sz="4000">
                      <a:solidFill>
                        <a:schemeClr val="bg1"/>
                      </a:solidFill>
                      <a:latin typeface="方正兰亭准黑_GBK" panose="02000000000000000000" pitchFamily="2" charset="-122"/>
                      <a:ea typeface="方正兰亭准黑_GBK" panose="02000000000000000000" pitchFamily="2" charset="-122"/>
                    </a:rPr>
                    <a:t>接受</a:t>
                  </a:r>
                  <a:endParaRPr lang="zh-CN" altLang="en-US" sz="4000" dirty="0">
                    <a:solidFill>
                      <a:schemeClr val="bg1"/>
                    </a:solidFill>
                    <a:latin typeface="方正兰亭准黑_GBK" panose="02000000000000000000" pitchFamily="2" charset="-122"/>
                    <a:ea typeface="方正兰亭准黑_GBK" panose="02000000000000000000" pitchFamily="2" charset="-122"/>
                  </a:endParaRPr>
                </a:p>
              </p:txBody>
            </p:sp>
          </p:grpSp>
        </p:grpSp>
        <p:grpSp>
          <p:nvGrpSpPr>
            <p:cNvPr id="15" name="组合 14"/>
            <p:cNvGrpSpPr/>
            <p:nvPr/>
          </p:nvGrpSpPr>
          <p:grpSpPr>
            <a:xfrm>
              <a:off x="6579266" y="2641769"/>
              <a:ext cx="1453208" cy="1916246"/>
              <a:chOff x="5453639" y="2109655"/>
              <a:chExt cx="1453208" cy="1916246"/>
            </a:xfrm>
            <a:grpFill/>
          </p:grpSpPr>
          <p:sp>
            <p:nvSpPr>
              <p:cNvPr id="16" name="泪滴形 15"/>
              <p:cNvSpPr/>
              <p:nvPr/>
            </p:nvSpPr>
            <p:spPr>
              <a:xfrm rot="8100000">
                <a:off x="5453639" y="2109655"/>
                <a:ext cx="1453208" cy="1453208"/>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nvGrpSpPr>
              <p:cNvPr id="17" name="组合 16"/>
              <p:cNvGrpSpPr/>
              <p:nvPr/>
            </p:nvGrpSpPr>
            <p:grpSpPr>
              <a:xfrm>
                <a:off x="5769553" y="2572623"/>
                <a:ext cx="823153" cy="1453278"/>
                <a:chOff x="5769553" y="2572623"/>
                <a:chExt cx="823153" cy="1453278"/>
              </a:xfrm>
              <a:grpFill/>
            </p:grpSpPr>
            <p:sp>
              <p:nvSpPr>
                <p:cNvPr id="18" name="椭圆 17"/>
                <p:cNvSpPr/>
                <p:nvPr/>
              </p:nvSpPr>
              <p:spPr>
                <a:xfrm>
                  <a:off x="5982733" y="3907618"/>
                  <a:ext cx="386642" cy="11828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9" name="矩形 18"/>
                <p:cNvSpPr/>
                <p:nvPr/>
              </p:nvSpPr>
              <p:spPr>
                <a:xfrm>
                  <a:off x="5769553" y="2572623"/>
                  <a:ext cx="823153" cy="481248"/>
                </a:xfrm>
                <a:prstGeom prst="rect">
                  <a:avLst/>
                </a:prstGeom>
                <a:solidFill>
                  <a:srgbClr val="C00000"/>
                </a:solidFill>
              </p:spPr>
              <p:txBody>
                <a:bodyPr wrap="none">
                  <a:spAutoFit/>
                </a:bodyPr>
                <a:lstStyle/>
                <a:p>
                  <a:r>
                    <a:rPr lang="zh-CN" altLang="en-US" sz="4000">
                      <a:solidFill>
                        <a:schemeClr val="bg1"/>
                      </a:solidFill>
                      <a:latin typeface="方正兰亭准黑_GBK" panose="02000000000000000000" pitchFamily="2" charset="-122"/>
                      <a:ea typeface="方正兰亭准黑_GBK" panose="02000000000000000000" pitchFamily="2" charset="-122"/>
                    </a:rPr>
                    <a:t>宣泄</a:t>
                  </a:r>
                  <a:endParaRPr lang="zh-CN" altLang="en-US" sz="4000" dirty="0">
                    <a:solidFill>
                      <a:schemeClr val="bg1"/>
                    </a:solidFill>
                    <a:latin typeface="方正兰亭准黑_GBK" panose="02000000000000000000" pitchFamily="2" charset="-122"/>
                    <a:ea typeface="方正兰亭准黑_GBK" panose="02000000000000000000" pitchFamily="2" charset="-122"/>
                  </a:endParaRPr>
                </a:p>
              </p:txBody>
            </p:sp>
          </p:grpSp>
        </p:grpSp>
      </p:grpSp>
      <p:sp>
        <p:nvSpPr>
          <p:cNvPr id="28" name="矩形 27"/>
          <p:cNvSpPr/>
          <p:nvPr/>
        </p:nvSpPr>
        <p:spPr>
          <a:xfrm>
            <a:off x="3223792" y="5180357"/>
            <a:ext cx="5936707" cy="1157368"/>
          </a:xfrm>
          <a:prstGeom prst="rect">
            <a:avLst/>
          </a:prstGeom>
        </p:spPr>
        <p:txBody>
          <a:bodyPr wrap="square">
            <a:spAutoFit/>
          </a:bodyPr>
          <a:lstStyle/>
          <a:p>
            <a:pPr algn="ctr">
              <a:lnSpc>
                <a:spcPct val="130000"/>
              </a:lnSpc>
            </a:pPr>
            <a:r>
              <a:rPr lang="zh-TW" altLang="en-US" sz="2800" b="1" dirty="0">
                <a:solidFill>
                  <a:schemeClr val="tx1">
                    <a:lumMod val="85000"/>
                    <a:lumOff val="15000"/>
                  </a:schemeClr>
                </a:solidFill>
                <a:latin typeface="+mn-lt"/>
                <a:ea typeface="+mn-ea"/>
                <a:cs typeface="+mn-ea"/>
                <a:sym typeface="+mn-lt"/>
              </a:rPr>
              <a:t>山不转水转</a:t>
            </a:r>
            <a:r>
              <a:rPr lang="zh-CN" altLang="en-US" sz="2800" b="1" dirty="0">
                <a:solidFill>
                  <a:schemeClr val="tx1">
                    <a:lumMod val="85000"/>
                    <a:lumOff val="15000"/>
                  </a:schemeClr>
                </a:solidFill>
                <a:latin typeface="+mn-lt"/>
                <a:ea typeface="+mn-ea"/>
                <a:cs typeface="+mn-ea"/>
                <a:sym typeface="+mn-lt"/>
              </a:rPr>
              <a:t>，</a:t>
            </a:r>
            <a:r>
              <a:rPr lang="zh-TW" altLang="en-US" sz="2800" b="1" dirty="0">
                <a:solidFill>
                  <a:schemeClr val="tx1">
                    <a:lumMod val="85000"/>
                    <a:lumOff val="15000"/>
                  </a:schemeClr>
                </a:solidFill>
                <a:latin typeface="+mn-lt"/>
                <a:ea typeface="+mn-ea"/>
                <a:cs typeface="+mn-ea"/>
                <a:sym typeface="+mn-lt"/>
              </a:rPr>
              <a:t>水不转人转人不转心转，心不转就团团转.</a:t>
            </a:r>
            <a:endParaRPr lang="zh-TW" altLang="en-US" sz="2800" b="1" dirty="0">
              <a:solidFill>
                <a:schemeClr val="tx1">
                  <a:lumMod val="85000"/>
                  <a:lumOff val="1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randombar(horizontal)">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sp>
        <p:nvSpPr>
          <p:cNvPr id="8" name="矩形 7"/>
          <p:cNvSpPr/>
          <p:nvPr/>
        </p:nvSpPr>
        <p:spPr>
          <a:xfrm>
            <a:off x="4225135" y="1129084"/>
            <a:ext cx="3126177" cy="525016"/>
          </a:xfrm>
          <a:prstGeom prst="rect">
            <a:avLst/>
          </a:prstGeom>
        </p:spPr>
        <p:txBody>
          <a:bodyPr wrap="none">
            <a:spAutoFit/>
          </a:bodyPr>
          <a:lstStyle/>
          <a:p>
            <a:pPr>
              <a:lnSpc>
                <a:spcPct val="130000"/>
              </a:lnSpc>
            </a:pPr>
            <a:r>
              <a:rPr lang="en-US" altLang="zh-CN" sz="2400" b="1">
                <a:solidFill>
                  <a:srgbClr val="C00000"/>
                </a:solidFill>
                <a:latin typeface="+mn-lt"/>
                <a:ea typeface="+mn-ea"/>
                <a:cs typeface="+mn-ea"/>
                <a:sym typeface="+mn-lt"/>
              </a:rPr>
              <a:t>3</a:t>
            </a:r>
            <a:r>
              <a:rPr lang="zh-CN" altLang="en-US" sz="2400" b="1">
                <a:solidFill>
                  <a:srgbClr val="C00000"/>
                </a:solidFill>
                <a:latin typeface="+mn-lt"/>
                <a:ea typeface="+mn-ea"/>
                <a:cs typeface="+mn-ea"/>
                <a:sym typeface="+mn-lt"/>
              </a:rPr>
              <a:t>）沟通中的情绪管理</a:t>
            </a:r>
            <a:endParaRPr lang="zh-CN" altLang="en-US" sz="2400" b="1" dirty="0">
              <a:solidFill>
                <a:srgbClr val="C00000"/>
              </a:solidFill>
              <a:latin typeface="+mn-lt"/>
              <a:ea typeface="+mn-ea"/>
              <a:cs typeface="+mn-ea"/>
              <a:sym typeface="+mn-lt"/>
            </a:endParaRPr>
          </a:p>
        </p:txBody>
      </p:sp>
      <p:sp>
        <p:nvSpPr>
          <p:cNvPr id="9" name="矩形 8"/>
          <p:cNvSpPr/>
          <p:nvPr/>
        </p:nvSpPr>
        <p:spPr>
          <a:xfrm>
            <a:off x="8016056" y="2928031"/>
            <a:ext cx="2276585" cy="1133900"/>
          </a:xfrm>
          <a:prstGeom prst="rect">
            <a:avLst/>
          </a:prstGeom>
        </p:spPr>
        <p:txBody>
          <a:bodyPr wrap="square">
            <a:spAutoFit/>
          </a:bodyPr>
          <a:lstStyle/>
          <a:p>
            <a:pPr>
              <a:lnSpc>
                <a:spcPct val="130000"/>
              </a:lnSpc>
              <a:spcBef>
                <a:spcPts val="0"/>
              </a:spcBef>
            </a:pPr>
            <a:r>
              <a:rPr lang="zh-CN" altLang="en-US" b="1" dirty="0">
                <a:solidFill>
                  <a:srgbClr val="000000"/>
                </a:solidFill>
                <a:latin typeface="+mn-lt"/>
                <a:ea typeface="+mn-ea"/>
                <a:cs typeface="+mn-ea"/>
                <a:sym typeface="+mn-lt"/>
              </a:rPr>
              <a:t>在心理层面（情理）</a:t>
            </a:r>
            <a:endParaRPr lang="zh-CN" altLang="en-US" b="1" dirty="0">
              <a:solidFill>
                <a:srgbClr val="000000"/>
              </a:solidFill>
              <a:latin typeface="+mn-lt"/>
              <a:ea typeface="+mn-ea"/>
              <a:cs typeface="+mn-ea"/>
              <a:sym typeface="+mn-lt"/>
            </a:endParaRPr>
          </a:p>
          <a:p>
            <a:pPr>
              <a:lnSpc>
                <a:spcPct val="130000"/>
              </a:lnSpc>
              <a:spcBef>
                <a:spcPts val="0"/>
              </a:spcBef>
              <a:buFont typeface="Wingdings" panose="05000000000000000000" pitchFamily="2" charset="2"/>
              <a:buNone/>
            </a:pPr>
            <a:r>
              <a:rPr lang="zh-CN" altLang="en-US" b="1" dirty="0">
                <a:solidFill>
                  <a:srgbClr val="000000"/>
                </a:solidFill>
                <a:latin typeface="+mn-lt"/>
                <a:ea typeface="+mn-ea"/>
                <a:cs typeface="+mn-ea"/>
                <a:sym typeface="+mn-lt"/>
              </a:rPr>
              <a:t>在行为层面（命令）</a:t>
            </a:r>
            <a:endParaRPr lang="en-US" altLang="zh-CN" b="1" dirty="0">
              <a:solidFill>
                <a:srgbClr val="000000"/>
              </a:solidFill>
              <a:latin typeface="+mn-lt"/>
              <a:ea typeface="+mn-ea"/>
              <a:cs typeface="+mn-ea"/>
              <a:sym typeface="+mn-lt"/>
            </a:endParaRPr>
          </a:p>
          <a:p>
            <a:pPr>
              <a:lnSpc>
                <a:spcPct val="130000"/>
              </a:lnSpc>
              <a:spcBef>
                <a:spcPts val="0"/>
              </a:spcBef>
              <a:buFont typeface="Wingdings" panose="05000000000000000000" pitchFamily="2" charset="2"/>
              <a:buNone/>
            </a:pPr>
            <a:r>
              <a:rPr lang="zh-CN" altLang="en-US" b="1" dirty="0">
                <a:solidFill>
                  <a:srgbClr val="000000"/>
                </a:solidFill>
                <a:latin typeface="+mn-lt"/>
                <a:ea typeface="+mn-ea"/>
                <a:cs typeface="+mn-ea"/>
                <a:sym typeface="+mn-lt"/>
              </a:rPr>
              <a:t>在结果层面（冷血</a:t>
            </a:r>
            <a:endParaRPr lang="zh-CN" altLang="en-US" dirty="0">
              <a:latin typeface="+mn-lt"/>
              <a:ea typeface="+mn-ea"/>
              <a:cs typeface="+mn-ea"/>
              <a:sym typeface="+mn-lt"/>
            </a:endParaRPr>
          </a:p>
        </p:txBody>
      </p:sp>
      <p:sp>
        <p:nvSpPr>
          <p:cNvPr id="10" name="矩形 9"/>
          <p:cNvSpPr/>
          <p:nvPr/>
        </p:nvSpPr>
        <p:spPr>
          <a:xfrm>
            <a:off x="4555688" y="3000544"/>
            <a:ext cx="2276585" cy="413703"/>
          </a:xfrm>
          <a:prstGeom prst="rect">
            <a:avLst/>
          </a:prstGeom>
        </p:spPr>
        <p:txBody>
          <a:bodyPr wrap="none">
            <a:spAutoFit/>
          </a:bodyPr>
          <a:lstStyle/>
          <a:p>
            <a:pPr>
              <a:lnSpc>
                <a:spcPct val="130000"/>
              </a:lnSpc>
              <a:spcBef>
                <a:spcPts val="0"/>
              </a:spcBef>
            </a:pPr>
            <a:r>
              <a:rPr lang="zh-CN" altLang="en-US" b="1" dirty="0">
                <a:solidFill>
                  <a:srgbClr val="000000"/>
                </a:solidFill>
                <a:latin typeface="+mn-lt"/>
                <a:ea typeface="+mn-ea"/>
                <a:cs typeface="+mn-ea"/>
                <a:sym typeface="+mn-lt"/>
              </a:rPr>
              <a:t>以慢制快，以小制大</a:t>
            </a:r>
            <a:endParaRPr lang="zh-CN" altLang="en-US" b="1" dirty="0">
              <a:solidFill>
                <a:srgbClr val="000000"/>
              </a:solidFill>
              <a:latin typeface="+mn-lt"/>
              <a:ea typeface="+mn-ea"/>
              <a:cs typeface="+mn-ea"/>
              <a:sym typeface="+mn-lt"/>
            </a:endParaRPr>
          </a:p>
        </p:txBody>
      </p:sp>
      <p:sp>
        <p:nvSpPr>
          <p:cNvPr id="11" name="矩形 10"/>
          <p:cNvSpPr/>
          <p:nvPr/>
        </p:nvSpPr>
        <p:spPr>
          <a:xfrm>
            <a:off x="961501" y="3053988"/>
            <a:ext cx="2276585" cy="413703"/>
          </a:xfrm>
          <a:prstGeom prst="rect">
            <a:avLst/>
          </a:prstGeom>
        </p:spPr>
        <p:txBody>
          <a:bodyPr wrap="none">
            <a:spAutoFit/>
          </a:bodyPr>
          <a:lstStyle/>
          <a:p>
            <a:pPr>
              <a:lnSpc>
                <a:spcPct val="130000"/>
              </a:lnSpc>
              <a:spcBef>
                <a:spcPts val="0"/>
              </a:spcBef>
            </a:pPr>
            <a:r>
              <a:rPr lang="zh-CN" altLang="en-US" b="1" dirty="0">
                <a:solidFill>
                  <a:srgbClr val="000000"/>
                </a:solidFill>
                <a:latin typeface="+mn-lt"/>
                <a:ea typeface="+mn-ea"/>
                <a:cs typeface="+mn-ea"/>
                <a:sym typeface="+mn-lt"/>
              </a:rPr>
              <a:t>见面前几秒时的态度</a:t>
            </a:r>
            <a:endParaRPr lang="zh-CN" altLang="en-US" b="1" dirty="0">
              <a:solidFill>
                <a:srgbClr val="000000"/>
              </a:solidFill>
              <a:latin typeface="+mn-lt"/>
              <a:ea typeface="+mn-ea"/>
              <a:cs typeface="+mn-ea"/>
              <a:sym typeface="+mn-lt"/>
            </a:endParaRPr>
          </a:p>
        </p:txBody>
      </p:sp>
      <p:graphicFrame>
        <p:nvGraphicFramePr>
          <p:cNvPr id="12" name="图示 11"/>
          <p:cNvGraphicFramePr/>
          <p:nvPr/>
        </p:nvGraphicFramePr>
        <p:xfrm>
          <a:off x="4670198" y="2346539"/>
          <a:ext cx="1425802" cy="59706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13" name="图示 12"/>
          <p:cNvGraphicFramePr/>
          <p:nvPr/>
        </p:nvGraphicFramePr>
        <p:xfrm>
          <a:off x="8110532" y="2338775"/>
          <a:ext cx="1407156" cy="5892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4" name="图示 13"/>
          <p:cNvGraphicFramePr/>
          <p:nvPr/>
        </p:nvGraphicFramePr>
        <p:xfrm>
          <a:off x="1076011" y="2346539"/>
          <a:ext cx="1425802" cy="59706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pSp>
        <p:nvGrpSpPr>
          <p:cNvPr id="19" name="组合 18"/>
          <p:cNvGrpSpPr/>
          <p:nvPr/>
        </p:nvGrpSpPr>
        <p:grpSpPr>
          <a:xfrm>
            <a:off x="922563" y="4448183"/>
            <a:ext cx="3284192" cy="1493999"/>
            <a:chOff x="1076011" y="4448184"/>
            <a:chExt cx="3284192" cy="1493999"/>
          </a:xfrm>
        </p:grpSpPr>
        <p:sp>
          <p:nvSpPr>
            <p:cNvPr id="16" name="矩形: 圆角 15"/>
            <p:cNvSpPr/>
            <p:nvPr/>
          </p:nvSpPr>
          <p:spPr>
            <a:xfrm>
              <a:off x="1076011" y="4449039"/>
              <a:ext cx="3149124" cy="142823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076011" y="4448184"/>
              <a:ext cx="3284192" cy="1493999"/>
            </a:xfrm>
            <a:prstGeom prst="rect">
              <a:avLst/>
            </a:prstGeom>
          </p:spPr>
          <p:txBody>
            <a:bodyPr wrap="square">
              <a:spAutoFit/>
            </a:bodyPr>
            <a:lstStyle/>
            <a:p>
              <a:pPr>
                <a:lnSpc>
                  <a:spcPct val="130000"/>
                </a:lnSpc>
                <a:spcBef>
                  <a:spcPts val="0"/>
                </a:spcBef>
              </a:pPr>
              <a:r>
                <a:rPr lang="zh-CN" altLang="en-US" b="1" dirty="0">
                  <a:solidFill>
                    <a:schemeClr val="bg1"/>
                  </a:solidFill>
                  <a:latin typeface="+mn-lt"/>
                  <a:ea typeface="+mn-ea"/>
                  <a:cs typeface="+mn-ea"/>
                  <a:sym typeface="+mn-lt"/>
                </a:rPr>
                <a:t>合理要求与不合理要求</a:t>
              </a:r>
              <a:endParaRPr lang="zh-CN" altLang="en-US" b="1" dirty="0">
                <a:solidFill>
                  <a:schemeClr val="bg1"/>
                </a:solidFill>
                <a:latin typeface="+mn-lt"/>
                <a:ea typeface="+mn-ea"/>
                <a:cs typeface="+mn-ea"/>
                <a:sym typeface="+mn-lt"/>
              </a:endParaRPr>
            </a:p>
            <a:p>
              <a:pPr>
                <a:lnSpc>
                  <a:spcPct val="130000"/>
                </a:lnSpc>
                <a:spcBef>
                  <a:spcPts val="0"/>
                </a:spcBef>
              </a:pPr>
              <a:r>
                <a:rPr lang="zh-CN" altLang="en-US" b="1" dirty="0">
                  <a:solidFill>
                    <a:schemeClr val="bg1"/>
                  </a:solidFill>
                  <a:latin typeface="+mn-lt"/>
                  <a:ea typeface="+mn-ea"/>
                  <a:cs typeface="+mn-ea"/>
                  <a:sym typeface="+mn-lt"/>
                </a:rPr>
                <a:t>态度大于对错，态度大于行动</a:t>
              </a:r>
              <a:endParaRPr lang="zh-CN" altLang="en-US" b="1" dirty="0">
                <a:solidFill>
                  <a:schemeClr val="bg1"/>
                </a:solidFill>
                <a:latin typeface="+mn-lt"/>
                <a:ea typeface="+mn-ea"/>
                <a:cs typeface="+mn-ea"/>
                <a:sym typeface="+mn-lt"/>
              </a:endParaRPr>
            </a:p>
            <a:p>
              <a:pPr>
                <a:lnSpc>
                  <a:spcPct val="130000"/>
                </a:lnSpc>
                <a:spcBef>
                  <a:spcPts val="0"/>
                </a:spcBef>
              </a:pPr>
              <a:r>
                <a:rPr lang="zh-CN" altLang="en-US" b="1" dirty="0">
                  <a:solidFill>
                    <a:schemeClr val="bg1"/>
                  </a:solidFill>
                  <a:latin typeface="+mn-lt"/>
                  <a:ea typeface="+mn-ea"/>
                  <a:cs typeface="+mn-ea"/>
                  <a:sym typeface="+mn-lt"/>
                </a:rPr>
                <a:t>态度要热情，立场要坚定</a:t>
              </a:r>
              <a:endParaRPr lang="zh-CN" altLang="en-US" b="1" dirty="0">
                <a:solidFill>
                  <a:schemeClr val="bg1"/>
                </a:solidFill>
                <a:latin typeface="+mn-lt"/>
                <a:ea typeface="+mn-ea"/>
                <a:cs typeface="+mn-ea"/>
                <a:sym typeface="+mn-lt"/>
              </a:endParaRPr>
            </a:p>
            <a:p>
              <a:pPr>
                <a:lnSpc>
                  <a:spcPct val="130000"/>
                </a:lnSpc>
                <a:spcBef>
                  <a:spcPts val="0"/>
                </a:spcBef>
              </a:pPr>
              <a:endParaRPr lang="zh-CN" altLang="en-US" b="1" dirty="0">
                <a:solidFill>
                  <a:srgbClr val="000000"/>
                </a:solidFill>
                <a:latin typeface="+mn-lt"/>
                <a:ea typeface="+mn-ea"/>
                <a:cs typeface="+mn-ea"/>
                <a:sym typeface="+mn-lt"/>
              </a:endParaRPr>
            </a:p>
          </p:txBody>
        </p:sp>
      </p:grpSp>
      <p:pic>
        <p:nvPicPr>
          <p:cNvPr id="18" name="图片 1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538672" y="4200762"/>
            <a:ext cx="2981769" cy="1988840"/>
          </a:xfrm>
          <a:prstGeom prst="rect">
            <a:avLst/>
          </a:prstGeom>
        </p:spPr>
      </p:pic>
      <p:pic>
        <p:nvPicPr>
          <p:cNvPr id="21" name="图片 2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107642" y="4124778"/>
            <a:ext cx="2184999" cy="20648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Graphic spid="12" grpId="0">
        <p:bldAsOne/>
      </p:bldGraphic>
      <p:bldGraphic spid="13" grpId="0">
        <p:bldAsOne/>
      </p:bldGraphic>
      <p:bldGraphic spid="14"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sp>
        <p:nvSpPr>
          <p:cNvPr id="8" name="矩形 7"/>
          <p:cNvSpPr/>
          <p:nvPr/>
        </p:nvSpPr>
        <p:spPr>
          <a:xfrm>
            <a:off x="4158611" y="1124744"/>
            <a:ext cx="3874779" cy="597215"/>
          </a:xfrm>
          <a:prstGeom prst="rect">
            <a:avLst/>
          </a:prstGeom>
        </p:spPr>
        <p:txBody>
          <a:bodyPr wrap="none">
            <a:spAutoFit/>
          </a:bodyPr>
          <a:lstStyle/>
          <a:p>
            <a:pPr>
              <a:lnSpc>
                <a:spcPct val="130000"/>
              </a:lnSpc>
            </a:pPr>
            <a:r>
              <a:rPr lang="zh-CN" altLang="en-US" sz="2800" b="1" dirty="0">
                <a:solidFill>
                  <a:srgbClr val="C00000"/>
                </a:solidFill>
                <a:latin typeface="+mn-lt"/>
                <a:ea typeface="+mn-ea"/>
                <a:cs typeface="+mn-ea"/>
                <a:sym typeface="+mn-lt"/>
              </a:rPr>
              <a:t>先处理心情</a:t>
            </a:r>
            <a:r>
              <a:rPr lang="en-US" altLang="zh-CN" sz="2800" b="1" dirty="0">
                <a:solidFill>
                  <a:srgbClr val="C00000"/>
                </a:solidFill>
                <a:latin typeface="+mn-lt"/>
                <a:ea typeface="+mn-ea"/>
                <a:cs typeface="+mn-ea"/>
                <a:sym typeface="+mn-lt"/>
              </a:rPr>
              <a:t>,</a:t>
            </a:r>
            <a:r>
              <a:rPr lang="zh-CN" altLang="en-US" sz="2800" b="1" dirty="0">
                <a:solidFill>
                  <a:srgbClr val="C00000"/>
                </a:solidFill>
                <a:latin typeface="+mn-lt"/>
                <a:ea typeface="+mn-ea"/>
                <a:cs typeface="+mn-ea"/>
                <a:sym typeface="+mn-lt"/>
              </a:rPr>
              <a:t>再处理事情</a:t>
            </a:r>
            <a:endParaRPr lang="zh-CN" altLang="en-US" sz="2800" b="1" dirty="0">
              <a:solidFill>
                <a:srgbClr val="C00000"/>
              </a:solidFill>
              <a:latin typeface="+mn-lt"/>
              <a:ea typeface="+mn-ea"/>
              <a:cs typeface="+mn-ea"/>
              <a:sym typeface="+mn-lt"/>
            </a:endParaRPr>
          </a:p>
        </p:txBody>
      </p:sp>
      <p:sp>
        <p:nvSpPr>
          <p:cNvPr id="9" name="矩形: 圆角 8"/>
          <p:cNvSpPr>
            <a:spLocks noChangeArrowheads="1"/>
          </p:cNvSpPr>
          <p:nvPr/>
        </p:nvSpPr>
        <p:spPr bwMode="auto">
          <a:xfrm>
            <a:off x="2791346" y="2074384"/>
            <a:ext cx="6776562" cy="1617038"/>
          </a:xfrm>
          <a:prstGeom prst="roundRect">
            <a:avLst/>
          </a:prstGeom>
          <a:noFill/>
          <a:ln w="9525">
            <a:solidFill>
              <a:srgbClr val="C00000"/>
            </a:solidFill>
            <a:miter lim="800000"/>
          </a:ln>
        </p:spPr>
        <p:txBody>
          <a:bodyPr wrap="none">
            <a:spAutoFit/>
          </a:bodyPr>
          <a:lstStyle>
            <a:lvl1pPr>
              <a:defRPr>
                <a:solidFill>
                  <a:schemeClr val="tx2"/>
                </a:solidFill>
                <a:latin typeface="Times New Roman" panose="02020603050405020304" pitchFamily="18" charset="0"/>
                <a:ea typeface="宋体" panose="02010600030101010101" pitchFamily="2" charset="-122"/>
              </a:defRPr>
            </a:lvl1pPr>
            <a:lvl2pPr>
              <a:defRPr>
                <a:solidFill>
                  <a:schemeClr val="tx2"/>
                </a:solidFill>
                <a:latin typeface="Times New Roman" panose="02020603050405020304" pitchFamily="18" charset="0"/>
                <a:ea typeface="宋体" panose="02010600030101010101" pitchFamily="2" charset="-122"/>
              </a:defRPr>
            </a:lvl2pPr>
            <a:lvl3pPr>
              <a:defRPr>
                <a:solidFill>
                  <a:schemeClr val="tx2"/>
                </a:solidFill>
                <a:latin typeface="Times New Roman" panose="02020603050405020304" pitchFamily="18" charset="0"/>
                <a:ea typeface="宋体" panose="02010600030101010101" pitchFamily="2" charset="-122"/>
              </a:defRPr>
            </a:lvl3pPr>
            <a:lvl4pPr>
              <a:defRPr>
                <a:solidFill>
                  <a:schemeClr val="tx2"/>
                </a:solidFill>
                <a:latin typeface="Times New Roman" panose="02020603050405020304" pitchFamily="18" charset="0"/>
                <a:ea typeface="宋体" panose="02010600030101010101" pitchFamily="2" charset="-122"/>
              </a:defRPr>
            </a:lvl4pPr>
            <a:lvl5pPr>
              <a:defRPr>
                <a:solidFill>
                  <a:schemeClr val="tx2"/>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2"/>
                </a:solidFill>
                <a:latin typeface="Times New Roman" panose="02020603050405020304" pitchFamily="18" charset="0"/>
                <a:ea typeface="宋体" panose="02010600030101010101" pitchFamily="2" charset="-122"/>
              </a:defRPr>
            </a:lvl9pPr>
          </a:lstStyle>
          <a:p>
            <a:pPr algn="ctr">
              <a:lnSpc>
                <a:spcPct val="130000"/>
              </a:lnSpc>
            </a:pPr>
            <a:r>
              <a:rPr lang="zh-CN" altLang="en-US" sz="3600" b="1">
                <a:solidFill>
                  <a:srgbClr val="C00000"/>
                </a:solidFill>
                <a:latin typeface="+mn-lt"/>
                <a:ea typeface="+mn-ea"/>
                <a:cs typeface="+mn-ea"/>
                <a:sym typeface="+mn-lt"/>
              </a:rPr>
              <a:t>先摆正态度，再作对事情！</a:t>
            </a:r>
            <a:endParaRPr lang="zh-CN" altLang="en-US" sz="3600" b="1">
              <a:solidFill>
                <a:srgbClr val="C00000"/>
              </a:solidFill>
              <a:latin typeface="+mn-lt"/>
              <a:ea typeface="+mn-ea"/>
              <a:cs typeface="+mn-ea"/>
              <a:sym typeface="+mn-lt"/>
            </a:endParaRPr>
          </a:p>
          <a:p>
            <a:pPr algn="ctr">
              <a:lnSpc>
                <a:spcPct val="130000"/>
              </a:lnSpc>
            </a:pPr>
            <a:r>
              <a:rPr lang="zh-CN" altLang="en-US" sz="3600" b="1">
                <a:solidFill>
                  <a:srgbClr val="C00000"/>
                </a:solidFill>
                <a:latin typeface="+mn-lt"/>
                <a:ea typeface="+mn-ea"/>
                <a:cs typeface="+mn-ea"/>
                <a:sym typeface="+mn-lt"/>
              </a:rPr>
              <a:t>事情无法改变，更要做好态度！</a:t>
            </a:r>
            <a:endParaRPr lang="zh-CN" altLang="en-US" sz="3600" b="1">
              <a:solidFill>
                <a:srgbClr val="C00000"/>
              </a:solidFill>
              <a:latin typeface="+mn-lt"/>
              <a:ea typeface="+mn-ea"/>
              <a:cs typeface="+mn-ea"/>
              <a:sym typeface="+mn-lt"/>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9213" y="3997185"/>
            <a:ext cx="4352484" cy="2448272"/>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9977" y="3973438"/>
            <a:ext cx="4418936" cy="247201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sp>
        <p:nvSpPr>
          <p:cNvPr id="8" name="矩形 7"/>
          <p:cNvSpPr/>
          <p:nvPr/>
        </p:nvSpPr>
        <p:spPr>
          <a:xfrm>
            <a:off x="4225135" y="1129084"/>
            <a:ext cx="3126177" cy="525016"/>
          </a:xfrm>
          <a:prstGeom prst="rect">
            <a:avLst/>
          </a:prstGeom>
        </p:spPr>
        <p:txBody>
          <a:bodyPr wrap="none">
            <a:spAutoFit/>
          </a:bodyPr>
          <a:lstStyle/>
          <a:p>
            <a:pPr>
              <a:lnSpc>
                <a:spcPct val="130000"/>
              </a:lnSpc>
            </a:pPr>
            <a:r>
              <a:rPr lang="en-US" altLang="zh-CN" sz="2400" b="1">
                <a:solidFill>
                  <a:srgbClr val="C00000"/>
                </a:solidFill>
                <a:latin typeface="+mn-lt"/>
                <a:ea typeface="+mn-ea"/>
                <a:cs typeface="+mn-ea"/>
                <a:sym typeface="+mn-lt"/>
              </a:rPr>
              <a:t>4</a:t>
            </a:r>
            <a:r>
              <a:rPr lang="zh-CN" altLang="en-US" sz="2400" b="1">
                <a:solidFill>
                  <a:srgbClr val="C00000"/>
                </a:solidFill>
                <a:latin typeface="+mn-lt"/>
                <a:ea typeface="+mn-ea"/>
                <a:cs typeface="+mn-ea"/>
                <a:sym typeface="+mn-lt"/>
              </a:rPr>
              <a:t>）要对错还是重效果</a:t>
            </a:r>
            <a:endParaRPr lang="zh-CN" altLang="en-US" sz="2400" b="1" dirty="0">
              <a:solidFill>
                <a:srgbClr val="C00000"/>
              </a:solidFill>
              <a:latin typeface="+mn-lt"/>
              <a:ea typeface="+mn-ea"/>
              <a:cs typeface="+mn-ea"/>
              <a:sym typeface="+mn-lt"/>
            </a:endParaRPr>
          </a:p>
        </p:txBody>
      </p:sp>
      <p:grpSp>
        <p:nvGrpSpPr>
          <p:cNvPr id="9" name="组合 8"/>
          <p:cNvGrpSpPr/>
          <p:nvPr/>
        </p:nvGrpSpPr>
        <p:grpSpPr>
          <a:xfrm>
            <a:off x="911493" y="2420888"/>
            <a:ext cx="5328523" cy="651105"/>
            <a:chOff x="0" y="9090"/>
            <a:chExt cx="1826141" cy="651105"/>
          </a:xfrm>
        </p:grpSpPr>
        <p:sp>
          <p:nvSpPr>
            <p:cNvPr id="10" name="矩形: 圆角 9"/>
            <p:cNvSpPr/>
            <p:nvPr/>
          </p:nvSpPr>
          <p:spPr>
            <a:xfrm>
              <a:off x="0" y="9090"/>
              <a:ext cx="1826141" cy="651105"/>
            </a:xfrm>
            <a:prstGeom prst="roundRect">
              <a:avLst/>
            </a:pr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矩形: 圆角 4"/>
            <p:cNvSpPr txBox="1"/>
            <p:nvPr/>
          </p:nvSpPr>
          <p:spPr>
            <a:xfrm>
              <a:off x="31784" y="40874"/>
              <a:ext cx="1762573" cy="5875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Aft>
                  <a:spcPct val="35000"/>
                </a:spcAft>
              </a:pPr>
              <a:r>
                <a:rPr lang="zh-CN" altLang="en-US" sz="2400" b="1">
                  <a:cs typeface="+mn-ea"/>
                  <a:sym typeface="+mn-lt"/>
                </a:rPr>
                <a:t>沟通无对错，只分为有效和无效</a:t>
              </a:r>
              <a:endParaRPr lang="zh-CN" sz="2400" kern="1200" dirty="0">
                <a:latin typeface="+mn-lt"/>
                <a:ea typeface="+mn-ea"/>
                <a:cs typeface="+mn-ea"/>
                <a:sym typeface="+mn-lt"/>
              </a:endParaRPr>
            </a:p>
          </p:txBody>
        </p:sp>
      </p:grpSp>
      <p:sp>
        <p:nvSpPr>
          <p:cNvPr id="12" name="矩形 11"/>
          <p:cNvSpPr/>
          <p:nvPr/>
        </p:nvSpPr>
        <p:spPr>
          <a:xfrm>
            <a:off x="598693" y="3272581"/>
            <a:ext cx="6096000" cy="2614049"/>
          </a:xfrm>
          <a:prstGeom prst="rect">
            <a:avLst/>
          </a:prstGeom>
        </p:spPr>
        <p:txBody>
          <a:bodyPr>
            <a:spAutoFit/>
          </a:bodyPr>
          <a:lstStyle/>
          <a:p>
            <a:pPr algn="ctr">
              <a:lnSpc>
                <a:spcPct val="130000"/>
              </a:lnSpc>
              <a:spcBef>
                <a:spcPts val="0"/>
              </a:spcBef>
            </a:pPr>
            <a:r>
              <a:rPr lang="zh-CN" altLang="en-US" sz="2400" b="1">
                <a:solidFill>
                  <a:srgbClr val="C00000"/>
                </a:solidFill>
                <a:latin typeface="+mj-ea"/>
                <a:ea typeface="+mj-ea"/>
                <a:cs typeface="+mn-ea"/>
                <a:sym typeface="+mn-lt"/>
              </a:rPr>
              <a:t>重视效果比重视有道理更有意义：</a:t>
            </a:r>
            <a:endParaRPr lang="zh-CN" altLang="en-US" sz="2400" b="1">
              <a:solidFill>
                <a:srgbClr val="C00000"/>
              </a:solidFill>
              <a:latin typeface="+mj-ea"/>
              <a:ea typeface="+mj-ea"/>
              <a:cs typeface="+mn-ea"/>
              <a:sym typeface="+mn-lt"/>
            </a:endParaRPr>
          </a:p>
          <a:p>
            <a:pPr algn="ctr">
              <a:lnSpc>
                <a:spcPct val="130000"/>
              </a:lnSpc>
              <a:spcBef>
                <a:spcPts val="0"/>
              </a:spcBef>
            </a:pPr>
            <a:r>
              <a:rPr lang="zh-CN" altLang="en-US" sz="2000" b="1">
                <a:solidFill>
                  <a:schemeClr val="tx1">
                    <a:lumMod val="85000"/>
                    <a:lumOff val="15000"/>
                  </a:schemeClr>
                </a:solidFill>
                <a:latin typeface="+mj-ea"/>
                <a:ea typeface="+mj-ea"/>
                <a:cs typeface="+mn-ea"/>
                <a:sym typeface="+mn-lt"/>
              </a:rPr>
              <a:t>自己说得多“对”没有意义，</a:t>
            </a:r>
            <a:endParaRPr lang="en-US" altLang="zh-CN" sz="2000" b="1">
              <a:solidFill>
                <a:schemeClr val="tx1">
                  <a:lumMod val="85000"/>
                  <a:lumOff val="15000"/>
                </a:schemeClr>
              </a:solidFill>
              <a:latin typeface="+mj-ea"/>
              <a:ea typeface="+mj-ea"/>
              <a:cs typeface="+mn-ea"/>
              <a:sym typeface="+mn-lt"/>
            </a:endParaRPr>
          </a:p>
          <a:p>
            <a:pPr algn="ctr">
              <a:lnSpc>
                <a:spcPct val="130000"/>
              </a:lnSpc>
              <a:spcBef>
                <a:spcPts val="0"/>
              </a:spcBef>
            </a:pPr>
            <a:r>
              <a:rPr lang="zh-CN" altLang="en-US" sz="3200" b="1">
                <a:solidFill>
                  <a:srgbClr val="C00000"/>
                </a:solidFill>
                <a:latin typeface="+mj-ea"/>
                <a:ea typeface="+mj-ea"/>
                <a:cs typeface="+mn-ea"/>
                <a:sym typeface="+mn-lt"/>
              </a:rPr>
              <a:t>对方收到你想表达的讯息才是沟通的意义。</a:t>
            </a:r>
            <a:endParaRPr lang="zh-CN" altLang="en-US" sz="3200" b="1">
              <a:solidFill>
                <a:srgbClr val="C00000"/>
              </a:solidFill>
              <a:latin typeface="+mj-ea"/>
              <a:ea typeface="+mj-ea"/>
              <a:cs typeface="+mn-ea"/>
              <a:sym typeface="+mn-lt"/>
            </a:endParaRPr>
          </a:p>
          <a:p>
            <a:pPr algn="ctr">
              <a:lnSpc>
                <a:spcPct val="130000"/>
              </a:lnSpc>
              <a:spcBef>
                <a:spcPts val="0"/>
              </a:spcBef>
            </a:pPr>
            <a:r>
              <a:rPr lang="zh-CN" altLang="en-US" sz="2000" b="1">
                <a:solidFill>
                  <a:schemeClr val="tx1">
                    <a:lumMod val="85000"/>
                    <a:lumOff val="15000"/>
                  </a:schemeClr>
                </a:solidFill>
                <a:latin typeface="+mj-ea"/>
                <a:ea typeface="+mj-ea"/>
                <a:cs typeface="+mn-ea"/>
                <a:sym typeface="+mn-lt"/>
              </a:rPr>
              <a:t>沟通的效果取决于对方的回应</a:t>
            </a:r>
            <a:endParaRPr lang="zh-CN" altLang="en-US" sz="2000" b="1" dirty="0">
              <a:solidFill>
                <a:schemeClr val="tx1">
                  <a:lumMod val="85000"/>
                  <a:lumOff val="15000"/>
                </a:schemeClr>
              </a:solidFill>
              <a:latin typeface="+mj-ea"/>
              <a:ea typeface="+mj-ea"/>
              <a:cs typeface="+mn-ea"/>
              <a:sym typeface="+mn-lt"/>
            </a:endParaRPr>
          </a:p>
        </p:txBody>
      </p:sp>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32104" y="2755568"/>
            <a:ext cx="4337725" cy="26140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sp>
        <p:nvSpPr>
          <p:cNvPr id="8" name="矩形 7"/>
          <p:cNvSpPr/>
          <p:nvPr/>
        </p:nvSpPr>
        <p:spPr>
          <a:xfrm>
            <a:off x="4225135" y="1129084"/>
            <a:ext cx="4049507" cy="525016"/>
          </a:xfrm>
          <a:prstGeom prst="rect">
            <a:avLst/>
          </a:prstGeom>
        </p:spPr>
        <p:txBody>
          <a:bodyPr wrap="none">
            <a:spAutoFit/>
          </a:bodyPr>
          <a:lstStyle/>
          <a:p>
            <a:pPr>
              <a:lnSpc>
                <a:spcPct val="130000"/>
              </a:lnSpc>
            </a:pPr>
            <a:r>
              <a:rPr lang="en-US" altLang="zh-CN" sz="2400" b="1">
                <a:solidFill>
                  <a:srgbClr val="C00000"/>
                </a:solidFill>
                <a:latin typeface="+mn-lt"/>
                <a:ea typeface="+mn-ea"/>
                <a:cs typeface="+mn-ea"/>
                <a:sym typeface="+mn-lt"/>
              </a:rPr>
              <a:t>5</a:t>
            </a:r>
            <a:r>
              <a:rPr lang="zh-CN" altLang="en-US" sz="2400" b="1">
                <a:solidFill>
                  <a:srgbClr val="C00000"/>
                </a:solidFill>
                <a:latin typeface="+mn-lt"/>
                <a:ea typeface="+mn-ea"/>
                <a:cs typeface="+mn-ea"/>
                <a:sym typeface="+mn-lt"/>
              </a:rPr>
              <a:t>）大总结：使用积极的心锚</a:t>
            </a:r>
            <a:endParaRPr lang="zh-CN" altLang="en-US" sz="2400" b="1" dirty="0">
              <a:solidFill>
                <a:srgbClr val="C00000"/>
              </a:solidFill>
              <a:latin typeface="+mn-lt"/>
              <a:ea typeface="+mn-ea"/>
              <a:cs typeface="+mn-ea"/>
              <a:sym typeface="+mn-lt"/>
            </a:endParaRPr>
          </a:p>
        </p:txBody>
      </p:sp>
      <p:sp>
        <p:nvSpPr>
          <p:cNvPr id="9" name="任意多边形 4"/>
          <p:cNvSpPr/>
          <p:nvPr/>
        </p:nvSpPr>
        <p:spPr>
          <a:xfrm>
            <a:off x="479376" y="2004057"/>
            <a:ext cx="11088687" cy="1405602"/>
          </a:xfrm>
          <a:custGeom>
            <a:avLst/>
            <a:gdLst>
              <a:gd name="connsiteX0" fmla="*/ 0 w 9665276"/>
              <a:gd name="connsiteY0" fmla="*/ 351401 h 1405602"/>
              <a:gd name="connsiteX1" fmla="*/ 8962475 w 9665276"/>
              <a:gd name="connsiteY1" fmla="*/ 351401 h 1405602"/>
              <a:gd name="connsiteX2" fmla="*/ 8962475 w 9665276"/>
              <a:gd name="connsiteY2" fmla="*/ 0 h 1405602"/>
              <a:gd name="connsiteX3" fmla="*/ 9665276 w 9665276"/>
              <a:gd name="connsiteY3" fmla="*/ 702801 h 1405602"/>
              <a:gd name="connsiteX4" fmla="*/ 8962475 w 9665276"/>
              <a:gd name="connsiteY4" fmla="*/ 1405602 h 1405602"/>
              <a:gd name="connsiteX5" fmla="*/ 8962475 w 9665276"/>
              <a:gd name="connsiteY5" fmla="*/ 1054202 h 1405602"/>
              <a:gd name="connsiteX6" fmla="*/ 0 w 9665276"/>
              <a:gd name="connsiteY6" fmla="*/ 1054202 h 1405602"/>
              <a:gd name="connsiteX7" fmla="*/ 0 w 9665276"/>
              <a:gd name="connsiteY7" fmla="*/ 351401 h 140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65276" h="1405602">
                <a:moveTo>
                  <a:pt x="0" y="351401"/>
                </a:moveTo>
                <a:lnTo>
                  <a:pt x="8962475" y="351401"/>
                </a:lnTo>
                <a:lnTo>
                  <a:pt x="8962475" y="0"/>
                </a:lnTo>
                <a:lnTo>
                  <a:pt x="9665276" y="702801"/>
                </a:lnTo>
                <a:lnTo>
                  <a:pt x="8962475" y="1405602"/>
                </a:lnTo>
                <a:lnTo>
                  <a:pt x="8962475" y="1054202"/>
                </a:lnTo>
                <a:lnTo>
                  <a:pt x="0" y="1054202"/>
                </a:lnTo>
                <a:lnTo>
                  <a:pt x="0" y="351401"/>
                </a:lnTo>
                <a:close/>
              </a:path>
            </a:pathLst>
          </a:custGeom>
          <a:solidFill>
            <a:srgbClr val="C00000"/>
          </a:solidFill>
          <a:ln w="12700" cap="flat" cmpd="sng" algn="ctr">
            <a:solidFill>
              <a:srgbClr val="FFFFFF">
                <a:hueOff val="0"/>
                <a:satOff val="0"/>
                <a:lumOff val="0"/>
                <a:alphaOff val="0"/>
              </a:srgbClr>
            </a:solidFill>
            <a:prstDash val="solid"/>
            <a:miter lim="800000"/>
          </a:ln>
          <a:effectLst/>
        </p:spPr>
        <p:txBody>
          <a:bodyPr spcFirstLastPara="0" vert="horz" wrap="square" lIns="76200" tIns="427601" rIns="605400" bIns="574539" numCol="1" spcCol="1270" anchor="ctr" anchorCtr="0">
            <a:noAutofit/>
          </a:bodyPr>
          <a:lstStyle/>
          <a:p>
            <a:pPr marL="0" marR="0" lvl="0" indent="0" defTabSz="889000" eaLnBrk="1" fontAlgn="auto" latinLnBrk="0" hangingPunct="1">
              <a:lnSpc>
                <a:spcPct val="90000"/>
              </a:lnSpc>
              <a:spcBef>
                <a:spcPts val="0"/>
              </a:spcBef>
              <a:spcAft>
                <a:spcPct val="35000"/>
              </a:spcAft>
              <a:buClrTx/>
              <a:buSzTx/>
              <a:buFontTx/>
              <a:buNone/>
              <a:defRPr/>
            </a:pPr>
            <a:endParaRPr kumimoji="0" lang="zh-CN" altLang="en-US" sz="2000" b="0" i="0" u="none" strike="noStrike" kern="0" cap="none" spc="0" normalizeH="0" baseline="0" noProof="0">
              <a:ln>
                <a:noFill/>
              </a:ln>
              <a:solidFill>
                <a:srgbClr val="FFFFFF"/>
              </a:solidFill>
              <a:effectLst/>
              <a:uLnTx/>
              <a:uFillTx/>
              <a:latin typeface="Roboto Light" panose="02000000000000000000"/>
              <a:cs typeface="+mn-cs"/>
            </a:endParaRPr>
          </a:p>
        </p:txBody>
      </p:sp>
      <p:sp>
        <p:nvSpPr>
          <p:cNvPr id="10" name="任意多边形 6"/>
          <p:cNvSpPr/>
          <p:nvPr/>
        </p:nvSpPr>
        <p:spPr>
          <a:xfrm>
            <a:off x="2528565" y="2577547"/>
            <a:ext cx="9039498" cy="1405602"/>
          </a:xfrm>
          <a:custGeom>
            <a:avLst/>
            <a:gdLst>
              <a:gd name="connsiteX0" fmla="*/ 0 w 7879133"/>
              <a:gd name="connsiteY0" fmla="*/ 351401 h 1405602"/>
              <a:gd name="connsiteX1" fmla="*/ 7176332 w 7879133"/>
              <a:gd name="connsiteY1" fmla="*/ 351401 h 1405602"/>
              <a:gd name="connsiteX2" fmla="*/ 7176332 w 7879133"/>
              <a:gd name="connsiteY2" fmla="*/ 0 h 1405602"/>
              <a:gd name="connsiteX3" fmla="*/ 7879133 w 7879133"/>
              <a:gd name="connsiteY3" fmla="*/ 702801 h 1405602"/>
              <a:gd name="connsiteX4" fmla="*/ 7176332 w 7879133"/>
              <a:gd name="connsiteY4" fmla="*/ 1405602 h 1405602"/>
              <a:gd name="connsiteX5" fmla="*/ 7176332 w 7879133"/>
              <a:gd name="connsiteY5" fmla="*/ 1054202 h 1405602"/>
              <a:gd name="connsiteX6" fmla="*/ 0 w 7879133"/>
              <a:gd name="connsiteY6" fmla="*/ 1054202 h 1405602"/>
              <a:gd name="connsiteX7" fmla="*/ 0 w 7879133"/>
              <a:gd name="connsiteY7" fmla="*/ 351401 h 140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9133" h="1405602">
                <a:moveTo>
                  <a:pt x="0" y="351401"/>
                </a:moveTo>
                <a:lnTo>
                  <a:pt x="7176332" y="351401"/>
                </a:lnTo>
                <a:lnTo>
                  <a:pt x="7176332" y="0"/>
                </a:lnTo>
                <a:lnTo>
                  <a:pt x="7879133" y="702801"/>
                </a:lnTo>
                <a:lnTo>
                  <a:pt x="7176332" y="1405602"/>
                </a:lnTo>
                <a:lnTo>
                  <a:pt x="7176332" y="1054202"/>
                </a:lnTo>
                <a:lnTo>
                  <a:pt x="0" y="1054202"/>
                </a:lnTo>
                <a:lnTo>
                  <a:pt x="0" y="351401"/>
                </a:lnTo>
                <a:close/>
              </a:path>
            </a:pathLst>
          </a:custGeom>
          <a:solidFill>
            <a:schemeClr val="tx1">
              <a:lumMod val="75000"/>
              <a:lumOff val="25000"/>
            </a:schemeClr>
          </a:solidFill>
          <a:ln w="12700" cap="flat" cmpd="sng" algn="ctr">
            <a:solidFill>
              <a:srgbClr val="FFFFFF">
                <a:hueOff val="0"/>
                <a:satOff val="0"/>
                <a:lumOff val="0"/>
                <a:alphaOff val="0"/>
              </a:srgbClr>
            </a:solidFill>
            <a:prstDash val="solid"/>
            <a:miter lim="800000"/>
          </a:ln>
          <a:effectLst/>
        </p:spPr>
        <p:txBody>
          <a:bodyPr spcFirstLastPara="0" vert="horz" wrap="square" lIns="76200" tIns="427601" rIns="605400" bIns="574539" numCol="1" spcCol="1270" anchor="ctr" anchorCtr="0">
            <a:noAutofit/>
          </a:bodyPr>
          <a:lstStyle/>
          <a:p>
            <a:pPr marL="0" marR="0" lvl="0" indent="0" defTabSz="889000" eaLnBrk="1" fontAlgn="auto" latinLnBrk="0" hangingPunct="1">
              <a:lnSpc>
                <a:spcPct val="90000"/>
              </a:lnSpc>
              <a:spcBef>
                <a:spcPts val="0"/>
              </a:spcBef>
              <a:spcAft>
                <a:spcPct val="35000"/>
              </a:spcAft>
              <a:buClrTx/>
              <a:buSzTx/>
              <a:buFontTx/>
              <a:buNone/>
              <a:defRPr/>
            </a:pPr>
            <a:endParaRPr kumimoji="0" lang="zh-CN" altLang="en-US" sz="2000" b="0" i="0" u="none" strike="noStrike" kern="0" cap="none" spc="0" normalizeH="0" baseline="0" noProof="0">
              <a:ln>
                <a:noFill/>
              </a:ln>
              <a:solidFill>
                <a:srgbClr val="FFFFFF"/>
              </a:solidFill>
              <a:effectLst/>
              <a:uLnTx/>
              <a:uFillTx/>
              <a:latin typeface="Roboto Light" panose="02000000000000000000"/>
              <a:cs typeface="+mn-cs"/>
            </a:endParaRPr>
          </a:p>
        </p:txBody>
      </p:sp>
      <p:sp>
        <p:nvSpPr>
          <p:cNvPr id="11" name="任意多边形 8"/>
          <p:cNvSpPr/>
          <p:nvPr/>
        </p:nvSpPr>
        <p:spPr>
          <a:xfrm>
            <a:off x="4577755" y="3151037"/>
            <a:ext cx="6990308" cy="1405602"/>
          </a:xfrm>
          <a:custGeom>
            <a:avLst/>
            <a:gdLst>
              <a:gd name="connsiteX0" fmla="*/ 0 w 6092990"/>
              <a:gd name="connsiteY0" fmla="*/ 351401 h 1405602"/>
              <a:gd name="connsiteX1" fmla="*/ 5390189 w 6092990"/>
              <a:gd name="connsiteY1" fmla="*/ 351401 h 1405602"/>
              <a:gd name="connsiteX2" fmla="*/ 5390189 w 6092990"/>
              <a:gd name="connsiteY2" fmla="*/ 0 h 1405602"/>
              <a:gd name="connsiteX3" fmla="*/ 6092990 w 6092990"/>
              <a:gd name="connsiteY3" fmla="*/ 702801 h 1405602"/>
              <a:gd name="connsiteX4" fmla="*/ 5390189 w 6092990"/>
              <a:gd name="connsiteY4" fmla="*/ 1405602 h 1405602"/>
              <a:gd name="connsiteX5" fmla="*/ 5390189 w 6092990"/>
              <a:gd name="connsiteY5" fmla="*/ 1054202 h 1405602"/>
              <a:gd name="connsiteX6" fmla="*/ 0 w 6092990"/>
              <a:gd name="connsiteY6" fmla="*/ 1054202 h 1405602"/>
              <a:gd name="connsiteX7" fmla="*/ 0 w 6092990"/>
              <a:gd name="connsiteY7" fmla="*/ 351401 h 140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90" h="1405602">
                <a:moveTo>
                  <a:pt x="0" y="351401"/>
                </a:moveTo>
                <a:lnTo>
                  <a:pt x="5390189" y="351401"/>
                </a:lnTo>
                <a:lnTo>
                  <a:pt x="5390189" y="0"/>
                </a:lnTo>
                <a:lnTo>
                  <a:pt x="6092990" y="702801"/>
                </a:lnTo>
                <a:lnTo>
                  <a:pt x="5390189" y="1405602"/>
                </a:lnTo>
                <a:lnTo>
                  <a:pt x="5390189" y="1054202"/>
                </a:lnTo>
                <a:lnTo>
                  <a:pt x="0" y="1054202"/>
                </a:lnTo>
                <a:lnTo>
                  <a:pt x="0" y="351401"/>
                </a:lnTo>
                <a:close/>
              </a:path>
            </a:pathLst>
          </a:custGeom>
          <a:solidFill>
            <a:srgbClr val="C00000"/>
          </a:solidFill>
          <a:ln w="12700" cap="flat" cmpd="sng" algn="ctr">
            <a:solidFill>
              <a:srgbClr val="FFFFFF">
                <a:hueOff val="0"/>
                <a:satOff val="0"/>
                <a:lumOff val="0"/>
                <a:alphaOff val="0"/>
              </a:srgbClr>
            </a:solidFill>
            <a:prstDash val="solid"/>
            <a:miter lim="800000"/>
          </a:ln>
          <a:effectLst/>
        </p:spPr>
        <p:txBody>
          <a:bodyPr spcFirstLastPara="0" vert="horz" wrap="square" lIns="76200" tIns="427601" rIns="605400" bIns="574539" numCol="1" spcCol="1270" anchor="ctr" anchorCtr="0">
            <a:noAutofit/>
          </a:bodyPr>
          <a:lstStyle/>
          <a:p>
            <a:pPr marL="0" marR="0" lvl="0" indent="0" defTabSz="889000" eaLnBrk="1" fontAlgn="auto" latinLnBrk="0" hangingPunct="1">
              <a:lnSpc>
                <a:spcPct val="90000"/>
              </a:lnSpc>
              <a:spcBef>
                <a:spcPts val="0"/>
              </a:spcBef>
              <a:spcAft>
                <a:spcPct val="35000"/>
              </a:spcAft>
              <a:buClrTx/>
              <a:buSzTx/>
              <a:buFontTx/>
              <a:buNone/>
              <a:defRPr/>
            </a:pPr>
            <a:endParaRPr kumimoji="0" lang="zh-CN" altLang="en-US" sz="2000" b="0" i="0" u="none" strike="noStrike" kern="0" cap="none" spc="0" normalizeH="0" baseline="0" noProof="0">
              <a:ln>
                <a:noFill/>
              </a:ln>
              <a:solidFill>
                <a:srgbClr val="FFFFFF"/>
              </a:solidFill>
              <a:effectLst/>
              <a:uLnTx/>
              <a:uFillTx/>
              <a:latin typeface="Roboto Light" panose="02000000000000000000"/>
              <a:cs typeface="+mn-cs"/>
            </a:endParaRPr>
          </a:p>
        </p:txBody>
      </p:sp>
      <p:sp>
        <p:nvSpPr>
          <p:cNvPr id="12" name="任意多边形 10"/>
          <p:cNvSpPr/>
          <p:nvPr/>
        </p:nvSpPr>
        <p:spPr>
          <a:xfrm>
            <a:off x="6628053" y="3724527"/>
            <a:ext cx="4940010" cy="1405602"/>
          </a:xfrm>
          <a:custGeom>
            <a:avLst/>
            <a:gdLst>
              <a:gd name="connsiteX0" fmla="*/ 0 w 4305880"/>
              <a:gd name="connsiteY0" fmla="*/ 351401 h 1405602"/>
              <a:gd name="connsiteX1" fmla="*/ 3603079 w 4305880"/>
              <a:gd name="connsiteY1" fmla="*/ 351401 h 1405602"/>
              <a:gd name="connsiteX2" fmla="*/ 3603079 w 4305880"/>
              <a:gd name="connsiteY2" fmla="*/ 0 h 1405602"/>
              <a:gd name="connsiteX3" fmla="*/ 4305880 w 4305880"/>
              <a:gd name="connsiteY3" fmla="*/ 702801 h 1405602"/>
              <a:gd name="connsiteX4" fmla="*/ 3603079 w 4305880"/>
              <a:gd name="connsiteY4" fmla="*/ 1405602 h 1405602"/>
              <a:gd name="connsiteX5" fmla="*/ 3603079 w 4305880"/>
              <a:gd name="connsiteY5" fmla="*/ 1054202 h 1405602"/>
              <a:gd name="connsiteX6" fmla="*/ 0 w 4305880"/>
              <a:gd name="connsiteY6" fmla="*/ 1054202 h 1405602"/>
              <a:gd name="connsiteX7" fmla="*/ 0 w 4305880"/>
              <a:gd name="connsiteY7" fmla="*/ 351401 h 140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5880" h="1405602">
                <a:moveTo>
                  <a:pt x="0" y="351401"/>
                </a:moveTo>
                <a:lnTo>
                  <a:pt x="3603079" y="351401"/>
                </a:lnTo>
                <a:lnTo>
                  <a:pt x="3603079" y="0"/>
                </a:lnTo>
                <a:lnTo>
                  <a:pt x="4305880" y="702801"/>
                </a:lnTo>
                <a:lnTo>
                  <a:pt x="3603079" y="1405602"/>
                </a:lnTo>
                <a:lnTo>
                  <a:pt x="3603079" y="1054202"/>
                </a:lnTo>
                <a:lnTo>
                  <a:pt x="0" y="1054202"/>
                </a:lnTo>
                <a:lnTo>
                  <a:pt x="0" y="351401"/>
                </a:lnTo>
                <a:close/>
              </a:path>
            </a:pathLst>
          </a:custGeom>
          <a:solidFill>
            <a:schemeClr val="tx1">
              <a:lumMod val="75000"/>
              <a:lumOff val="25000"/>
            </a:schemeClr>
          </a:solidFill>
          <a:ln w="12700" cap="flat" cmpd="sng" algn="ctr">
            <a:solidFill>
              <a:srgbClr val="FFFFFF">
                <a:hueOff val="0"/>
                <a:satOff val="0"/>
                <a:lumOff val="0"/>
                <a:alphaOff val="0"/>
              </a:srgbClr>
            </a:solidFill>
            <a:prstDash val="solid"/>
            <a:miter lim="800000"/>
          </a:ln>
          <a:effectLst/>
        </p:spPr>
        <p:txBody>
          <a:bodyPr spcFirstLastPara="0" vert="horz" wrap="square" lIns="95250" tIns="446651" rIns="605400" bIns="574539" numCol="1" spcCol="1270" anchor="ctr" anchorCtr="0">
            <a:noAutofit/>
          </a:bodyPr>
          <a:lstStyle/>
          <a:p>
            <a:pPr marL="0" marR="0" lvl="0" indent="0" defTabSz="1111250" eaLnBrk="1" fontAlgn="auto" latinLnBrk="0" hangingPunct="1">
              <a:lnSpc>
                <a:spcPct val="90000"/>
              </a:lnSpc>
              <a:spcBef>
                <a:spcPts val="0"/>
              </a:spcBef>
              <a:spcAft>
                <a:spcPct val="35000"/>
              </a:spcAft>
              <a:buClrTx/>
              <a:buSzTx/>
              <a:buFontTx/>
              <a:buNone/>
              <a:defRPr/>
            </a:pPr>
            <a:endParaRPr kumimoji="0" lang="zh-CN" altLang="en-US" sz="2500" b="0" i="0" u="none" strike="noStrike" kern="0" cap="none" spc="0" normalizeH="0" baseline="0" noProof="0">
              <a:ln>
                <a:noFill/>
              </a:ln>
              <a:solidFill>
                <a:srgbClr val="FFFFFF"/>
              </a:solidFill>
              <a:effectLst/>
              <a:uLnTx/>
              <a:uFillTx/>
              <a:latin typeface="Roboto Light" panose="02000000000000000000"/>
              <a:cs typeface="+mn-cs"/>
            </a:endParaRPr>
          </a:p>
        </p:txBody>
      </p:sp>
      <p:sp>
        <p:nvSpPr>
          <p:cNvPr id="13" name="任意多边形 11"/>
          <p:cNvSpPr/>
          <p:nvPr/>
        </p:nvSpPr>
        <p:spPr>
          <a:xfrm>
            <a:off x="8677243" y="4298016"/>
            <a:ext cx="2890820" cy="1405602"/>
          </a:xfrm>
          <a:custGeom>
            <a:avLst/>
            <a:gdLst>
              <a:gd name="connsiteX0" fmla="*/ 0 w 2519737"/>
              <a:gd name="connsiteY0" fmla="*/ 351401 h 1405602"/>
              <a:gd name="connsiteX1" fmla="*/ 1816936 w 2519737"/>
              <a:gd name="connsiteY1" fmla="*/ 351401 h 1405602"/>
              <a:gd name="connsiteX2" fmla="*/ 1816936 w 2519737"/>
              <a:gd name="connsiteY2" fmla="*/ 0 h 1405602"/>
              <a:gd name="connsiteX3" fmla="*/ 2519737 w 2519737"/>
              <a:gd name="connsiteY3" fmla="*/ 702801 h 1405602"/>
              <a:gd name="connsiteX4" fmla="*/ 1816936 w 2519737"/>
              <a:gd name="connsiteY4" fmla="*/ 1405602 h 1405602"/>
              <a:gd name="connsiteX5" fmla="*/ 1816936 w 2519737"/>
              <a:gd name="connsiteY5" fmla="*/ 1054202 h 1405602"/>
              <a:gd name="connsiteX6" fmla="*/ 0 w 2519737"/>
              <a:gd name="connsiteY6" fmla="*/ 1054202 h 1405602"/>
              <a:gd name="connsiteX7" fmla="*/ 0 w 2519737"/>
              <a:gd name="connsiteY7" fmla="*/ 351401 h 140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9737" h="1405602">
                <a:moveTo>
                  <a:pt x="0" y="351401"/>
                </a:moveTo>
                <a:lnTo>
                  <a:pt x="1816936" y="351401"/>
                </a:lnTo>
                <a:lnTo>
                  <a:pt x="1816936" y="0"/>
                </a:lnTo>
                <a:lnTo>
                  <a:pt x="2519737" y="702801"/>
                </a:lnTo>
                <a:lnTo>
                  <a:pt x="1816936" y="1405602"/>
                </a:lnTo>
                <a:lnTo>
                  <a:pt x="1816936" y="1054202"/>
                </a:lnTo>
                <a:lnTo>
                  <a:pt x="0" y="1054202"/>
                </a:lnTo>
                <a:lnTo>
                  <a:pt x="0" y="351401"/>
                </a:lnTo>
                <a:close/>
              </a:path>
            </a:pathLst>
          </a:custGeom>
          <a:solidFill>
            <a:srgbClr val="C00000"/>
          </a:solidFill>
          <a:ln w="12700" cap="flat" cmpd="sng" algn="ctr">
            <a:solidFill>
              <a:srgbClr val="FFFFFF">
                <a:hueOff val="0"/>
                <a:satOff val="0"/>
                <a:lumOff val="0"/>
                <a:alphaOff val="0"/>
              </a:srgbClr>
            </a:solidFill>
            <a:prstDash val="solid"/>
            <a:miter lim="800000"/>
          </a:ln>
          <a:effectLst/>
        </p:spPr>
        <p:txBody>
          <a:bodyPr spcFirstLastPara="0" vert="horz" wrap="square" lIns="95250" tIns="446651" rIns="605400" bIns="574539" numCol="1" spcCol="1270" anchor="ctr" anchorCtr="0">
            <a:noAutofit/>
          </a:bodyPr>
          <a:lstStyle/>
          <a:p>
            <a:pPr marL="0" marR="0" lvl="0" indent="0" defTabSz="1111250" eaLnBrk="1" fontAlgn="auto" latinLnBrk="0" hangingPunct="1">
              <a:lnSpc>
                <a:spcPct val="90000"/>
              </a:lnSpc>
              <a:spcBef>
                <a:spcPts val="0"/>
              </a:spcBef>
              <a:spcAft>
                <a:spcPct val="35000"/>
              </a:spcAft>
              <a:buClrTx/>
              <a:buSzTx/>
              <a:buFontTx/>
              <a:buNone/>
              <a:defRPr/>
            </a:pPr>
            <a:endParaRPr kumimoji="0" lang="zh-CN" altLang="en-US" sz="2500" b="0" i="0" u="none" strike="noStrike" kern="0" cap="none" spc="0" normalizeH="0" baseline="0" noProof="0">
              <a:ln>
                <a:noFill/>
              </a:ln>
              <a:solidFill>
                <a:srgbClr val="FFFFFF"/>
              </a:solidFill>
              <a:effectLst/>
              <a:uLnTx/>
              <a:uFillTx/>
              <a:latin typeface="Roboto Light" panose="02000000000000000000"/>
              <a:cs typeface="+mn-cs"/>
            </a:endParaRPr>
          </a:p>
        </p:txBody>
      </p:sp>
      <p:sp>
        <p:nvSpPr>
          <p:cNvPr id="16" name="文本框 15"/>
          <p:cNvSpPr txBox="1"/>
          <p:nvPr/>
        </p:nvSpPr>
        <p:spPr>
          <a:xfrm>
            <a:off x="1050771" y="2434472"/>
            <a:ext cx="1622205" cy="584775"/>
          </a:xfrm>
          <a:prstGeom prst="rect">
            <a:avLst/>
          </a:prstGeom>
          <a:noFill/>
        </p:spPr>
        <p:txBody>
          <a:bodyPr wrap="square" rtlCol="0">
            <a:spAutoFit/>
          </a:bodyPr>
          <a:lstStyle/>
          <a:p>
            <a:pPr fontAlgn="auto">
              <a:spcBef>
                <a:spcPts val="0"/>
              </a:spcBef>
              <a:spcAft>
                <a:spcPts val="0"/>
              </a:spcAft>
              <a:buFontTx/>
              <a:buNone/>
            </a:pPr>
            <a:r>
              <a:rPr lang="zh-CN" altLang="en-US" sz="3200" b="1">
                <a:solidFill>
                  <a:srgbClr val="FFFFFF"/>
                </a:solidFill>
                <a:latin typeface="+mj-ea"/>
                <a:ea typeface="+mj-ea"/>
              </a:rPr>
              <a:t>生理</a:t>
            </a:r>
            <a:endParaRPr lang="zh-CN" altLang="en-US" sz="3200" b="1" dirty="0">
              <a:solidFill>
                <a:srgbClr val="FFFFFF"/>
              </a:solidFill>
              <a:latin typeface="+mj-ea"/>
              <a:ea typeface="+mj-ea"/>
            </a:endParaRPr>
          </a:p>
        </p:txBody>
      </p:sp>
      <p:sp>
        <p:nvSpPr>
          <p:cNvPr id="19" name="文本框 18"/>
          <p:cNvSpPr txBox="1"/>
          <p:nvPr/>
        </p:nvSpPr>
        <p:spPr>
          <a:xfrm>
            <a:off x="3103715" y="2974179"/>
            <a:ext cx="1622205" cy="584775"/>
          </a:xfrm>
          <a:prstGeom prst="rect">
            <a:avLst/>
          </a:prstGeom>
          <a:noFill/>
        </p:spPr>
        <p:txBody>
          <a:bodyPr wrap="square" rtlCol="0">
            <a:spAutoFit/>
          </a:bodyPr>
          <a:lstStyle/>
          <a:p>
            <a:pPr fontAlgn="auto">
              <a:spcBef>
                <a:spcPts val="0"/>
              </a:spcBef>
              <a:spcAft>
                <a:spcPts val="0"/>
              </a:spcAft>
            </a:pPr>
            <a:r>
              <a:rPr lang="zh-CN" altLang="en-US" sz="3200" b="1">
                <a:solidFill>
                  <a:srgbClr val="FFFFFF"/>
                </a:solidFill>
                <a:latin typeface="+mj-ea"/>
                <a:ea typeface="+mj-ea"/>
              </a:rPr>
              <a:t>情绪</a:t>
            </a:r>
            <a:endParaRPr lang="zh-CN" altLang="en-US" sz="3200" b="1" dirty="0">
              <a:solidFill>
                <a:srgbClr val="FFFFFF"/>
              </a:solidFill>
              <a:latin typeface="+mj-ea"/>
              <a:ea typeface="+mj-ea"/>
            </a:endParaRPr>
          </a:p>
        </p:txBody>
      </p:sp>
      <p:sp>
        <p:nvSpPr>
          <p:cNvPr id="22" name="文本框 21"/>
          <p:cNvSpPr txBox="1"/>
          <p:nvPr/>
        </p:nvSpPr>
        <p:spPr>
          <a:xfrm>
            <a:off x="5204341" y="3576839"/>
            <a:ext cx="1622205" cy="584775"/>
          </a:xfrm>
          <a:prstGeom prst="rect">
            <a:avLst/>
          </a:prstGeom>
          <a:noFill/>
        </p:spPr>
        <p:txBody>
          <a:bodyPr wrap="square" rtlCol="0">
            <a:spAutoFit/>
          </a:bodyPr>
          <a:lstStyle/>
          <a:p>
            <a:pPr fontAlgn="auto">
              <a:spcBef>
                <a:spcPts val="0"/>
              </a:spcBef>
              <a:spcAft>
                <a:spcPts val="0"/>
              </a:spcAft>
            </a:pPr>
            <a:r>
              <a:rPr lang="zh-CN" altLang="en-US" sz="3200" b="1">
                <a:solidFill>
                  <a:srgbClr val="FFFFFF"/>
                </a:solidFill>
                <a:latin typeface="+mj-ea"/>
                <a:ea typeface="+mj-ea"/>
              </a:rPr>
              <a:t>言语</a:t>
            </a:r>
            <a:endParaRPr lang="zh-CN" altLang="en-US" sz="3200" b="1" dirty="0">
              <a:solidFill>
                <a:srgbClr val="FFFFFF"/>
              </a:solidFill>
              <a:latin typeface="+mj-ea"/>
              <a:ea typeface="+mj-ea"/>
            </a:endParaRPr>
          </a:p>
        </p:txBody>
      </p:sp>
      <p:sp>
        <p:nvSpPr>
          <p:cNvPr id="25" name="文本框 24"/>
          <p:cNvSpPr txBox="1"/>
          <p:nvPr/>
        </p:nvSpPr>
        <p:spPr>
          <a:xfrm>
            <a:off x="7200511" y="4160007"/>
            <a:ext cx="1622205" cy="584775"/>
          </a:xfrm>
          <a:prstGeom prst="rect">
            <a:avLst/>
          </a:prstGeom>
          <a:noFill/>
        </p:spPr>
        <p:txBody>
          <a:bodyPr wrap="square" rtlCol="0">
            <a:spAutoFit/>
          </a:bodyPr>
          <a:lstStyle/>
          <a:p>
            <a:pPr fontAlgn="auto">
              <a:spcBef>
                <a:spcPts val="0"/>
              </a:spcBef>
              <a:spcAft>
                <a:spcPts val="0"/>
              </a:spcAft>
            </a:pPr>
            <a:r>
              <a:rPr lang="zh-CN" altLang="en-US" sz="3200" b="1">
                <a:solidFill>
                  <a:srgbClr val="FFFFFF"/>
                </a:solidFill>
                <a:latin typeface="+mj-ea"/>
                <a:ea typeface="+mj-ea"/>
              </a:rPr>
              <a:t>行为</a:t>
            </a:r>
            <a:endParaRPr lang="zh-CN" altLang="en-US" sz="3200" b="1" dirty="0">
              <a:solidFill>
                <a:srgbClr val="FFFFFF"/>
              </a:solidFill>
              <a:latin typeface="+mj-ea"/>
              <a:ea typeface="+mj-ea"/>
            </a:endParaRPr>
          </a:p>
        </p:txBody>
      </p:sp>
      <p:sp>
        <p:nvSpPr>
          <p:cNvPr id="28" name="文本框 27"/>
          <p:cNvSpPr txBox="1"/>
          <p:nvPr/>
        </p:nvSpPr>
        <p:spPr>
          <a:xfrm>
            <a:off x="9189607" y="4721324"/>
            <a:ext cx="1622205" cy="584775"/>
          </a:xfrm>
          <a:prstGeom prst="rect">
            <a:avLst/>
          </a:prstGeom>
          <a:noFill/>
        </p:spPr>
        <p:txBody>
          <a:bodyPr wrap="square" rtlCol="0">
            <a:spAutoFit/>
          </a:bodyPr>
          <a:lstStyle/>
          <a:p>
            <a:pPr fontAlgn="auto">
              <a:spcBef>
                <a:spcPts val="0"/>
              </a:spcBef>
              <a:spcAft>
                <a:spcPts val="0"/>
              </a:spcAft>
            </a:pPr>
            <a:r>
              <a:rPr lang="zh-CN" altLang="en-US" sz="3200" b="1">
                <a:solidFill>
                  <a:srgbClr val="FFFFFF"/>
                </a:solidFill>
                <a:latin typeface="+mj-ea"/>
                <a:ea typeface="+mj-ea"/>
              </a:rPr>
              <a:t>心理</a:t>
            </a:r>
            <a:endParaRPr lang="zh-CN" altLang="en-US" sz="3200" b="1" dirty="0">
              <a:solidFill>
                <a:srgbClr val="FFFFFF"/>
              </a:solidFill>
              <a:latin typeface="+mj-ea"/>
              <a:ea typeface="+mj-ea"/>
            </a:endParaRPr>
          </a:p>
        </p:txBody>
      </p:sp>
      <p:sp>
        <p:nvSpPr>
          <p:cNvPr id="29" name="文本框 28"/>
          <p:cNvSpPr txBox="1"/>
          <p:nvPr/>
        </p:nvSpPr>
        <p:spPr>
          <a:xfrm flipH="1">
            <a:off x="397751" y="3139751"/>
            <a:ext cx="2134569" cy="1200329"/>
          </a:xfrm>
          <a:prstGeom prst="rect">
            <a:avLst/>
          </a:prstGeom>
          <a:noFill/>
        </p:spPr>
        <p:txBody>
          <a:bodyPr wrap="square" rtlCol="0">
            <a:spAutoFit/>
          </a:bodyPr>
          <a:lstStyle/>
          <a:p>
            <a:pPr fontAlgn="auto">
              <a:spcBef>
                <a:spcPts val="600"/>
              </a:spcBef>
              <a:spcAft>
                <a:spcPts val="0"/>
              </a:spcAft>
              <a:buFontTx/>
              <a:buNone/>
            </a:pPr>
            <a:r>
              <a:rPr lang="zh-CN" altLang="en-US" sz="2400">
                <a:solidFill>
                  <a:srgbClr val="000000"/>
                </a:solidFill>
                <a:latin typeface="+mj-ea"/>
                <a:ea typeface="+mj-ea"/>
                <a:cs typeface="+mn-ea"/>
                <a:sym typeface="+mn-lt"/>
              </a:rPr>
              <a:t>营养平衡、健康、具备放松能力</a:t>
            </a:r>
            <a:endParaRPr lang="en-US" altLang="zh-CN" sz="2400" dirty="0">
              <a:solidFill>
                <a:prstClr val="black">
                  <a:lumMod val="65000"/>
                  <a:lumOff val="35000"/>
                </a:prstClr>
              </a:solidFill>
              <a:latin typeface="+mj-ea"/>
              <a:ea typeface="+mj-ea"/>
            </a:endParaRPr>
          </a:p>
        </p:txBody>
      </p:sp>
      <p:sp>
        <p:nvSpPr>
          <p:cNvPr id="30" name="文本框 29"/>
          <p:cNvSpPr txBox="1"/>
          <p:nvPr/>
        </p:nvSpPr>
        <p:spPr>
          <a:xfrm flipH="1">
            <a:off x="2450479" y="3711577"/>
            <a:ext cx="2134569" cy="830997"/>
          </a:xfrm>
          <a:prstGeom prst="rect">
            <a:avLst/>
          </a:prstGeom>
          <a:noFill/>
        </p:spPr>
        <p:txBody>
          <a:bodyPr wrap="square" rtlCol="0">
            <a:spAutoFit/>
          </a:bodyPr>
          <a:lstStyle/>
          <a:p>
            <a:pPr fontAlgn="auto">
              <a:spcBef>
                <a:spcPts val="600"/>
              </a:spcBef>
              <a:spcAft>
                <a:spcPts val="0"/>
              </a:spcAft>
            </a:pPr>
            <a:r>
              <a:rPr lang="zh-CN" altLang="en-US" sz="2400">
                <a:solidFill>
                  <a:srgbClr val="000000"/>
                </a:solidFill>
                <a:latin typeface="+mj-ea"/>
                <a:ea typeface="+mj-ea"/>
                <a:cs typeface="+mn-ea"/>
              </a:rPr>
              <a:t>面部表情、学会假装心情好</a:t>
            </a:r>
            <a:endParaRPr lang="en-US" altLang="zh-CN" sz="2400" dirty="0">
              <a:solidFill>
                <a:srgbClr val="000000"/>
              </a:solidFill>
              <a:latin typeface="+mj-ea"/>
              <a:ea typeface="+mj-ea"/>
              <a:cs typeface="+mn-ea"/>
            </a:endParaRPr>
          </a:p>
        </p:txBody>
      </p:sp>
      <p:sp>
        <p:nvSpPr>
          <p:cNvPr id="31" name="文本框 30"/>
          <p:cNvSpPr txBox="1"/>
          <p:nvPr/>
        </p:nvSpPr>
        <p:spPr>
          <a:xfrm flipH="1">
            <a:off x="4503207" y="4283403"/>
            <a:ext cx="2134569" cy="461665"/>
          </a:xfrm>
          <a:prstGeom prst="rect">
            <a:avLst/>
          </a:prstGeom>
          <a:noFill/>
        </p:spPr>
        <p:txBody>
          <a:bodyPr wrap="square" rtlCol="0">
            <a:spAutoFit/>
          </a:bodyPr>
          <a:lstStyle/>
          <a:p>
            <a:pPr fontAlgn="auto">
              <a:spcBef>
                <a:spcPts val="600"/>
              </a:spcBef>
              <a:spcAft>
                <a:spcPts val="0"/>
              </a:spcAft>
            </a:pPr>
            <a:r>
              <a:rPr lang="zh-CN" altLang="en-US" sz="2400">
                <a:solidFill>
                  <a:srgbClr val="000000"/>
                </a:solidFill>
                <a:latin typeface="+mj-ea"/>
                <a:ea typeface="+mj-ea"/>
                <a:cs typeface="+mn-ea"/>
              </a:rPr>
              <a:t>积极的言语</a:t>
            </a:r>
            <a:endParaRPr lang="en-US" altLang="zh-CN" sz="2400" dirty="0">
              <a:solidFill>
                <a:srgbClr val="000000"/>
              </a:solidFill>
              <a:latin typeface="+mj-ea"/>
              <a:ea typeface="+mj-ea"/>
              <a:cs typeface="+mn-ea"/>
            </a:endParaRPr>
          </a:p>
        </p:txBody>
      </p:sp>
      <p:sp>
        <p:nvSpPr>
          <p:cNvPr id="32" name="文本框 31"/>
          <p:cNvSpPr txBox="1"/>
          <p:nvPr/>
        </p:nvSpPr>
        <p:spPr>
          <a:xfrm flipH="1">
            <a:off x="6555935" y="4855229"/>
            <a:ext cx="2134569" cy="1200329"/>
          </a:xfrm>
          <a:prstGeom prst="rect">
            <a:avLst/>
          </a:prstGeom>
          <a:noFill/>
        </p:spPr>
        <p:txBody>
          <a:bodyPr wrap="square" rtlCol="0">
            <a:spAutoFit/>
          </a:bodyPr>
          <a:lstStyle/>
          <a:p>
            <a:pPr fontAlgn="auto">
              <a:spcBef>
                <a:spcPts val="600"/>
              </a:spcBef>
              <a:spcAft>
                <a:spcPts val="0"/>
              </a:spcAft>
            </a:pPr>
            <a:r>
              <a:rPr lang="zh-CN" altLang="en-US" sz="2400">
                <a:solidFill>
                  <a:srgbClr val="000000"/>
                </a:solidFill>
                <a:latin typeface="+mj-ea"/>
                <a:ea typeface="+mj-ea"/>
                <a:cs typeface="+mn-ea"/>
              </a:rPr>
              <a:t>运动、交际、爱好、常与家人沟通、休息</a:t>
            </a:r>
            <a:endParaRPr lang="en-US" altLang="zh-CN" sz="2400" dirty="0">
              <a:solidFill>
                <a:srgbClr val="000000"/>
              </a:solidFill>
              <a:latin typeface="+mj-ea"/>
              <a:ea typeface="+mj-ea"/>
              <a:cs typeface="+mn-ea"/>
            </a:endParaRPr>
          </a:p>
        </p:txBody>
      </p:sp>
      <p:sp>
        <p:nvSpPr>
          <p:cNvPr id="33" name="文本框 32"/>
          <p:cNvSpPr txBox="1"/>
          <p:nvPr/>
        </p:nvSpPr>
        <p:spPr>
          <a:xfrm flipH="1">
            <a:off x="8608663" y="5427057"/>
            <a:ext cx="2134569" cy="830997"/>
          </a:xfrm>
          <a:prstGeom prst="rect">
            <a:avLst/>
          </a:prstGeom>
          <a:noFill/>
        </p:spPr>
        <p:txBody>
          <a:bodyPr wrap="square" rtlCol="0">
            <a:spAutoFit/>
          </a:bodyPr>
          <a:lstStyle/>
          <a:p>
            <a:pPr fontAlgn="auto">
              <a:spcBef>
                <a:spcPts val="600"/>
              </a:spcBef>
              <a:spcAft>
                <a:spcPts val="0"/>
              </a:spcAft>
            </a:pPr>
            <a:r>
              <a:rPr lang="zh-CN" altLang="en-US" sz="2400">
                <a:solidFill>
                  <a:srgbClr val="000000"/>
                </a:solidFill>
                <a:latin typeface="+mj-ea"/>
                <a:ea typeface="+mj-ea"/>
                <a:cs typeface="+mn-ea"/>
              </a:rPr>
              <a:t>不抗拒、宽容、认知</a:t>
            </a:r>
            <a:endParaRPr lang="en-US" altLang="zh-CN" sz="2400" dirty="0">
              <a:solidFill>
                <a:srgbClr val="000000"/>
              </a:solidFill>
              <a:latin typeface="+mj-ea"/>
              <a:ea typeface="+mj-ea"/>
              <a:cs typeface="+mn-ea"/>
            </a:endParaRPr>
          </a:p>
        </p:txBody>
      </p:sp>
      <p:pic>
        <p:nvPicPr>
          <p:cNvPr id="35" name="图片 3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28196" y="4703031"/>
            <a:ext cx="3227787" cy="192703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42"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42"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0-#ppt_w/2"/>
                                          </p:val>
                                        </p:tav>
                                        <p:tav tm="100000">
                                          <p:val>
                                            <p:strVal val="#ppt_x"/>
                                          </p:val>
                                        </p:tav>
                                      </p:tavLst>
                                    </p:anim>
                                    <p:anim calcmode="lin" valueType="num">
                                      <p:cBhvr additive="base">
                                        <p:cTn id="62" dur="500" fill="hold"/>
                                        <p:tgtEl>
                                          <p:spTgt spid="13"/>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42" presetClass="entr" presetSubtype="0"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1000"/>
                                        <p:tgtEl>
                                          <p:spTgt spid="33"/>
                                        </p:tgtEl>
                                      </p:cBhvr>
                                    </p:animEffect>
                                    <p:anim calcmode="lin" valueType="num">
                                      <p:cBhvr>
                                        <p:cTn id="67" dur="1000" fill="hold"/>
                                        <p:tgtEl>
                                          <p:spTgt spid="33"/>
                                        </p:tgtEl>
                                        <p:attrNameLst>
                                          <p:attrName>ppt_x</p:attrName>
                                        </p:attrNameLst>
                                      </p:cBhvr>
                                      <p:tavLst>
                                        <p:tav tm="0">
                                          <p:val>
                                            <p:strVal val="#ppt_x"/>
                                          </p:val>
                                        </p:tav>
                                        <p:tav tm="100000">
                                          <p:val>
                                            <p:strVal val="#ppt_x"/>
                                          </p:val>
                                        </p:tav>
                                      </p:tavLst>
                                    </p:anim>
                                    <p:anim calcmode="lin" valueType="num">
                                      <p:cBhvr>
                                        <p:cTn id="6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29" grpId="0"/>
      <p:bldP spid="30" grpId="0"/>
      <p:bldP spid="31" grpId="0"/>
      <p:bldP spid="32"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sp>
        <p:nvSpPr>
          <p:cNvPr id="8" name="矩形 7"/>
          <p:cNvSpPr/>
          <p:nvPr/>
        </p:nvSpPr>
        <p:spPr>
          <a:xfrm>
            <a:off x="3062156" y="1179513"/>
            <a:ext cx="6067687" cy="525016"/>
          </a:xfrm>
          <a:prstGeom prst="rect">
            <a:avLst/>
          </a:prstGeom>
        </p:spPr>
        <p:txBody>
          <a:bodyPr wrap="none">
            <a:spAutoFit/>
          </a:bodyPr>
          <a:lstStyle/>
          <a:p>
            <a:pPr>
              <a:lnSpc>
                <a:spcPct val="130000"/>
              </a:lnSpc>
            </a:pPr>
            <a:r>
              <a:rPr lang="zh-CN" altLang="en-US" sz="2400" b="1" dirty="0">
                <a:solidFill>
                  <a:srgbClr val="C00000"/>
                </a:solidFill>
                <a:latin typeface="+mn-lt"/>
                <a:ea typeface="+mn-ea"/>
                <a:cs typeface="+mn-ea"/>
                <a:sym typeface="+mn-lt"/>
              </a:rPr>
              <a:t>马斯洛和密特尔曼提出的心理健康</a:t>
            </a:r>
            <a:r>
              <a:rPr lang="en-US" altLang="zh-CN" sz="2400" b="1" dirty="0">
                <a:solidFill>
                  <a:srgbClr val="C00000"/>
                </a:solidFill>
                <a:latin typeface="+mn-lt"/>
                <a:ea typeface="+mn-ea"/>
                <a:cs typeface="+mn-ea"/>
                <a:sym typeface="+mn-lt"/>
              </a:rPr>
              <a:t>10</a:t>
            </a:r>
            <a:r>
              <a:rPr lang="zh-CN" altLang="en-US" sz="2400" b="1" dirty="0">
                <a:solidFill>
                  <a:srgbClr val="C00000"/>
                </a:solidFill>
                <a:latin typeface="+mn-lt"/>
                <a:ea typeface="+mn-ea"/>
                <a:cs typeface="+mn-ea"/>
                <a:sym typeface="+mn-lt"/>
              </a:rPr>
              <a:t>项标准</a:t>
            </a:r>
            <a:endParaRPr lang="zh-CN" altLang="en-US" sz="2400" b="1" dirty="0">
              <a:solidFill>
                <a:srgbClr val="C00000"/>
              </a:solidFill>
              <a:latin typeface="+mn-lt"/>
              <a:ea typeface="+mn-ea"/>
              <a:cs typeface="+mn-ea"/>
              <a:sym typeface="+mn-lt"/>
            </a:endParaRPr>
          </a:p>
        </p:txBody>
      </p:sp>
      <p:cxnSp>
        <p:nvCxnSpPr>
          <p:cNvPr id="9" name="Straight Connector 2"/>
          <p:cNvCxnSpPr>
            <a:stCxn id="10" idx="0"/>
          </p:cNvCxnSpPr>
          <p:nvPr/>
        </p:nvCxnSpPr>
        <p:spPr>
          <a:xfrm>
            <a:off x="2425677" y="2007644"/>
            <a:ext cx="0" cy="4850357"/>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Oval 3"/>
          <p:cNvSpPr/>
          <p:nvPr/>
        </p:nvSpPr>
        <p:spPr>
          <a:xfrm>
            <a:off x="2317665" y="2007643"/>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2700" dirty="0">
              <a:solidFill>
                <a:schemeClr val="tx1">
                  <a:lumMod val="75000"/>
                  <a:lumOff val="25000"/>
                </a:schemeClr>
              </a:solidFill>
            </a:endParaRPr>
          </a:p>
        </p:txBody>
      </p:sp>
      <p:sp>
        <p:nvSpPr>
          <p:cNvPr id="14" name="矩形: 圆角 13"/>
          <p:cNvSpPr/>
          <p:nvPr/>
        </p:nvSpPr>
        <p:spPr>
          <a:xfrm>
            <a:off x="2137736" y="2379657"/>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cs typeface="+mn-ea"/>
                <a:sym typeface="+mn-lt"/>
              </a:rPr>
              <a:t>一是</a:t>
            </a:r>
            <a:endParaRPr lang="zh-CN" altLang="en-US" sz="2400" dirty="0">
              <a:solidFill>
                <a:schemeClr val="bg1"/>
              </a:solidFill>
              <a:cs typeface="+mn-ea"/>
              <a:sym typeface="+mn-lt"/>
            </a:endParaRPr>
          </a:p>
        </p:txBody>
      </p:sp>
      <p:sp>
        <p:nvSpPr>
          <p:cNvPr id="15" name="矩形 14"/>
          <p:cNvSpPr/>
          <p:nvPr/>
        </p:nvSpPr>
        <p:spPr>
          <a:xfrm>
            <a:off x="3352364" y="2445909"/>
            <a:ext cx="3937452" cy="400110"/>
          </a:xfrm>
          <a:prstGeom prst="rect">
            <a:avLst/>
          </a:prstGeom>
        </p:spPr>
        <p:txBody>
          <a:bodyPr wrap="square">
            <a:spAutoFit/>
          </a:bodyPr>
          <a:lstStyle/>
          <a:p>
            <a:r>
              <a:rPr lang="zh-CN" altLang="en-US" sz="2000" dirty="0">
                <a:solidFill>
                  <a:schemeClr val="tx1">
                    <a:lumMod val="85000"/>
                    <a:lumOff val="15000"/>
                  </a:schemeClr>
                </a:solidFill>
                <a:latin typeface="+mn-lt"/>
                <a:ea typeface="+mn-ea"/>
                <a:cs typeface="+mn-ea"/>
                <a:sym typeface="+mn-lt"/>
              </a:rPr>
              <a:t>充分的安全感</a:t>
            </a:r>
            <a:endParaRPr lang="zh-CN" altLang="en-US" sz="2000" dirty="0">
              <a:solidFill>
                <a:schemeClr val="tx1">
                  <a:lumMod val="85000"/>
                  <a:lumOff val="15000"/>
                </a:schemeClr>
              </a:solidFill>
              <a:latin typeface="+mn-lt"/>
              <a:ea typeface="+mn-ea"/>
              <a:cs typeface="+mn-ea"/>
              <a:sym typeface="+mn-lt"/>
            </a:endParaRPr>
          </a:p>
        </p:txBody>
      </p:sp>
      <p:sp>
        <p:nvSpPr>
          <p:cNvPr id="16" name="矩形: 圆角 15"/>
          <p:cNvSpPr/>
          <p:nvPr/>
        </p:nvSpPr>
        <p:spPr>
          <a:xfrm>
            <a:off x="2127258" y="3107448"/>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cs typeface="+mn-ea"/>
                <a:sym typeface="+mn-lt"/>
              </a:rPr>
              <a:t>二是</a:t>
            </a:r>
            <a:endParaRPr lang="zh-CN" altLang="en-US" sz="2400" dirty="0">
              <a:solidFill>
                <a:schemeClr val="bg1"/>
              </a:solidFill>
              <a:cs typeface="+mn-ea"/>
              <a:sym typeface="+mn-lt"/>
            </a:endParaRPr>
          </a:p>
        </p:txBody>
      </p:sp>
      <p:sp>
        <p:nvSpPr>
          <p:cNvPr id="17" name="矩形 16"/>
          <p:cNvSpPr/>
          <p:nvPr/>
        </p:nvSpPr>
        <p:spPr>
          <a:xfrm>
            <a:off x="3352365" y="3092935"/>
            <a:ext cx="4615844" cy="707886"/>
          </a:xfrm>
          <a:prstGeom prst="rect">
            <a:avLst/>
          </a:prstGeom>
        </p:spPr>
        <p:txBody>
          <a:bodyPr wrap="square">
            <a:spAutoFit/>
          </a:bodyPr>
          <a:lstStyle/>
          <a:p>
            <a:r>
              <a:rPr lang="zh-CN" altLang="en-US" sz="2000" dirty="0">
                <a:solidFill>
                  <a:schemeClr val="tx1">
                    <a:lumMod val="85000"/>
                    <a:lumOff val="15000"/>
                  </a:schemeClr>
                </a:solidFill>
                <a:latin typeface="+mn-lt"/>
                <a:ea typeface="+mn-ea"/>
                <a:cs typeface="+mn-ea"/>
                <a:sym typeface="+mn-lt"/>
              </a:rPr>
              <a:t>充分了解自己，对自己的能力做出恰如其分的判断</a:t>
            </a:r>
            <a:endParaRPr lang="zh-CN" altLang="en-US" sz="2000" dirty="0">
              <a:solidFill>
                <a:schemeClr val="tx1">
                  <a:lumMod val="85000"/>
                  <a:lumOff val="15000"/>
                </a:schemeClr>
              </a:solidFill>
              <a:latin typeface="+mn-lt"/>
              <a:ea typeface="+mn-ea"/>
              <a:cs typeface="+mn-ea"/>
              <a:sym typeface="+mn-lt"/>
            </a:endParaRPr>
          </a:p>
        </p:txBody>
      </p:sp>
      <p:sp>
        <p:nvSpPr>
          <p:cNvPr id="18" name="矩形: 圆角 17"/>
          <p:cNvSpPr/>
          <p:nvPr/>
        </p:nvSpPr>
        <p:spPr>
          <a:xfrm>
            <a:off x="2139912" y="3878944"/>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cs typeface="+mn-ea"/>
                <a:sym typeface="+mn-lt"/>
              </a:rPr>
              <a:t>三是</a:t>
            </a:r>
            <a:endParaRPr lang="zh-CN" altLang="en-US" sz="2400" dirty="0">
              <a:solidFill>
                <a:schemeClr val="bg1"/>
              </a:solidFill>
              <a:cs typeface="+mn-ea"/>
              <a:sym typeface="+mn-lt"/>
            </a:endParaRPr>
          </a:p>
        </p:txBody>
      </p:sp>
      <p:sp>
        <p:nvSpPr>
          <p:cNvPr id="19" name="矩形 18"/>
          <p:cNvSpPr/>
          <p:nvPr/>
        </p:nvSpPr>
        <p:spPr>
          <a:xfrm>
            <a:off x="3354540" y="3945196"/>
            <a:ext cx="5770148" cy="400110"/>
          </a:xfrm>
          <a:prstGeom prst="rect">
            <a:avLst/>
          </a:prstGeom>
        </p:spPr>
        <p:txBody>
          <a:bodyPr wrap="square">
            <a:spAutoFit/>
          </a:bodyPr>
          <a:lstStyle/>
          <a:p>
            <a:r>
              <a:rPr lang="zh-CN" altLang="en-US" sz="2000" dirty="0">
                <a:solidFill>
                  <a:schemeClr val="tx1">
                    <a:lumMod val="85000"/>
                    <a:lumOff val="15000"/>
                  </a:schemeClr>
                </a:solidFill>
                <a:latin typeface="+mn-lt"/>
                <a:ea typeface="+mn-ea"/>
                <a:cs typeface="+mn-ea"/>
                <a:sym typeface="+mn-lt"/>
              </a:rPr>
              <a:t>生活目标切合实际</a:t>
            </a:r>
            <a:endParaRPr lang="zh-CN" altLang="en-US" sz="2000" dirty="0">
              <a:solidFill>
                <a:schemeClr val="tx1">
                  <a:lumMod val="85000"/>
                  <a:lumOff val="15000"/>
                </a:schemeClr>
              </a:solidFill>
              <a:latin typeface="+mn-lt"/>
              <a:ea typeface="+mn-ea"/>
              <a:cs typeface="+mn-ea"/>
              <a:sym typeface="+mn-lt"/>
            </a:endParaRPr>
          </a:p>
        </p:txBody>
      </p:sp>
      <p:sp>
        <p:nvSpPr>
          <p:cNvPr id="20" name="矩形: 圆角 19"/>
          <p:cNvSpPr/>
          <p:nvPr/>
        </p:nvSpPr>
        <p:spPr>
          <a:xfrm>
            <a:off x="2139912" y="4668016"/>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cs typeface="+mn-ea"/>
                <a:sym typeface="+mn-lt"/>
              </a:rPr>
              <a:t>四是</a:t>
            </a:r>
            <a:endParaRPr lang="zh-CN" altLang="en-US" sz="2400" dirty="0">
              <a:solidFill>
                <a:schemeClr val="bg1"/>
              </a:solidFill>
              <a:cs typeface="+mn-ea"/>
              <a:sym typeface="+mn-lt"/>
            </a:endParaRPr>
          </a:p>
        </p:txBody>
      </p:sp>
      <p:sp>
        <p:nvSpPr>
          <p:cNvPr id="21" name="矩形 20"/>
          <p:cNvSpPr/>
          <p:nvPr/>
        </p:nvSpPr>
        <p:spPr>
          <a:xfrm>
            <a:off x="3354540" y="4734268"/>
            <a:ext cx="5770148" cy="400110"/>
          </a:xfrm>
          <a:prstGeom prst="rect">
            <a:avLst/>
          </a:prstGeom>
        </p:spPr>
        <p:txBody>
          <a:bodyPr wrap="square">
            <a:spAutoFit/>
          </a:bodyPr>
          <a:lstStyle/>
          <a:p>
            <a:r>
              <a:rPr lang="zh-CN" altLang="en-US" sz="2000" dirty="0">
                <a:solidFill>
                  <a:schemeClr val="tx1">
                    <a:lumMod val="85000"/>
                    <a:lumOff val="15000"/>
                  </a:schemeClr>
                </a:solidFill>
                <a:latin typeface="+mn-lt"/>
                <a:ea typeface="+mn-ea"/>
                <a:cs typeface="+mn-ea"/>
                <a:sym typeface="+mn-lt"/>
              </a:rPr>
              <a:t>与外界环境保持接触</a:t>
            </a:r>
            <a:endParaRPr lang="zh-CN" altLang="en-US" sz="2000" dirty="0">
              <a:solidFill>
                <a:schemeClr val="tx1">
                  <a:lumMod val="85000"/>
                  <a:lumOff val="15000"/>
                </a:schemeClr>
              </a:solidFill>
              <a:latin typeface="+mn-lt"/>
              <a:ea typeface="+mn-ea"/>
              <a:cs typeface="+mn-ea"/>
              <a:sym typeface="+mn-lt"/>
            </a:endParaRPr>
          </a:p>
        </p:txBody>
      </p:sp>
      <p:sp>
        <p:nvSpPr>
          <p:cNvPr id="22" name="矩形: 圆角 21"/>
          <p:cNvSpPr/>
          <p:nvPr/>
        </p:nvSpPr>
        <p:spPr>
          <a:xfrm>
            <a:off x="2137736" y="5438062"/>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cs typeface="+mn-ea"/>
                <a:sym typeface="+mn-lt"/>
              </a:rPr>
              <a:t>五是</a:t>
            </a:r>
            <a:endParaRPr lang="zh-CN" altLang="en-US" sz="2400" dirty="0">
              <a:solidFill>
                <a:schemeClr val="bg1"/>
              </a:solidFill>
              <a:cs typeface="+mn-ea"/>
              <a:sym typeface="+mn-lt"/>
            </a:endParaRPr>
          </a:p>
        </p:txBody>
      </p:sp>
      <p:sp>
        <p:nvSpPr>
          <p:cNvPr id="23" name="矩形 22"/>
          <p:cNvSpPr/>
          <p:nvPr/>
        </p:nvSpPr>
        <p:spPr>
          <a:xfrm>
            <a:off x="3352364" y="5504314"/>
            <a:ext cx="5770148" cy="400110"/>
          </a:xfrm>
          <a:prstGeom prst="rect">
            <a:avLst/>
          </a:prstGeom>
        </p:spPr>
        <p:txBody>
          <a:bodyPr wrap="square">
            <a:spAutoFit/>
          </a:bodyPr>
          <a:lstStyle/>
          <a:p>
            <a:r>
              <a:rPr lang="zh-CN" altLang="en-US" sz="2000" dirty="0">
                <a:solidFill>
                  <a:schemeClr val="tx1">
                    <a:lumMod val="85000"/>
                    <a:lumOff val="15000"/>
                  </a:schemeClr>
                </a:solidFill>
                <a:latin typeface="+mn-lt"/>
                <a:ea typeface="+mn-ea"/>
                <a:cs typeface="+mn-ea"/>
                <a:sym typeface="+mn-lt"/>
              </a:rPr>
              <a:t>保持个性的完整和和谐</a:t>
            </a:r>
            <a:endParaRPr lang="zh-CN" altLang="en-US" sz="2000" dirty="0">
              <a:solidFill>
                <a:schemeClr val="tx1">
                  <a:lumMod val="85000"/>
                  <a:lumOff val="15000"/>
                </a:schemeClr>
              </a:solidFill>
              <a:latin typeface="+mn-lt"/>
              <a:ea typeface="+mn-ea"/>
              <a:cs typeface="+mn-ea"/>
              <a:sym typeface="+mn-lt"/>
            </a:endParaRPr>
          </a:p>
        </p:txBody>
      </p:sp>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245754" y="1704529"/>
            <a:ext cx="5257161" cy="52571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cxnSp>
        <p:nvCxnSpPr>
          <p:cNvPr id="8" name="Straight Connector 2"/>
          <p:cNvCxnSpPr>
            <a:stCxn id="9" idx="0"/>
          </p:cNvCxnSpPr>
          <p:nvPr/>
        </p:nvCxnSpPr>
        <p:spPr>
          <a:xfrm>
            <a:off x="2425677" y="2007644"/>
            <a:ext cx="0" cy="4850357"/>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Oval 3"/>
          <p:cNvSpPr/>
          <p:nvPr/>
        </p:nvSpPr>
        <p:spPr>
          <a:xfrm>
            <a:off x="2317665" y="2007643"/>
            <a:ext cx="216024" cy="2160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sz="2700" dirty="0">
              <a:solidFill>
                <a:schemeClr val="tx1">
                  <a:lumMod val="75000"/>
                  <a:lumOff val="25000"/>
                </a:schemeClr>
              </a:solidFill>
            </a:endParaRPr>
          </a:p>
        </p:txBody>
      </p:sp>
      <p:sp>
        <p:nvSpPr>
          <p:cNvPr id="10" name="矩形: 圆角 9"/>
          <p:cNvSpPr/>
          <p:nvPr/>
        </p:nvSpPr>
        <p:spPr>
          <a:xfrm>
            <a:off x="2137736" y="2379657"/>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chemeClr val="bg1"/>
                </a:solidFill>
                <a:cs typeface="+mn-ea"/>
                <a:sym typeface="+mn-lt"/>
              </a:rPr>
              <a:t>六是</a:t>
            </a:r>
            <a:endParaRPr lang="zh-CN" altLang="en-US" sz="2400" dirty="0">
              <a:solidFill>
                <a:schemeClr val="bg1"/>
              </a:solidFill>
              <a:cs typeface="+mn-ea"/>
              <a:sym typeface="+mn-lt"/>
            </a:endParaRPr>
          </a:p>
        </p:txBody>
      </p:sp>
      <p:sp>
        <p:nvSpPr>
          <p:cNvPr id="11" name="矩形 10"/>
          <p:cNvSpPr/>
          <p:nvPr/>
        </p:nvSpPr>
        <p:spPr>
          <a:xfrm>
            <a:off x="3352364" y="2445909"/>
            <a:ext cx="3937452" cy="400110"/>
          </a:xfrm>
          <a:prstGeom prst="rect">
            <a:avLst/>
          </a:prstGeom>
        </p:spPr>
        <p:txBody>
          <a:bodyPr wrap="square">
            <a:spAutoFit/>
          </a:bodyPr>
          <a:lstStyle/>
          <a:p>
            <a:r>
              <a:rPr lang="zh-CN" altLang="en-US" sz="2000">
                <a:solidFill>
                  <a:schemeClr val="tx1">
                    <a:lumMod val="85000"/>
                    <a:lumOff val="15000"/>
                  </a:schemeClr>
                </a:solidFill>
                <a:latin typeface="+mn-lt"/>
                <a:ea typeface="+mn-ea"/>
                <a:cs typeface="+mn-ea"/>
                <a:sym typeface="+mn-lt"/>
              </a:rPr>
              <a:t>具备从经验中学习的能力</a:t>
            </a:r>
            <a:endParaRPr lang="zh-CN" altLang="en-US" sz="2000" dirty="0">
              <a:solidFill>
                <a:schemeClr val="tx1">
                  <a:lumMod val="85000"/>
                  <a:lumOff val="15000"/>
                </a:schemeClr>
              </a:solidFill>
              <a:latin typeface="+mn-lt"/>
              <a:ea typeface="+mn-ea"/>
              <a:cs typeface="+mn-ea"/>
              <a:sym typeface="+mn-lt"/>
            </a:endParaRPr>
          </a:p>
        </p:txBody>
      </p:sp>
      <p:sp>
        <p:nvSpPr>
          <p:cNvPr id="12" name="矩形: 圆角 11"/>
          <p:cNvSpPr/>
          <p:nvPr/>
        </p:nvSpPr>
        <p:spPr>
          <a:xfrm>
            <a:off x="2127258" y="3107448"/>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chemeClr val="bg1"/>
                </a:solidFill>
                <a:cs typeface="+mn-ea"/>
                <a:sym typeface="+mn-lt"/>
              </a:rPr>
              <a:t>七是</a:t>
            </a:r>
            <a:endParaRPr lang="zh-CN" altLang="en-US" sz="2400" dirty="0">
              <a:solidFill>
                <a:schemeClr val="bg1"/>
              </a:solidFill>
              <a:cs typeface="+mn-ea"/>
              <a:sym typeface="+mn-lt"/>
            </a:endParaRPr>
          </a:p>
        </p:txBody>
      </p:sp>
      <p:sp>
        <p:nvSpPr>
          <p:cNvPr id="13" name="矩形 12"/>
          <p:cNvSpPr/>
          <p:nvPr/>
        </p:nvSpPr>
        <p:spPr>
          <a:xfrm>
            <a:off x="3352364" y="3150550"/>
            <a:ext cx="5346403" cy="400110"/>
          </a:xfrm>
          <a:prstGeom prst="rect">
            <a:avLst/>
          </a:prstGeom>
        </p:spPr>
        <p:txBody>
          <a:bodyPr wrap="square">
            <a:spAutoFit/>
          </a:bodyPr>
          <a:lstStyle/>
          <a:p>
            <a:r>
              <a:rPr lang="zh-CN" altLang="en-US" sz="2000">
                <a:solidFill>
                  <a:schemeClr val="tx1">
                    <a:lumMod val="85000"/>
                    <a:lumOff val="15000"/>
                  </a:schemeClr>
                </a:solidFill>
                <a:latin typeface="+mn-lt"/>
                <a:ea typeface="+mn-ea"/>
                <a:cs typeface="+mn-ea"/>
                <a:sym typeface="+mn-lt"/>
              </a:rPr>
              <a:t>保持良好的人际关系</a:t>
            </a:r>
            <a:endParaRPr lang="zh-CN" altLang="en-US" sz="2000" dirty="0">
              <a:solidFill>
                <a:schemeClr val="tx1">
                  <a:lumMod val="85000"/>
                  <a:lumOff val="15000"/>
                </a:schemeClr>
              </a:solidFill>
              <a:latin typeface="+mn-lt"/>
              <a:ea typeface="+mn-ea"/>
              <a:cs typeface="+mn-ea"/>
              <a:sym typeface="+mn-lt"/>
            </a:endParaRPr>
          </a:p>
        </p:txBody>
      </p:sp>
      <p:sp>
        <p:nvSpPr>
          <p:cNvPr id="14" name="矩形: 圆角 13"/>
          <p:cNvSpPr/>
          <p:nvPr/>
        </p:nvSpPr>
        <p:spPr>
          <a:xfrm>
            <a:off x="2139912" y="3878944"/>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chemeClr val="bg1"/>
                </a:solidFill>
                <a:cs typeface="+mn-ea"/>
                <a:sym typeface="+mn-lt"/>
              </a:rPr>
              <a:t>八是</a:t>
            </a:r>
            <a:endParaRPr lang="zh-CN" altLang="en-US" sz="2400" dirty="0">
              <a:solidFill>
                <a:schemeClr val="bg1"/>
              </a:solidFill>
              <a:cs typeface="+mn-ea"/>
              <a:sym typeface="+mn-lt"/>
            </a:endParaRPr>
          </a:p>
        </p:txBody>
      </p:sp>
      <p:sp>
        <p:nvSpPr>
          <p:cNvPr id="15" name="矩形 14"/>
          <p:cNvSpPr/>
          <p:nvPr/>
        </p:nvSpPr>
        <p:spPr>
          <a:xfrm>
            <a:off x="3354540" y="3945196"/>
            <a:ext cx="5770148" cy="400110"/>
          </a:xfrm>
          <a:prstGeom prst="rect">
            <a:avLst/>
          </a:prstGeom>
        </p:spPr>
        <p:txBody>
          <a:bodyPr wrap="square">
            <a:spAutoFit/>
          </a:bodyPr>
          <a:lstStyle/>
          <a:p>
            <a:r>
              <a:rPr lang="zh-CN" altLang="en-US" sz="2000">
                <a:solidFill>
                  <a:schemeClr val="tx1">
                    <a:lumMod val="85000"/>
                    <a:lumOff val="15000"/>
                  </a:schemeClr>
                </a:solidFill>
                <a:latin typeface="+mn-lt"/>
                <a:ea typeface="+mn-ea"/>
                <a:cs typeface="+mn-ea"/>
                <a:sym typeface="+mn-lt"/>
              </a:rPr>
              <a:t>能适度地表达和控制自己的情绪</a:t>
            </a:r>
            <a:endParaRPr lang="zh-CN" altLang="en-US" sz="2000" dirty="0">
              <a:solidFill>
                <a:schemeClr val="tx1">
                  <a:lumMod val="85000"/>
                  <a:lumOff val="15000"/>
                </a:schemeClr>
              </a:solidFill>
              <a:latin typeface="+mn-lt"/>
              <a:ea typeface="+mn-ea"/>
              <a:cs typeface="+mn-ea"/>
              <a:sym typeface="+mn-lt"/>
            </a:endParaRPr>
          </a:p>
        </p:txBody>
      </p:sp>
      <p:sp>
        <p:nvSpPr>
          <p:cNvPr id="16" name="矩形: 圆角 15"/>
          <p:cNvSpPr/>
          <p:nvPr/>
        </p:nvSpPr>
        <p:spPr>
          <a:xfrm>
            <a:off x="2139912" y="4668016"/>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chemeClr val="bg1"/>
                </a:solidFill>
                <a:cs typeface="+mn-ea"/>
                <a:sym typeface="+mn-lt"/>
              </a:rPr>
              <a:t>九是</a:t>
            </a:r>
            <a:endParaRPr lang="zh-CN" altLang="en-US" sz="2400" dirty="0">
              <a:solidFill>
                <a:schemeClr val="bg1"/>
              </a:solidFill>
              <a:cs typeface="+mn-ea"/>
              <a:sym typeface="+mn-lt"/>
            </a:endParaRPr>
          </a:p>
        </p:txBody>
      </p:sp>
      <p:sp>
        <p:nvSpPr>
          <p:cNvPr id="17" name="矩形 16"/>
          <p:cNvSpPr/>
          <p:nvPr/>
        </p:nvSpPr>
        <p:spPr>
          <a:xfrm>
            <a:off x="3354540" y="4734268"/>
            <a:ext cx="5770148" cy="400110"/>
          </a:xfrm>
          <a:prstGeom prst="rect">
            <a:avLst/>
          </a:prstGeom>
        </p:spPr>
        <p:txBody>
          <a:bodyPr wrap="square">
            <a:spAutoFit/>
          </a:bodyPr>
          <a:lstStyle/>
          <a:p>
            <a:r>
              <a:rPr lang="zh-CN" altLang="en-US" sz="2000">
                <a:solidFill>
                  <a:schemeClr val="tx1">
                    <a:lumMod val="85000"/>
                    <a:lumOff val="15000"/>
                  </a:schemeClr>
                </a:solidFill>
                <a:latin typeface="+mn-lt"/>
                <a:ea typeface="+mn-ea"/>
                <a:cs typeface="+mn-ea"/>
                <a:sym typeface="+mn-lt"/>
              </a:rPr>
              <a:t>有限度地发挥自己的才能与兴趣爱好</a:t>
            </a:r>
            <a:endParaRPr lang="zh-CN" altLang="en-US" sz="2000" dirty="0">
              <a:solidFill>
                <a:schemeClr val="tx1">
                  <a:lumMod val="85000"/>
                  <a:lumOff val="15000"/>
                </a:schemeClr>
              </a:solidFill>
              <a:latin typeface="+mn-lt"/>
              <a:ea typeface="+mn-ea"/>
              <a:cs typeface="+mn-ea"/>
              <a:sym typeface="+mn-lt"/>
            </a:endParaRPr>
          </a:p>
        </p:txBody>
      </p:sp>
      <p:sp>
        <p:nvSpPr>
          <p:cNvPr id="18" name="矩形: 圆角 17"/>
          <p:cNvSpPr/>
          <p:nvPr/>
        </p:nvSpPr>
        <p:spPr>
          <a:xfrm>
            <a:off x="2137736" y="5438062"/>
            <a:ext cx="1008000" cy="504000"/>
          </a:xfrm>
          <a:prstGeom prst="roundRect">
            <a:avLst>
              <a:gd name="adj" fmla="val 0"/>
            </a:avLst>
          </a:prstGeom>
          <a:solidFill>
            <a:srgbClr val="C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chemeClr val="bg1"/>
                </a:solidFill>
                <a:cs typeface="+mn-ea"/>
                <a:sym typeface="+mn-lt"/>
              </a:rPr>
              <a:t>十是</a:t>
            </a:r>
            <a:endParaRPr lang="zh-CN" altLang="en-US" sz="2400" dirty="0">
              <a:solidFill>
                <a:schemeClr val="bg1"/>
              </a:solidFill>
              <a:cs typeface="+mn-ea"/>
              <a:sym typeface="+mn-lt"/>
            </a:endParaRPr>
          </a:p>
        </p:txBody>
      </p:sp>
      <p:sp>
        <p:nvSpPr>
          <p:cNvPr id="19" name="矩形 18"/>
          <p:cNvSpPr/>
          <p:nvPr/>
        </p:nvSpPr>
        <p:spPr>
          <a:xfrm>
            <a:off x="3352364" y="5504314"/>
            <a:ext cx="5346395" cy="707886"/>
          </a:xfrm>
          <a:prstGeom prst="rect">
            <a:avLst/>
          </a:prstGeom>
        </p:spPr>
        <p:txBody>
          <a:bodyPr wrap="square">
            <a:spAutoFit/>
          </a:bodyPr>
          <a:lstStyle/>
          <a:p>
            <a:r>
              <a:rPr lang="zh-CN" altLang="en-US" sz="2000">
                <a:solidFill>
                  <a:schemeClr val="tx1">
                    <a:lumMod val="85000"/>
                    <a:lumOff val="15000"/>
                  </a:schemeClr>
                </a:solidFill>
                <a:latin typeface="+mn-lt"/>
                <a:ea typeface="+mn-ea"/>
                <a:cs typeface="+mn-ea"/>
                <a:sym typeface="+mn-lt"/>
              </a:rPr>
              <a:t>在不违背社会道德规范下，个人基本需要应得到一定程度的满足</a:t>
            </a:r>
            <a:endParaRPr lang="zh-CN" altLang="en-US" sz="2000" dirty="0">
              <a:solidFill>
                <a:schemeClr val="tx1">
                  <a:lumMod val="85000"/>
                  <a:lumOff val="15000"/>
                </a:schemeClr>
              </a:solidFill>
              <a:latin typeface="+mn-lt"/>
              <a:ea typeface="+mn-ea"/>
              <a:cs typeface="+mn-ea"/>
              <a:sym typeface="+mn-lt"/>
            </a:endParaRPr>
          </a:p>
        </p:txBody>
      </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245754" y="1704529"/>
            <a:ext cx="5257161" cy="52571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9376" y="154633"/>
            <a:ext cx="5136360" cy="686470"/>
            <a:chOff x="479376" y="154633"/>
            <a:chExt cx="5136360" cy="686470"/>
          </a:xfrm>
        </p:grpSpPr>
        <p:grpSp>
          <p:nvGrpSpPr>
            <p:cNvPr id="2" name="组合 1"/>
            <p:cNvGrpSpPr/>
            <p:nvPr/>
          </p:nvGrpSpPr>
          <p:grpSpPr>
            <a:xfrm>
              <a:off x="479376" y="260648"/>
              <a:ext cx="822312" cy="580455"/>
              <a:chOff x="1204913" y="3795713"/>
              <a:chExt cx="404813" cy="285750"/>
            </a:xfrm>
            <a:solidFill>
              <a:srgbClr val="C00000"/>
            </a:solidFill>
          </p:grpSpPr>
          <p:sp>
            <p:nvSpPr>
              <p:cNvPr id="3" name="Freeform 32"/>
              <p:cNvSpPr/>
              <p:nvPr/>
            </p:nvSpPr>
            <p:spPr bwMode="auto">
              <a:xfrm>
                <a:off x="1263651" y="3795713"/>
                <a:ext cx="307975" cy="285750"/>
              </a:xfrm>
              <a:custGeom>
                <a:avLst/>
                <a:gdLst/>
                <a:ahLst/>
                <a:cxnLst>
                  <a:cxn ang="0">
                    <a:pos x="101" y="123"/>
                  </a:cxn>
                  <a:cxn ang="0">
                    <a:pos x="194" y="24"/>
                  </a:cxn>
                  <a:cxn ang="0">
                    <a:pos x="258" y="64"/>
                  </a:cxn>
                  <a:cxn ang="0">
                    <a:pos x="253" y="133"/>
                  </a:cxn>
                  <a:cxn ang="0">
                    <a:pos x="271" y="145"/>
                  </a:cxn>
                  <a:cxn ang="0">
                    <a:pos x="241" y="192"/>
                  </a:cxn>
                  <a:cxn ang="0">
                    <a:pos x="222" y="223"/>
                  </a:cxn>
                  <a:cxn ang="0">
                    <a:pos x="218" y="252"/>
                  </a:cxn>
                  <a:cxn ang="0">
                    <a:pos x="249" y="260"/>
                  </a:cxn>
                  <a:cxn ang="0">
                    <a:pos x="302" y="266"/>
                  </a:cxn>
                  <a:cxn ang="0">
                    <a:pos x="357" y="297"/>
                  </a:cxn>
                  <a:cxn ang="0">
                    <a:pos x="362" y="343"/>
                  </a:cxn>
                  <a:cxn ang="0">
                    <a:pos x="0" y="343"/>
                  </a:cxn>
                  <a:cxn ang="0">
                    <a:pos x="1" y="298"/>
                  </a:cxn>
                  <a:cxn ang="0">
                    <a:pos x="130" y="253"/>
                  </a:cxn>
                  <a:cxn ang="0">
                    <a:pos x="132" y="224"/>
                  </a:cxn>
                  <a:cxn ang="0">
                    <a:pos x="117" y="188"/>
                  </a:cxn>
                  <a:cxn ang="0">
                    <a:pos x="105" y="179"/>
                  </a:cxn>
                  <a:cxn ang="0">
                    <a:pos x="96" y="128"/>
                  </a:cxn>
                  <a:cxn ang="0">
                    <a:pos x="99" y="127"/>
                  </a:cxn>
                  <a:cxn ang="0">
                    <a:pos x="101" y="128"/>
                  </a:cxn>
                  <a:cxn ang="0">
                    <a:pos x="101" y="123"/>
                  </a:cxn>
                </a:cxnLst>
                <a:rect l="0" t="0" r="r" b="b"/>
                <a:pathLst>
                  <a:path w="370" h="343">
                    <a:moveTo>
                      <a:pt x="101" y="123"/>
                    </a:moveTo>
                    <a:cubicBezTo>
                      <a:pt x="101" y="123"/>
                      <a:pt x="73" y="0"/>
                      <a:pt x="194" y="24"/>
                    </a:cubicBezTo>
                    <a:cubicBezTo>
                      <a:pt x="194" y="24"/>
                      <a:pt x="253" y="15"/>
                      <a:pt x="258" y="64"/>
                    </a:cubicBezTo>
                    <a:cubicBezTo>
                      <a:pt x="262" y="113"/>
                      <a:pt x="253" y="133"/>
                      <a:pt x="253" y="133"/>
                    </a:cubicBezTo>
                    <a:cubicBezTo>
                      <a:pt x="253" y="133"/>
                      <a:pt x="271" y="128"/>
                      <a:pt x="271" y="145"/>
                    </a:cubicBezTo>
                    <a:cubicBezTo>
                      <a:pt x="271" y="162"/>
                      <a:pt x="257" y="188"/>
                      <a:pt x="241" y="192"/>
                    </a:cubicBezTo>
                    <a:cubicBezTo>
                      <a:pt x="241" y="192"/>
                      <a:pt x="236" y="208"/>
                      <a:pt x="222" y="223"/>
                    </a:cubicBezTo>
                    <a:cubicBezTo>
                      <a:pt x="216" y="230"/>
                      <a:pt x="216" y="249"/>
                      <a:pt x="218" y="252"/>
                    </a:cubicBezTo>
                    <a:cubicBezTo>
                      <a:pt x="219" y="252"/>
                      <a:pt x="232" y="257"/>
                      <a:pt x="249" y="260"/>
                    </a:cubicBezTo>
                    <a:cubicBezTo>
                      <a:pt x="265" y="262"/>
                      <a:pt x="284" y="263"/>
                      <a:pt x="302" y="266"/>
                    </a:cubicBezTo>
                    <a:cubicBezTo>
                      <a:pt x="345" y="274"/>
                      <a:pt x="352" y="289"/>
                      <a:pt x="357" y="297"/>
                    </a:cubicBezTo>
                    <a:cubicBezTo>
                      <a:pt x="370" y="317"/>
                      <a:pt x="362" y="343"/>
                      <a:pt x="362" y="343"/>
                    </a:cubicBezTo>
                    <a:cubicBezTo>
                      <a:pt x="0" y="343"/>
                      <a:pt x="0" y="343"/>
                      <a:pt x="0" y="343"/>
                    </a:cubicBezTo>
                    <a:cubicBezTo>
                      <a:pt x="1" y="298"/>
                      <a:pt x="1" y="298"/>
                      <a:pt x="1" y="298"/>
                    </a:cubicBezTo>
                    <a:cubicBezTo>
                      <a:pt x="1" y="298"/>
                      <a:pt x="9" y="261"/>
                      <a:pt x="130" y="253"/>
                    </a:cubicBezTo>
                    <a:cubicBezTo>
                      <a:pt x="130" y="253"/>
                      <a:pt x="134" y="252"/>
                      <a:pt x="132" y="224"/>
                    </a:cubicBezTo>
                    <a:cubicBezTo>
                      <a:pt x="132" y="224"/>
                      <a:pt x="117" y="197"/>
                      <a:pt x="117" y="188"/>
                    </a:cubicBezTo>
                    <a:cubicBezTo>
                      <a:pt x="117" y="186"/>
                      <a:pt x="110" y="184"/>
                      <a:pt x="105" y="179"/>
                    </a:cubicBezTo>
                    <a:cubicBezTo>
                      <a:pt x="92" y="165"/>
                      <a:pt x="79" y="136"/>
                      <a:pt x="96" y="128"/>
                    </a:cubicBezTo>
                    <a:cubicBezTo>
                      <a:pt x="99" y="127"/>
                      <a:pt x="99" y="127"/>
                      <a:pt x="99" y="127"/>
                    </a:cubicBezTo>
                    <a:cubicBezTo>
                      <a:pt x="101" y="128"/>
                      <a:pt x="101" y="128"/>
                      <a:pt x="101" y="128"/>
                    </a:cubicBezTo>
                    <a:lnTo>
                      <a:pt x="101" y="123"/>
                    </a:lnTo>
                    <a:close/>
                  </a:path>
                </a:pathLst>
              </a:custGeom>
              <a:grpFill/>
              <a:ln w="9525">
                <a:noFill/>
                <a:round/>
              </a:ln>
            </p:spPr>
            <p:txBody>
              <a:bodyPr vert="horz" wrap="square" lIns="91440" tIns="45720" rIns="91440" bIns="45720" numCol="1" anchor="t" anchorCtr="0" compatLnSpc="1"/>
              <a:lstStyle/>
              <a:p>
                <a:endParaRPr lang="en-US"/>
              </a:p>
            </p:txBody>
          </p:sp>
          <p:sp>
            <p:nvSpPr>
              <p:cNvPr id="4" name="Freeform 33"/>
              <p:cNvSpPr/>
              <p:nvPr/>
            </p:nvSpPr>
            <p:spPr bwMode="auto">
              <a:xfrm>
                <a:off x="1450976" y="3817938"/>
                <a:ext cx="158750" cy="244475"/>
              </a:xfrm>
              <a:custGeom>
                <a:avLst/>
                <a:gdLst/>
                <a:ahLst/>
                <a:cxnLst>
                  <a:cxn ang="0">
                    <a:pos x="33" y="25"/>
                  </a:cxn>
                  <a:cxn ang="0">
                    <a:pos x="88" y="25"/>
                  </a:cxn>
                  <a:cxn ang="0">
                    <a:pos x="117" y="89"/>
                  </a:cxn>
                  <a:cxn ang="0">
                    <a:pos x="114" y="120"/>
                  </a:cxn>
                  <a:cxn ang="0">
                    <a:pos x="104" y="130"/>
                  </a:cxn>
                  <a:cxn ang="0">
                    <a:pos x="90" y="158"/>
                  </a:cxn>
                  <a:cxn ang="0">
                    <a:pos x="91" y="179"/>
                  </a:cxn>
                  <a:cxn ang="0">
                    <a:pos x="122" y="196"/>
                  </a:cxn>
                  <a:cxn ang="0">
                    <a:pos x="191" y="238"/>
                  </a:cxn>
                  <a:cxn ang="0">
                    <a:pos x="191" y="293"/>
                  </a:cxn>
                  <a:cxn ang="0">
                    <a:pos x="141" y="293"/>
                  </a:cxn>
                  <a:cxn ang="0">
                    <a:pos x="141" y="263"/>
                  </a:cxn>
                  <a:cxn ang="0">
                    <a:pos x="72" y="220"/>
                  </a:cxn>
                  <a:cxn ang="0">
                    <a:pos x="5" y="209"/>
                  </a:cxn>
                  <a:cxn ang="0">
                    <a:pos x="11" y="194"/>
                  </a:cxn>
                  <a:cxn ang="0">
                    <a:pos x="26" y="172"/>
                  </a:cxn>
                  <a:cxn ang="0">
                    <a:pos x="50" y="126"/>
                  </a:cxn>
                  <a:cxn ang="0">
                    <a:pos x="41" y="101"/>
                  </a:cxn>
                  <a:cxn ang="0">
                    <a:pos x="33" y="25"/>
                  </a:cxn>
                </a:cxnLst>
                <a:rect l="0" t="0" r="r" b="b"/>
                <a:pathLst>
                  <a:path w="191" h="293">
                    <a:moveTo>
                      <a:pt x="33" y="25"/>
                    </a:moveTo>
                    <a:cubicBezTo>
                      <a:pt x="33" y="25"/>
                      <a:pt x="52" y="0"/>
                      <a:pt x="88" y="25"/>
                    </a:cubicBezTo>
                    <a:cubicBezTo>
                      <a:pt x="125" y="50"/>
                      <a:pt x="117" y="89"/>
                      <a:pt x="117" y="89"/>
                    </a:cubicBezTo>
                    <a:cubicBezTo>
                      <a:pt x="117" y="89"/>
                      <a:pt x="129" y="90"/>
                      <a:pt x="114" y="120"/>
                    </a:cubicBezTo>
                    <a:cubicBezTo>
                      <a:pt x="110" y="129"/>
                      <a:pt x="104" y="130"/>
                      <a:pt x="104" y="130"/>
                    </a:cubicBezTo>
                    <a:cubicBezTo>
                      <a:pt x="104" y="130"/>
                      <a:pt x="96" y="151"/>
                      <a:pt x="90" y="158"/>
                    </a:cubicBezTo>
                    <a:cubicBezTo>
                      <a:pt x="85" y="165"/>
                      <a:pt x="89" y="178"/>
                      <a:pt x="91" y="179"/>
                    </a:cubicBezTo>
                    <a:cubicBezTo>
                      <a:pt x="91" y="180"/>
                      <a:pt x="102" y="188"/>
                      <a:pt x="122" y="196"/>
                    </a:cubicBezTo>
                    <a:cubicBezTo>
                      <a:pt x="148" y="207"/>
                      <a:pt x="187" y="214"/>
                      <a:pt x="191" y="238"/>
                    </a:cubicBezTo>
                    <a:cubicBezTo>
                      <a:pt x="191" y="293"/>
                      <a:pt x="191" y="293"/>
                      <a:pt x="191" y="293"/>
                    </a:cubicBezTo>
                    <a:cubicBezTo>
                      <a:pt x="141" y="293"/>
                      <a:pt x="141" y="293"/>
                      <a:pt x="141" y="293"/>
                    </a:cubicBezTo>
                    <a:cubicBezTo>
                      <a:pt x="141" y="263"/>
                      <a:pt x="141" y="263"/>
                      <a:pt x="141" y="263"/>
                    </a:cubicBezTo>
                    <a:cubicBezTo>
                      <a:pt x="141" y="263"/>
                      <a:pt x="146" y="239"/>
                      <a:pt x="72" y="220"/>
                    </a:cubicBezTo>
                    <a:cubicBezTo>
                      <a:pt x="0" y="202"/>
                      <a:pt x="5" y="209"/>
                      <a:pt x="5" y="209"/>
                    </a:cubicBezTo>
                    <a:cubicBezTo>
                      <a:pt x="5" y="209"/>
                      <a:pt x="1" y="204"/>
                      <a:pt x="11" y="194"/>
                    </a:cubicBezTo>
                    <a:cubicBezTo>
                      <a:pt x="15" y="190"/>
                      <a:pt x="25" y="173"/>
                      <a:pt x="26" y="172"/>
                    </a:cubicBezTo>
                    <a:cubicBezTo>
                      <a:pt x="26" y="172"/>
                      <a:pt x="45" y="162"/>
                      <a:pt x="50" y="126"/>
                    </a:cubicBezTo>
                    <a:cubicBezTo>
                      <a:pt x="54" y="99"/>
                      <a:pt x="41" y="101"/>
                      <a:pt x="41" y="101"/>
                    </a:cubicBezTo>
                    <a:cubicBezTo>
                      <a:pt x="41" y="101"/>
                      <a:pt x="50" y="42"/>
                      <a:pt x="33" y="25"/>
                    </a:cubicBezTo>
                    <a:close/>
                  </a:path>
                </a:pathLst>
              </a:custGeom>
              <a:grpFill/>
              <a:ln w="9525">
                <a:noFill/>
                <a:round/>
              </a:ln>
            </p:spPr>
            <p:txBody>
              <a:bodyPr vert="horz" wrap="square" lIns="91440" tIns="45720" rIns="91440" bIns="45720" numCol="1" anchor="t" anchorCtr="0" compatLnSpc="1"/>
              <a:lstStyle/>
              <a:p>
                <a:endParaRPr lang="en-US"/>
              </a:p>
            </p:txBody>
          </p:sp>
          <p:sp>
            <p:nvSpPr>
              <p:cNvPr id="5" name="Freeform 34"/>
              <p:cNvSpPr/>
              <p:nvPr/>
            </p:nvSpPr>
            <p:spPr bwMode="auto">
              <a:xfrm>
                <a:off x="1204913" y="3817938"/>
                <a:ext cx="161925" cy="244475"/>
              </a:xfrm>
              <a:custGeom>
                <a:avLst/>
                <a:gdLst/>
                <a:ahLst/>
                <a:cxnLst>
                  <a:cxn ang="0">
                    <a:pos x="171" y="23"/>
                  </a:cxn>
                  <a:cxn ang="0">
                    <a:pos x="94" y="46"/>
                  </a:cxn>
                  <a:cxn ang="0">
                    <a:pos x="43" y="172"/>
                  </a:cxn>
                  <a:cxn ang="0">
                    <a:pos x="91" y="189"/>
                  </a:cxn>
                  <a:cxn ang="0">
                    <a:pos x="100" y="208"/>
                  </a:cxn>
                  <a:cxn ang="0">
                    <a:pos x="9" y="243"/>
                  </a:cxn>
                  <a:cxn ang="0">
                    <a:pos x="4" y="294"/>
                  </a:cxn>
                  <a:cxn ang="0">
                    <a:pos x="65" y="294"/>
                  </a:cxn>
                  <a:cxn ang="0">
                    <a:pos x="100" y="228"/>
                  </a:cxn>
                  <a:cxn ang="0">
                    <a:pos x="192" y="208"/>
                  </a:cxn>
                  <a:cxn ang="0">
                    <a:pos x="180" y="177"/>
                  </a:cxn>
                  <a:cxn ang="0">
                    <a:pos x="161" y="94"/>
                  </a:cxn>
                  <a:cxn ang="0">
                    <a:pos x="171" y="23"/>
                  </a:cxn>
                </a:cxnLst>
                <a:rect l="0" t="0" r="r" b="b"/>
                <a:pathLst>
                  <a:path w="194" h="294">
                    <a:moveTo>
                      <a:pt x="171" y="23"/>
                    </a:moveTo>
                    <a:cubicBezTo>
                      <a:pt x="171" y="23"/>
                      <a:pt x="121" y="0"/>
                      <a:pt x="94" y="46"/>
                    </a:cubicBezTo>
                    <a:cubicBezTo>
                      <a:pt x="66" y="92"/>
                      <a:pt x="88" y="121"/>
                      <a:pt x="43" y="172"/>
                    </a:cubicBezTo>
                    <a:cubicBezTo>
                      <a:pt x="43" y="172"/>
                      <a:pt x="55" y="198"/>
                      <a:pt x="91" y="189"/>
                    </a:cubicBezTo>
                    <a:cubicBezTo>
                      <a:pt x="127" y="181"/>
                      <a:pt x="108" y="212"/>
                      <a:pt x="100" y="208"/>
                    </a:cubicBezTo>
                    <a:cubicBezTo>
                      <a:pt x="92" y="205"/>
                      <a:pt x="18" y="213"/>
                      <a:pt x="9" y="243"/>
                    </a:cubicBezTo>
                    <a:cubicBezTo>
                      <a:pt x="0" y="274"/>
                      <a:pt x="4" y="294"/>
                      <a:pt x="4" y="294"/>
                    </a:cubicBezTo>
                    <a:cubicBezTo>
                      <a:pt x="65" y="294"/>
                      <a:pt x="65" y="294"/>
                      <a:pt x="65" y="294"/>
                    </a:cubicBezTo>
                    <a:cubicBezTo>
                      <a:pt x="65" y="294"/>
                      <a:pt x="60" y="245"/>
                      <a:pt x="100" y="228"/>
                    </a:cubicBezTo>
                    <a:cubicBezTo>
                      <a:pt x="142" y="210"/>
                      <a:pt x="192" y="208"/>
                      <a:pt x="192" y="208"/>
                    </a:cubicBezTo>
                    <a:cubicBezTo>
                      <a:pt x="192" y="208"/>
                      <a:pt x="194" y="192"/>
                      <a:pt x="180" y="177"/>
                    </a:cubicBezTo>
                    <a:cubicBezTo>
                      <a:pt x="155" y="152"/>
                      <a:pt x="134" y="118"/>
                      <a:pt x="161" y="94"/>
                    </a:cubicBezTo>
                    <a:cubicBezTo>
                      <a:pt x="161" y="94"/>
                      <a:pt x="153" y="54"/>
                      <a:pt x="171" y="23"/>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 name="文本占位符 4"/>
            <p:cNvSpPr txBox="1"/>
            <p:nvPr/>
          </p:nvSpPr>
          <p:spPr>
            <a:xfrm>
              <a:off x="1343611" y="154633"/>
              <a:ext cx="4272125" cy="647774"/>
            </a:xfrm>
            <a:prstGeom prst="rect">
              <a:avLst/>
            </a:prstGeom>
          </p:spPr>
          <p:txBody>
            <a:bodyPr>
              <a:no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a:lstStyle>
            <a:p>
              <a:pPr>
                <a:lnSpc>
                  <a:spcPct val="140000"/>
                </a:lnSpc>
                <a:spcBef>
                  <a:spcPct val="0"/>
                </a:spcBef>
                <a:buFontTx/>
              </a:pPr>
              <a:r>
                <a:rPr lang="zh-CN" altLang="en-US" b="1">
                  <a:cs typeface="+mn-ea"/>
                  <a:sym typeface="+mn-lt"/>
                </a:rPr>
                <a:t>情绪管理技巧</a:t>
              </a:r>
              <a:endParaRPr lang="zh-CN" altLang="en-US" b="1" dirty="0">
                <a:cs typeface="+mn-ea"/>
                <a:sym typeface="+mn-lt"/>
              </a:endParaRPr>
            </a:p>
          </p:txBody>
        </p:sp>
      </p:grpSp>
      <p:sp>
        <p:nvSpPr>
          <p:cNvPr id="8" name="矩形 7"/>
          <p:cNvSpPr/>
          <p:nvPr/>
        </p:nvSpPr>
        <p:spPr>
          <a:xfrm>
            <a:off x="1346935" y="1717024"/>
            <a:ext cx="5827236" cy="3423951"/>
          </a:xfrm>
          <a:prstGeom prst="rect">
            <a:avLst/>
          </a:prstGeom>
        </p:spPr>
        <p:txBody>
          <a:bodyPr wrap="none">
            <a:spAutoFit/>
          </a:bodyPr>
          <a:lstStyle/>
          <a:p>
            <a:pPr algn="ctr">
              <a:lnSpc>
                <a:spcPct val="130000"/>
              </a:lnSpc>
            </a:pPr>
            <a:r>
              <a:rPr lang="zh-CN" altLang="en-US" sz="8800" b="1" dirty="0">
                <a:solidFill>
                  <a:srgbClr val="C00000"/>
                </a:solidFill>
                <a:latin typeface="+mn-lt"/>
                <a:ea typeface="+mn-ea"/>
                <a:cs typeface="+mn-ea"/>
                <a:sym typeface="+mn-lt"/>
              </a:rPr>
              <a:t>今天你</a:t>
            </a:r>
            <a:endParaRPr lang="en-US" altLang="zh-CN" sz="8800" b="1" dirty="0">
              <a:solidFill>
                <a:srgbClr val="C00000"/>
              </a:solidFill>
              <a:latin typeface="+mn-lt"/>
              <a:ea typeface="+mn-ea"/>
              <a:cs typeface="+mn-ea"/>
              <a:sym typeface="+mn-lt"/>
            </a:endParaRPr>
          </a:p>
          <a:p>
            <a:pPr algn="ctr">
              <a:lnSpc>
                <a:spcPct val="130000"/>
              </a:lnSpc>
            </a:pPr>
            <a:r>
              <a:rPr lang="zh-CN" altLang="en-US" sz="8800" b="1" dirty="0">
                <a:solidFill>
                  <a:srgbClr val="C00000"/>
                </a:solidFill>
                <a:latin typeface="+mn-lt"/>
                <a:ea typeface="+mn-ea"/>
                <a:cs typeface="+mn-ea"/>
                <a:sym typeface="+mn-lt"/>
              </a:rPr>
              <a:t>微笑了吗？</a:t>
            </a:r>
            <a:endParaRPr lang="zh-CN" altLang="en-US" sz="8800" b="1" dirty="0">
              <a:solidFill>
                <a:srgbClr val="C00000"/>
              </a:solidFill>
              <a:latin typeface="+mn-lt"/>
              <a:ea typeface="+mn-ea"/>
              <a:cs typeface="+mn-ea"/>
              <a:sym typeface="+mn-lt"/>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29684" y="-150565"/>
            <a:ext cx="6858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iterate type="wd">
                                    <p:tmPct val="15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6000" b="-6000"/>
          </a:stretch>
        </a:blipFill>
        <a:effectLst/>
      </p:bgPr>
    </p:bg>
    <p:spTree>
      <p:nvGrpSpPr>
        <p:cNvPr id="1" name=""/>
        <p:cNvGrpSpPr/>
        <p:nvPr/>
      </p:nvGrpSpPr>
      <p:grpSpPr>
        <a:xfrm>
          <a:off x="0" y="0"/>
          <a:ext cx="0" cy="0"/>
          <a:chOff x="0" y="0"/>
          <a:chExt cx="0" cy="0"/>
        </a:xfrm>
      </p:grpSpPr>
      <p:sp>
        <p:nvSpPr>
          <p:cNvPr id="6" name="矩形 5"/>
          <p:cNvSpPr/>
          <p:nvPr/>
        </p:nvSpPr>
        <p:spPr>
          <a:xfrm>
            <a:off x="434340" y="537210"/>
            <a:ext cx="11407140" cy="5897880"/>
          </a:xfrm>
          <a:prstGeom prst="rect">
            <a:avLst/>
          </a:prstGeom>
          <a:solidFill>
            <a:schemeClr val="tx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 name="五边形 16"/>
          <p:cNvSpPr/>
          <p:nvPr/>
        </p:nvSpPr>
        <p:spPr>
          <a:xfrm rot="5400000">
            <a:off x="4704590" y="-1224152"/>
            <a:ext cx="2411732" cy="4814317"/>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4807526" y="621091"/>
            <a:ext cx="2205860" cy="584775"/>
          </a:xfrm>
          <a:prstGeom prst="rect">
            <a:avLst/>
          </a:prstGeom>
          <a:solidFill>
            <a:srgbClr val="C00000"/>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企业</a:t>
            </a:r>
            <a:r>
              <a:rPr kumimoji="0" lang="en-US" altLang="zh-CN" sz="32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LOGO</a:t>
            </a:r>
            <a:endParaRPr kumimoji="0" lang="zh-CN" altLang="en-US" sz="32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4" name="直接连接符 3"/>
          <p:cNvCxnSpPr/>
          <p:nvPr/>
        </p:nvCxnSpPr>
        <p:spPr>
          <a:xfrm>
            <a:off x="3503297" y="1337310"/>
            <a:ext cx="2407159" cy="124396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5887596" y="1336153"/>
            <a:ext cx="2407159" cy="124396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040309" y="2355358"/>
            <a:ext cx="5224043" cy="15696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9600" b="0" i="0" u="none" strike="noStrike" kern="1200" cap="none" spc="0" normalizeH="0" baseline="0" noProof="0">
                <a:ln>
                  <a:noFill/>
                </a:ln>
                <a:solidFill>
                  <a:srgbClr val="FFFFFF"/>
                </a:solidFill>
                <a:effectLst/>
                <a:uLnTx/>
                <a:uFillTx/>
                <a:latin typeface="書體坊顏體㊣" panose="02010600030101010101" pitchFamily="2" charset="-122"/>
                <a:ea typeface="書體坊顏體㊣" panose="02010600030101010101" pitchFamily="2" charset="-122"/>
                <a:cs typeface="+mn-cs"/>
              </a:rPr>
              <a:t>谢谢聆听</a:t>
            </a:r>
            <a:endParaRPr kumimoji="0" lang="zh-CN" altLang="en-US" sz="9600" b="0" i="0" u="none" strike="noStrike" kern="1200" cap="none" spc="0" normalizeH="0" baseline="0" noProof="0">
              <a:ln>
                <a:noFill/>
              </a:ln>
              <a:solidFill>
                <a:srgbClr val="FFFFFF"/>
              </a:solidFill>
              <a:effectLst/>
              <a:uLnTx/>
              <a:uFillTx/>
              <a:latin typeface="書體坊顏體㊣" panose="02010600030101010101" pitchFamily="2" charset="-122"/>
              <a:ea typeface="書體坊顏體㊣" panose="02010600030101010101" pitchFamily="2" charset="-122"/>
              <a:cs typeface="+mn-cs"/>
            </a:endParaRPr>
          </a:p>
        </p:txBody>
      </p:sp>
      <p:sp>
        <p:nvSpPr>
          <p:cNvPr id="8" name="文本框 7"/>
          <p:cNvSpPr txBox="1"/>
          <p:nvPr/>
        </p:nvSpPr>
        <p:spPr>
          <a:xfrm>
            <a:off x="3503297" y="3894107"/>
            <a:ext cx="5875234" cy="885627"/>
          </a:xfrm>
          <a:prstGeom prst="rect">
            <a:avLst/>
          </a:prstGeom>
          <a:noFill/>
        </p:spPr>
        <p:txBody>
          <a:bodyPr wrap="square" rtlCol="0">
            <a:spAutoFit/>
          </a:bodyPr>
          <a:lstStyle/>
          <a:p>
            <a:pPr marL="0" marR="0" lvl="0" indent="0" algn="dist"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44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自我情绪管理培训</a:t>
            </a:r>
            <a:r>
              <a:rPr kumimoji="0" lang="en-US" altLang="zh-CN" sz="44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PPT</a:t>
            </a:r>
            <a:endParaRPr kumimoji="0" lang="zh-CN" altLang="en-US" sz="44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p:txBody>
      </p:sp>
      <p:sp>
        <p:nvSpPr>
          <p:cNvPr id="9" name="矩形 8"/>
          <p:cNvSpPr/>
          <p:nvPr/>
        </p:nvSpPr>
        <p:spPr>
          <a:xfrm>
            <a:off x="5887596" y="5589270"/>
            <a:ext cx="569513" cy="126873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文本框 9"/>
          <p:cNvSpPr txBox="1"/>
          <p:nvPr/>
        </p:nvSpPr>
        <p:spPr>
          <a:xfrm>
            <a:off x="7915920" y="5622842"/>
            <a:ext cx="4248472" cy="450850"/>
          </a:xfrm>
          <a:prstGeom prst="rect">
            <a:avLst/>
          </a:prstGeom>
          <a:noFill/>
        </p:spPr>
        <p:txBody>
          <a:bodyPr wrap="square" rtlCol="0">
            <a:spAutoFit/>
          </a:bodyPr>
          <a:lstStyle/>
          <a:p>
            <a:pPr marL="0" marR="0" lvl="0" indent="0" algn="ctr"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rPr>
              <a:t>培训</a:t>
            </a:r>
            <a:r>
              <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rPr>
              <a:t>人：</a:t>
            </a:r>
            <a:r>
              <a:rPr kumimoji="0" lang="en-US" altLang="zh-CN"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ea"/>
                <a:sym typeface="+mn-lt"/>
              </a:rPr>
              <a:t>xxx</a:t>
            </a:r>
            <a:endParaRPr kumimoji="0" lang="en-US" altLang="zh-CN"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ea"/>
              <a:sym typeface="+mn-lt"/>
            </a:endParaRPr>
          </a:p>
        </p:txBody>
      </p:sp>
      <p:cxnSp>
        <p:nvCxnSpPr>
          <p:cNvPr id="11" name="直接连接符 10"/>
          <p:cNvCxnSpPr/>
          <p:nvPr/>
        </p:nvCxnSpPr>
        <p:spPr>
          <a:xfrm>
            <a:off x="9603464" y="6170603"/>
            <a:ext cx="89377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Capo Productions - Journey">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1678" y="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childTnLst>
                          </p:cTn>
                        </p:par>
                        <p:par>
                          <p:cTn id="19" fill="hold">
                            <p:stCondLst>
                              <p:cond delay="1500"/>
                            </p:stCondLst>
                            <p:childTnLst>
                              <p:par>
                                <p:cTn id="20" presetID="1" presetClass="mediacall" presetSubtype="0" fill="hold" nodeType="afterEffect">
                                  <p:stCondLst>
                                    <p:cond delay="0"/>
                                  </p:stCondLst>
                                  <p:childTnLst>
                                    <p:cmd type="call" cmd="playFrom(0.0)">
                                      <p:cBhvr>
                                        <p:cTn id="21"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repeatCount="indefinite" fill="hold" display="0">
                  <p:stCondLst>
                    <p:cond delay="indefinite"/>
                  </p:stCondLst>
                  <p:endCondLst>
                    <p:cond evt="onStopAudio" delay="0">
                      <p:tgtEl>
                        <p:sldTgt/>
                      </p:tgtEl>
                    </p:cond>
                  </p:endCondLst>
                </p:cTn>
                <p:tgtEl>
                  <p:spTgt spid="12"/>
                </p:tgtEl>
              </p:cMediaNode>
            </p:audio>
          </p:childTnLst>
        </p:cTn>
      </p:par>
    </p:tnLst>
    <p:bldLst>
      <p:bldP spid="8" grpId="0"/>
      <p:bldP spid="10" grpId="0"/>
    </p:bldLst>
  </p:timing>
</p:sld>
</file>

<file path=ppt/tags/tag1.xml><?xml version="1.0" encoding="utf-8"?>
<p:tagLst xmlns:p="http://schemas.openxmlformats.org/presentationml/2006/main">
  <p:tag name="ISLIDE.DIAGRAM" val="215625"/>
</p:tagLst>
</file>

<file path=ppt/tags/tag2.xml><?xml version="1.0" encoding="utf-8"?>
<p:tagLst xmlns:p="http://schemas.openxmlformats.org/presentationml/2006/main">
  <p:tag name="ISPRING_PRESENTATION_TITLE" val="PowerPoint Presentation"/>
</p:tagLst>
</file>

<file path=ppt/theme/theme1.xml><?xml version="1.0" encoding="utf-8"?>
<a:theme xmlns:a="http://schemas.openxmlformats.org/drawingml/2006/main" name="自定义设计方案">
  <a:themeElements>
    <a:clrScheme name="自定义 3">
      <a:dk1>
        <a:srgbClr val="000000"/>
      </a:dk1>
      <a:lt1>
        <a:srgbClr val="FFFFFF"/>
      </a:lt1>
      <a:dk2>
        <a:srgbClr val="1F497D"/>
      </a:dk2>
      <a:lt2>
        <a:srgbClr val="EEECE1"/>
      </a:lt2>
      <a:accent1>
        <a:srgbClr val="374560"/>
      </a:accent1>
      <a:accent2>
        <a:srgbClr val="5D687E"/>
      </a:accent2>
      <a:accent3>
        <a:srgbClr val="0070C0"/>
      </a:accent3>
      <a:accent4>
        <a:srgbClr val="374560"/>
      </a:accent4>
      <a:accent5>
        <a:srgbClr val="5D687E"/>
      </a:accent5>
      <a:accent6>
        <a:srgbClr val="0070C0"/>
      </a:accent6>
      <a:hlink>
        <a:srgbClr val="0000FF"/>
      </a:hlink>
      <a:folHlink>
        <a:srgbClr val="800080"/>
      </a:folHlink>
    </a:clrScheme>
    <a:fontScheme name="dsnil0a2">
      <a:majorFont>
        <a:latin typeface="Arial"/>
        <a:ea typeface="Microsoft YaHei"/>
        <a:cs typeface=""/>
      </a:majorFont>
      <a:minorFont>
        <a:latin typeface="Arial"/>
        <a:ea typeface="Microsoft YaHei"/>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5572</Words>
  <Application>WPS 演示</Application>
  <PresentationFormat>宽屏</PresentationFormat>
  <Paragraphs>520</Paragraphs>
  <Slides>35</Slides>
  <Notes>0</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35</vt:i4>
      </vt:variant>
    </vt:vector>
  </HeadingPairs>
  <TitlesOfParts>
    <vt:vector size="48" baseType="lpstr">
      <vt:lpstr>Arial</vt:lpstr>
      <vt:lpstr>宋体</vt:lpstr>
      <vt:lpstr>Wingdings</vt:lpstr>
      <vt:lpstr>Times New Roman</vt:lpstr>
      <vt:lpstr>微软雅黑</vt:lpstr>
      <vt:lpstr>書體坊顏體㊣</vt:lpstr>
      <vt:lpstr>Calibri</vt:lpstr>
      <vt:lpstr>Arial Unicode MS</vt:lpstr>
      <vt:lpstr>幼圆</vt:lpstr>
      <vt:lpstr>方正兰亭准黑_GBK</vt:lpstr>
      <vt:lpstr>Roboto Light</vt:lpstr>
      <vt:lpstr>Arial</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lusan Wong</dc:creator>
  <cp:lastModifiedBy>陈Sir</cp:lastModifiedBy>
  <cp:revision>2854</cp:revision>
  <dcterms:created xsi:type="dcterms:W3CDTF">2014-08-26T06:56:00Z</dcterms:created>
  <dcterms:modified xsi:type="dcterms:W3CDTF">2021-11-12T23:58:46Z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KSOTemplateUUID">
    <vt:lpwstr>v1.0_mb_LbAQrsmlA94jkfqdUd9XiQ==</vt:lpwstr>
  </property>
  <property fmtid="{D5CDD505-2E9C-101B-9397-08002B2CF9AE}" pid="4" name="ICV">
    <vt:lpwstr>6F541A9258DC4E2E8C59D36344D03F64</vt:lpwstr>
  </property>
</Properties>
</file>