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61" r:id="rId3"/>
    <p:sldId id="384" r:id="rId5"/>
    <p:sldId id="475" r:id="rId6"/>
    <p:sldId id="476" r:id="rId7"/>
    <p:sldId id="477" r:id="rId8"/>
    <p:sldId id="478" r:id="rId9"/>
    <p:sldId id="479" r:id="rId10"/>
    <p:sldId id="480" r:id="rId11"/>
    <p:sldId id="481" r:id="rId12"/>
    <p:sldId id="482" r:id="rId13"/>
    <p:sldId id="483" r:id="rId14"/>
    <p:sldId id="484" r:id="rId15"/>
    <p:sldId id="485" r:id="rId16"/>
    <p:sldId id="486" r:id="rId17"/>
    <p:sldId id="487" r:id="rId18"/>
    <p:sldId id="488" r:id="rId19"/>
    <p:sldId id="489" r:id="rId20"/>
    <p:sldId id="490" r:id="rId21"/>
    <p:sldId id="491" r:id="rId22"/>
    <p:sldId id="492" r:id="rId23"/>
    <p:sldId id="493" r:id="rId24"/>
    <p:sldId id="494" r:id="rId25"/>
    <p:sldId id="496" r:id="rId26"/>
    <p:sldId id="497" r:id="rId27"/>
    <p:sldId id="498" r:id="rId28"/>
    <p:sldId id="499" r:id="rId29"/>
    <p:sldId id="502" r:id="rId30"/>
    <p:sldId id="503" r:id="rId31"/>
    <p:sldId id="381" r:id="rId32"/>
  </p:sldIdLst>
  <p:sldSz cx="9144000" cy="5143500" type="screen16x9"/>
  <p:notesSz cx="6858000" cy="9144000"/>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EECE1"/>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9" d="100"/>
          <a:sy n="89" d="100"/>
        </p:scale>
        <p:origin x="-1410" y="-912"/>
      </p:cViewPr>
      <p:guideLst>
        <p:guide orient="horz" pos="1620"/>
        <p:guide pos="2880"/>
      </p:guideLst>
    </p:cSldViewPr>
  </p:slideViewPr>
  <p:notesTextViewPr>
    <p:cViewPr>
      <p:scale>
        <a:sx n="1" d="1"/>
        <a:sy n="1" d="1"/>
      </p:scale>
      <p:origin x="0" y="0"/>
    </p:cViewPr>
  </p:notesTextViewPr>
  <p:sorterViewPr>
    <p:cViewPr>
      <p:scale>
        <a:sx n="52" d="100"/>
        <a:sy n="52"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tags" Target="tags/tag31.xml"/><Relationship Id="rId35" Type="http://schemas.openxmlformats.org/officeDocument/2006/relationships/tableStyles" Target="tableStyles.xml"/><Relationship Id="rId34" Type="http://schemas.openxmlformats.org/officeDocument/2006/relationships/viewProps" Target="viewProps.xml"/><Relationship Id="rId33" Type="http://schemas.openxmlformats.org/officeDocument/2006/relationships/presProps" Target="presProps.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D2FDFC4-C7D3-446C-B093-B6991DF4CBD1}"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F8DF52-F1B7-497F-9BA2-967EC090953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F8DF52-F1B7-497F-9BA2-967EC090953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幻灯片图像占位符 1"/>
          <p:cNvSpPr>
            <a:spLocks noGrp="1" noRot="1" noChangeAspect="1" noChangeArrowheads="1" noTextEdit="1"/>
          </p:cNvSpPr>
          <p:nvPr>
            <p:ph type="sldImg" idx="4294967295"/>
          </p:nvPr>
        </p:nvSpPr>
        <p:spPr>
          <a:ln>
            <a:miter lim="800000"/>
          </a:ln>
        </p:spPr>
      </p:sp>
      <p:sp>
        <p:nvSpPr>
          <p:cNvPr id="584707" name="备注占位符 2"/>
          <p:cNvSpPr>
            <a:spLocks noGrp="1" noChangeArrowheads="1"/>
          </p:cNvSpPr>
          <p:nvPr>
            <p:ph type="body" idx="4294967295"/>
          </p:nvPr>
        </p:nvSpPr>
        <p:spPr/>
        <p:txBody>
          <a:bodyPr/>
          <a:lstStyle/>
          <a:p>
            <a:pPr eaLnBrk="1" hangingPunct="1"/>
            <a:endParaRPr lang="zh-CN" altLang="en-US" smtClean="0"/>
          </a:p>
        </p:txBody>
      </p:sp>
      <p:sp>
        <p:nvSpPr>
          <p:cNvPr id="584708" name="灯片编号占位符 3"/>
          <p:cNvSpPr>
            <a:spLocks noGrp="1" noChangeArrowheads="1"/>
          </p:cNvSpPr>
          <p:nvPr>
            <p:ph type="sldNum" sz="quarter" idx="5"/>
          </p:nvPr>
        </p:nvSpPr>
        <p:spPr bwMode="auto">
          <a:noFill/>
          <a:ln>
            <a:miter lim="800000"/>
          </a:ln>
        </p:spPr>
        <p:txBody>
          <a:bodyPr/>
          <a:lstStyle/>
          <a:p>
            <a:fld id="{78DF324D-B7B0-4B60-9740-3F6A4D15A611}" type="slidenum">
              <a:rPr lang="zh-CN" altLang="en-US"/>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幻灯片图像占位符 1"/>
          <p:cNvSpPr>
            <a:spLocks noGrp="1" noRot="1" noChangeAspect="1" noChangeArrowheads="1" noTextEdit="1"/>
          </p:cNvSpPr>
          <p:nvPr>
            <p:ph type="sldImg" idx="4294967295"/>
          </p:nvPr>
        </p:nvSpPr>
        <p:spPr>
          <a:ln>
            <a:miter lim="800000"/>
          </a:ln>
        </p:spPr>
      </p:sp>
      <p:sp>
        <p:nvSpPr>
          <p:cNvPr id="584707" name="备注占位符 2"/>
          <p:cNvSpPr>
            <a:spLocks noGrp="1" noChangeArrowheads="1"/>
          </p:cNvSpPr>
          <p:nvPr>
            <p:ph type="body" idx="4294967295"/>
          </p:nvPr>
        </p:nvSpPr>
        <p:spPr/>
        <p:txBody>
          <a:bodyPr/>
          <a:lstStyle/>
          <a:p>
            <a:pPr eaLnBrk="1" hangingPunct="1"/>
            <a:endParaRPr lang="zh-CN" altLang="en-US" smtClean="0"/>
          </a:p>
        </p:txBody>
      </p:sp>
      <p:sp>
        <p:nvSpPr>
          <p:cNvPr id="584708" name="灯片编号占位符 3"/>
          <p:cNvSpPr>
            <a:spLocks noGrp="1" noChangeArrowheads="1"/>
          </p:cNvSpPr>
          <p:nvPr>
            <p:ph type="sldNum" sz="quarter" idx="5"/>
          </p:nvPr>
        </p:nvSpPr>
        <p:spPr bwMode="auto">
          <a:noFill/>
          <a:ln>
            <a:miter lim="800000"/>
          </a:ln>
        </p:spPr>
        <p:txBody>
          <a:bodyPr/>
          <a:lstStyle/>
          <a:p>
            <a:fld id="{78DF324D-B7B0-4B60-9740-3F6A4D15A611}" type="slidenum">
              <a:rPr lang="zh-CN" altLang="en-US"/>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幻灯片图像占位符 1"/>
          <p:cNvSpPr>
            <a:spLocks noGrp="1" noRot="1" noChangeAspect="1" noChangeArrowheads="1" noTextEdit="1"/>
          </p:cNvSpPr>
          <p:nvPr>
            <p:ph type="sldImg" idx="4294967295"/>
          </p:nvPr>
        </p:nvSpPr>
        <p:spPr>
          <a:ln>
            <a:miter lim="800000"/>
          </a:ln>
        </p:spPr>
      </p:sp>
      <p:sp>
        <p:nvSpPr>
          <p:cNvPr id="584707" name="备注占位符 2"/>
          <p:cNvSpPr>
            <a:spLocks noGrp="1" noChangeArrowheads="1"/>
          </p:cNvSpPr>
          <p:nvPr>
            <p:ph type="body" idx="4294967295"/>
          </p:nvPr>
        </p:nvSpPr>
        <p:spPr/>
        <p:txBody>
          <a:bodyPr/>
          <a:lstStyle/>
          <a:p>
            <a:pPr eaLnBrk="1" hangingPunct="1"/>
            <a:endParaRPr lang="zh-CN" altLang="en-US" smtClean="0"/>
          </a:p>
        </p:txBody>
      </p:sp>
      <p:sp>
        <p:nvSpPr>
          <p:cNvPr id="584708" name="灯片编号占位符 3"/>
          <p:cNvSpPr>
            <a:spLocks noGrp="1" noChangeArrowheads="1"/>
          </p:cNvSpPr>
          <p:nvPr>
            <p:ph type="sldNum" sz="quarter" idx="5"/>
          </p:nvPr>
        </p:nvSpPr>
        <p:spPr bwMode="auto">
          <a:noFill/>
          <a:ln>
            <a:miter lim="800000"/>
          </a:ln>
        </p:spPr>
        <p:txBody>
          <a:bodyPr/>
          <a:lstStyle/>
          <a:p>
            <a:fld id="{78DF324D-B7B0-4B60-9740-3F6A4D15A611}" type="slidenum">
              <a:rPr lang="zh-CN" altLang="en-US"/>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706" name="幻灯片图像占位符 1"/>
          <p:cNvSpPr>
            <a:spLocks noGrp="1" noRot="1" noChangeAspect="1" noChangeArrowheads="1" noTextEdit="1"/>
          </p:cNvSpPr>
          <p:nvPr>
            <p:ph type="sldImg" idx="4294967295"/>
          </p:nvPr>
        </p:nvSpPr>
        <p:spPr>
          <a:ln>
            <a:miter lim="800000"/>
          </a:ln>
        </p:spPr>
      </p:sp>
      <p:sp>
        <p:nvSpPr>
          <p:cNvPr id="584707" name="备注占位符 2"/>
          <p:cNvSpPr>
            <a:spLocks noGrp="1" noChangeArrowheads="1"/>
          </p:cNvSpPr>
          <p:nvPr>
            <p:ph type="body" idx="4294967295"/>
          </p:nvPr>
        </p:nvSpPr>
        <p:spPr/>
        <p:txBody>
          <a:bodyPr/>
          <a:lstStyle/>
          <a:p>
            <a:pPr eaLnBrk="1" hangingPunct="1"/>
            <a:endParaRPr lang="zh-CN" altLang="en-US" smtClean="0"/>
          </a:p>
        </p:txBody>
      </p:sp>
      <p:sp>
        <p:nvSpPr>
          <p:cNvPr id="584708" name="灯片编号占位符 3"/>
          <p:cNvSpPr>
            <a:spLocks noGrp="1" noChangeArrowheads="1"/>
          </p:cNvSpPr>
          <p:nvPr>
            <p:ph type="sldNum" sz="quarter" idx="5"/>
          </p:nvPr>
        </p:nvSpPr>
        <p:spPr bwMode="auto">
          <a:noFill/>
          <a:ln>
            <a:miter lim="800000"/>
          </a:ln>
        </p:spPr>
        <p:txBody>
          <a:bodyPr/>
          <a:lstStyle/>
          <a:p>
            <a:fld id="{78DF324D-B7B0-4B60-9740-3F6A4D15A611}" type="slidenum">
              <a:rPr lang="zh-CN" altLang="en-US"/>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F8DF52-F1B7-497F-9BA2-967EC090953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Tree>
  </p:cSld>
  <p:clrMapOvr>
    <a:masterClrMapping/>
  </p:clrMapOvr>
  <p:transition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lIns="68580" tIns="34290" rIns="68580" bIns="34290" anchor="b"/>
          <a:lstStyle>
            <a:lvl1pPr algn="ctr">
              <a:defRPr sz="4500"/>
            </a:lvl1pPr>
          </a:lstStyle>
          <a:p>
            <a:r>
              <a:rPr lang="zh-CN" altLang="en-US" noProof="1" smtClean="0"/>
              <a:t>单击此处编辑母版标题样式</a:t>
            </a:r>
            <a:endParaRPr lang="zh-CN" altLang="en-US" noProof="1"/>
          </a:p>
        </p:txBody>
      </p:sp>
      <p:sp>
        <p:nvSpPr>
          <p:cNvPr id="3" name="副标题 2"/>
          <p:cNvSpPr>
            <a:spLocks noGrp="1"/>
          </p:cNvSpPr>
          <p:nvPr>
            <p:ph type="subTitle" idx="1"/>
          </p:nvPr>
        </p:nvSpPr>
        <p:spPr>
          <a:xfrm>
            <a:off x="1143000" y="2701528"/>
            <a:ext cx="6858000" cy="1241822"/>
          </a:xfrm>
          <a:prstGeom prst="rect">
            <a:avLst/>
          </a:prstGeom>
        </p:spPr>
        <p:txBody>
          <a:bodyPr lIns="68580" tIns="34290" rIns="68580" bIns="34290"/>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noProof="1" smtClean="0"/>
              <a:t>单击此处编辑母版副标题样式</a:t>
            </a:r>
            <a:endParaRPr lang="zh-CN" altLang="en-US" noProof="1"/>
          </a:p>
        </p:txBody>
      </p:sp>
      <p:sp>
        <p:nvSpPr>
          <p:cNvPr id="4" name="日期占位符 3"/>
          <p:cNvSpPr>
            <a:spLocks noGrp="1"/>
          </p:cNvSpPr>
          <p:nvPr>
            <p:ph type="dt" sz="half" idx="10"/>
          </p:nvPr>
        </p:nvSpPr>
        <p:spPr>
          <a:xfrm>
            <a:off x="628650" y="4767263"/>
            <a:ext cx="2057400" cy="273844"/>
          </a:xfrm>
          <a:prstGeom prst="rect">
            <a:avLst/>
          </a:prstGeom>
        </p:spPr>
        <p:txBody>
          <a:bodyPr lIns="68580" tIns="34290" rIns="68580" bIns="34290"/>
          <a:lstStyle>
            <a:lvl1pPr fontAlgn="auto">
              <a:defRPr noProof="1" smtClean="0">
                <a:latin typeface="+mn-lt"/>
                <a:ea typeface="+mn-ea"/>
              </a:defRPr>
            </a:lvl1pPr>
          </a:lstStyle>
          <a:p>
            <a:pPr>
              <a:defRPr/>
            </a:pPr>
            <a:fld id="{5168AB59-4A65-4628-AA69-ED87B2C7F7C5}" type="datetimeFigureOut">
              <a:rPr lang="zh-CN" altLang="en-US"/>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lIns="68580" tIns="34290" rIns="68580" bIns="34290"/>
          <a:lstStyle>
            <a:lvl1pPr fontAlgn="auto">
              <a:defRPr noProof="1"/>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lstStyle>
            <a:lvl1pPr>
              <a:defRPr smtClean="0"/>
            </a:lvl1pPr>
          </a:lstStyle>
          <a:p>
            <a:pPr>
              <a:defRPr/>
            </a:pPr>
            <a:fld id="{84DEF677-9B0E-4BAC-B713-8566E14A851C}" type="slidenum">
              <a:rPr lang="zh-CN" altLang="en-US"/>
            </a:fld>
            <a:endParaRPr lang="zh-CN" altLang="en-US"/>
          </a:p>
        </p:txBody>
      </p:sp>
    </p:spTree>
  </p:cSld>
  <p:clrMapOvr>
    <a:masterClrMapping/>
  </p:clrMapOvr>
  <p:transition advClick="0" advTm="0">
    <p:random/>
  </p:transition>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3"/>
          <p:cNvPicPr>
            <a:picLocks noChangeAspect="1" noChangeArrowheads="1"/>
          </p:cNvPicPr>
          <p:nvPr userDrawn="1"/>
        </p:nvPicPr>
        <p:blipFill>
          <a:blip r:embed="rId4" cstate="print"/>
          <a:srcRect/>
          <a:stretch>
            <a:fillRect/>
          </a:stretch>
        </p:blipFill>
        <p:spPr bwMode="auto">
          <a:xfrm>
            <a:off x="-1" y="0"/>
            <a:ext cx="9144001" cy="5143500"/>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3.xml"/><Relationship Id="rId5" Type="http://schemas.openxmlformats.org/officeDocument/2006/relationships/tags" Target="../tags/tag10.xml"/><Relationship Id="rId4" Type="http://schemas.openxmlformats.org/officeDocument/2006/relationships/tags" Target="../tags/tag9.xml"/><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3.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3.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7" Type="http://schemas.openxmlformats.org/officeDocument/2006/relationships/notesSlide" Target="../notesSlides/notesSlide5.xml"/><Relationship Id="rId6" Type="http://schemas.openxmlformats.org/officeDocument/2006/relationships/slideLayout" Target="../slideLayouts/slideLayout3.xml"/><Relationship Id="rId5" Type="http://schemas.openxmlformats.org/officeDocument/2006/relationships/tags" Target="../tags/tag25.xml"/><Relationship Id="rId4" Type="http://schemas.openxmlformats.org/officeDocument/2006/relationships/tags" Target="../tags/tag24.xml"/><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1.xml"/><Relationship Id="rId5" Type="http://schemas.openxmlformats.org/officeDocument/2006/relationships/tags" Target="../tags/tag30.xml"/><Relationship Id="rId4" Type="http://schemas.openxmlformats.org/officeDocument/2006/relationships/tags" Target="../tags/tag29.xml"/><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tags" Target="../tags/tag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椭圆 52"/>
          <p:cNvSpPr/>
          <p:nvPr/>
        </p:nvSpPr>
        <p:spPr>
          <a:xfrm>
            <a:off x="3121034" y="328860"/>
            <a:ext cx="2674938" cy="267493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54" name="椭圆 53"/>
          <p:cNvSpPr/>
          <p:nvPr/>
        </p:nvSpPr>
        <p:spPr>
          <a:xfrm>
            <a:off x="3243272" y="457448"/>
            <a:ext cx="2430462" cy="243205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55" name="椭圆 54"/>
          <p:cNvSpPr/>
          <p:nvPr/>
        </p:nvSpPr>
        <p:spPr>
          <a:xfrm>
            <a:off x="3186122" y="401885"/>
            <a:ext cx="2544762" cy="254476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57" name="椭圆 56"/>
          <p:cNvSpPr/>
          <p:nvPr/>
        </p:nvSpPr>
        <p:spPr bwMode="auto">
          <a:xfrm>
            <a:off x="5532447" y="1367085"/>
            <a:ext cx="396875" cy="398463"/>
          </a:xfrm>
          <a:prstGeom prst="ellipse">
            <a:avLst/>
          </a:prstGeom>
          <a:gradFill flip="none" rotWithShape="1">
            <a:gsLst>
              <a:gs pos="0">
                <a:schemeClr val="bg1"/>
              </a:gs>
              <a:gs pos="100000">
                <a:schemeClr val="bg1">
                  <a:lumMod val="85000"/>
                </a:schemeClr>
              </a:gs>
            </a:gsLst>
            <a:lin ang="18900000" scaled="1"/>
            <a:tileRect/>
          </a:gradFill>
          <a:ln w="38100">
            <a:gradFill flip="none" rotWithShape="1">
              <a:gsLst>
                <a:gs pos="0">
                  <a:schemeClr val="bg1">
                    <a:lumMod val="85000"/>
                  </a:schemeClr>
                </a:gs>
                <a:gs pos="100000">
                  <a:schemeClr val="bg1"/>
                </a:gs>
              </a:gsLst>
              <a:lin ang="18900000" scaled="1"/>
              <a:tileRect/>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nvGrpSpPr>
          <p:cNvPr id="61" name="组合 48"/>
          <p:cNvGrpSpPr/>
          <p:nvPr/>
        </p:nvGrpSpPr>
        <p:grpSpPr bwMode="auto">
          <a:xfrm>
            <a:off x="3478222" y="649535"/>
            <a:ext cx="1994232" cy="1990725"/>
            <a:chOff x="1697643" y="944064"/>
            <a:chExt cx="1288567" cy="1285275"/>
          </a:xfrm>
        </p:grpSpPr>
        <p:sp>
          <p:nvSpPr>
            <p:cNvPr id="62" name="椭圆 61"/>
            <p:cNvSpPr/>
            <p:nvPr/>
          </p:nvSpPr>
          <p:spPr>
            <a:xfrm>
              <a:off x="1697643" y="944064"/>
              <a:ext cx="1285275" cy="1285275"/>
            </a:xfrm>
            <a:prstGeom prst="ellipse">
              <a:avLst/>
            </a:prstGeom>
            <a:gradFill flip="none" rotWithShape="1">
              <a:gsLst>
                <a:gs pos="0">
                  <a:schemeClr val="bg1"/>
                </a:gs>
                <a:gs pos="100000">
                  <a:schemeClr val="bg1">
                    <a:lumMod val="85000"/>
                  </a:schemeClr>
                </a:gs>
              </a:gsLst>
              <a:lin ang="18900000" scaled="1"/>
              <a:tileRect/>
            </a:gradFill>
            <a:ln w="63500">
              <a:gradFill flip="none" rotWithShape="1">
                <a:gsLst>
                  <a:gs pos="0">
                    <a:schemeClr val="bg1">
                      <a:lumMod val="85000"/>
                    </a:schemeClr>
                  </a:gs>
                  <a:gs pos="100000">
                    <a:schemeClr val="bg1"/>
                  </a:gs>
                </a:gsLst>
                <a:lin ang="18900000" scaled="1"/>
                <a:tileRect/>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63" name="文本框 50"/>
            <p:cNvSpPr txBox="1"/>
            <p:nvPr/>
          </p:nvSpPr>
          <p:spPr>
            <a:xfrm>
              <a:off x="1711993" y="1290498"/>
              <a:ext cx="1274217" cy="536518"/>
            </a:xfrm>
            <a:prstGeom prst="rect">
              <a:avLst/>
            </a:prstGeom>
            <a:noFill/>
            <a:effectLst>
              <a:innerShdw blurRad="63500" dist="50800" dir="18900000">
                <a:prstClr val="black">
                  <a:alpha val="50000"/>
                </a:prstClr>
              </a:innerShdw>
            </a:effectLst>
          </p:spPr>
          <p:txBody>
            <a:bodyPr wrap="square">
              <a:spAutoFit/>
            </a:bodyPr>
            <a:lstStyle/>
            <a:p>
              <a:pPr fontAlgn="auto">
                <a:defRPr/>
              </a:pPr>
              <a:r>
                <a:rPr lang="en-US" altLang="zh-CN" sz="4800" b="1" noProof="1" smtClean="0">
                  <a:solidFill>
                    <a:srgbClr val="C00000"/>
                  </a:solidFill>
                  <a:effectLst>
                    <a:innerShdw blurRad="63500" dist="50800" dir="18900000">
                      <a:prstClr val="black">
                        <a:alpha val="50000"/>
                      </a:prstClr>
                    </a:innerShdw>
                  </a:effectLst>
                  <a:latin typeface="思源黑体 CN Regular" pitchFamily="34" charset="-122"/>
                  <a:ea typeface="思源黑体 CN Regular" pitchFamily="34" charset="-122"/>
                </a:rPr>
                <a:t>LOGO</a:t>
              </a:r>
              <a:endParaRPr lang="zh-CN" altLang="en-US" sz="4800" b="1" noProof="1">
                <a:solidFill>
                  <a:srgbClr val="C00000"/>
                </a:solidFill>
                <a:effectLst>
                  <a:innerShdw blurRad="63500" dist="50800" dir="18900000">
                    <a:prstClr val="black">
                      <a:alpha val="50000"/>
                    </a:prstClr>
                  </a:innerShdw>
                </a:effectLst>
                <a:latin typeface="思源黑体 CN Regular" pitchFamily="34" charset="-122"/>
                <a:ea typeface="思源黑体 CN Regular" pitchFamily="34" charset="-122"/>
              </a:endParaRPr>
            </a:p>
          </p:txBody>
        </p:sp>
      </p:grpSp>
      <p:sp>
        <p:nvSpPr>
          <p:cNvPr id="65" name="MH_Other_4"/>
          <p:cNvSpPr/>
          <p:nvPr>
            <p:custDataLst>
              <p:tags r:id="rId1"/>
            </p:custDataLst>
          </p:nvPr>
        </p:nvSpPr>
        <p:spPr>
          <a:xfrm>
            <a:off x="1071538" y="-234000"/>
            <a:ext cx="468000" cy="468000"/>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67" name="圆角矩形 66"/>
          <p:cNvSpPr/>
          <p:nvPr/>
        </p:nvSpPr>
        <p:spPr>
          <a:xfrm>
            <a:off x="679088" y="1990816"/>
            <a:ext cx="324000" cy="324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68" name="圆角矩形 67"/>
          <p:cNvSpPr/>
          <p:nvPr/>
        </p:nvSpPr>
        <p:spPr>
          <a:xfrm>
            <a:off x="785786" y="214296"/>
            <a:ext cx="396000" cy="396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69" name="MH_Other_4"/>
          <p:cNvSpPr/>
          <p:nvPr>
            <p:custDataLst>
              <p:tags r:id="rId2"/>
            </p:custDataLst>
          </p:nvPr>
        </p:nvSpPr>
        <p:spPr>
          <a:xfrm>
            <a:off x="1743688" y="85554"/>
            <a:ext cx="828048" cy="828048"/>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70" name="MH_Other_4"/>
          <p:cNvSpPr/>
          <p:nvPr>
            <p:custDataLst>
              <p:tags r:id="rId3"/>
            </p:custDataLst>
          </p:nvPr>
        </p:nvSpPr>
        <p:spPr>
          <a:xfrm>
            <a:off x="616310" y="1500180"/>
            <a:ext cx="416148" cy="416148"/>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71" name="MH_Other_4"/>
          <p:cNvSpPr/>
          <p:nvPr>
            <p:custDataLst>
              <p:tags r:id="rId4"/>
            </p:custDataLst>
          </p:nvPr>
        </p:nvSpPr>
        <p:spPr>
          <a:xfrm>
            <a:off x="0" y="-342000"/>
            <a:ext cx="684000" cy="684000"/>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72" name="MH_Other_4"/>
          <p:cNvSpPr/>
          <p:nvPr>
            <p:custDataLst>
              <p:tags r:id="rId5"/>
            </p:custDataLst>
          </p:nvPr>
        </p:nvSpPr>
        <p:spPr>
          <a:xfrm>
            <a:off x="-276774" y="928676"/>
            <a:ext cx="761139" cy="761139"/>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73" name="对角圆角矩形 72"/>
          <p:cNvSpPr/>
          <p:nvPr/>
        </p:nvSpPr>
        <p:spPr>
          <a:xfrm>
            <a:off x="717336" y="818883"/>
            <a:ext cx="714380" cy="500066"/>
          </a:xfrm>
          <a:prstGeom prst="round2DiagRect">
            <a:avLst/>
          </a:prstGeom>
          <a:gradFill flip="none" rotWithShape="1">
            <a:gsLst>
              <a:gs pos="50000">
                <a:schemeClr val="bg1">
                  <a:lumMod val="95000"/>
                </a:schemeClr>
              </a:gs>
              <a:gs pos="100000">
                <a:schemeClr val="bg1">
                  <a:lumMod val="75000"/>
                </a:schemeClr>
              </a:gs>
              <a:gs pos="0">
                <a:schemeClr val="bg1"/>
              </a:gs>
            </a:gsLst>
            <a:lin ang="18900000" scaled="0"/>
            <a:tileRect/>
          </a:gradFill>
          <a:ln w="2222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75" name="圆角矩形 74"/>
          <p:cNvSpPr/>
          <p:nvPr/>
        </p:nvSpPr>
        <p:spPr>
          <a:xfrm>
            <a:off x="-185024" y="310545"/>
            <a:ext cx="504000" cy="504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12700">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48" name="文本框 50"/>
          <p:cNvSpPr txBox="1"/>
          <p:nvPr/>
        </p:nvSpPr>
        <p:spPr>
          <a:xfrm>
            <a:off x="6215074" y="4643452"/>
            <a:ext cx="1273426" cy="300082"/>
          </a:xfrm>
          <a:prstGeom prst="rect">
            <a:avLst/>
          </a:prstGeom>
          <a:noFill/>
        </p:spPr>
        <p:txBody>
          <a:bodyPr wrap="none" lIns="68580" tIns="34290" rIns="68580" bIns="34290" rtlCol="0">
            <a:spAutoFit/>
          </a:bodyPr>
          <a:lstStyle/>
          <a:p>
            <a:r>
              <a:rPr lang="zh-CN" altLang="en-US" sz="1500" b="1" dirty="0" smtClean="0">
                <a:latin typeface="思源黑体 CN Regular" pitchFamily="34" charset="-122"/>
                <a:ea typeface="思源黑体 CN Regular" pitchFamily="34" charset="-122"/>
              </a:rPr>
              <a:t>汇报人：</a:t>
            </a:r>
            <a:r>
              <a:rPr lang="en-US" altLang="zh-CN" sz="1500" b="1" dirty="0">
                <a:latin typeface="思源黑体 CN Regular" pitchFamily="34" charset="-122"/>
                <a:ea typeface="思源黑体 CN Regular" pitchFamily="34" charset="-122"/>
              </a:rPr>
              <a:t>XXX</a:t>
            </a:r>
            <a:endParaRPr lang="zh-CN" altLang="en-US" sz="1500" b="1" dirty="0">
              <a:latin typeface="思源黑体 CN Regular" pitchFamily="34" charset="-122"/>
              <a:ea typeface="思源黑体 CN Regular" pitchFamily="34" charset="-122"/>
            </a:endParaRPr>
          </a:p>
        </p:txBody>
      </p:sp>
      <p:grpSp>
        <p:nvGrpSpPr>
          <p:cNvPr id="49" name="组合 71"/>
          <p:cNvGrpSpPr/>
          <p:nvPr/>
        </p:nvGrpSpPr>
        <p:grpSpPr>
          <a:xfrm>
            <a:off x="1428728" y="3143254"/>
            <a:ext cx="6429420" cy="1296144"/>
            <a:chOff x="3726018" y="3068960"/>
            <a:chExt cx="5767718" cy="1407237"/>
          </a:xfrm>
        </p:grpSpPr>
        <p:sp>
          <p:nvSpPr>
            <p:cNvPr id="50" name="六边形 49"/>
            <p:cNvSpPr/>
            <p:nvPr/>
          </p:nvSpPr>
          <p:spPr>
            <a:xfrm>
              <a:off x="3726018" y="3068960"/>
              <a:ext cx="5767718" cy="1407237"/>
            </a:xfrm>
            <a:prstGeom prst="hexagon">
              <a:avLst/>
            </a:prstGeom>
            <a:gradFill flip="none" rotWithShape="1">
              <a:gsLst>
                <a:gs pos="61000">
                  <a:srgbClr val="F6F6F6"/>
                </a:gs>
                <a:gs pos="30000">
                  <a:srgbClr val="E0E0E0"/>
                </a:gs>
                <a:gs pos="1000">
                  <a:srgbClr val="DEDEDE"/>
                </a:gs>
                <a:gs pos="100000">
                  <a:schemeClr val="bg1"/>
                </a:gs>
              </a:gsLst>
              <a:lin ang="13500000" scaled="1"/>
              <a:tileRect/>
            </a:gradFill>
            <a:ln w="19050">
              <a:noFill/>
            </a:ln>
            <a:effectLst>
              <a:outerShdw blurRad="622300" dist="317500" dir="2400000" algn="tl" rotWithShape="0">
                <a:srgbClr val="69696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51" name="六边形 50"/>
            <p:cNvSpPr/>
            <p:nvPr/>
          </p:nvSpPr>
          <p:spPr>
            <a:xfrm>
              <a:off x="3726018" y="3068960"/>
              <a:ext cx="5767718" cy="1407237"/>
            </a:xfrm>
            <a:prstGeom prst="hexagon">
              <a:avLst/>
            </a:prstGeom>
            <a:gradFill>
              <a:gsLst>
                <a:gs pos="64000">
                  <a:srgbClr val="F3F3F3"/>
                </a:gs>
                <a:gs pos="32000">
                  <a:srgbClr val="DEDEDE"/>
                </a:gs>
                <a:gs pos="0">
                  <a:srgbClr val="CBCBCB"/>
                </a:gs>
                <a:gs pos="100000">
                  <a:srgbClr val="F9F9F9"/>
                </a:gs>
              </a:gsLst>
              <a:lin ang="2700000" scaled="1"/>
            </a:gradFill>
            <a:ln w="19050">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sp>
        <p:nvSpPr>
          <p:cNvPr id="52" name="TextBox 51"/>
          <p:cNvSpPr txBox="1"/>
          <p:nvPr/>
        </p:nvSpPr>
        <p:spPr>
          <a:xfrm>
            <a:off x="1928794" y="3520138"/>
            <a:ext cx="5429288" cy="623248"/>
          </a:xfrm>
          <a:prstGeom prst="rect">
            <a:avLst/>
          </a:prstGeom>
          <a:noFill/>
        </p:spPr>
        <p:txBody>
          <a:bodyPr wrap="square" lIns="68580" tIns="34290" rIns="68580" bIns="34290" rtlCol="0">
            <a:spAutoFit/>
          </a:bodyPr>
          <a:lstStyle/>
          <a:p>
            <a:pPr algn="ctr">
              <a:buFontTx/>
            </a:pPr>
            <a:r>
              <a:rPr lang="zh-CN" altLang="en-US" sz="3600" b="1" kern="0" dirty="0" smtClean="0">
                <a:solidFill>
                  <a:srgbClr val="C00000"/>
                </a:solidFill>
                <a:latin typeface="思源黑体 CN Regular" pitchFamily="34" charset="-122"/>
                <a:ea typeface="思源黑体 CN Regular" pitchFamily="34" charset="-122"/>
              </a:rPr>
              <a:t>职场素养和高效能习惯</a:t>
            </a:r>
            <a:endParaRPr lang="zh-CN" altLang="en-US" sz="3600" b="1" kern="0" dirty="0">
              <a:solidFill>
                <a:srgbClr val="C00000"/>
              </a:solidFill>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500"/>
                                  </p:stCondLst>
                                  <p:childTnLst>
                                    <p:set>
                                      <p:cBhvr>
                                        <p:cTn id="6" dur="1" fill="hold">
                                          <p:stCondLst>
                                            <p:cond delay="0"/>
                                          </p:stCondLst>
                                        </p:cTn>
                                        <p:tgtEl>
                                          <p:spTgt spid="53"/>
                                        </p:tgtEl>
                                        <p:attrNameLst>
                                          <p:attrName>style.visibility</p:attrName>
                                        </p:attrNameLst>
                                      </p:cBhvr>
                                      <p:to>
                                        <p:strVal val="visible"/>
                                      </p:to>
                                    </p:set>
                                    <p:animEffect transition="in" filter="wheel(1)">
                                      <p:cBhvr>
                                        <p:cTn id="7" dur="2000"/>
                                        <p:tgtEl>
                                          <p:spTgt spid="53"/>
                                        </p:tgtEl>
                                      </p:cBhvr>
                                    </p:animEffect>
                                  </p:childTnLst>
                                </p:cTn>
                              </p:par>
                              <p:par>
                                <p:cTn id="8" presetID="16" presetClass="entr" presetSubtype="21" fill="hold" grpId="0" nodeType="withEffect">
                                  <p:stCondLst>
                                    <p:cond delay="750"/>
                                  </p:stCondLst>
                                  <p:childTnLst>
                                    <p:set>
                                      <p:cBhvr>
                                        <p:cTn id="9" dur="1" fill="hold">
                                          <p:stCondLst>
                                            <p:cond delay="0"/>
                                          </p:stCondLst>
                                        </p:cTn>
                                        <p:tgtEl>
                                          <p:spTgt spid="54"/>
                                        </p:tgtEl>
                                        <p:attrNameLst>
                                          <p:attrName>style.visibility</p:attrName>
                                        </p:attrNameLst>
                                      </p:cBhvr>
                                      <p:to>
                                        <p:strVal val="visible"/>
                                      </p:to>
                                    </p:set>
                                    <p:animEffect transition="in" filter="barn(inVertical)">
                                      <p:cBhvr>
                                        <p:cTn id="10" dur="500"/>
                                        <p:tgtEl>
                                          <p:spTgt spid="54"/>
                                        </p:tgtEl>
                                      </p:cBhvr>
                                    </p:animEffect>
                                  </p:childTnLst>
                                </p:cTn>
                              </p:par>
                              <p:par>
                                <p:cTn id="11" presetID="53" presetClass="entr" presetSubtype="16" fill="hold" nodeType="withEffect">
                                  <p:stCondLst>
                                    <p:cond delay="1750"/>
                                  </p:stCondLst>
                                  <p:childTnLst>
                                    <p:set>
                                      <p:cBhvr>
                                        <p:cTn id="12" dur="1" fill="hold">
                                          <p:stCondLst>
                                            <p:cond delay="0"/>
                                          </p:stCondLst>
                                        </p:cTn>
                                        <p:tgtEl>
                                          <p:spTgt spid="61"/>
                                        </p:tgtEl>
                                        <p:attrNameLst>
                                          <p:attrName>style.visibility</p:attrName>
                                        </p:attrNameLst>
                                      </p:cBhvr>
                                      <p:to>
                                        <p:strVal val="visible"/>
                                      </p:to>
                                    </p:set>
                                    <p:anim calcmode="lin" valueType="num">
                                      <p:cBhvr>
                                        <p:cTn id="13" dur="500" fill="hold"/>
                                        <p:tgtEl>
                                          <p:spTgt spid="61"/>
                                        </p:tgtEl>
                                        <p:attrNameLst>
                                          <p:attrName>ppt_w</p:attrName>
                                        </p:attrNameLst>
                                      </p:cBhvr>
                                      <p:tavLst>
                                        <p:tav tm="0">
                                          <p:val>
                                            <p:fltVal val="0"/>
                                          </p:val>
                                        </p:tav>
                                        <p:tav tm="100000">
                                          <p:val>
                                            <p:strVal val="#ppt_w"/>
                                          </p:val>
                                        </p:tav>
                                      </p:tavLst>
                                    </p:anim>
                                    <p:anim calcmode="lin" valueType="num">
                                      <p:cBhvr>
                                        <p:cTn id="14" dur="500" fill="hold"/>
                                        <p:tgtEl>
                                          <p:spTgt spid="61"/>
                                        </p:tgtEl>
                                        <p:attrNameLst>
                                          <p:attrName>ppt_h</p:attrName>
                                        </p:attrNameLst>
                                      </p:cBhvr>
                                      <p:tavLst>
                                        <p:tav tm="0">
                                          <p:val>
                                            <p:fltVal val="0"/>
                                          </p:val>
                                        </p:tav>
                                        <p:tav tm="100000">
                                          <p:val>
                                            <p:strVal val="#ppt_h"/>
                                          </p:val>
                                        </p:tav>
                                      </p:tavLst>
                                    </p:anim>
                                    <p:animEffect transition="in" filter="fade">
                                      <p:cBhvr>
                                        <p:cTn id="15" dur="500"/>
                                        <p:tgtEl>
                                          <p:spTgt spid="61"/>
                                        </p:tgtEl>
                                      </p:cBhvr>
                                    </p:animEffect>
                                  </p:childTnLst>
                                </p:cTn>
                              </p:par>
                              <p:par>
                                <p:cTn id="16" presetID="42" presetClass="entr" presetSubtype="0" fill="hold" grpId="0" nodeType="withEffect">
                                  <p:stCondLst>
                                    <p:cond delay="500"/>
                                  </p:stCondLst>
                                  <p:childTnLst>
                                    <p:set>
                                      <p:cBhvr>
                                        <p:cTn id="17" dur="1" fill="hold">
                                          <p:stCondLst>
                                            <p:cond delay="0"/>
                                          </p:stCondLst>
                                        </p:cTn>
                                        <p:tgtEl>
                                          <p:spTgt spid="71"/>
                                        </p:tgtEl>
                                        <p:attrNameLst>
                                          <p:attrName>style.visibility</p:attrName>
                                        </p:attrNameLst>
                                      </p:cBhvr>
                                      <p:to>
                                        <p:strVal val="visible"/>
                                      </p:to>
                                    </p:set>
                                    <p:animEffect transition="in" filter="fade">
                                      <p:cBhvr>
                                        <p:cTn id="18" dur="500"/>
                                        <p:tgtEl>
                                          <p:spTgt spid="71"/>
                                        </p:tgtEl>
                                      </p:cBhvr>
                                    </p:animEffect>
                                    <p:anim calcmode="lin" valueType="num">
                                      <p:cBhvr>
                                        <p:cTn id="19" dur="500" fill="hold"/>
                                        <p:tgtEl>
                                          <p:spTgt spid="71"/>
                                        </p:tgtEl>
                                        <p:attrNameLst>
                                          <p:attrName>ppt_x</p:attrName>
                                        </p:attrNameLst>
                                      </p:cBhvr>
                                      <p:tavLst>
                                        <p:tav tm="0">
                                          <p:val>
                                            <p:strVal val="#ppt_x"/>
                                          </p:val>
                                        </p:tav>
                                        <p:tav tm="100000">
                                          <p:val>
                                            <p:strVal val="#ppt_x"/>
                                          </p:val>
                                        </p:tav>
                                      </p:tavLst>
                                    </p:anim>
                                    <p:anim calcmode="lin" valueType="num">
                                      <p:cBhvr>
                                        <p:cTn id="20" dur="500" fill="hold"/>
                                        <p:tgtEl>
                                          <p:spTgt spid="7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75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500"/>
                                        <p:tgtEl>
                                          <p:spTgt spid="73"/>
                                        </p:tgtEl>
                                      </p:cBhvr>
                                    </p:animEffect>
                                    <p:anim calcmode="lin" valueType="num">
                                      <p:cBhvr>
                                        <p:cTn id="24" dur="500" fill="hold"/>
                                        <p:tgtEl>
                                          <p:spTgt spid="73"/>
                                        </p:tgtEl>
                                        <p:attrNameLst>
                                          <p:attrName>ppt_x</p:attrName>
                                        </p:attrNameLst>
                                      </p:cBhvr>
                                      <p:tavLst>
                                        <p:tav tm="0">
                                          <p:val>
                                            <p:strVal val="#ppt_x"/>
                                          </p:val>
                                        </p:tav>
                                        <p:tav tm="100000">
                                          <p:val>
                                            <p:strVal val="#ppt_x"/>
                                          </p:val>
                                        </p:tav>
                                      </p:tavLst>
                                    </p:anim>
                                    <p:anim calcmode="lin" valueType="num">
                                      <p:cBhvr>
                                        <p:cTn id="25" dur="500" fill="hold"/>
                                        <p:tgtEl>
                                          <p:spTgt spid="7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1000"/>
                                  </p:stCondLst>
                                  <p:childTnLst>
                                    <p:set>
                                      <p:cBhvr>
                                        <p:cTn id="27" dur="1" fill="hold">
                                          <p:stCondLst>
                                            <p:cond delay="0"/>
                                          </p:stCondLst>
                                        </p:cTn>
                                        <p:tgtEl>
                                          <p:spTgt spid="65"/>
                                        </p:tgtEl>
                                        <p:attrNameLst>
                                          <p:attrName>style.visibility</p:attrName>
                                        </p:attrNameLst>
                                      </p:cBhvr>
                                      <p:to>
                                        <p:strVal val="visible"/>
                                      </p:to>
                                    </p:set>
                                    <p:animEffect transition="in" filter="fade">
                                      <p:cBhvr>
                                        <p:cTn id="28" dur="500"/>
                                        <p:tgtEl>
                                          <p:spTgt spid="65"/>
                                        </p:tgtEl>
                                      </p:cBhvr>
                                    </p:animEffect>
                                    <p:anim calcmode="lin" valueType="num">
                                      <p:cBhvr>
                                        <p:cTn id="29" dur="500" fill="hold"/>
                                        <p:tgtEl>
                                          <p:spTgt spid="65"/>
                                        </p:tgtEl>
                                        <p:attrNameLst>
                                          <p:attrName>ppt_x</p:attrName>
                                        </p:attrNameLst>
                                      </p:cBhvr>
                                      <p:tavLst>
                                        <p:tav tm="0">
                                          <p:val>
                                            <p:strVal val="#ppt_x"/>
                                          </p:val>
                                        </p:tav>
                                        <p:tav tm="100000">
                                          <p:val>
                                            <p:strVal val="#ppt_x"/>
                                          </p:val>
                                        </p:tav>
                                      </p:tavLst>
                                    </p:anim>
                                    <p:anim calcmode="lin" valueType="num">
                                      <p:cBhvr>
                                        <p:cTn id="30" dur="500" fill="hold"/>
                                        <p:tgtEl>
                                          <p:spTgt spid="6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125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500"/>
                                        <p:tgtEl>
                                          <p:spTgt spid="68"/>
                                        </p:tgtEl>
                                      </p:cBhvr>
                                    </p:animEffect>
                                    <p:anim calcmode="lin" valueType="num">
                                      <p:cBhvr>
                                        <p:cTn id="34" dur="500" fill="hold"/>
                                        <p:tgtEl>
                                          <p:spTgt spid="68"/>
                                        </p:tgtEl>
                                        <p:attrNameLst>
                                          <p:attrName>ppt_x</p:attrName>
                                        </p:attrNameLst>
                                      </p:cBhvr>
                                      <p:tavLst>
                                        <p:tav tm="0">
                                          <p:val>
                                            <p:strVal val="#ppt_x"/>
                                          </p:val>
                                        </p:tav>
                                        <p:tav tm="100000">
                                          <p:val>
                                            <p:strVal val="#ppt_x"/>
                                          </p:val>
                                        </p:tav>
                                      </p:tavLst>
                                    </p:anim>
                                    <p:anim calcmode="lin" valueType="num">
                                      <p:cBhvr>
                                        <p:cTn id="35" dur="500" fill="hold"/>
                                        <p:tgtEl>
                                          <p:spTgt spid="6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50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anim calcmode="lin" valueType="num">
                                      <p:cBhvr>
                                        <p:cTn id="39" dur="500" fill="hold"/>
                                        <p:tgtEl>
                                          <p:spTgt spid="69"/>
                                        </p:tgtEl>
                                        <p:attrNameLst>
                                          <p:attrName>ppt_x</p:attrName>
                                        </p:attrNameLst>
                                      </p:cBhvr>
                                      <p:tavLst>
                                        <p:tav tm="0">
                                          <p:val>
                                            <p:strVal val="#ppt_x"/>
                                          </p:val>
                                        </p:tav>
                                        <p:tav tm="100000">
                                          <p:val>
                                            <p:strVal val="#ppt_x"/>
                                          </p:val>
                                        </p:tav>
                                      </p:tavLst>
                                    </p:anim>
                                    <p:anim calcmode="lin" valueType="num">
                                      <p:cBhvr>
                                        <p:cTn id="40" dur="500" fill="hold"/>
                                        <p:tgtEl>
                                          <p:spTgt spid="6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75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500"/>
                                        <p:tgtEl>
                                          <p:spTgt spid="72"/>
                                        </p:tgtEl>
                                      </p:cBhvr>
                                    </p:animEffect>
                                    <p:anim calcmode="lin" valueType="num">
                                      <p:cBhvr>
                                        <p:cTn id="44" dur="500" fill="hold"/>
                                        <p:tgtEl>
                                          <p:spTgt spid="72"/>
                                        </p:tgtEl>
                                        <p:attrNameLst>
                                          <p:attrName>ppt_x</p:attrName>
                                        </p:attrNameLst>
                                      </p:cBhvr>
                                      <p:tavLst>
                                        <p:tav tm="0">
                                          <p:val>
                                            <p:strVal val="#ppt_x"/>
                                          </p:val>
                                        </p:tav>
                                        <p:tav tm="100000">
                                          <p:val>
                                            <p:strVal val="#ppt_x"/>
                                          </p:val>
                                        </p:tav>
                                      </p:tavLst>
                                    </p:anim>
                                    <p:anim calcmode="lin" valueType="num">
                                      <p:cBhvr>
                                        <p:cTn id="45" dur="500" fill="hold"/>
                                        <p:tgtEl>
                                          <p:spTgt spid="7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000"/>
                                  </p:stCondLst>
                                  <p:childTnLst>
                                    <p:set>
                                      <p:cBhvr>
                                        <p:cTn id="47" dur="1" fill="hold">
                                          <p:stCondLst>
                                            <p:cond delay="0"/>
                                          </p:stCondLst>
                                        </p:cTn>
                                        <p:tgtEl>
                                          <p:spTgt spid="70"/>
                                        </p:tgtEl>
                                        <p:attrNameLst>
                                          <p:attrName>style.visibility</p:attrName>
                                        </p:attrNameLst>
                                      </p:cBhvr>
                                      <p:to>
                                        <p:strVal val="visible"/>
                                      </p:to>
                                    </p:set>
                                    <p:animEffect transition="in" filter="fade">
                                      <p:cBhvr>
                                        <p:cTn id="48" dur="500"/>
                                        <p:tgtEl>
                                          <p:spTgt spid="70"/>
                                        </p:tgtEl>
                                      </p:cBhvr>
                                    </p:animEffect>
                                    <p:anim calcmode="lin" valueType="num">
                                      <p:cBhvr>
                                        <p:cTn id="49" dur="500" fill="hold"/>
                                        <p:tgtEl>
                                          <p:spTgt spid="70"/>
                                        </p:tgtEl>
                                        <p:attrNameLst>
                                          <p:attrName>ppt_x</p:attrName>
                                        </p:attrNameLst>
                                      </p:cBhvr>
                                      <p:tavLst>
                                        <p:tav tm="0">
                                          <p:val>
                                            <p:strVal val="#ppt_x"/>
                                          </p:val>
                                        </p:tav>
                                        <p:tav tm="100000">
                                          <p:val>
                                            <p:strVal val="#ppt_x"/>
                                          </p:val>
                                        </p:tav>
                                      </p:tavLst>
                                    </p:anim>
                                    <p:anim calcmode="lin" valueType="num">
                                      <p:cBhvr>
                                        <p:cTn id="50" dur="500" fill="hold"/>
                                        <p:tgtEl>
                                          <p:spTgt spid="7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225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500"/>
                                        <p:tgtEl>
                                          <p:spTgt spid="67"/>
                                        </p:tgtEl>
                                      </p:cBhvr>
                                    </p:animEffect>
                                    <p:anim calcmode="lin" valueType="num">
                                      <p:cBhvr>
                                        <p:cTn id="54" dur="500" fill="hold"/>
                                        <p:tgtEl>
                                          <p:spTgt spid="67"/>
                                        </p:tgtEl>
                                        <p:attrNameLst>
                                          <p:attrName>ppt_x</p:attrName>
                                        </p:attrNameLst>
                                      </p:cBhvr>
                                      <p:tavLst>
                                        <p:tav tm="0">
                                          <p:val>
                                            <p:strVal val="#ppt_x"/>
                                          </p:val>
                                        </p:tav>
                                        <p:tav tm="100000">
                                          <p:val>
                                            <p:strVal val="#ppt_x"/>
                                          </p:val>
                                        </p:tav>
                                      </p:tavLst>
                                    </p:anim>
                                    <p:anim calcmode="lin" valueType="num">
                                      <p:cBhvr>
                                        <p:cTn id="55" dur="500" fill="hold"/>
                                        <p:tgtEl>
                                          <p:spTgt spid="6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50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500"/>
                                        <p:tgtEl>
                                          <p:spTgt spid="75"/>
                                        </p:tgtEl>
                                      </p:cBhvr>
                                    </p:animEffect>
                                    <p:anim calcmode="lin" valueType="num">
                                      <p:cBhvr>
                                        <p:cTn id="59" dur="500" fill="hold"/>
                                        <p:tgtEl>
                                          <p:spTgt spid="75"/>
                                        </p:tgtEl>
                                        <p:attrNameLst>
                                          <p:attrName>ppt_x</p:attrName>
                                        </p:attrNameLst>
                                      </p:cBhvr>
                                      <p:tavLst>
                                        <p:tav tm="0">
                                          <p:val>
                                            <p:strVal val="#ppt_x"/>
                                          </p:val>
                                        </p:tav>
                                        <p:tav tm="100000">
                                          <p:val>
                                            <p:strVal val="#ppt_x"/>
                                          </p:val>
                                        </p:tav>
                                      </p:tavLst>
                                    </p:anim>
                                    <p:anim calcmode="lin" valueType="num">
                                      <p:cBhvr>
                                        <p:cTn id="60" dur="500" fill="hold"/>
                                        <p:tgtEl>
                                          <p:spTgt spid="75"/>
                                        </p:tgtEl>
                                        <p:attrNameLst>
                                          <p:attrName>ppt_y</p:attrName>
                                        </p:attrNameLst>
                                      </p:cBhvr>
                                      <p:tavLst>
                                        <p:tav tm="0">
                                          <p:val>
                                            <p:strVal val="#ppt_y+.1"/>
                                          </p:val>
                                        </p:tav>
                                        <p:tav tm="100000">
                                          <p:val>
                                            <p:strVal val="#ppt_y"/>
                                          </p:val>
                                        </p:tav>
                                      </p:tavLst>
                                    </p:anim>
                                  </p:childTnLst>
                                </p:cTn>
                              </p:par>
                            </p:childTnLst>
                          </p:cTn>
                        </p:par>
                        <p:par>
                          <p:cTn id="61" fill="hold">
                            <p:stCondLst>
                              <p:cond delay="2500"/>
                            </p:stCondLst>
                            <p:childTnLst>
                              <p:par>
                                <p:cTn id="62" presetID="2" presetClass="entr" presetSubtype="4" fill="hold" grpId="0" nodeType="afterEffect">
                                  <p:stCondLst>
                                    <p:cond delay="0"/>
                                  </p:stCondLst>
                                  <p:childTnLst>
                                    <p:set>
                                      <p:cBhvr>
                                        <p:cTn id="63" dur="1" fill="hold">
                                          <p:stCondLst>
                                            <p:cond delay="0"/>
                                          </p:stCondLst>
                                        </p:cTn>
                                        <p:tgtEl>
                                          <p:spTgt spid="48"/>
                                        </p:tgtEl>
                                        <p:attrNameLst>
                                          <p:attrName>style.visibility</p:attrName>
                                        </p:attrNameLst>
                                      </p:cBhvr>
                                      <p:to>
                                        <p:strVal val="visible"/>
                                      </p:to>
                                    </p:set>
                                    <p:anim calcmode="lin" valueType="num">
                                      <p:cBhvr additive="base">
                                        <p:cTn id="64" dur="1000" fill="hold"/>
                                        <p:tgtEl>
                                          <p:spTgt spid="48"/>
                                        </p:tgtEl>
                                        <p:attrNameLst>
                                          <p:attrName>ppt_x</p:attrName>
                                        </p:attrNameLst>
                                      </p:cBhvr>
                                      <p:tavLst>
                                        <p:tav tm="0">
                                          <p:val>
                                            <p:strVal val="#ppt_x"/>
                                          </p:val>
                                        </p:tav>
                                        <p:tav tm="100000">
                                          <p:val>
                                            <p:strVal val="#ppt_x"/>
                                          </p:val>
                                        </p:tav>
                                      </p:tavLst>
                                    </p:anim>
                                    <p:anim calcmode="lin" valueType="num">
                                      <p:cBhvr additive="base">
                                        <p:cTn id="65" dur="1000" fill="hold"/>
                                        <p:tgtEl>
                                          <p:spTgt spid="48"/>
                                        </p:tgtEl>
                                        <p:attrNameLst>
                                          <p:attrName>ppt_y</p:attrName>
                                        </p:attrNameLst>
                                      </p:cBhvr>
                                      <p:tavLst>
                                        <p:tav tm="0">
                                          <p:val>
                                            <p:strVal val="1+#ppt_h/2"/>
                                          </p:val>
                                        </p:tav>
                                        <p:tav tm="100000">
                                          <p:val>
                                            <p:strVal val="#ppt_y"/>
                                          </p:val>
                                        </p:tav>
                                      </p:tavLst>
                                    </p:anim>
                                  </p:childTnLst>
                                </p:cTn>
                              </p:par>
                            </p:childTnLst>
                          </p:cTn>
                        </p:par>
                        <p:par>
                          <p:cTn id="66" fill="hold">
                            <p:stCondLst>
                              <p:cond delay="3500"/>
                            </p:stCondLst>
                            <p:childTnLst>
                              <p:par>
                                <p:cTn id="67" presetID="42" presetClass="entr" presetSubtype="0" fill="hold" nodeType="afterEffect">
                                  <p:stCondLst>
                                    <p:cond delay="0"/>
                                  </p:stCondLst>
                                  <p:childTnLst>
                                    <p:set>
                                      <p:cBhvr>
                                        <p:cTn id="68" dur="1" fill="hold">
                                          <p:stCondLst>
                                            <p:cond delay="0"/>
                                          </p:stCondLst>
                                        </p:cTn>
                                        <p:tgtEl>
                                          <p:spTgt spid="49"/>
                                        </p:tgtEl>
                                        <p:attrNameLst>
                                          <p:attrName>style.visibility</p:attrName>
                                        </p:attrNameLst>
                                      </p:cBhvr>
                                      <p:to>
                                        <p:strVal val="visible"/>
                                      </p:to>
                                    </p:set>
                                    <p:animEffect transition="in" filter="fade">
                                      <p:cBhvr>
                                        <p:cTn id="69" dur="1000"/>
                                        <p:tgtEl>
                                          <p:spTgt spid="49"/>
                                        </p:tgtEl>
                                      </p:cBhvr>
                                    </p:animEffect>
                                    <p:anim calcmode="lin" valueType="num">
                                      <p:cBhvr>
                                        <p:cTn id="70" dur="1000" fill="hold"/>
                                        <p:tgtEl>
                                          <p:spTgt spid="49"/>
                                        </p:tgtEl>
                                        <p:attrNameLst>
                                          <p:attrName>ppt_x</p:attrName>
                                        </p:attrNameLst>
                                      </p:cBhvr>
                                      <p:tavLst>
                                        <p:tav tm="0">
                                          <p:val>
                                            <p:strVal val="#ppt_x"/>
                                          </p:val>
                                        </p:tav>
                                        <p:tav tm="100000">
                                          <p:val>
                                            <p:strVal val="#ppt_x"/>
                                          </p:val>
                                        </p:tav>
                                      </p:tavLst>
                                    </p:anim>
                                    <p:anim calcmode="lin" valueType="num">
                                      <p:cBhvr>
                                        <p:cTn id="71" dur="1000" fill="hold"/>
                                        <p:tgtEl>
                                          <p:spTgt spid="49"/>
                                        </p:tgtEl>
                                        <p:attrNameLst>
                                          <p:attrName>ppt_y</p:attrName>
                                        </p:attrNameLst>
                                      </p:cBhvr>
                                      <p:tavLst>
                                        <p:tav tm="0">
                                          <p:val>
                                            <p:strVal val="#ppt_y+.1"/>
                                          </p:val>
                                        </p:tav>
                                        <p:tav tm="100000">
                                          <p:val>
                                            <p:strVal val="#ppt_y"/>
                                          </p:val>
                                        </p:tav>
                                      </p:tavLst>
                                    </p:anim>
                                  </p:childTnLst>
                                </p:cTn>
                              </p:par>
                            </p:childTnLst>
                          </p:cTn>
                        </p:par>
                        <p:par>
                          <p:cTn id="72" fill="hold">
                            <p:stCondLst>
                              <p:cond delay="4500"/>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52"/>
                                        </p:tgtEl>
                                        <p:attrNameLst>
                                          <p:attrName>style.visibility</p:attrName>
                                        </p:attrNameLst>
                                      </p:cBhvr>
                                      <p:to>
                                        <p:strVal val="visible"/>
                                      </p:to>
                                    </p:set>
                                    <p:anim calcmode="lin" valueType="num">
                                      <p:cBhvr>
                                        <p:cTn id="75" dur="500" fill="hold"/>
                                        <p:tgtEl>
                                          <p:spTgt spid="52"/>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52"/>
                                        </p:tgtEl>
                                        <p:attrNameLst>
                                          <p:attrName>ppt_y</p:attrName>
                                        </p:attrNameLst>
                                      </p:cBhvr>
                                      <p:tavLst>
                                        <p:tav tm="0">
                                          <p:val>
                                            <p:strVal val="#ppt_y"/>
                                          </p:val>
                                        </p:tav>
                                        <p:tav tm="100000">
                                          <p:val>
                                            <p:strVal val="#ppt_y"/>
                                          </p:val>
                                        </p:tav>
                                      </p:tavLst>
                                    </p:anim>
                                    <p:anim calcmode="lin" valueType="num">
                                      <p:cBhvr>
                                        <p:cTn id="77" dur="500" fill="hold"/>
                                        <p:tgtEl>
                                          <p:spTgt spid="52"/>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52"/>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65" grpId="0" animBg="1"/>
      <p:bldP spid="67" grpId="0" animBg="1"/>
      <p:bldP spid="68" grpId="0" animBg="1"/>
      <p:bldP spid="69" grpId="0" animBg="1"/>
      <p:bldP spid="70" grpId="0" animBg="1"/>
      <p:bldP spid="71" grpId="0" animBg="1"/>
      <p:bldP spid="72" grpId="0" animBg="1"/>
      <p:bldP spid="73" grpId="0" animBg="1"/>
      <p:bldP spid="75" grpId="0" animBg="1"/>
      <p:bldP spid="48" grpId="0"/>
      <p:bldP spid="5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Rectangle 5"/>
          <p:cNvSpPr>
            <a:spLocks noChangeArrowheads="1"/>
          </p:cNvSpPr>
          <p:nvPr/>
        </p:nvSpPr>
        <p:spPr bwMode="auto">
          <a:xfrm>
            <a:off x="4976688" y="1357304"/>
            <a:ext cx="3024336" cy="517895"/>
          </a:xfrm>
          <a:prstGeom prst="rect">
            <a:avLst/>
          </a:prstGeom>
          <a:gradFill>
            <a:gsLst>
              <a:gs pos="0">
                <a:schemeClr val="bg1">
                  <a:lumMod val="85000"/>
                </a:schemeClr>
              </a:gs>
              <a:gs pos="100000">
                <a:schemeClr val="bg1"/>
              </a:gs>
            </a:gsLst>
            <a:lin ang="5400000" scaled="0"/>
          </a:gra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436" name="Freeform 6"/>
          <p:cNvSpPr>
            <a:spLocks noChangeArrowheads="1"/>
          </p:cNvSpPr>
          <p:nvPr/>
        </p:nvSpPr>
        <p:spPr bwMode="auto">
          <a:xfrm>
            <a:off x="4374182" y="1357526"/>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437" name="TextBox 436"/>
          <p:cNvSpPr txBox="1">
            <a:spLocks noChangeArrowheads="1"/>
          </p:cNvSpPr>
          <p:nvPr/>
        </p:nvSpPr>
        <p:spPr bwMode="auto">
          <a:xfrm>
            <a:off x="4442048" y="1396817"/>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a:solidFill>
                  <a:srgbClr val="F8F8F8"/>
                </a:solidFill>
                <a:latin typeface="思源黑体 CN Regular" pitchFamily="34" charset="-122"/>
                <a:ea typeface="思源黑体 CN Regular" pitchFamily="34" charset="-122"/>
              </a:rPr>
              <a:t>01</a:t>
            </a:r>
            <a:endParaRPr lang="zh-CN" altLang="en-US" sz="2400" b="1" dirty="0">
              <a:solidFill>
                <a:srgbClr val="F8F8F8"/>
              </a:solidFill>
              <a:latin typeface="思源黑体 CN Regular" pitchFamily="34" charset="-122"/>
              <a:ea typeface="思源黑体 CN Regular" pitchFamily="34" charset="-122"/>
            </a:endParaRPr>
          </a:p>
        </p:txBody>
      </p:sp>
      <p:sp>
        <p:nvSpPr>
          <p:cNvPr id="438" name="TextBox 437"/>
          <p:cNvSpPr txBox="1">
            <a:spLocks noChangeArrowheads="1"/>
          </p:cNvSpPr>
          <p:nvPr/>
        </p:nvSpPr>
        <p:spPr bwMode="auto">
          <a:xfrm>
            <a:off x="5188722" y="1428742"/>
            <a:ext cx="2786081" cy="377000"/>
          </a:xfrm>
          <a:prstGeom prst="rect">
            <a:avLst/>
          </a:prstGeom>
          <a:noFill/>
          <a:ln w="9525">
            <a:noFill/>
            <a:miter lim="800000"/>
          </a:ln>
        </p:spPr>
        <p:txBody>
          <a:bodyPr wrap="square" lIns="68552" tIns="34277" rIns="68552" bIns="34277">
            <a:spAutoFit/>
          </a:bodyPr>
          <a:lstStyle/>
          <a:p>
            <a:r>
              <a:rPr lang="zh-CN" altLang="en-US" sz="2000" b="1" dirty="0" smtClean="0">
                <a:latin typeface="思源黑体 CN Regular" pitchFamily="34" charset="-122"/>
                <a:ea typeface="思源黑体 CN Regular" pitchFamily="34" charset="-122"/>
              </a:rPr>
              <a:t>树立正确职业化观念</a:t>
            </a:r>
            <a:endParaRPr lang="zh-CN" altLang="en-US" sz="2000" b="1" dirty="0">
              <a:latin typeface="思源黑体 CN Regular" pitchFamily="34" charset="-122"/>
              <a:ea typeface="思源黑体 CN Regular" pitchFamily="34" charset="-122"/>
            </a:endParaRPr>
          </a:p>
        </p:txBody>
      </p:sp>
      <p:sp>
        <p:nvSpPr>
          <p:cNvPr id="439" name="Rectangle 5"/>
          <p:cNvSpPr>
            <a:spLocks noChangeArrowheads="1"/>
          </p:cNvSpPr>
          <p:nvPr/>
        </p:nvSpPr>
        <p:spPr bwMode="auto">
          <a:xfrm>
            <a:off x="4976688" y="2339066"/>
            <a:ext cx="3024336" cy="517895"/>
          </a:xfrm>
          <a:prstGeom prst="rect">
            <a:avLst/>
          </a:prstGeom>
          <a:gradFill>
            <a:gsLst>
              <a:gs pos="0">
                <a:schemeClr val="bg1">
                  <a:lumMod val="85000"/>
                </a:schemeClr>
              </a:gs>
              <a:gs pos="99000">
                <a:schemeClr val="bg1"/>
              </a:gs>
            </a:gsLst>
            <a:lin ang="5400000" scaled="0"/>
          </a:gra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440" name="Freeform 6"/>
          <p:cNvSpPr>
            <a:spLocks noChangeArrowheads="1"/>
          </p:cNvSpPr>
          <p:nvPr/>
        </p:nvSpPr>
        <p:spPr bwMode="auto">
          <a:xfrm>
            <a:off x="4374182" y="2339502"/>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441" name="TextBox 440"/>
          <p:cNvSpPr txBox="1">
            <a:spLocks noChangeArrowheads="1"/>
          </p:cNvSpPr>
          <p:nvPr/>
        </p:nvSpPr>
        <p:spPr bwMode="auto">
          <a:xfrm>
            <a:off x="4442048" y="2378792"/>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a:solidFill>
                  <a:srgbClr val="F8F8F8"/>
                </a:solidFill>
                <a:latin typeface="思源黑体 CN Regular" pitchFamily="34" charset="-122"/>
                <a:ea typeface="思源黑体 CN Regular" pitchFamily="34" charset="-122"/>
              </a:rPr>
              <a:t>02</a:t>
            </a:r>
            <a:endParaRPr lang="zh-CN" altLang="en-US" sz="2400" b="1" dirty="0">
              <a:solidFill>
                <a:srgbClr val="F8F8F8"/>
              </a:solidFill>
              <a:latin typeface="思源黑体 CN Regular" pitchFamily="34" charset="-122"/>
              <a:ea typeface="思源黑体 CN Regular" pitchFamily="34" charset="-122"/>
            </a:endParaRPr>
          </a:p>
        </p:txBody>
      </p:sp>
      <p:sp>
        <p:nvSpPr>
          <p:cNvPr id="442" name="TextBox 441"/>
          <p:cNvSpPr txBox="1">
            <a:spLocks noChangeArrowheads="1"/>
          </p:cNvSpPr>
          <p:nvPr/>
        </p:nvSpPr>
        <p:spPr bwMode="auto">
          <a:xfrm>
            <a:off x="5188722" y="2409064"/>
            <a:ext cx="2786081" cy="377000"/>
          </a:xfrm>
          <a:prstGeom prst="rect">
            <a:avLst/>
          </a:prstGeom>
          <a:noFill/>
          <a:ln w="9525">
            <a:noFill/>
            <a:miter lim="800000"/>
          </a:ln>
        </p:spPr>
        <p:txBody>
          <a:bodyPr wrap="square" lIns="68552" tIns="34277" rIns="68552" bIns="34277">
            <a:spAutoFit/>
          </a:bodyPr>
          <a:lstStyle/>
          <a:p>
            <a:r>
              <a:rPr lang="zh-CN" altLang="en-US" sz="2000" b="1" dirty="0" smtClean="0">
                <a:latin typeface="思源黑体 CN Regular" pitchFamily="34" charset="-122"/>
                <a:ea typeface="思源黑体 CN Regular" pitchFamily="34" charset="-122"/>
              </a:rPr>
              <a:t>摆正职业心态</a:t>
            </a:r>
            <a:endParaRPr lang="zh-CN" altLang="en-US" sz="2000" b="1" dirty="0">
              <a:latin typeface="思源黑体 CN Regular" pitchFamily="34" charset="-122"/>
              <a:ea typeface="思源黑体 CN Regular" pitchFamily="34" charset="-122"/>
            </a:endParaRPr>
          </a:p>
        </p:txBody>
      </p:sp>
      <p:sp>
        <p:nvSpPr>
          <p:cNvPr id="443" name="Rectangle 5"/>
          <p:cNvSpPr>
            <a:spLocks noChangeArrowheads="1"/>
          </p:cNvSpPr>
          <p:nvPr/>
        </p:nvSpPr>
        <p:spPr bwMode="auto">
          <a:xfrm>
            <a:off x="4976688" y="3268301"/>
            <a:ext cx="3024336" cy="517895"/>
          </a:xfrm>
          <a:prstGeom prst="rect">
            <a:avLst/>
          </a:prstGeom>
          <a:gradFill>
            <a:gsLst>
              <a:gs pos="0">
                <a:schemeClr val="bg1">
                  <a:lumMod val="85000"/>
                </a:schemeClr>
              </a:gs>
              <a:gs pos="100000">
                <a:schemeClr val="bg1"/>
              </a:gs>
            </a:gsLst>
            <a:lin ang="5400000" scaled="0"/>
          </a:gra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444" name="Freeform 6"/>
          <p:cNvSpPr>
            <a:spLocks noChangeArrowheads="1"/>
          </p:cNvSpPr>
          <p:nvPr/>
        </p:nvSpPr>
        <p:spPr bwMode="auto">
          <a:xfrm>
            <a:off x="4374182" y="3267760"/>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445" name="TextBox 444"/>
          <p:cNvSpPr txBox="1">
            <a:spLocks noChangeArrowheads="1"/>
          </p:cNvSpPr>
          <p:nvPr/>
        </p:nvSpPr>
        <p:spPr bwMode="auto">
          <a:xfrm>
            <a:off x="4442048" y="3308241"/>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a:solidFill>
                  <a:srgbClr val="F8F8F8"/>
                </a:solidFill>
                <a:latin typeface="思源黑体 CN Regular" pitchFamily="34" charset="-122"/>
                <a:ea typeface="思源黑体 CN Regular" pitchFamily="34" charset="-122"/>
              </a:rPr>
              <a:t>03</a:t>
            </a:r>
            <a:endParaRPr lang="zh-CN" altLang="en-US" sz="2400" b="1" dirty="0">
              <a:solidFill>
                <a:srgbClr val="F8F8F8"/>
              </a:solidFill>
              <a:latin typeface="思源黑体 CN Regular" pitchFamily="34" charset="-122"/>
              <a:ea typeface="思源黑体 CN Regular" pitchFamily="34" charset="-122"/>
            </a:endParaRPr>
          </a:p>
        </p:txBody>
      </p:sp>
      <p:sp>
        <p:nvSpPr>
          <p:cNvPr id="446" name="TextBox 445"/>
          <p:cNvSpPr txBox="1">
            <a:spLocks noChangeArrowheads="1"/>
          </p:cNvSpPr>
          <p:nvPr/>
        </p:nvSpPr>
        <p:spPr bwMode="auto">
          <a:xfrm>
            <a:off x="5188722" y="3337758"/>
            <a:ext cx="2143140" cy="377000"/>
          </a:xfrm>
          <a:prstGeom prst="rect">
            <a:avLst/>
          </a:prstGeom>
          <a:noFill/>
          <a:ln w="9525">
            <a:noFill/>
            <a:miter lim="800000"/>
          </a:ln>
        </p:spPr>
        <p:txBody>
          <a:bodyPr wrap="square" lIns="68552" tIns="34277" rIns="68552" bIns="34277">
            <a:spAutoFit/>
          </a:bodyPr>
          <a:lstStyle/>
          <a:p>
            <a:r>
              <a:rPr lang="zh-CN" altLang="en-US" sz="2000" b="1" dirty="0" smtClean="0">
                <a:latin typeface="思源黑体 CN Regular" pitchFamily="34" charset="-122"/>
                <a:ea typeface="思源黑体 CN Regular" pitchFamily="34" charset="-122"/>
              </a:rPr>
              <a:t>养成高效能习惯</a:t>
            </a:r>
            <a:endParaRPr lang="zh-CN" altLang="en-US" sz="2000" b="1" dirty="0">
              <a:latin typeface="思源黑体 CN Regular" pitchFamily="34" charset="-122"/>
              <a:ea typeface="思源黑体 CN Regular" pitchFamily="34" charset="-122"/>
            </a:endParaRPr>
          </a:p>
        </p:txBody>
      </p:sp>
      <p:grpSp>
        <p:nvGrpSpPr>
          <p:cNvPr id="29" name="组合 49"/>
          <p:cNvGrpSpPr/>
          <p:nvPr/>
        </p:nvGrpSpPr>
        <p:grpSpPr>
          <a:xfrm>
            <a:off x="1066690" y="1284908"/>
            <a:ext cx="2178369" cy="2088232"/>
            <a:chOff x="1677608" y="2996952"/>
            <a:chExt cx="1395643" cy="1395643"/>
          </a:xfrm>
        </p:grpSpPr>
        <p:sp>
          <p:nvSpPr>
            <p:cNvPr id="30"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prstClr val="white"/>
                </a:solidFill>
                <a:latin typeface="思源黑体 CN Regular" pitchFamily="34" charset="-122"/>
                <a:ea typeface="思源黑体 CN Regular" pitchFamily="34" charset="-122"/>
              </a:endParaRPr>
            </a:p>
          </p:txBody>
        </p:sp>
        <p:sp>
          <p:nvSpPr>
            <p:cNvPr id="31"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思源黑体 CN Regular" pitchFamily="34" charset="-122"/>
                  <a:ea typeface="思源黑体 CN Regular" pitchFamily="34" charset="-122"/>
                </a:rPr>
                <a:t></a:t>
              </a:r>
              <a:endParaRPr lang="en-US" sz="2100" dirty="0">
                <a:solidFill>
                  <a:prstClr val="white"/>
                </a:solidFill>
                <a:effectLst>
                  <a:outerShdw blurRad="38100" dist="38100" dir="2700000" algn="tl">
                    <a:srgbClr val="000000">
                      <a:alpha val="43137"/>
                    </a:srgbClr>
                  </a:outerShdw>
                </a:effectLst>
                <a:latin typeface="思源黑体 CN Regular" pitchFamily="34" charset="-122"/>
                <a:ea typeface="思源黑体 CN Regular" pitchFamily="34" charset="-122"/>
              </a:endParaRPr>
            </a:p>
          </p:txBody>
        </p:sp>
      </p:grpSp>
      <p:sp>
        <p:nvSpPr>
          <p:cNvPr id="32" name="标题 4"/>
          <p:cNvSpPr txBox="1"/>
          <p:nvPr/>
        </p:nvSpPr>
        <p:spPr>
          <a:xfrm>
            <a:off x="1426730" y="2149003"/>
            <a:ext cx="1380889" cy="451970"/>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4800" b="1" dirty="0" smtClean="0">
                <a:solidFill>
                  <a:schemeClr val="bg1"/>
                </a:solidFill>
                <a:latin typeface="思源黑体 CN Regular" pitchFamily="34" charset="-122"/>
                <a:ea typeface="思源黑体 CN Regular" pitchFamily="34" charset="-122"/>
              </a:rPr>
              <a:t>目录</a:t>
            </a:r>
            <a:endParaRPr lang="zh-CN" altLang="en-US" sz="4800" b="1" dirty="0" smtClean="0">
              <a:solidFill>
                <a:schemeClr val="bg1"/>
              </a:solidFill>
              <a:latin typeface="思源黑体 CN Regular" pitchFamily="34" charset="-122"/>
              <a:ea typeface="思源黑体 CN Regular" pitchFamily="34" charset="-122"/>
            </a:endParaRPr>
          </a:p>
        </p:txBody>
      </p:sp>
      <p:sp>
        <p:nvSpPr>
          <p:cNvPr id="33" name="椭圆 32"/>
          <p:cNvSpPr/>
          <p:nvPr/>
        </p:nvSpPr>
        <p:spPr>
          <a:xfrm>
            <a:off x="3154922" y="1356915"/>
            <a:ext cx="379388" cy="379487"/>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4" name="椭圆 33"/>
          <p:cNvSpPr/>
          <p:nvPr/>
        </p:nvSpPr>
        <p:spPr>
          <a:xfrm>
            <a:off x="3456766" y="1736401"/>
            <a:ext cx="485927" cy="486054"/>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 name="椭圆 34"/>
          <p:cNvSpPr/>
          <p:nvPr/>
        </p:nvSpPr>
        <p:spPr>
          <a:xfrm>
            <a:off x="467544" y="2700112"/>
            <a:ext cx="379388" cy="379487"/>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6" name="椭圆 35"/>
          <p:cNvSpPr/>
          <p:nvPr/>
        </p:nvSpPr>
        <p:spPr>
          <a:xfrm>
            <a:off x="773208" y="3079600"/>
            <a:ext cx="221474" cy="221531"/>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椭圆 36"/>
          <p:cNvSpPr/>
          <p:nvPr/>
        </p:nvSpPr>
        <p:spPr>
          <a:xfrm>
            <a:off x="858061" y="2524180"/>
            <a:ext cx="130332" cy="130366"/>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3" name="MH_Other_4"/>
          <p:cNvSpPr/>
          <p:nvPr>
            <p:custDataLst>
              <p:tags r:id="rId1"/>
            </p:custDataLst>
          </p:nvPr>
        </p:nvSpPr>
        <p:spPr>
          <a:xfrm>
            <a:off x="9517858" y="4326244"/>
            <a:ext cx="468000" cy="468000"/>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24" name="圆角矩形 23"/>
          <p:cNvSpPr/>
          <p:nvPr/>
        </p:nvSpPr>
        <p:spPr>
          <a:xfrm>
            <a:off x="7582224" y="4929204"/>
            <a:ext cx="324000" cy="324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5" name="圆角矩形 24"/>
          <p:cNvSpPr/>
          <p:nvPr/>
        </p:nvSpPr>
        <p:spPr>
          <a:xfrm>
            <a:off x="9232106" y="4774540"/>
            <a:ext cx="396000" cy="396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6" name="MH_Other_4"/>
          <p:cNvSpPr/>
          <p:nvPr>
            <p:custDataLst>
              <p:tags r:id="rId2"/>
            </p:custDataLst>
          </p:nvPr>
        </p:nvSpPr>
        <p:spPr>
          <a:xfrm>
            <a:off x="10030496" y="4578284"/>
            <a:ext cx="828048" cy="828048"/>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27" name="MH_Other_4"/>
          <p:cNvSpPr/>
          <p:nvPr>
            <p:custDataLst>
              <p:tags r:id="rId3"/>
            </p:custDataLst>
          </p:nvPr>
        </p:nvSpPr>
        <p:spPr>
          <a:xfrm>
            <a:off x="9062630" y="6060424"/>
            <a:ext cx="416148" cy="416148"/>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28" name="MH_Other_4"/>
          <p:cNvSpPr/>
          <p:nvPr>
            <p:custDataLst>
              <p:tags r:id="rId4"/>
            </p:custDataLst>
          </p:nvPr>
        </p:nvSpPr>
        <p:spPr>
          <a:xfrm>
            <a:off x="8460032" y="3959452"/>
            <a:ext cx="684000" cy="684000"/>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endParaRPr lang="en-US">
              <a:solidFill>
                <a:prstClr val="white"/>
              </a:solidFill>
              <a:sym typeface="+mn-lt"/>
            </a:endParaRPr>
          </a:p>
        </p:txBody>
      </p:sp>
      <p:sp>
        <p:nvSpPr>
          <p:cNvPr id="38" name="MH_Other_4"/>
          <p:cNvSpPr/>
          <p:nvPr>
            <p:custDataLst>
              <p:tags r:id="rId5"/>
            </p:custDataLst>
          </p:nvPr>
        </p:nvSpPr>
        <p:spPr>
          <a:xfrm>
            <a:off x="8169546" y="5488920"/>
            <a:ext cx="761139" cy="761139"/>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39" name="对角圆角矩形 38"/>
          <p:cNvSpPr/>
          <p:nvPr/>
        </p:nvSpPr>
        <p:spPr>
          <a:xfrm>
            <a:off x="9163656" y="5379127"/>
            <a:ext cx="714380" cy="500066"/>
          </a:xfrm>
          <a:prstGeom prst="round2DiagRect">
            <a:avLst/>
          </a:prstGeom>
          <a:gradFill flip="none" rotWithShape="1">
            <a:gsLst>
              <a:gs pos="50000">
                <a:schemeClr val="bg1">
                  <a:lumMod val="95000"/>
                </a:schemeClr>
              </a:gs>
              <a:gs pos="100000">
                <a:schemeClr val="bg1">
                  <a:lumMod val="75000"/>
                </a:schemeClr>
              </a:gs>
              <a:gs pos="0">
                <a:schemeClr val="bg1"/>
              </a:gs>
            </a:gsLst>
            <a:lin ang="18900000" scaled="0"/>
            <a:tileRect/>
          </a:gradFill>
          <a:ln w="2222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40" name="圆角矩形 39"/>
          <p:cNvSpPr/>
          <p:nvPr/>
        </p:nvSpPr>
        <p:spPr>
          <a:xfrm>
            <a:off x="8261296" y="4870789"/>
            <a:ext cx="504000" cy="504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12700">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Tree>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35"/>
                                        </p:tgtEl>
                                        <p:attrNameLst>
                                          <p:attrName>style.visibility</p:attrName>
                                        </p:attrNameLst>
                                      </p:cBhvr>
                                      <p:to>
                                        <p:strVal val="visible"/>
                                      </p:to>
                                    </p:set>
                                    <p:anim calcmode="lin" valueType="num">
                                      <p:cBhvr>
                                        <p:cTn id="7" dur="500" fill="hold"/>
                                        <p:tgtEl>
                                          <p:spTgt spid="435"/>
                                        </p:tgtEl>
                                        <p:attrNameLst>
                                          <p:attrName>ppt_x</p:attrName>
                                        </p:attrNameLst>
                                      </p:cBhvr>
                                      <p:tavLst>
                                        <p:tav tm="0">
                                          <p:val>
                                            <p:strVal val="1+#ppt_w/2"/>
                                          </p:val>
                                        </p:tav>
                                        <p:tav tm="100000">
                                          <p:val>
                                            <p:strVal val="#ppt_x"/>
                                          </p:val>
                                        </p:tav>
                                      </p:tavLst>
                                    </p:anim>
                                    <p:anim calcmode="lin" valueType="num">
                                      <p:cBhvr>
                                        <p:cTn id="8" dur="500" fill="hold"/>
                                        <p:tgtEl>
                                          <p:spTgt spid="4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6"/>
                                        </p:tgtEl>
                                        <p:attrNameLst>
                                          <p:attrName>style.visibility</p:attrName>
                                        </p:attrNameLst>
                                      </p:cBhvr>
                                      <p:to>
                                        <p:strVal val="visible"/>
                                      </p:to>
                                    </p:set>
                                    <p:anim calcmode="lin" valueType="num">
                                      <p:cBhvr>
                                        <p:cTn id="11" dur="500" fill="hold"/>
                                        <p:tgtEl>
                                          <p:spTgt spid="436"/>
                                        </p:tgtEl>
                                        <p:attrNameLst>
                                          <p:attrName>ppt_x</p:attrName>
                                        </p:attrNameLst>
                                      </p:cBhvr>
                                      <p:tavLst>
                                        <p:tav tm="0">
                                          <p:val>
                                            <p:strVal val="0-#ppt_w/2"/>
                                          </p:val>
                                        </p:tav>
                                        <p:tav tm="100000">
                                          <p:val>
                                            <p:strVal val="#ppt_x"/>
                                          </p:val>
                                        </p:tav>
                                      </p:tavLst>
                                    </p:anim>
                                    <p:anim calcmode="lin" valueType="num">
                                      <p:cBhvr>
                                        <p:cTn id="12" dur="500" fill="hold"/>
                                        <p:tgtEl>
                                          <p:spTgt spid="43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437"/>
                                        </p:tgtEl>
                                        <p:attrNameLst>
                                          <p:attrName>style.visibility</p:attrName>
                                        </p:attrNameLst>
                                      </p:cBhvr>
                                      <p:to>
                                        <p:strVal val="visible"/>
                                      </p:to>
                                    </p:set>
                                    <p:animEffect transition="in" filter="wipe(left)">
                                      <p:cBhvr>
                                        <p:cTn id="16" dur="500"/>
                                        <p:tgtEl>
                                          <p:spTgt spid="43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38"/>
                                        </p:tgtEl>
                                        <p:attrNameLst>
                                          <p:attrName>style.visibility</p:attrName>
                                        </p:attrNameLst>
                                      </p:cBhvr>
                                      <p:to>
                                        <p:strVal val="visible"/>
                                      </p:to>
                                    </p:set>
                                    <p:animEffect transition="in" filter="wipe(left)">
                                      <p:cBhvr>
                                        <p:cTn id="19" dur="500"/>
                                        <p:tgtEl>
                                          <p:spTgt spid="438"/>
                                        </p:tgtEl>
                                      </p:cBhvr>
                                    </p:animEffect>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439"/>
                                        </p:tgtEl>
                                        <p:attrNameLst>
                                          <p:attrName>style.visibility</p:attrName>
                                        </p:attrNameLst>
                                      </p:cBhvr>
                                      <p:to>
                                        <p:strVal val="visible"/>
                                      </p:to>
                                    </p:set>
                                    <p:anim calcmode="lin" valueType="num">
                                      <p:cBhvr>
                                        <p:cTn id="23" dur="500" fill="hold"/>
                                        <p:tgtEl>
                                          <p:spTgt spid="439"/>
                                        </p:tgtEl>
                                        <p:attrNameLst>
                                          <p:attrName>ppt_x</p:attrName>
                                        </p:attrNameLst>
                                      </p:cBhvr>
                                      <p:tavLst>
                                        <p:tav tm="0">
                                          <p:val>
                                            <p:strVal val="1+#ppt_w/2"/>
                                          </p:val>
                                        </p:tav>
                                        <p:tav tm="100000">
                                          <p:val>
                                            <p:strVal val="#ppt_x"/>
                                          </p:val>
                                        </p:tav>
                                      </p:tavLst>
                                    </p:anim>
                                    <p:anim calcmode="lin" valueType="num">
                                      <p:cBhvr>
                                        <p:cTn id="24" dur="500" fill="hold"/>
                                        <p:tgtEl>
                                          <p:spTgt spid="43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40"/>
                                        </p:tgtEl>
                                        <p:attrNameLst>
                                          <p:attrName>style.visibility</p:attrName>
                                        </p:attrNameLst>
                                      </p:cBhvr>
                                      <p:to>
                                        <p:strVal val="visible"/>
                                      </p:to>
                                    </p:set>
                                    <p:anim calcmode="lin" valueType="num">
                                      <p:cBhvr>
                                        <p:cTn id="27" dur="500" fill="hold"/>
                                        <p:tgtEl>
                                          <p:spTgt spid="440"/>
                                        </p:tgtEl>
                                        <p:attrNameLst>
                                          <p:attrName>ppt_x</p:attrName>
                                        </p:attrNameLst>
                                      </p:cBhvr>
                                      <p:tavLst>
                                        <p:tav tm="0">
                                          <p:val>
                                            <p:strVal val="0-#ppt_w/2"/>
                                          </p:val>
                                        </p:tav>
                                        <p:tav tm="100000">
                                          <p:val>
                                            <p:strVal val="#ppt_x"/>
                                          </p:val>
                                        </p:tav>
                                      </p:tavLst>
                                    </p:anim>
                                    <p:anim calcmode="lin" valueType="num">
                                      <p:cBhvr>
                                        <p:cTn id="28" dur="500" fill="hold"/>
                                        <p:tgtEl>
                                          <p:spTgt spid="440"/>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441"/>
                                        </p:tgtEl>
                                        <p:attrNameLst>
                                          <p:attrName>style.visibility</p:attrName>
                                        </p:attrNameLst>
                                      </p:cBhvr>
                                      <p:to>
                                        <p:strVal val="visible"/>
                                      </p:to>
                                    </p:set>
                                    <p:animEffect transition="in" filter="wipe(left)">
                                      <p:cBhvr>
                                        <p:cTn id="32" dur="500"/>
                                        <p:tgtEl>
                                          <p:spTgt spid="44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42"/>
                                        </p:tgtEl>
                                        <p:attrNameLst>
                                          <p:attrName>style.visibility</p:attrName>
                                        </p:attrNameLst>
                                      </p:cBhvr>
                                      <p:to>
                                        <p:strVal val="visible"/>
                                      </p:to>
                                    </p:set>
                                    <p:animEffect transition="in" filter="wipe(left)">
                                      <p:cBhvr>
                                        <p:cTn id="35" dur="500"/>
                                        <p:tgtEl>
                                          <p:spTgt spid="442"/>
                                        </p:tgtEl>
                                      </p:cBhvr>
                                    </p:animEffect>
                                  </p:childTnLst>
                                </p:cTn>
                              </p:par>
                            </p:childTnLst>
                          </p:cTn>
                        </p:par>
                        <p:par>
                          <p:cTn id="36" fill="hold">
                            <p:stCondLst>
                              <p:cond delay="2000"/>
                            </p:stCondLst>
                            <p:childTnLst>
                              <p:par>
                                <p:cTn id="37" presetID="2" presetClass="entr" presetSubtype="2" fill="hold" nodeType="afterEffect">
                                  <p:stCondLst>
                                    <p:cond delay="0"/>
                                  </p:stCondLst>
                                  <p:childTnLst>
                                    <p:set>
                                      <p:cBhvr>
                                        <p:cTn id="38" dur="1" fill="hold">
                                          <p:stCondLst>
                                            <p:cond delay="0"/>
                                          </p:stCondLst>
                                        </p:cTn>
                                        <p:tgtEl>
                                          <p:spTgt spid="443"/>
                                        </p:tgtEl>
                                        <p:attrNameLst>
                                          <p:attrName>style.visibility</p:attrName>
                                        </p:attrNameLst>
                                      </p:cBhvr>
                                      <p:to>
                                        <p:strVal val="visible"/>
                                      </p:to>
                                    </p:set>
                                    <p:anim calcmode="lin" valueType="num">
                                      <p:cBhvr>
                                        <p:cTn id="39" dur="500" fill="hold"/>
                                        <p:tgtEl>
                                          <p:spTgt spid="443"/>
                                        </p:tgtEl>
                                        <p:attrNameLst>
                                          <p:attrName>ppt_x</p:attrName>
                                        </p:attrNameLst>
                                      </p:cBhvr>
                                      <p:tavLst>
                                        <p:tav tm="0">
                                          <p:val>
                                            <p:strVal val="1+#ppt_w/2"/>
                                          </p:val>
                                        </p:tav>
                                        <p:tav tm="100000">
                                          <p:val>
                                            <p:strVal val="#ppt_x"/>
                                          </p:val>
                                        </p:tav>
                                      </p:tavLst>
                                    </p:anim>
                                    <p:anim calcmode="lin" valueType="num">
                                      <p:cBhvr>
                                        <p:cTn id="40" dur="500" fill="hold"/>
                                        <p:tgtEl>
                                          <p:spTgt spid="44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444"/>
                                        </p:tgtEl>
                                        <p:attrNameLst>
                                          <p:attrName>style.visibility</p:attrName>
                                        </p:attrNameLst>
                                      </p:cBhvr>
                                      <p:to>
                                        <p:strVal val="visible"/>
                                      </p:to>
                                    </p:set>
                                    <p:anim calcmode="lin" valueType="num">
                                      <p:cBhvr>
                                        <p:cTn id="43" dur="500" fill="hold"/>
                                        <p:tgtEl>
                                          <p:spTgt spid="444"/>
                                        </p:tgtEl>
                                        <p:attrNameLst>
                                          <p:attrName>ppt_x</p:attrName>
                                        </p:attrNameLst>
                                      </p:cBhvr>
                                      <p:tavLst>
                                        <p:tav tm="0">
                                          <p:val>
                                            <p:strVal val="0-#ppt_w/2"/>
                                          </p:val>
                                        </p:tav>
                                        <p:tav tm="100000">
                                          <p:val>
                                            <p:strVal val="#ppt_x"/>
                                          </p:val>
                                        </p:tav>
                                      </p:tavLst>
                                    </p:anim>
                                    <p:anim calcmode="lin" valueType="num">
                                      <p:cBhvr>
                                        <p:cTn id="44" dur="500" fill="hold"/>
                                        <p:tgtEl>
                                          <p:spTgt spid="444"/>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2" presetClass="entr" presetSubtype="8" fill="hold" grpId="0" nodeType="afterEffect">
                                  <p:stCondLst>
                                    <p:cond delay="0"/>
                                  </p:stCondLst>
                                  <p:childTnLst>
                                    <p:set>
                                      <p:cBhvr>
                                        <p:cTn id="47" dur="1" fill="hold">
                                          <p:stCondLst>
                                            <p:cond delay="0"/>
                                          </p:stCondLst>
                                        </p:cTn>
                                        <p:tgtEl>
                                          <p:spTgt spid="445"/>
                                        </p:tgtEl>
                                        <p:attrNameLst>
                                          <p:attrName>style.visibility</p:attrName>
                                        </p:attrNameLst>
                                      </p:cBhvr>
                                      <p:to>
                                        <p:strVal val="visible"/>
                                      </p:to>
                                    </p:set>
                                    <p:animEffect transition="in" filter="wipe(left)">
                                      <p:cBhvr>
                                        <p:cTn id="48" dur="500"/>
                                        <p:tgtEl>
                                          <p:spTgt spid="445"/>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446"/>
                                        </p:tgtEl>
                                        <p:attrNameLst>
                                          <p:attrName>style.visibility</p:attrName>
                                        </p:attrNameLst>
                                      </p:cBhvr>
                                      <p:to>
                                        <p:strVal val="visible"/>
                                      </p:to>
                                    </p:set>
                                    <p:animEffect transition="in" filter="wipe(left)">
                                      <p:cBhvr>
                                        <p:cTn id="51" dur="500"/>
                                        <p:tgtEl>
                                          <p:spTgt spid="446"/>
                                        </p:tgtEl>
                                      </p:cBhvr>
                                    </p:animEffect>
                                  </p:childTnLst>
                                </p:cTn>
                              </p:par>
                              <p:par>
                                <p:cTn id="52" presetID="2" presetClass="entr" presetSubtype="1" fill="hold" nodeType="withEffect">
                                  <p:stCondLst>
                                    <p:cond delay="250"/>
                                  </p:stCondLst>
                                  <p:childTnLst>
                                    <p:set>
                                      <p:cBhvr>
                                        <p:cTn id="53" dur="1" fill="hold">
                                          <p:stCondLst>
                                            <p:cond delay="0"/>
                                          </p:stCondLst>
                                        </p:cTn>
                                        <p:tgtEl>
                                          <p:spTgt spid="29"/>
                                        </p:tgtEl>
                                        <p:attrNameLst>
                                          <p:attrName>style.visibility</p:attrName>
                                        </p:attrNameLst>
                                      </p:cBhvr>
                                      <p:to>
                                        <p:strVal val="visible"/>
                                      </p:to>
                                    </p:set>
                                    <p:anim calcmode="lin" valueType="num">
                                      <p:cBhvr additive="base">
                                        <p:cTn id="54" dur="500" fill="hold"/>
                                        <p:tgtEl>
                                          <p:spTgt spid="29"/>
                                        </p:tgtEl>
                                        <p:attrNameLst>
                                          <p:attrName>ppt_x</p:attrName>
                                        </p:attrNameLst>
                                      </p:cBhvr>
                                      <p:tavLst>
                                        <p:tav tm="0">
                                          <p:val>
                                            <p:strVal val="#ppt_x"/>
                                          </p:val>
                                        </p:tav>
                                        <p:tav tm="100000">
                                          <p:val>
                                            <p:strVal val="#ppt_x"/>
                                          </p:val>
                                        </p:tav>
                                      </p:tavLst>
                                    </p:anim>
                                    <p:anim calcmode="lin" valueType="num">
                                      <p:cBhvr additive="base">
                                        <p:cTn id="55" dur="500" fill="hold"/>
                                        <p:tgtEl>
                                          <p:spTgt spid="29"/>
                                        </p:tgtEl>
                                        <p:attrNameLst>
                                          <p:attrName>ppt_y</p:attrName>
                                        </p:attrNameLst>
                                      </p:cBhvr>
                                      <p:tavLst>
                                        <p:tav tm="0">
                                          <p:val>
                                            <p:strVal val="0-#ppt_h/2"/>
                                          </p:val>
                                        </p:tav>
                                        <p:tav tm="100000">
                                          <p:val>
                                            <p:strVal val="#ppt_y"/>
                                          </p:val>
                                        </p:tav>
                                      </p:tavLst>
                                    </p:anim>
                                  </p:childTnLst>
                                </p:cTn>
                              </p:par>
                            </p:childTnLst>
                          </p:cTn>
                        </p:par>
                        <p:par>
                          <p:cTn id="56" fill="hold">
                            <p:stCondLst>
                              <p:cond delay="3000"/>
                            </p:stCondLst>
                            <p:childTnLst>
                              <p:par>
                                <p:cTn id="57" presetID="42"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1000"/>
                                        <p:tgtEl>
                                          <p:spTgt spid="32"/>
                                        </p:tgtEl>
                                      </p:cBhvr>
                                    </p:animEffect>
                                    <p:anim calcmode="lin" valueType="num">
                                      <p:cBhvr>
                                        <p:cTn id="60" dur="1000" fill="hold"/>
                                        <p:tgtEl>
                                          <p:spTgt spid="32"/>
                                        </p:tgtEl>
                                        <p:attrNameLst>
                                          <p:attrName>ppt_x</p:attrName>
                                        </p:attrNameLst>
                                      </p:cBhvr>
                                      <p:tavLst>
                                        <p:tav tm="0">
                                          <p:val>
                                            <p:strVal val="#ppt_x"/>
                                          </p:val>
                                        </p:tav>
                                        <p:tav tm="100000">
                                          <p:val>
                                            <p:strVal val="#ppt_x"/>
                                          </p:val>
                                        </p:tav>
                                      </p:tavLst>
                                    </p:anim>
                                    <p:anim calcmode="lin" valueType="num">
                                      <p:cBhvr>
                                        <p:cTn id="61" dur="1000" fill="hold"/>
                                        <p:tgtEl>
                                          <p:spTgt spid="32"/>
                                        </p:tgtEl>
                                        <p:attrNameLst>
                                          <p:attrName>ppt_y</p:attrName>
                                        </p:attrNameLst>
                                      </p:cBhvr>
                                      <p:tavLst>
                                        <p:tav tm="0">
                                          <p:val>
                                            <p:strVal val="#ppt_y+.1"/>
                                          </p:val>
                                        </p:tav>
                                        <p:tav tm="100000">
                                          <p:val>
                                            <p:strVal val="#ppt_y"/>
                                          </p:val>
                                        </p:tav>
                                      </p:tavLst>
                                    </p:anim>
                                  </p:childTnLst>
                                </p:cTn>
                              </p:par>
                              <p:par>
                                <p:cTn id="62" presetID="53" presetClass="entr" presetSubtype="16" fill="hold" grpId="0" nodeType="withEffect">
                                  <p:stCondLst>
                                    <p:cond delay="50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Effect transition="in" filter="fade">
                                      <p:cBhvr>
                                        <p:cTn id="66" dur="500"/>
                                        <p:tgtEl>
                                          <p:spTgt spid="33"/>
                                        </p:tgtEl>
                                      </p:cBhvr>
                                    </p:animEffect>
                                  </p:childTnLst>
                                </p:cTn>
                              </p:par>
                              <p:par>
                                <p:cTn id="67" presetID="53" presetClass="entr" presetSubtype="16" fill="hold" grpId="0" nodeType="withEffect">
                                  <p:stCondLst>
                                    <p:cond delay="500"/>
                                  </p:stCondLst>
                                  <p:childTnLst>
                                    <p:set>
                                      <p:cBhvr>
                                        <p:cTn id="68" dur="1" fill="hold">
                                          <p:stCondLst>
                                            <p:cond delay="0"/>
                                          </p:stCondLst>
                                        </p:cTn>
                                        <p:tgtEl>
                                          <p:spTgt spid="34"/>
                                        </p:tgtEl>
                                        <p:attrNameLst>
                                          <p:attrName>style.visibility</p:attrName>
                                        </p:attrNameLst>
                                      </p:cBhvr>
                                      <p:to>
                                        <p:strVal val="visible"/>
                                      </p:to>
                                    </p:set>
                                    <p:anim calcmode="lin" valueType="num">
                                      <p:cBhvr>
                                        <p:cTn id="69" dur="500" fill="hold"/>
                                        <p:tgtEl>
                                          <p:spTgt spid="34"/>
                                        </p:tgtEl>
                                        <p:attrNameLst>
                                          <p:attrName>ppt_w</p:attrName>
                                        </p:attrNameLst>
                                      </p:cBhvr>
                                      <p:tavLst>
                                        <p:tav tm="0">
                                          <p:val>
                                            <p:fltVal val="0"/>
                                          </p:val>
                                        </p:tav>
                                        <p:tav tm="100000">
                                          <p:val>
                                            <p:strVal val="#ppt_w"/>
                                          </p:val>
                                        </p:tav>
                                      </p:tavLst>
                                    </p:anim>
                                    <p:anim calcmode="lin" valueType="num">
                                      <p:cBhvr>
                                        <p:cTn id="70" dur="500" fill="hold"/>
                                        <p:tgtEl>
                                          <p:spTgt spid="34"/>
                                        </p:tgtEl>
                                        <p:attrNameLst>
                                          <p:attrName>ppt_h</p:attrName>
                                        </p:attrNameLst>
                                      </p:cBhvr>
                                      <p:tavLst>
                                        <p:tav tm="0">
                                          <p:val>
                                            <p:fltVal val="0"/>
                                          </p:val>
                                        </p:tav>
                                        <p:tav tm="100000">
                                          <p:val>
                                            <p:strVal val="#ppt_h"/>
                                          </p:val>
                                        </p:tav>
                                      </p:tavLst>
                                    </p:anim>
                                    <p:animEffect transition="in" filter="fade">
                                      <p:cBhvr>
                                        <p:cTn id="71" dur="500"/>
                                        <p:tgtEl>
                                          <p:spTgt spid="34"/>
                                        </p:tgtEl>
                                      </p:cBhvr>
                                    </p:animEffect>
                                  </p:childTnLst>
                                </p:cTn>
                              </p:par>
                              <p:par>
                                <p:cTn id="72" presetID="53" presetClass="entr" presetSubtype="16" fill="hold" grpId="0" nodeType="withEffect">
                                  <p:stCondLst>
                                    <p:cond delay="5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Effect transition="in" filter="fade">
                                      <p:cBhvr>
                                        <p:cTn id="76" dur="500"/>
                                        <p:tgtEl>
                                          <p:spTgt spid="35"/>
                                        </p:tgtEl>
                                      </p:cBhvr>
                                    </p:animEffect>
                                  </p:childTnLst>
                                </p:cTn>
                              </p:par>
                              <p:par>
                                <p:cTn id="77" presetID="53" presetClass="entr" presetSubtype="16" fill="hold" grpId="0" nodeType="withEffect">
                                  <p:stCondLst>
                                    <p:cond delay="50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fltVal val="0"/>
                                          </p:val>
                                        </p:tav>
                                        <p:tav tm="100000">
                                          <p:val>
                                            <p:strVal val="#ppt_w"/>
                                          </p:val>
                                        </p:tav>
                                      </p:tavLst>
                                    </p:anim>
                                    <p:anim calcmode="lin" valueType="num">
                                      <p:cBhvr>
                                        <p:cTn id="80" dur="500" fill="hold"/>
                                        <p:tgtEl>
                                          <p:spTgt spid="36"/>
                                        </p:tgtEl>
                                        <p:attrNameLst>
                                          <p:attrName>ppt_h</p:attrName>
                                        </p:attrNameLst>
                                      </p:cBhvr>
                                      <p:tavLst>
                                        <p:tav tm="0">
                                          <p:val>
                                            <p:fltVal val="0"/>
                                          </p:val>
                                        </p:tav>
                                        <p:tav tm="100000">
                                          <p:val>
                                            <p:strVal val="#ppt_h"/>
                                          </p:val>
                                        </p:tav>
                                      </p:tavLst>
                                    </p:anim>
                                    <p:animEffect transition="in" filter="fade">
                                      <p:cBhvr>
                                        <p:cTn id="81" dur="500"/>
                                        <p:tgtEl>
                                          <p:spTgt spid="36"/>
                                        </p:tgtEl>
                                      </p:cBhvr>
                                    </p:animEffect>
                                  </p:childTnLst>
                                </p:cTn>
                              </p:par>
                              <p:par>
                                <p:cTn id="82" presetID="53" presetClass="entr" presetSubtype="16" fill="hold" grpId="0" nodeType="withEffect">
                                  <p:stCondLst>
                                    <p:cond delay="500"/>
                                  </p:stCondLst>
                                  <p:childTnLst>
                                    <p:set>
                                      <p:cBhvr>
                                        <p:cTn id="83" dur="1" fill="hold">
                                          <p:stCondLst>
                                            <p:cond delay="0"/>
                                          </p:stCondLst>
                                        </p:cTn>
                                        <p:tgtEl>
                                          <p:spTgt spid="37"/>
                                        </p:tgtEl>
                                        <p:attrNameLst>
                                          <p:attrName>style.visibility</p:attrName>
                                        </p:attrNameLst>
                                      </p:cBhvr>
                                      <p:to>
                                        <p:strVal val="visible"/>
                                      </p:to>
                                    </p:set>
                                    <p:anim calcmode="lin" valueType="num">
                                      <p:cBhvr>
                                        <p:cTn id="84" dur="500" fill="hold"/>
                                        <p:tgtEl>
                                          <p:spTgt spid="37"/>
                                        </p:tgtEl>
                                        <p:attrNameLst>
                                          <p:attrName>ppt_w</p:attrName>
                                        </p:attrNameLst>
                                      </p:cBhvr>
                                      <p:tavLst>
                                        <p:tav tm="0">
                                          <p:val>
                                            <p:fltVal val="0"/>
                                          </p:val>
                                        </p:tav>
                                        <p:tav tm="100000">
                                          <p:val>
                                            <p:strVal val="#ppt_w"/>
                                          </p:val>
                                        </p:tav>
                                      </p:tavLst>
                                    </p:anim>
                                    <p:anim calcmode="lin" valueType="num">
                                      <p:cBhvr>
                                        <p:cTn id="85" dur="500" fill="hold"/>
                                        <p:tgtEl>
                                          <p:spTgt spid="37"/>
                                        </p:tgtEl>
                                        <p:attrNameLst>
                                          <p:attrName>ppt_h</p:attrName>
                                        </p:attrNameLst>
                                      </p:cBhvr>
                                      <p:tavLst>
                                        <p:tav tm="0">
                                          <p:val>
                                            <p:fltVal val="0"/>
                                          </p:val>
                                        </p:tav>
                                        <p:tav tm="100000">
                                          <p:val>
                                            <p:strVal val="#ppt_h"/>
                                          </p:val>
                                        </p:tav>
                                      </p:tavLst>
                                    </p:anim>
                                    <p:animEffect transition="in" filter="fade">
                                      <p:cBhvr>
                                        <p:cTn id="86" dur="500"/>
                                        <p:tgtEl>
                                          <p:spTgt spid="37"/>
                                        </p:tgtEl>
                                      </p:cBhvr>
                                    </p:animEffect>
                                  </p:childTnLst>
                                </p:cTn>
                              </p:par>
                              <p:par>
                                <p:cTn id="87" presetID="42" presetClass="entr" presetSubtype="0" fill="hold" grpId="0" nodeType="withEffect">
                                  <p:stCondLst>
                                    <p:cond delay="500"/>
                                  </p:stCondLst>
                                  <p:childTnLst>
                                    <p:set>
                                      <p:cBhvr>
                                        <p:cTn id="88" dur="1" fill="hold">
                                          <p:stCondLst>
                                            <p:cond delay="0"/>
                                          </p:stCondLst>
                                        </p:cTn>
                                        <p:tgtEl>
                                          <p:spTgt spid="28"/>
                                        </p:tgtEl>
                                        <p:attrNameLst>
                                          <p:attrName>style.visibility</p:attrName>
                                        </p:attrNameLst>
                                      </p:cBhvr>
                                      <p:to>
                                        <p:strVal val="visible"/>
                                      </p:to>
                                    </p:set>
                                    <p:animEffect transition="in" filter="fade">
                                      <p:cBhvr>
                                        <p:cTn id="89" dur="500"/>
                                        <p:tgtEl>
                                          <p:spTgt spid="28"/>
                                        </p:tgtEl>
                                      </p:cBhvr>
                                    </p:animEffect>
                                    <p:anim calcmode="lin" valueType="num">
                                      <p:cBhvr>
                                        <p:cTn id="90" dur="500" fill="hold"/>
                                        <p:tgtEl>
                                          <p:spTgt spid="28"/>
                                        </p:tgtEl>
                                        <p:attrNameLst>
                                          <p:attrName>ppt_x</p:attrName>
                                        </p:attrNameLst>
                                      </p:cBhvr>
                                      <p:tavLst>
                                        <p:tav tm="0">
                                          <p:val>
                                            <p:strVal val="#ppt_x"/>
                                          </p:val>
                                        </p:tav>
                                        <p:tav tm="100000">
                                          <p:val>
                                            <p:strVal val="#ppt_x"/>
                                          </p:val>
                                        </p:tav>
                                      </p:tavLst>
                                    </p:anim>
                                    <p:anim calcmode="lin" valueType="num">
                                      <p:cBhvr>
                                        <p:cTn id="91" dur="500" fill="hold"/>
                                        <p:tgtEl>
                                          <p:spTgt spid="28"/>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750"/>
                                  </p:stCondLst>
                                  <p:childTnLst>
                                    <p:set>
                                      <p:cBhvr>
                                        <p:cTn id="93" dur="1" fill="hold">
                                          <p:stCondLst>
                                            <p:cond delay="0"/>
                                          </p:stCondLst>
                                        </p:cTn>
                                        <p:tgtEl>
                                          <p:spTgt spid="39"/>
                                        </p:tgtEl>
                                        <p:attrNameLst>
                                          <p:attrName>style.visibility</p:attrName>
                                        </p:attrNameLst>
                                      </p:cBhvr>
                                      <p:to>
                                        <p:strVal val="visible"/>
                                      </p:to>
                                    </p:set>
                                    <p:animEffect transition="in" filter="fade">
                                      <p:cBhvr>
                                        <p:cTn id="94" dur="500"/>
                                        <p:tgtEl>
                                          <p:spTgt spid="39"/>
                                        </p:tgtEl>
                                      </p:cBhvr>
                                    </p:animEffect>
                                    <p:anim calcmode="lin" valueType="num">
                                      <p:cBhvr>
                                        <p:cTn id="95" dur="500" fill="hold"/>
                                        <p:tgtEl>
                                          <p:spTgt spid="39"/>
                                        </p:tgtEl>
                                        <p:attrNameLst>
                                          <p:attrName>ppt_x</p:attrName>
                                        </p:attrNameLst>
                                      </p:cBhvr>
                                      <p:tavLst>
                                        <p:tav tm="0">
                                          <p:val>
                                            <p:strVal val="#ppt_x"/>
                                          </p:val>
                                        </p:tav>
                                        <p:tav tm="100000">
                                          <p:val>
                                            <p:strVal val="#ppt_x"/>
                                          </p:val>
                                        </p:tav>
                                      </p:tavLst>
                                    </p:anim>
                                    <p:anim calcmode="lin" valueType="num">
                                      <p:cBhvr>
                                        <p:cTn id="96" dur="500" fill="hold"/>
                                        <p:tgtEl>
                                          <p:spTgt spid="39"/>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1000"/>
                                  </p:stCondLst>
                                  <p:childTnLst>
                                    <p:set>
                                      <p:cBhvr>
                                        <p:cTn id="98" dur="1" fill="hold">
                                          <p:stCondLst>
                                            <p:cond delay="0"/>
                                          </p:stCondLst>
                                        </p:cTn>
                                        <p:tgtEl>
                                          <p:spTgt spid="23"/>
                                        </p:tgtEl>
                                        <p:attrNameLst>
                                          <p:attrName>style.visibility</p:attrName>
                                        </p:attrNameLst>
                                      </p:cBhvr>
                                      <p:to>
                                        <p:strVal val="visible"/>
                                      </p:to>
                                    </p:set>
                                    <p:animEffect transition="in" filter="fade">
                                      <p:cBhvr>
                                        <p:cTn id="99" dur="500"/>
                                        <p:tgtEl>
                                          <p:spTgt spid="23"/>
                                        </p:tgtEl>
                                      </p:cBhvr>
                                    </p:animEffect>
                                    <p:anim calcmode="lin" valueType="num">
                                      <p:cBhvr>
                                        <p:cTn id="100" dur="500" fill="hold"/>
                                        <p:tgtEl>
                                          <p:spTgt spid="23"/>
                                        </p:tgtEl>
                                        <p:attrNameLst>
                                          <p:attrName>ppt_x</p:attrName>
                                        </p:attrNameLst>
                                      </p:cBhvr>
                                      <p:tavLst>
                                        <p:tav tm="0">
                                          <p:val>
                                            <p:strVal val="#ppt_x"/>
                                          </p:val>
                                        </p:tav>
                                        <p:tav tm="100000">
                                          <p:val>
                                            <p:strVal val="#ppt_x"/>
                                          </p:val>
                                        </p:tav>
                                      </p:tavLst>
                                    </p:anim>
                                    <p:anim calcmode="lin" valueType="num">
                                      <p:cBhvr>
                                        <p:cTn id="101" dur="500" fill="hold"/>
                                        <p:tgtEl>
                                          <p:spTgt spid="2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1250"/>
                                  </p:stCondLst>
                                  <p:childTnLst>
                                    <p:set>
                                      <p:cBhvr>
                                        <p:cTn id="103" dur="1" fill="hold">
                                          <p:stCondLst>
                                            <p:cond delay="0"/>
                                          </p:stCondLst>
                                        </p:cTn>
                                        <p:tgtEl>
                                          <p:spTgt spid="25"/>
                                        </p:tgtEl>
                                        <p:attrNameLst>
                                          <p:attrName>style.visibility</p:attrName>
                                        </p:attrNameLst>
                                      </p:cBhvr>
                                      <p:to>
                                        <p:strVal val="visible"/>
                                      </p:to>
                                    </p:set>
                                    <p:animEffect transition="in" filter="fade">
                                      <p:cBhvr>
                                        <p:cTn id="104" dur="500"/>
                                        <p:tgtEl>
                                          <p:spTgt spid="25"/>
                                        </p:tgtEl>
                                      </p:cBhvr>
                                    </p:animEffect>
                                    <p:anim calcmode="lin" valueType="num">
                                      <p:cBhvr>
                                        <p:cTn id="105" dur="500" fill="hold"/>
                                        <p:tgtEl>
                                          <p:spTgt spid="25"/>
                                        </p:tgtEl>
                                        <p:attrNameLst>
                                          <p:attrName>ppt_x</p:attrName>
                                        </p:attrNameLst>
                                      </p:cBhvr>
                                      <p:tavLst>
                                        <p:tav tm="0">
                                          <p:val>
                                            <p:strVal val="#ppt_x"/>
                                          </p:val>
                                        </p:tav>
                                        <p:tav tm="100000">
                                          <p:val>
                                            <p:strVal val="#ppt_x"/>
                                          </p:val>
                                        </p:tav>
                                      </p:tavLst>
                                    </p:anim>
                                    <p:anim calcmode="lin" valueType="num">
                                      <p:cBhvr>
                                        <p:cTn id="106" dur="500" fill="hold"/>
                                        <p:tgtEl>
                                          <p:spTgt spid="25"/>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150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500"/>
                                        <p:tgtEl>
                                          <p:spTgt spid="26"/>
                                        </p:tgtEl>
                                      </p:cBhvr>
                                    </p:animEffect>
                                    <p:anim calcmode="lin" valueType="num">
                                      <p:cBhvr>
                                        <p:cTn id="110" dur="500" fill="hold"/>
                                        <p:tgtEl>
                                          <p:spTgt spid="26"/>
                                        </p:tgtEl>
                                        <p:attrNameLst>
                                          <p:attrName>ppt_x</p:attrName>
                                        </p:attrNameLst>
                                      </p:cBhvr>
                                      <p:tavLst>
                                        <p:tav tm="0">
                                          <p:val>
                                            <p:strVal val="#ppt_x"/>
                                          </p:val>
                                        </p:tav>
                                        <p:tav tm="100000">
                                          <p:val>
                                            <p:strVal val="#ppt_x"/>
                                          </p:val>
                                        </p:tav>
                                      </p:tavLst>
                                    </p:anim>
                                    <p:anim calcmode="lin" valueType="num">
                                      <p:cBhvr>
                                        <p:cTn id="111" dur="500" fill="hold"/>
                                        <p:tgtEl>
                                          <p:spTgt spid="26"/>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75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500"/>
                                        <p:tgtEl>
                                          <p:spTgt spid="38"/>
                                        </p:tgtEl>
                                      </p:cBhvr>
                                    </p:animEffect>
                                    <p:anim calcmode="lin" valueType="num">
                                      <p:cBhvr>
                                        <p:cTn id="115" dur="500" fill="hold"/>
                                        <p:tgtEl>
                                          <p:spTgt spid="38"/>
                                        </p:tgtEl>
                                        <p:attrNameLst>
                                          <p:attrName>ppt_x</p:attrName>
                                        </p:attrNameLst>
                                      </p:cBhvr>
                                      <p:tavLst>
                                        <p:tav tm="0">
                                          <p:val>
                                            <p:strVal val="#ppt_x"/>
                                          </p:val>
                                        </p:tav>
                                        <p:tav tm="100000">
                                          <p:val>
                                            <p:strVal val="#ppt_x"/>
                                          </p:val>
                                        </p:tav>
                                      </p:tavLst>
                                    </p:anim>
                                    <p:anim calcmode="lin" valueType="num">
                                      <p:cBhvr>
                                        <p:cTn id="116" dur="500" fill="hold"/>
                                        <p:tgtEl>
                                          <p:spTgt spid="38"/>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2000"/>
                                  </p:stCondLst>
                                  <p:childTnLst>
                                    <p:set>
                                      <p:cBhvr>
                                        <p:cTn id="118" dur="1" fill="hold">
                                          <p:stCondLst>
                                            <p:cond delay="0"/>
                                          </p:stCondLst>
                                        </p:cTn>
                                        <p:tgtEl>
                                          <p:spTgt spid="27"/>
                                        </p:tgtEl>
                                        <p:attrNameLst>
                                          <p:attrName>style.visibility</p:attrName>
                                        </p:attrNameLst>
                                      </p:cBhvr>
                                      <p:to>
                                        <p:strVal val="visible"/>
                                      </p:to>
                                    </p:set>
                                    <p:animEffect transition="in" filter="fade">
                                      <p:cBhvr>
                                        <p:cTn id="119" dur="500"/>
                                        <p:tgtEl>
                                          <p:spTgt spid="27"/>
                                        </p:tgtEl>
                                      </p:cBhvr>
                                    </p:animEffect>
                                    <p:anim calcmode="lin" valueType="num">
                                      <p:cBhvr>
                                        <p:cTn id="120" dur="500" fill="hold"/>
                                        <p:tgtEl>
                                          <p:spTgt spid="27"/>
                                        </p:tgtEl>
                                        <p:attrNameLst>
                                          <p:attrName>ppt_x</p:attrName>
                                        </p:attrNameLst>
                                      </p:cBhvr>
                                      <p:tavLst>
                                        <p:tav tm="0">
                                          <p:val>
                                            <p:strVal val="#ppt_x"/>
                                          </p:val>
                                        </p:tav>
                                        <p:tav tm="100000">
                                          <p:val>
                                            <p:strVal val="#ppt_x"/>
                                          </p:val>
                                        </p:tav>
                                      </p:tavLst>
                                    </p:anim>
                                    <p:anim calcmode="lin" valueType="num">
                                      <p:cBhvr>
                                        <p:cTn id="121" dur="500" fill="hold"/>
                                        <p:tgtEl>
                                          <p:spTgt spid="27"/>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2250"/>
                                  </p:stCondLst>
                                  <p:childTnLst>
                                    <p:set>
                                      <p:cBhvr>
                                        <p:cTn id="123" dur="1" fill="hold">
                                          <p:stCondLst>
                                            <p:cond delay="0"/>
                                          </p:stCondLst>
                                        </p:cTn>
                                        <p:tgtEl>
                                          <p:spTgt spid="24"/>
                                        </p:tgtEl>
                                        <p:attrNameLst>
                                          <p:attrName>style.visibility</p:attrName>
                                        </p:attrNameLst>
                                      </p:cBhvr>
                                      <p:to>
                                        <p:strVal val="visible"/>
                                      </p:to>
                                    </p:set>
                                    <p:animEffect transition="in" filter="fade">
                                      <p:cBhvr>
                                        <p:cTn id="124" dur="500"/>
                                        <p:tgtEl>
                                          <p:spTgt spid="24"/>
                                        </p:tgtEl>
                                      </p:cBhvr>
                                    </p:animEffect>
                                    <p:anim calcmode="lin" valueType="num">
                                      <p:cBhvr>
                                        <p:cTn id="125" dur="500" fill="hold"/>
                                        <p:tgtEl>
                                          <p:spTgt spid="24"/>
                                        </p:tgtEl>
                                        <p:attrNameLst>
                                          <p:attrName>ppt_x</p:attrName>
                                        </p:attrNameLst>
                                      </p:cBhvr>
                                      <p:tavLst>
                                        <p:tav tm="0">
                                          <p:val>
                                            <p:strVal val="#ppt_x"/>
                                          </p:val>
                                        </p:tav>
                                        <p:tav tm="100000">
                                          <p:val>
                                            <p:strVal val="#ppt_x"/>
                                          </p:val>
                                        </p:tav>
                                      </p:tavLst>
                                    </p:anim>
                                    <p:anim calcmode="lin" valueType="num">
                                      <p:cBhvr>
                                        <p:cTn id="126" dur="500" fill="hold"/>
                                        <p:tgtEl>
                                          <p:spTgt spid="24"/>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2500"/>
                                  </p:stCondLst>
                                  <p:childTnLst>
                                    <p:set>
                                      <p:cBhvr>
                                        <p:cTn id="128" dur="1" fill="hold">
                                          <p:stCondLst>
                                            <p:cond delay="0"/>
                                          </p:stCondLst>
                                        </p:cTn>
                                        <p:tgtEl>
                                          <p:spTgt spid="40"/>
                                        </p:tgtEl>
                                        <p:attrNameLst>
                                          <p:attrName>style.visibility</p:attrName>
                                        </p:attrNameLst>
                                      </p:cBhvr>
                                      <p:to>
                                        <p:strVal val="visible"/>
                                      </p:to>
                                    </p:set>
                                    <p:animEffect transition="in" filter="fade">
                                      <p:cBhvr>
                                        <p:cTn id="129" dur="500"/>
                                        <p:tgtEl>
                                          <p:spTgt spid="40"/>
                                        </p:tgtEl>
                                      </p:cBhvr>
                                    </p:animEffect>
                                    <p:anim calcmode="lin" valueType="num">
                                      <p:cBhvr>
                                        <p:cTn id="130" dur="500" fill="hold"/>
                                        <p:tgtEl>
                                          <p:spTgt spid="40"/>
                                        </p:tgtEl>
                                        <p:attrNameLst>
                                          <p:attrName>ppt_x</p:attrName>
                                        </p:attrNameLst>
                                      </p:cBhvr>
                                      <p:tavLst>
                                        <p:tav tm="0">
                                          <p:val>
                                            <p:strVal val="#ppt_x"/>
                                          </p:val>
                                        </p:tav>
                                        <p:tav tm="100000">
                                          <p:val>
                                            <p:strVal val="#ppt_x"/>
                                          </p:val>
                                        </p:tav>
                                      </p:tavLst>
                                    </p:anim>
                                    <p:anim calcmode="lin" valueType="num">
                                      <p:cBhvr>
                                        <p:cTn id="131"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 grpId="0" animBg="1"/>
      <p:bldP spid="437" grpId="0" animBg="1"/>
      <p:bldP spid="438" grpId="0"/>
      <p:bldP spid="440" grpId="0" animBg="1"/>
      <p:bldP spid="441" grpId="0" animBg="1"/>
      <p:bldP spid="442" grpId="0"/>
      <p:bldP spid="444" grpId="0" animBg="1"/>
      <p:bldP spid="445" grpId="0" animBg="1"/>
      <p:bldP spid="446" grpId="0"/>
      <p:bldP spid="32" grpId="0"/>
      <p:bldP spid="33" grpId="0" animBg="1"/>
      <p:bldP spid="34" grpId="0" animBg="1"/>
      <p:bldP spid="35" grpId="0" animBg="1"/>
      <p:bldP spid="36" grpId="0" animBg="1"/>
      <p:bldP spid="37" grpId="0" animBg="1"/>
      <p:bldP spid="23" grpId="0" animBg="1"/>
      <p:bldP spid="24" grpId="0" animBg="1"/>
      <p:bldP spid="25" grpId="0" animBg="1"/>
      <p:bldP spid="26" grpId="0" animBg="1"/>
      <p:bldP spid="27" grpId="0" animBg="1"/>
      <p:bldP spid="28" grpId="0" animBg="1"/>
      <p:bldP spid="38" grpId="0" animBg="1"/>
      <p:bldP spid="39" grpId="0" animBg="1"/>
      <p:bldP spid="4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Rectangle 5"/>
          <p:cNvSpPr>
            <a:spLocks noChangeArrowheads="1"/>
          </p:cNvSpPr>
          <p:nvPr/>
        </p:nvSpPr>
        <p:spPr bwMode="auto">
          <a:xfrm>
            <a:off x="4976688" y="135730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solidFill>
                <a:schemeClr val="bg1"/>
              </a:solidFill>
              <a:latin typeface="思源黑体 CN Regular" pitchFamily="34" charset="-122"/>
              <a:ea typeface="思源黑体 CN Regular" pitchFamily="34" charset="-122"/>
            </a:endParaRPr>
          </a:p>
        </p:txBody>
      </p:sp>
      <p:sp>
        <p:nvSpPr>
          <p:cNvPr id="436" name="Freeform 6"/>
          <p:cNvSpPr>
            <a:spLocks noChangeArrowheads="1"/>
          </p:cNvSpPr>
          <p:nvPr/>
        </p:nvSpPr>
        <p:spPr bwMode="auto">
          <a:xfrm>
            <a:off x="4374182" y="1357526"/>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solidFill>
                <a:schemeClr val="bg1"/>
              </a:solidFill>
            </a:endParaRPr>
          </a:p>
        </p:txBody>
      </p:sp>
      <p:sp>
        <p:nvSpPr>
          <p:cNvPr id="437" name="TextBox 436"/>
          <p:cNvSpPr txBox="1">
            <a:spLocks noChangeArrowheads="1"/>
          </p:cNvSpPr>
          <p:nvPr/>
        </p:nvSpPr>
        <p:spPr bwMode="auto">
          <a:xfrm>
            <a:off x="4442048" y="1396817"/>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a:solidFill>
                  <a:schemeClr val="bg1"/>
                </a:solidFill>
                <a:latin typeface="思源黑体 CN Regular" pitchFamily="34" charset="-122"/>
                <a:ea typeface="思源黑体 CN Regular" pitchFamily="34" charset="-122"/>
              </a:rPr>
              <a:t>01</a:t>
            </a:r>
            <a:endParaRPr lang="zh-CN" altLang="en-US" sz="2400" b="1" dirty="0">
              <a:solidFill>
                <a:schemeClr val="bg1"/>
              </a:solidFill>
              <a:latin typeface="思源黑体 CN Regular" pitchFamily="34" charset="-122"/>
              <a:ea typeface="思源黑体 CN Regular" pitchFamily="34" charset="-122"/>
            </a:endParaRPr>
          </a:p>
        </p:txBody>
      </p:sp>
      <p:sp>
        <p:nvSpPr>
          <p:cNvPr id="438" name="TextBox 437"/>
          <p:cNvSpPr txBox="1">
            <a:spLocks noChangeArrowheads="1"/>
          </p:cNvSpPr>
          <p:nvPr/>
        </p:nvSpPr>
        <p:spPr bwMode="auto">
          <a:xfrm>
            <a:off x="5188722" y="1428742"/>
            <a:ext cx="2786081"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树立正确职业化观念</a:t>
            </a:r>
            <a:endParaRPr lang="zh-CN" altLang="en-US" sz="2000" b="1" dirty="0">
              <a:solidFill>
                <a:schemeClr val="bg1"/>
              </a:solidFill>
              <a:latin typeface="思源黑体 CN Regular" pitchFamily="34" charset="-122"/>
              <a:ea typeface="思源黑体 CN Regular" pitchFamily="34" charset="-122"/>
            </a:endParaRPr>
          </a:p>
        </p:txBody>
      </p:sp>
      <p:sp>
        <p:nvSpPr>
          <p:cNvPr id="439" name="Rectangle 5"/>
          <p:cNvSpPr>
            <a:spLocks noChangeArrowheads="1"/>
          </p:cNvSpPr>
          <p:nvPr/>
        </p:nvSpPr>
        <p:spPr bwMode="auto">
          <a:xfrm>
            <a:off x="4976688" y="2339066"/>
            <a:ext cx="3024336" cy="517895"/>
          </a:xfrm>
          <a:prstGeom prst="rect">
            <a:avLst/>
          </a:prstGeom>
          <a:gradFill>
            <a:gsLst>
              <a:gs pos="0">
                <a:schemeClr val="bg1">
                  <a:lumMod val="85000"/>
                </a:schemeClr>
              </a:gs>
              <a:gs pos="99000">
                <a:schemeClr val="bg1"/>
              </a:gs>
            </a:gsLst>
            <a:lin ang="5400000" scaled="0"/>
          </a:gra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440" name="Freeform 6"/>
          <p:cNvSpPr>
            <a:spLocks noChangeArrowheads="1"/>
          </p:cNvSpPr>
          <p:nvPr/>
        </p:nvSpPr>
        <p:spPr bwMode="auto">
          <a:xfrm>
            <a:off x="4374182" y="2339502"/>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441" name="TextBox 440"/>
          <p:cNvSpPr txBox="1">
            <a:spLocks noChangeArrowheads="1"/>
          </p:cNvSpPr>
          <p:nvPr/>
        </p:nvSpPr>
        <p:spPr bwMode="auto">
          <a:xfrm>
            <a:off x="4442048" y="2378792"/>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a:solidFill>
                  <a:srgbClr val="F8F8F8"/>
                </a:solidFill>
                <a:latin typeface="思源黑体 CN Regular" pitchFamily="34" charset="-122"/>
                <a:ea typeface="思源黑体 CN Regular" pitchFamily="34" charset="-122"/>
              </a:rPr>
              <a:t>02</a:t>
            </a:r>
            <a:endParaRPr lang="zh-CN" altLang="en-US" sz="2400" b="1" dirty="0">
              <a:solidFill>
                <a:srgbClr val="F8F8F8"/>
              </a:solidFill>
              <a:latin typeface="思源黑体 CN Regular" pitchFamily="34" charset="-122"/>
              <a:ea typeface="思源黑体 CN Regular" pitchFamily="34" charset="-122"/>
            </a:endParaRPr>
          </a:p>
        </p:txBody>
      </p:sp>
      <p:sp>
        <p:nvSpPr>
          <p:cNvPr id="442" name="TextBox 441"/>
          <p:cNvSpPr txBox="1">
            <a:spLocks noChangeArrowheads="1"/>
          </p:cNvSpPr>
          <p:nvPr/>
        </p:nvSpPr>
        <p:spPr bwMode="auto">
          <a:xfrm>
            <a:off x="5188722" y="2409064"/>
            <a:ext cx="2786081" cy="377000"/>
          </a:xfrm>
          <a:prstGeom prst="rect">
            <a:avLst/>
          </a:prstGeom>
          <a:noFill/>
          <a:ln w="9525">
            <a:noFill/>
            <a:miter lim="800000"/>
          </a:ln>
        </p:spPr>
        <p:txBody>
          <a:bodyPr wrap="square" lIns="68552" tIns="34277" rIns="68552" bIns="34277">
            <a:spAutoFit/>
          </a:bodyPr>
          <a:lstStyle/>
          <a:p>
            <a:r>
              <a:rPr lang="zh-CN" altLang="en-US" sz="2000" b="1" dirty="0" smtClean="0">
                <a:latin typeface="思源黑体 CN Regular" pitchFamily="34" charset="-122"/>
                <a:ea typeface="思源黑体 CN Regular" pitchFamily="34" charset="-122"/>
              </a:rPr>
              <a:t>摆正职业心态</a:t>
            </a:r>
            <a:endParaRPr lang="zh-CN" altLang="en-US" sz="2000" b="1" dirty="0">
              <a:latin typeface="思源黑体 CN Regular" pitchFamily="34" charset="-122"/>
              <a:ea typeface="思源黑体 CN Regular" pitchFamily="34" charset="-122"/>
            </a:endParaRPr>
          </a:p>
        </p:txBody>
      </p:sp>
      <p:sp>
        <p:nvSpPr>
          <p:cNvPr id="443" name="Rectangle 5"/>
          <p:cNvSpPr>
            <a:spLocks noChangeArrowheads="1"/>
          </p:cNvSpPr>
          <p:nvPr/>
        </p:nvSpPr>
        <p:spPr bwMode="auto">
          <a:xfrm>
            <a:off x="4976688" y="3268301"/>
            <a:ext cx="3024336" cy="517895"/>
          </a:xfrm>
          <a:prstGeom prst="rect">
            <a:avLst/>
          </a:prstGeom>
          <a:gradFill>
            <a:gsLst>
              <a:gs pos="0">
                <a:schemeClr val="bg1">
                  <a:lumMod val="85000"/>
                </a:schemeClr>
              </a:gs>
              <a:gs pos="100000">
                <a:schemeClr val="bg1"/>
              </a:gs>
            </a:gsLst>
            <a:lin ang="5400000" scaled="0"/>
          </a:gra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444" name="Freeform 6"/>
          <p:cNvSpPr>
            <a:spLocks noChangeArrowheads="1"/>
          </p:cNvSpPr>
          <p:nvPr/>
        </p:nvSpPr>
        <p:spPr bwMode="auto">
          <a:xfrm>
            <a:off x="4374182" y="3267760"/>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445" name="TextBox 444"/>
          <p:cNvSpPr txBox="1">
            <a:spLocks noChangeArrowheads="1"/>
          </p:cNvSpPr>
          <p:nvPr/>
        </p:nvSpPr>
        <p:spPr bwMode="auto">
          <a:xfrm>
            <a:off x="4442048" y="3308241"/>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a:solidFill>
                  <a:srgbClr val="F8F8F8"/>
                </a:solidFill>
                <a:latin typeface="思源黑体 CN Regular" pitchFamily="34" charset="-122"/>
                <a:ea typeface="思源黑体 CN Regular" pitchFamily="34" charset="-122"/>
              </a:rPr>
              <a:t>03</a:t>
            </a:r>
            <a:endParaRPr lang="zh-CN" altLang="en-US" sz="2400" b="1" dirty="0">
              <a:solidFill>
                <a:srgbClr val="F8F8F8"/>
              </a:solidFill>
              <a:latin typeface="思源黑体 CN Regular" pitchFamily="34" charset="-122"/>
              <a:ea typeface="思源黑体 CN Regular" pitchFamily="34" charset="-122"/>
            </a:endParaRPr>
          </a:p>
        </p:txBody>
      </p:sp>
      <p:sp>
        <p:nvSpPr>
          <p:cNvPr id="446" name="TextBox 445"/>
          <p:cNvSpPr txBox="1">
            <a:spLocks noChangeArrowheads="1"/>
          </p:cNvSpPr>
          <p:nvPr/>
        </p:nvSpPr>
        <p:spPr bwMode="auto">
          <a:xfrm>
            <a:off x="5188722" y="3337758"/>
            <a:ext cx="2143140" cy="377000"/>
          </a:xfrm>
          <a:prstGeom prst="rect">
            <a:avLst/>
          </a:prstGeom>
          <a:noFill/>
          <a:ln w="9525">
            <a:noFill/>
            <a:miter lim="800000"/>
          </a:ln>
        </p:spPr>
        <p:txBody>
          <a:bodyPr wrap="square" lIns="68552" tIns="34277" rIns="68552" bIns="34277">
            <a:spAutoFit/>
          </a:bodyPr>
          <a:lstStyle/>
          <a:p>
            <a:r>
              <a:rPr lang="zh-CN" altLang="en-US" sz="2000" b="1" dirty="0" smtClean="0">
                <a:latin typeface="思源黑体 CN Regular" pitchFamily="34" charset="-122"/>
                <a:ea typeface="思源黑体 CN Regular" pitchFamily="34" charset="-122"/>
              </a:rPr>
              <a:t>养成高效能习惯</a:t>
            </a:r>
            <a:endParaRPr lang="zh-CN" altLang="en-US" sz="2000" b="1" dirty="0">
              <a:latin typeface="思源黑体 CN Regular" pitchFamily="34" charset="-122"/>
              <a:ea typeface="思源黑体 CN Regular" pitchFamily="34" charset="-122"/>
            </a:endParaRPr>
          </a:p>
        </p:txBody>
      </p:sp>
      <p:grpSp>
        <p:nvGrpSpPr>
          <p:cNvPr id="2" name="组合 49"/>
          <p:cNvGrpSpPr/>
          <p:nvPr/>
        </p:nvGrpSpPr>
        <p:grpSpPr>
          <a:xfrm>
            <a:off x="1066690" y="1284908"/>
            <a:ext cx="2178369" cy="2088232"/>
            <a:chOff x="1677608" y="2996952"/>
            <a:chExt cx="1395643" cy="1395643"/>
          </a:xfrm>
        </p:grpSpPr>
        <p:sp>
          <p:nvSpPr>
            <p:cNvPr id="30"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prstClr val="white"/>
                </a:solidFill>
                <a:latin typeface="思源黑体 CN Regular" pitchFamily="34" charset="-122"/>
                <a:ea typeface="思源黑体 CN Regular" pitchFamily="34" charset="-122"/>
              </a:endParaRPr>
            </a:p>
          </p:txBody>
        </p:sp>
        <p:sp>
          <p:nvSpPr>
            <p:cNvPr id="31"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思源黑体 CN Regular" pitchFamily="34" charset="-122"/>
                  <a:ea typeface="思源黑体 CN Regular" pitchFamily="34" charset="-122"/>
                </a:rPr>
                <a:t></a:t>
              </a:r>
              <a:endParaRPr lang="en-US" sz="2100" dirty="0">
                <a:solidFill>
                  <a:prstClr val="white"/>
                </a:solidFill>
                <a:effectLst>
                  <a:outerShdw blurRad="38100" dist="38100" dir="2700000" algn="tl">
                    <a:srgbClr val="000000">
                      <a:alpha val="43137"/>
                    </a:srgbClr>
                  </a:outerShdw>
                </a:effectLst>
                <a:latin typeface="思源黑体 CN Regular" pitchFamily="34" charset="-122"/>
                <a:ea typeface="思源黑体 CN Regular" pitchFamily="34" charset="-122"/>
              </a:endParaRPr>
            </a:p>
          </p:txBody>
        </p:sp>
      </p:grpSp>
      <p:sp>
        <p:nvSpPr>
          <p:cNvPr id="32" name="标题 4"/>
          <p:cNvSpPr txBox="1"/>
          <p:nvPr/>
        </p:nvSpPr>
        <p:spPr>
          <a:xfrm>
            <a:off x="1426730" y="2149003"/>
            <a:ext cx="1380889" cy="451970"/>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4800" b="1" dirty="0" smtClean="0">
                <a:solidFill>
                  <a:schemeClr val="bg1"/>
                </a:solidFill>
                <a:latin typeface="思源黑体 CN Regular" pitchFamily="34" charset="-122"/>
                <a:ea typeface="思源黑体 CN Regular" pitchFamily="34" charset="-122"/>
              </a:rPr>
              <a:t>目录</a:t>
            </a:r>
            <a:endParaRPr lang="zh-CN" altLang="en-US" sz="4800" b="1" dirty="0" smtClean="0">
              <a:solidFill>
                <a:schemeClr val="bg1"/>
              </a:solidFill>
              <a:latin typeface="思源黑体 CN Regular" pitchFamily="34" charset="-122"/>
              <a:ea typeface="思源黑体 CN Regular" pitchFamily="34" charset="-122"/>
            </a:endParaRPr>
          </a:p>
        </p:txBody>
      </p:sp>
      <p:sp>
        <p:nvSpPr>
          <p:cNvPr id="33" name="椭圆 32"/>
          <p:cNvSpPr/>
          <p:nvPr/>
        </p:nvSpPr>
        <p:spPr>
          <a:xfrm>
            <a:off x="3154922" y="1356915"/>
            <a:ext cx="379388" cy="379487"/>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4" name="椭圆 33"/>
          <p:cNvSpPr/>
          <p:nvPr/>
        </p:nvSpPr>
        <p:spPr>
          <a:xfrm>
            <a:off x="3456766" y="1736401"/>
            <a:ext cx="485927" cy="486054"/>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 name="椭圆 34"/>
          <p:cNvSpPr/>
          <p:nvPr/>
        </p:nvSpPr>
        <p:spPr>
          <a:xfrm>
            <a:off x="467544" y="2700112"/>
            <a:ext cx="379388" cy="379487"/>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6" name="椭圆 35"/>
          <p:cNvSpPr/>
          <p:nvPr/>
        </p:nvSpPr>
        <p:spPr>
          <a:xfrm>
            <a:off x="773208" y="3079600"/>
            <a:ext cx="221474" cy="221531"/>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椭圆 36"/>
          <p:cNvSpPr/>
          <p:nvPr/>
        </p:nvSpPr>
        <p:spPr>
          <a:xfrm>
            <a:off x="858061" y="2524180"/>
            <a:ext cx="130332" cy="130366"/>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3" name="MH_Other_4"/>
          <p:cNvSpPr/>
          <p:nvPr>
            <p:custDataLst>
              <p:tags r:id="rId1"/>
            </p:custDataLst>
          </p:nvPr>
        </p:nvSpPr>
        <p:spPr>
          <a:xfrm>
            <a:off x="9517858" y="4326244"/>
            <a:ext cx="468000" cy="468000"/>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24" name="圆角矩形 23"/>
          <p:cNvSpPr/>
          <p:nvPr/>
        </p:nvSpPr>
        <p:spPr>
          <a:xfrm>
            <a:off x="7582224" y="4929204"/>
            <a:ext cx="324000" cy="324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5" name="圆角矩形 24"/>
          <p:cNvSpPr/>
          <p:nvPr/>
        </p:nvSpPr>
        <p:spPr>
          <a:xfrm>
            <a:off x="9232106" y="4774540"/>
            <a:ext cx="396000" cy="396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6" name="MH_Other_4"/>
          <p:cNvSpPr/>
          <p:nvPr>
            <p:custDataLst>
              <p:tags r:id="rId2"/>
            </p:custDataLst>
          </p:nvPr>
        </p:nvSpPr>
        <p:spPr>
          <a:xfrm>
            <a:off x="10030496" y="4578284"/>
            <a:ext cx="828048" cy="828048"/>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27" name="MH_Other_4"/>
          <p:cNvSpPr/>
          <p:nvPr>
            <p:custDataLst>
              <p:tags r:id="rId3"/>
            </p:custDataLst>
          </p:nvPr>
        </p:nvSpPr>
        <p:spPr>
          <a:xfrm>
            <a:off x="9062630" y="6060424"/>
            <a:ext cx="416148" cy="416148"/>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28" name="MH_Other_4"/>
          <p:cNvSpPr/>
          <p:nvPr>
            <p:custDataLst>
              <p:tags r:id="rId4"/>
            </p:custDataLst>
          </p:nvPr>
        </p:nvSpPr>
        <p:spPr>
          <a:xfrm>
            <a:off x="8460032" y="3959452"/>
            <a:ext cx="684000" cy="684000"/>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endParaRPr lang="en-US">
              <a:solidFill>
                <a:prstClr val="white"/>
              </a:solidFill>
              <a:sym typeface="+mn-lt"/>
            </a:endParaRPr>
          </a:p>
        </p:txBody>
      </p:sp>
      <p:sp>
        <p:nvSpPr>
          <p:cNvPr id="38" name="MH_Other_4"/>
          <p:cNvSpPr/>
          <p:nvPr>
            <p:custDataLst>
              <p:tags r:id="rId5"/>
            </p:custDataLst>
          </p:nvPr>
        </p:nvSpPr>
        <p:spPr>
          <a:xfrm>
            <a:off x="8169546" y="5488920"/>
            <a:ext cx="761139" cy="761139"/>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39" name="对角圆角矩形 38"/>
          <p:cNvSpPr/>
          <p:nvPr/>
        </p:nvSpPr>
        <p:spPr>
          <a:xfrm>
            <a:off x="9163656" y="5379127"/>
            <a:ext cx="714380" cy="500066"/>
          </a:xfrm>
          <a:prstGeom prst="round2DiagRect">
            <a:avLst/>
          </a:prstGeom>
          <a:gradFill flip="none" rotWithShape="1">
            <a:gsLst>
              <a:gs pos="50000">
                <a:schemeClr val="bg1">
                  <a:lumMod val="95000"/>
                </a:schemeClr>
              </a:gs>
              <a:gs pos="100000">
                <a:schemeClr val="bg1">
                  <a:lumMod val="75000"/>
                </a:schemeClr>
              </a:gs>
              <a:gs pos="0">
                <a:schemeClr val="bg1"/>
              </a:gs>
            </a:gsLst>
            <a:lin ang="18900000" scaled="0"/>
            <a:tileRect/>
          </a:gradFill>
          <a:ln w="2222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40" name="圆角矩形 39"/>
          <p:cNvSpPr/>
          <p:nvPr/>
        </p:nvSpPr>
        <p:spPr>
          <a:xfrm>
            <a:off x="8261296" y="4870789"/>
            <a:ext cx="504000" cy="504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12700">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41" name="圆角矩形 40"/>
          <p:cNvSpPr/>
          <p:nvPr/>
        </p:nvSpPr>
        <p:spPr bwMode="auto">
          <a:xfrm rot="10800000">
            <a:off x="8929718" y="571486"/>
            <a:ext cx="2071702" cy="954095"/>
          </a:xfrm>
          <a:prstGeom prst="roundRect">
            <a:avLst>
              <a:gd name="adj" fmla="val 5677"/>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8900000" scaled="0"/>
              <a:tileRect/>
            </a:gradFill>
            <a:prstDash val="solid"/>
          </a:ln>
          <a:effectLst>
            <a:outerShdw blurRad="203200" dist="88900" dir="8100000" sx="102000" sy="102000" algn="tr" rotWithShape="0">
              <a:prstClr val="black">
                <a:alpha val="30000"/>
              </a:prstClr>
            </a:outerShdw>
          </a:effectLst>
        </p:spPr>
        <p:txBody>
          <a:bodyPr lIns="83629" tIns="41814" rIns="83629" bIns="41814" anchor="ctr"/>
          <a:lstStyle/>
          <a:p>
            <a:pPr algn="ctr">
              <a:defRPr/>
            </a:pPr>
            <a:endParaRPr lang="zh-CN" altLang="en-US" sz="2400" kern="0" dirty="0">
              <a:solidFill>
                <a:sysClr val="window" lastClr="FFFFFF"/>
              </a:solidFill>
              <a:latin typeface="思源黑体 CN Regular" pitchFamily="34" charset="-122"/>
              <a:ea typeface="思源黑体 CN Regular" pitchFamily="34" charset="-122"/>
            </a:endParaRPr>
          </a:p>
        </p:txBody>
      </p:sp>
    </p:spTree>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35"/>
                                        </p:tgtEl>
                                        <p:attrNameLst>
                                          <p:attrName>style.visibility</p:attrName>
                                        </p:attrNameLst>
                                      </p:cBhvr>
                                      <p:to>
                                        <p:strVal val="visible"/>
                                      </p:to>
                                    </p:set>
                                    <p:anim calcmode="lin" valueType="num">
                                      <p:cBhvr>
                                        <p:cTn id="7" dur="500" fill="hold"/>
                                        <p:tgtEl>
                                          <p:spTgt spid="435"/>
                                        </p:tgtEl>
                                        <p:attrNameLst>
                                          <p:attrName>ppt_x</p:attrName>
                                        </p:attrNameLst>
                                      </p:cBhvr>
                                      <p:tavLst>
                                        <p:tav tm="0">
                                          <p:val>
                                            <p:strVal val="1+#ppt_w/2"/>
                                          </p:val>
                                        </p:tav>
                                        <p:tav tm="100000">
                                          <p:val>
                                            <p:strVal val="#ppt_x"/>
                                          </p:val>
                                        </p:tav>
                                      </p:tavLst>
                                    </p:anim>
                                    <p:anim calcmode="lin" valueType="num">
                                      <p:cBhvr>
                                        <p:cTn id="8" dur="500" fill="hold"/>
                                        <p:tgtEl>
                                          <p:spTgt spid="4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6"/>
                                        </p:tgtEl>
                                        <p:attrNameLst>
                                          <p:attrName>style.visibility</p:attrName>
                                        </p:attrNameLst>
                                      </p:cBhvr>
                                      <p:to>
                                        <p:strVal val="visible"/>
                                      </p:to>
                                    </p:set>
                                    <p:anim calcmode="lin" valueType="num">
                                      <p:cBhvr>
                                        <p:cTn id="11" dur="500" fill="hold"/>
                                        <p:tgtEl>
                                          <p:spTgt spid="436"/>
                                        </p:tgtEl>
                                        <p:attrNameLst>
                                          <p:attrName>ppt_x</p:attrName>
                                        </p:attrNameLst>
                                      </p:cBhvr>
                                      <p:tavLst>
                                        <p:tav tm="0">
                                          <p:val>
                                            <p:strVal val="0-#ppt_w/2"/>
                                          </p:val>
                                        </p:tav>
                                        <p:tav tm="100000">
                                          <p:val>
                                            <p:strVal val="#ppt_x"/>
                                          </p:val>
                                        </p:tav>
                                      </p:tavLst>
                                    </p:anim>
                                    <p:anim calcmode="lin" valueType="num">
                                      <p:cBhvr>
                                        <p:cTn id="12" dur="500" fill="hold"/>
                                        <p:tgtEl>
                                          <p:spTgt spid="43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437"/>
                                        </p:tgtEl>
                                        <p:attrNameLst>
                                          <p:attrName>style.visibility</p:attrName>
                                        </p:attrNameLst>
                                      </p:cBhvr>
                                      <p:to>
                                        <p:strVal val="visible"/>
                                      </p:to>
                                    </p:set>
                                    <p:animEffect transition="in" filter="wipe(left)">
                                      <p:cBhvr>
                                        <p:cTn id="16" dur="500"/>
                                        <p:tgtEl>
                                          <p:spTgt spid="43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38"/>
                                        </p:tgtEl>
                                        <p:attrNameLst>
                                          <p:attrName>style.visibility</p:attrName>
                                        </p:attrNameLst>
                                      </p:cBhvr>
                                      <p:to>
                                        <p:strVal val="visible"/>
                                      </p:to>
                                    </p:set>
                                    <p:animEffect transition="in" filter="wipe(left)">
                                      <p:cBhvr>
                                        <p:cTn id="19" dur="500"/>
                                        <p:tgtEl>
                                          <p:spTgt spid="438"/>
                                        </p:tgtEl>
                                      </p:cBhvr>
                                    </p:animEffect>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439"/>
                                        </p:tgtEl>
                                        <p:attrNameLst>
                                          <p:attrName>style.visibility</p:attrName>
                                        </p:attrNameLst>
                                      </p:cBhvr>
                                      <p:to>
                                        <p:strVal val="visible"/>
                                      </p:to>
                                    </p:set>
                                    <p:anim calcmode="lin" valueType="num">
                                      <p:cBhvr>
                                        <p:cTn id="23" dur="500" fill="hold"/>
                                        <p:tgtEl>
                                          <p:spTgt spid="439"/>
                                        </p:tgtEl>
                                        <p:attrNameLst>
                                          <p:attrName>ppt_x</p:attrName>
                                        </p:attrNameLst>
                                      </p:cBhvr>
                                      <p:tavLst>
                                        <p:tav tm="0">
                                          <p:val>
                                            <p:strVal val="1+#ppt_w/2"/>
                                          </p:val>
                                        </p:tav>
                                        <p:tav tm="100000">
                                          <p:val>
                                            <p:strVal val="#ppt_x"/>
                                          </p:val>
                                        </p:tav>
                                      </p:tavLst>
                                    </p:anim>
                                    <p:anim calcmode="lin" valueType="num">
                                      <p:cBhvr>
                                        <p:cTn id="24" dur="500" fill="hold"/>
                                        <p:tgtEl>
                                          <p:spTgt spid="43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40"/>
                                        </p:tgtEl>
                                        <p:attrNameLst>
                                          <p:attrName>style.visibility</p:attrName>
                                        </p:attrNameLst>
                                      </p:cBhvr>
                                      <p:to>
                                        <p:strVal val="visible"/>
                                      </p:to>
                                    </p:set>
                                    <p:anim calcmode="lin" valueType="num">
                                      <p:cBhvr>
                                        <p:cTn id="27" dur="500" fill="hold"/>
                                        <p:tgtEl>
                                          <p:spTgt spid="440"/>
                                        </p:tgtEl>
                                        <p:attrNameLst>
                                          <p:attrName>ppt_x</p:attrName>
                                        </p:attrNameLst>
                                      </p:cBhvr>
                                      <p:tavLst>
                                        <p:tav tm="0">
                                          <p:val>
                                            <p:strVal val="0-#ppt_w/2"/>
                                          </p:val>
                                        </p:tav>
                                        <p:tav tm="100000">
                                          <p:val>
                                            <p:strVal val="#ppt_x"/>
                                          </p:val>
                                        </p:tav>
                                      </p:tavLst>
                                    </p:anim>
                                    <p:anim calcmode="lin" valueType="num">
                                      <p:cBhvr>
                                        <p:cTn id="28" dur="500" fill="hold"/>
                                        <p:tgtEl>
                                          <p:spTgt spid="440"/>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441"/>
                                        </p:tgtEl>
                                        <p:attrNameLst>
                                          <p:attrName>style.visibility</p:attrName>
                                        </p:attrNameLst>
                                      </p:cBhvr>
                                      <p:to>
                                        <p:strVal val="visible"/>
                                      </p:to>
                                    </p:set>
                                    <p:animEffect transition="in" filter="wipe(left)">
                                      <p:cBhvr>
                                        <p:cTn id="32" dur="500"/>
                                        <p:tgtEl>
                                          <p:spTgt spid="44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42"/>
                                        </p:tgtEl>
                                        <p:attrNameLst>
                                          <p:attrName>style.visibility</p:attrName>
                                        </p:attrNameLst>
                                      </p:cBhvr>
                                      <p:to>
                                        <p:strVal val="visible"/>
                                      </p:to>
                                    </p:set>
                                    <p:animEffect transition="in" filter="wipe(left)">
                                      <p:cBhvr>
                                        <p:cTn id="35" dur="500"/>
                                        <p:tgtEl>
                                          <p:spTgt spid="442"/>
                                        </p:tgtEl>
                                      </p:cBhvr>
                                    </p:animEffect>
                                  </p:childTnLst>
                                </p:cTn>
                              </p:par>
                            </p:childTnLst>
                          </p:cTn>
                        </p:par>
                        <p:par>
                          <p:cTn id="36" fill="hold">
                            <p:stCondLst>
                              <p:cond delay="2000"/>
                            </p:stCondLst>
                            <p:childTnLst>
                              <p:par>
                                <p:cTn id="37" presetID="2" presetClass="entr" presetSubtype="2" fill="hold" nodeType="afterEffect">
                                  <p:stCondLst>
                                    <p:cond delay="0"/>
                                  </p:stCondLst>
                                  <p:childTnLst>
                                    <p:set>
                                      <p:cBhvr>
                                        <p:cTn id="38" dur="1" fill="hold">
                                          <p:stCondLst>
                                            <p:cond delay="0"/>
                                          </p:stCondLst>
                                        </p:cTn>
                                        <p:tgtEl>
                                          <p:spTgt spid="443"/>
                                        </p:tgtEl>
                                        <p:attrNameLst>
                                          <p:attrName>style.visibility</p:attrName>
                                        </p:attrNameLst>
                                      </p:cBhvr>
                                      <p:to>
                                        <p:strVal val="visible"/>
                                      </p:to>
                                    </p:set>
                                    <p:anim calcmode="lin" valueType="num">
                                      <p:cBhvr>
                                        <p:cTn id="39" dur="500" fill="hold"/>
                                        <p:tgtEl>
                                          <p:spTgt spid="443"/>
                                        </p:tgtEl>
                                        <p:attrNameLst>
                                          <p:attrName>ppt_x</p:attrName>
                                        </p:attrNameLst>
                                      </p:cBhvr>
                                      <p:tavLst>
                                        <p:tav tm="0">
                                          <p:val>
                                            <p:strVal val="1+#ppt_w/2"/>
                                          </p:val>
                                        </p:tav>
                                        <p:tav tm="100000">
                                          <p:val>
                                            <p:strVal val="#ppt_x"/>
                                          </p:val>
                                        </p:tav>
                                      </p:tavLst>
                                    </p:anim>
                                    <p:anim calcmode="lin" valueType="num">
                                      <p:cBhvr>
                                        <p:cTn id="40" dur="500" fill="hold"/>
                                        <p:tgtEl>
                                          <p:spTgt spid="44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444"/>
                                        </p:tgtEl>
                                        <p:attrNameLst>
                                          <p:attrName>style.visibility</p:attrName>
                                        </p:attrNameLst>
                                      </p:cBhvr>
                                      <p:to>
                                        <p:strVal val="visible"/>
                                      </p:to>
                                    </p:set>
                                    <p:anim calcmode="lin" valueType="num">
                                      <p:cBhvr>
                                        <p:cTn id="43" dur="500" fill="hold"/>
                                        <p:tgtEl>
                                          <p:spTgt spid="444"/>
                                        </p:tgtEl>
                                        <p:attrNameLst>
                                          <p:attrName>ppt_x</p:attrName>
                                        </p:attrNameLst>
                                      </p:cBhvr>
                                      <p:tavLst>
                                        <p:tav tm="0">
                                          <p:val>
                                            <p:strVal val="0-#ppt_w/2"/>
                                          </p:val>
                                        </p:tav>
                                        <p:tav tm="100000">
                                          <p:val>
                                            <p:strVal val="#ppt_x"/>
                                          </p:val>
                                        </p:tav>
                                      </p:tavLst>
                                    </p:anim>
                                    <p:anim calcmode="lin" valueType="num">
                                      <p:cBhvr>
                                        <p:cTn id="44" dur="500" fill="hold"/>
                                        <p:tgtEl>
                                          <p:spTgt spid="444"/>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2" presetClass="entr" presetSubtype="8" fill="hold" grpId="0" nodeType="afterEffect">
                                  <p:stCondLst>
                                    <p:cond delay="0"/>
                                  </p:stCondLst>
                                  <p:childTnLst>
                                    <p:set>
                                      <p:cBhvr>
                                        <p:cTn id="47" dur="1" fill="hold">
                                          <p:stCondLst>
                                            <p:cond delay="0"/>
                                          </p:stCondLst>
                                        </p:cTn>
                                        <p:tgtEl>
                                          <p:spTgt spid="445"/>
                                        </p:tgtEl>
                                        <p:attrNameLst>
                                          <p:attrName>style.visibility</p:attrName>
                                        </p:attrNameLst>
                                      </p:cBhvr>
                                      <p:to>
                                        <p:strVal val="visible"/>
                                      </p:to>
                                    </p:set>
                                    <p:animEffect transition="in" filter="wipe(left)">
                                      <p:cBhvr>
                                        <p:cTn id="48" dur="500"/>
                                        <p:tgtEl>
                                          <p:spTgt spid="445"/>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446"/>
                                        </p:tgtEl>
                                        <p:attrNameLst>
                                          <p:attrName>style.visibility</p:attrName>
                                        </p:attrNameLst>
                                      </p:cBhvr>
                                      <p:to>
                                        <p:strVal val="visible"/>
                                      </p:to>
                                    </p:set>
                                    <p:animEffect transition="in" filter="wipe(left)">
                                      <p:cBhvr>
                                        <p:cTn id="51" dur="500"/>
                                        <p:tgtEl>
                                          <p:spTgt spid="446"/>
                                        </p:tgtEl>
                                      </p:cBhvr>
                                    </p:animEffect>
                                  </p:childTnLst>
                                </p:cTn>
                              </p:par>
                              <p:par>
                                <p:cTn id="52" presetID="2" presetClass="entr" presetSubtype="1" fill="hold" nodeType="withEffect">
                                  <p:stCondLst>
                                    <p:cond delay="250"/>
                                  </p:stCondLst>
                                  <p:childTnLst>
                                    <p:set>
                                      <p:cBhvr>
                                        <p:cTn id="53" dur="1" fill="hold">
                                          <p:stCondLst>
                                            <p:cond delay="0"/>
                                          </p:stCondLst>
                                        </p:cTn>
                                        <p:tgtEl>
                                          <p:spTgt spid="2"/>
                                        </p:tgtEl>
                                        <p:attrNameLst>
                                          <p:attrName>style.visibility</p:attrName>
                                        </p:attrNameLst>
                                      </p:cBhvr>
                                      <p:to>
                                        <p:strVal val="visible"/>
                                      </p:to>
                                    </p:set>
                                    <p:anim calcmode="lin" valueType="num">
                                      <p:cBhvr additive="base">
                                        <p:cTn id="54" dur="500" fill="hold"/>
                                        <p:tgtEl>
                                          <p:spTgt spid="2"/>
                                        </p:tgtEl>
                                        <p:attrNameLst>
                                          <p:attrName>ppt_x</p:attrName>
                                        </p:attrNameLst>
                                      </p:cBhvr>
                                      <p:tavLst>
                                        <p:tav tm="0">
                                          <p:val>
                                            <p:strVal val="#ppt_x"/>
                                          </p:val>
                                        </p:tav>
                                        <p:tav tm="100000">
                                          <p:val>
                                            <p:strVal val="#ppt_x"/>
                                          </p:val>
                                        </p:tav>
                                      </p:tavLst>
                                    </p:anim>
                                    <p:anim calcmode="lin" valueType="num">
                                      <p:cBhvr additive="base">
                                        <p:cTn id="55" dur="500" fill="hold"/>
                                        <p:tgtEl>
                                          <p:spTgt spid="2"/>
                                        </p:tgtEl>
                                        <p:attrNameLst>
                                          <p:attrName>ppt_y</p:attrName>
                                        </p:attrNameLst>
                                      </p:cBhvr>
                                      <p:tavLst>
                                        <p:tav tm="0">
                                          <p:val>
                                            <p:strVal val="0-#ppt_h/2"/>
                                          </p:val>
                                        </p:tav>
                                        <p:tav tm="100000">
                                          <p:val>
                                            <p:strVal val="#ppt_y"/>
                                          </p:val>
                                        </p:tav>
                                      </p:tavLst>
                                    </p:anim>
                                  </p:childTnLst>
                                </p:cTn>
                              </p:par>
                            </p:childTnLst>
                          </p:cTn>
                        </p:par>
                        <p:par>
                          <p:cTn id="56" fill="hold">
                            <p:stCondLst>
                              <p:cond delay="3000"/>
                            </p:stCondLst>
                            <p:childTnLst>
                              <p:par>
                                <p:cTn id="57" presetID="42"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1000"/>
                                        <p:tgtEl>
                                          <p:spTgt spid="32"/>
                                        </p:tgtEl>
                                      </p:cBhvr>
                                    </p:animEffect>
                                    <p:anim calcmode="lin" valueType="num">
                                      <p:cBhvr>
                                        <p:cTn id="60" dur="1000" fill="hold"/>
                                        <p:tgtEl>
                                          <p:spTgt spid="32"/>
                                        </p:tgtEl>
                                        <p:attrNameLst>
                                          <p:attrName>ppt_x</p:attrName>
                                        </p:attrNameLst>
                                      </p:cBhvr>
                                      <p:tavLst>
                                        <p:tav tm="0">
                                          <p:val>
                                            <p:strVal val="#ppt_x"/>
                                          </p:val>
                                        </p:tav>
                                        <p:tav tm="100000">
                                          <p:val>
                                            <p:strVal val="#ppt_x"/>
                                          </p:val>
                                        </p:tav>
                                      </p:tavLst>
                                    </p:anim>
                                    <p:anim calcmode="lin" valueType="num">
                                      <p:cBhvr>
                                        <p:cTn id="61" dur="1000" fill="hold"/>
                                        <p:tgtEl>
                                          <p:spTgt spid="32"/>
                                        </p:tgtEl>
                                        <p:attrNameLst>
                                          <p:attrName>ppt_y</p:attrName>
                                        </p:attrNameLst>
                                      </p:cBhvr>
                                      <p:tavLst>
                                        <p:tav tm="0">
                                          <p:val>
                                            <p:strVal val="#ppt_y+.1"/>
                                          </p:val>
                                        </p:tav>
                                        <p:tav tm="100000">
                                          <p:val>
                                            <p:strVal val="#ppt_y"/>
                                          </p:val>
                                        </p:tav>
                                      </p:tavLst>
                                    </p:anim>
                                  </p:childTnLst>
                                </p:cTn>
                              </p:par>
                              <p:par>
                                <p:cTn id="62" presetID="53" presetClass="entr" presetSubtype="16" fill="hold" grpId="0" nodeType="withEffect">
                                  <p:stCondLst>
                                    <p:cond delay="50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Effect transition="in" filter="fade">
                                      <p:cBhvr>
                                        <p:cTn id="66" dur="500"/>
                                        <p:tgtEl>
                                          <p:spTgt spid="33"/>
                                        </p:tgtEl>
                                      </p:cBhvr>
                                    </p:animEffect>
                                  </p:childTnLst>
                                </p:cTn>
                              </p:par>
                              <p:par>
                                <p:cTn id="67" presetID="53" presetClass="entr" presetSubtype="16" fill="hold" grpId="0" nodeType="withEffect">
                                  <p:stCondLst>
                                    <p:cond delay="500"/>
                                  </p:stCondLst>
                                  <p:childTnLst>
                                    <p:set>
                                      <p:cBhvr>
                                        <p:cTn id="68" dur="1" fill="hold">
                                          <p:stCondLst>
                                            <p:cond delay="0"/>
                                          </p:stCondLst>
                                        </p:cTn>
                                        <p:tgtEl>
                                          <p:spTgt spid="34"/>
                                        </p:tgtEl>
                                        <p:attrNameLst>
                                          <p:attrName>style.visibility</p:attrName>
                                        </p:attrNameLst>
                                      </p:cBhvr>
                                      <p:to>
                                        <p:strVal val="visible"/>
                                      </p:to>
                                    </p:set>
                                    <p:anim calcmode="lin" valueType="num">
                                      <p:cBhvr>
                                        <p:cTn id="69" dur="500" fill="hold"/>
                                        <p:tgtEl>
                                          <p:spTgt spid="34"/>
                                        </p:tgtEl>
                                        <p:attrNameLst>
                                          <p:attrName>ppt_w</p:attrName>
                                        </p:attrNameLst>
                                      </p:cBhvr>
                                      <p:tavLst>
                                        <p:tav tm="0">
                                          <p:val>
                                            <p:fltVal val="0"/>
                                          </p:val>
                                        </p:tav>
                                        <p:tav tm="100000">
                                          <p:val>
                                            <p:strVal val="#ppt_w"/>
                                          </p:val>
                                        </p:tav>
                                      </p:tavLst>
                                    </p:anim>
                                    <p:anim calcmode="lin" valueType="num">
                                      <p:cBhvr>
                                        <p:cTn id="70" dur="500" fill="hold"/>
                                        <p:tgtEl>
                                          <p:spTgt spid="34"/>
                                        </p:tgtEl>
                                        <p:attrNameLst>
                                          <p:attrName>ppt_h</p:attrName>
                                        </p:attrNameLst>
                                      </p:cBhvr>
                                      <p:tavLst>
                                        <p:tav tm="0">
                                          <p:val>
                                            <p:fltVal val="0"/>
                                          </p:val>
                                        </p:tav>
                                        <p:tav tm="100000">
                                          <p:val>
                                            <p:strVal val="#ppt_h"/>
                                          </p:val>
                                        </p:tav>
                                      </p:tavLst>
                                    </p:anim>
                                    <p:animEffect transition="in" filter="fade">
                                      <p:cBhvr>
                                        <p:cTn id="71" dur="500"/>
                                        <p:tgtEl>
                                          <p:spTgt spid="34"/>
                                        </p:tgtEl>
                                      </p:cBhvr>
                                    </p:animEffect>
                                  </p:childTnLst>
                                </p:cTn>
                              </p:par>
                              <p:par>
                                <p:cTn id="72" presetID="53" presetClass="entr" presetSubtype="16" fill="hold" grpId="0" nodeType="withEffect">
                                  <p:stCondLst>
                                    <p:cond delay="5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Effect transition="in" filter="fade">
                                      <p:cBhvr>
                                        <p:cTn id="76" dur="500"/>
                                        <p:tgtEl>
                                          <p:spTgt spid="35"/>
                                        </p:tgtEl>
                                      </p:cBhvr>
                                    </p:animEffect>
                                  </p:childTnLst>
                                </p:cTn>
                              </p:par>
                              <p:par>
                                <p:cTn id="77" presetID="53" presetClass="entr" presetSubtype="16" fill="hold" grpId="0" nodeType="withEffect">
                                  <p:stCondLst>
                                    <p:cond delay="50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fltVal val="0"/>
                                          </p:val>
                                        </p:tav>
                                        <p:tav tm="100000">
                                          <p:val>
                                            <p:strVal val="#ppt_w"/>
                                          </p:val>
                                        </p:tav>
                                      </p:tavLst>
                                    </p:anim>
                                    <p:anim calcmode="lin" valueType="num">
                                      <p:cBhvr>
                                        <p:cTn id="80" dur="500" fill="hold"/>
                                        <p:tgtEl>
                                          <p:spTgt spid="36"/>
                                        </p:tgtEl>
                                        <p:attrNameLst>
                                          <p:attrName>ppt_h</p:attrName>
                                        </p:attrNameLst>
                                      </p:cBhvr>
                                      <p:tavLst>
                                        <p:tav tm="0">
                                          <p:val>
                                            <p:fltVal val="0"/>
                                          </p:val>
                                        </p:tav>
                                        <p:tav tm="100000">
                                          <p:val>
                                            <p:strVal val="#ppt_h"/>
                                          </p:val>
                                        </p:tav>
                                      </p:tavLst>
                                    </p:anim>
                                    <p:animEffect transition="in" filter="fade">
                                      <p:cBhvr>
                                        <p:cTn id="81" dur="500"/>
                                        <p:tgtEl>
                                          <p:spTgt spid="36"/>
                                        </p:tgtEl>
                                      </p:cBhvr>
                                    </p:animEffect>
                                  </p:childTnLst>
                                </p:cTn>
                              </p:par>
                              <p:par>
                                <p:cTn id="82" presetID="53" presetClass="entr" presetSubtype="16" fill="hold" grpId="0" nodeType="withEffect">
                                  <p:stCondLst>
                                    <p:cond delay="500"/>
                                  </p:stCondLst>
                                  <p:childTnLst>
                                    <p:set>
                                      <p:cBhvr>
                                        <p:cTn id="83" dur="1" fill="hold">
                                          <p:stCondLst>
                                            <p:cond delay="0"/>
                                          </p:stCondLst>
                                        </p:cTn>
                                        <p:tgtEl>
                                          <p:spTgt spid="37"/>
                                        </p:tgtEl>
                                        <p:attrNameLst>
                                          <p:attrName>style.visibility</p:attrName>
                                        </p:attrNameLst>
                                      </p:cBhvr>
                                      <p:to>
                                        <p:strVal val="visible"/>
                                      </p:to>
                                    </p:set>
                                    <p:anim calcmode="lin" valueType="num">
                                      <p:cBhvr>
                                        <p:cTn id="84" dur="500" fill="hold"/>
                                        <p:tgtEl>
                                          <p:spTgt spid="37"/>
                                        </p:tgtEl>
                                        <p:attrNameLst>
                                          <p:attrName>ppt_w</p:attrName>
                                        </p:attrNameLst>
                                      </p:cBhvr>
                                      <p:tavLst>
                                        <p:tav tm="0">
                                          <p:val>
                                            <p:fltVal val="0"/>
                                          </p:val>
                                        </p:tav>
                                        <p:tav tm="100000">
                                          <p:val>
                                            <p:strVal val="#ppt_w"/>
                                          </p:val>
                                        </p:tav>
                                      </p:tavLst>
                                    </p:anim>
                                    <p:anim calcmode="lin" valueType="num">
                                      <p:cBhvr>
                                        <p:cTn id="85" dur="500" fill="hold"/>
                                        <p:tgtEl>
                                          <p:spTgt spid="37"/>
                                        </p:tgtEl>
                                        <p:attrNameLst>
                                          <p:attrName>ppt_h</p:attrName>
                                        </p:attrNameLst>
                                      </p:cBhvr>
                                      <p:tavLst>
                                        <p:tav tm="0">
                                          <p:val>
                                            <p:fltVal val="0"/>
                                          </p:val>
                                        </p:tav>
                                        <p:tav tm="100000">
                                          <p:val>
                                            <p:strVal val="#ppt_h"/>
                                          </p:val>
                                        </p:tav>
                                      </p:tavLst>
                                    </p:anim>
                                    <p:animEffect transition="in" filter="fade">
                                      <p:cBhvr>
                                        <p:cTn id="86" dur="500"/>
                                        <p:tgtEl>
                                          <p:spTgt spid="37"/>
                                        </p:tgtEl>
                                      </p:cBhvr>
                                    </p:animEffect>
                                  </p:childTnLst>
                                </p:cTn>
                              </p:par>
                              <p:par>
                                <p:cTn id="87" presetID="42" presetClass="entr" presetSubtype="0" fill="hold" grpId="0" nodeType="withEffect">
                                  <p:stCondLst>
                                    <p:cond delay="500"/>
                                  </p:stCondLst>
                                  <p:childTnLst>
                                    <p:set>
                                      <p:cBhvr>
                                        <p:cTn id="88" dur="1" fill="hold">
                                          <p:stCondLst>
                                            <p:cond delay="0"/>
                                          </p:stCondLst>
                                        </p:cTn>
                                        <p:tgtEl>
                                          <p:spTgt spid="28"/>
                                        </p:tgtEl>
                                        <p:attrNameLst>
                                          <p:attrName>style.visibility</p:attrName>
                                        </p:attrNameLst>
                                      </p:cBhvr>
                                      <p:to>
                                        <p:strVal val="visible"/>
                                      </p:to>
                                    </p:set>
                                    <p:animEffect transition="in" filter="fade">
                                      <p:cBhvr>
                                        <p:cTn id="89" dur="500"/>
                                        <p:tgtEl>
                                          <p:spTgt spid="28"/>
                                        </p:tgtEl>
                                      </p:cBhvr>
                                    </p:animEffect>
                                    <p:anim calcmode="lin" valueType="num">
                                      <p:cBhvr>
                                        <p:cTn id="90" dur="500" fill="hold"/>
                                        <p:tgtEl>
                                          <p:spTgt spid="28"/>
                                        </p:tgtEl>
                                        <p:attrNameLst>
                                          <p:attrName>ppt_x</p:attrName>
                                        </p:attrNameLst>
                                      </p:cBhvr>
                                      <p:tavLst>
                                        <p:tav tm="0">
                                          <p:val>
                                            <p:strVal val="#ppt_x"/>
                                          </p:val>
                                        </p:tav>
                                        <p:tav tm="100000">
                                          <p:val>
                                            <p:strVal val="#ppt_x"/>
                                          </p:val>
                                        </p:tav>
                                      </p:tavLst>
                                    </p:anim>
                                    <p:anim calcmode="lin" valueType="num">
                                      <p:cBhvr>
                                        <p:cTn id="91" dur="500" fill="hold"/>
                                        <p:tgtEl>
                                          <p:spTgt spid="28"/>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750"/>
                                  </p:stCondLst>
                                  <p:childTnLst>
                                    <p:set>
                                      <p:cBhvr>
                                        <p:cTn id="93" dur="1" fill="hold">
                                          <p:stCondLst>
                                            <p:cond delay="0"/>
                                          </p:stCondLst>
                                        </p:cTn>
                                        <p:tgtEl>
                                          <p:spTgt spid="39"/>
                                        </p:tgtEl>
                                        <p:attrNameLst>
                                          <p:attrName>style.visibility</p:attrName>
                                        </p:attrNameLst>
                                      </p:cBhvr>
                                      <p:to>
                                        <p:strVal val="visible"/>
                                      </p:to>
                                    </p:set>
                                    <p:animEffect transition="in" filter="fade">
                                      <p:cBhvr>
                                        <p:cTn id="94" dur="500"/>
                                        <p:tgtEl>
                                          <p:spTgt spid="39"/>
                                        </p:tgtEl>
                                      </p:cBhvr>
                                    </p:animEffect>
                                    <p:anim calcmode="lin" valueType="num">
                                      <p:cBhvr>
                                        <p:cTn id="95" dur="500" fill="hold"/>
                                        <p:tgtEl>
                                          <p:spTgt spid="39"/>
                                        </p:tgtEl>
                                        <p:attrNameLst>
                                          <p:attrName>ppt_x</p:attrName>
                                        </p:attrNameLst>
                                      </p:cBhvr>
                                      <p:tavLst>
                                        <p:tav tm="0">
                                          <p:val>
                                            <p:strVal val="#ppt_x"/>
                                          </p:val>
                                        </p:tav>
                                        <p:tav tm="100000">
                                          <p:val>
                                            <p:strVal val="#ppt_x"/>
                                          </p:val>
                                        </p:tav>
                                      </p:tavLst>
                                    </p:anim>
                                    <p:anim calcmode="lin" valueType="num">
                                      <p:cBhvr>
                                        <p:cTn id="96" dur="500" fill="hold"/>
                                        <p:tgtEl>
                                          <p:spTgt spid="39"/>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1000"/>
                                  </p:stCondLst>
                                  <p:childTnLst>
                                    <p:set>
                                      <p:cBhvr>
                                        <p:cTn id="98" dur="1" fill="hold">
                                          <p:stCondLst>
                                            <p:cond delay="0"/>
                                          </p:stCondLst>
                                        </p:cTn>
                                        <p:tgtEl>
                                          <p:spTgt spid="23"/>
                                        </p:tgtEl>
                                        <p:attrNameLst>
                                          <p:attrName>style.visibility</p:attrName>
                                        </p:attrNameLst>
                                      </p:cBhvr>
                                      <p:to>
                                        <p:strVal val="visible"/>
                                      </p:to>
                                    </p:set>
                                    <p:animEffect transition="in" filter="fade">
                                      <p:cBhvr>
                                        <p:cTn id="99" dur="500"/>
                                        <p:tgtEl>
                                          <p:spTgt spid="23"/>
                                        </p:tgtEl>
                                      </p:cBhvr>
                                    </p:animEffect>
                                    <p:anim calcmode="lin" valueType="num">
                                      <p:cBhvr>
                                        <p:cTn id="100" dur="500" fill="hold"/>
                                        <p:tgtEl>
                                          <p:spTgt spid="23"/>
                                        </p:tgtEl>
                                        <p:attrNameLst>
                                          <p:attrName>ppt_x</p:attrName>
                                        </p:attrNameLst>
                                      </p:cBhvr>
                                      <p:tavLst>
                                        <p:tav tm="0">
                                          <p:val>
                                            <p:strVal val="#ppt_x"/>
                                          </p:val>
                                        </p:tav>
                                        <p:tav tm="100000">
                                          <p:val>
                                            <p:strVal val="#ppt_x"/>
                                          </p:val>
                                        </p:tav>
                                      </p:tavLst>
                                    </p:anim>
                                    <p:anim calcmode="lin" valueType="num">
                                      <p:cBhvr>
                                        <p:cTn id="101" dur="500" fill="hold"/>
                                        <p:tgtEl>
                                          <p:spTgt spid="2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1250"/>
                                  </p:stCondLst>
                                  <p:childTnLst>
                                    <p:set>
                                      <p:cBhvr>
                                        <p:cTn id="103" dur="1" fill="hold">
                                          <p:stCondLst>
                                            <p:cond delay="0"/>
                                          </p:stCondLst>
                                        </p:cTn>
                                        <p:tgtEl>
                                          <p:spTgt spid="25"/>
                                        </p:tgtEl>
                                        <p:attrNameLst>
                                          <p:attrName>style.visibility</p:attrName>
                                        </p:attrNameLst>
                                      </p:cBhvr>
                                      <p:to>
                                        <p:strVal val="visible"/>
                                      </p:to>
                                    </p:set>
                                    <p:animEffect transition="in" filter="fade">
                                      <p:cBhvr>
                                        <p:cTn id="104" dur="500"/>
                                        <p:tgtEl>
                                          <p:spTgt spid="25"/>
                                        </p:tgtEl>
                                      </p:cBhvr>
                                    </p:animEffect>
                                    <p:anim calcmode="lin" valueType="num">
                                      <p:cBhvr>
                                        <p:cTn id="105" dur="500" fill="hold"/>
                                        <p:tgtEl>
                                          <p:spTgt spid="25"/>
                                        </p:tgtEl>
                                        <p:attrNameLst>
                                          <p:attrName>ppt_x</p:attrName>
                                        </p:attrNameLst>
                                      </p:cBhvr>
                                      <p:tavLst>
                                        <p:tav tm="0">
                                          <p:val>
                                            <p:strVal val="#ppt_x"/>
                                          </p:val>
                                        </p:tav>
                                        <p:tav tm="100000">
                                          <p:val>
                                            <p:strVal val="#ppt_x"/>
                                          </p:val>
                                        </p:tav>
                                      </p:tavLst>
                                    </p:anim>
                                    <p:anim calcmode="lin" valueType="num">
                                      <p:cBhvr>
                                        <p:cTn id="106" dur="500" fill="hold"/>
                                        <p:tgtEl>
                                          <p:spTgt spid="25"/>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150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500"/>
                                        <p:tgtEl>
                                          <p:spTgt spid="26"/>
                                        </p:tgtEl>
                                      </p:cBhvr>
                                    </p:animEffect>
                                    <p:anim calcmode="lin" valueType="num">
                                      <p:cBhvr>
                                        <p:cTn id="110" dur="500" fill="hold"/>
                                        <p:tgtEl>
                                          <p:spTgt spid="26"/>
                                        </p:tgtEl>
                                        <p:attrNameLst>
                                          <p:attrName>ppt_x</p:attrName>
                                        </p:attrNameLst>
                                      </p:cBhvr>
                                      <p:tavLst>
                                        <p:tav tm="0">
                                          <p:val>
                                            <p:strVal val="#ppt_x"/>
                                          </p:val>
                                        </p:tav>
                                        <p:tav tm="100000">
                                          <p:val>
                                            <p:strVal val="#ppt_x"/>
                                          </p:val>
                                        </p:tav>
                                      </p:tavLst>
                                    </p:anim>
                                    <p:anim calcmode="lin" valueType="num">
                                      <p:cBhvr>
                                        <p:cTn id="111" dur="500" fill="hold"/>
                                        <p:tgtEl>
                                          <p:spTgt spid="26"/>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75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500"/>
                                        <p:tgtEl>
                                          <p:spTgt spid="38"/>
                                        </p:tgtEl>
                                      </p:cBhvr>
                                    </p:animEffect>
                                    <p:anim calcmode="lin" valueType="num">
                                      <p:cBhvr>
                                        <p:cTn id="115" dur="500" fill="hold"/>
                                        <p:tgtEl>
                                          <p:spTgt spid="38"/>
                                        </p:tgtEl>
                                        <p:attrNameLst>
                                          <p:attrName>ppt_x</p:attrName>
                                        </p:attrNameLst>
                                      </p:cBhvr>
                                      <p:tavLst>
                                        <p:tav tm="0">
                                          <p:val>
                                            <p:strVal val="#ppt_x"/>
                                          </p:val>
                                        </p:tav>
                                        <p:tav tm="100000">
                                          <p:val>
                                            <p:strVal val="#ppt_x"/>
                                          </p:val>
                                        </p:tav>
                                      </p:tavLst>
                                    </p:anim>
                                    <p:anim calcmode="lin" valueType="num">
                                      <p:cBhvr>
                                        <p:cTn id="116" dur="500" fill="hold"/>
                                        <p:tgtEl>
                                          <p:spTgt spid="38"/>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2000"/>
                                  </p:stCondLst>
                                  <p:childTnLst>
                                    <p:set>
                                      <p:cBhvr>
                                        <p:cTn id="118" dur="1" fill="hold">
                                          <p:stCondLst>
                                            <p:cond delay="0"/>
                                          </p:stCondLst>
                                        </p:cTn>
                                        <p:tgtEl>
                                          <p:spTgt spid="27"/>
                                        </p:tgtEl>
                                        <p:attrNameLst>
                                          <p:attrName>style.visibility</p:attrName>
                                        </p:attrNameLst>
                                      </p:cBhvr>
                                      <p:to>
                                        <p:strVal val="visible"/>
                                      </p:to>
                                    </p:set>
                                    <p:animEffect transition="in" filter="fade">
                                      <p:cBhvr>
                                        <p:cTn id="119" dur="500"/>
                                        <p:tgtEl>
                                          <p:spTgt spid="27"/>
                                        </p:tgtEl>
                                      </p:cBhvr>
                                    </p:animEffect>
                                    <p:anim calcmode="lin" valueType="num">
                                      <p:cBhvr>
                                        <p:cTn id="120" dur="500" fill="hold"/>
                                        <p:tgtEl>
                                          <p:spTgt spid="27"/>
                                        </p:tgtEl>
                                        <p:attrNameLst>
                                          <p:attrName>ppt_x</p:attrName>
                                        </p:attrNameLst>
                                      </p:cBhvr>
                                      <p:tavLst>
                                        <p:tav tm="0">
                                          <p:val>
                                            <p:strVal val="#ppt_x"/>
                                          </p:val>
                                        </p:tav>
                                        <p:tav tm="100000">
                                          <p:val>
                                            <p:strVal val="#ppt_x"/>
                                          </p:val>
                                        </p:tav>
                                      </p:tavLst>
                                    </p:anim>
                                    <p:anim calcmode="lin" valueType="num">
                                      <p:cBhvr>
                                        <p:cTn id="121" dur="500" fill="hold"/>
                                        <p:tgtEl>
                                          <p:spTgt spid="27"/>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2250"/>
                                  </p:stCondLst>
                                  <p:childTnLst>
                                    <p:set>
                                      <p:cBhvr>
                                        <p:cTn id="123" dur="1" fill="hold">
                                          <p:stCondLst>
                                            <p:cond delay="0"/>
                                          </p:stCondLst>
                                        </p:cTn>
                                        <p:tgtEl>
                                          <p:spTgt spid="24"/>
                                        </p:tgtEl>
                                        <p:attrNameLst>
                                          <p:attrName>style.visibility</p:attrName>
                                        </p:attrNameLst>
                                      </p:cBhvr>
                                      <p:to>
                                        <p:strVal val="visible"/>
                                      </p:to>
                                    </p:set>
                                    <p:animEffect transition="in" filter="fade">
                                      <p:cBhvr>
                                        <p:cTn id="124" dur="500"/>
                                        <p:tgtEl>
                                          <p:spTgt spid="24"/>
                                        </p:tgtEl>
                                      </p:cBhvr>
                                    </p:animEffect>
                                    <p:anim calcmode="lin" valueType="num">
                                      <p:cBhvr>
                                        <p:cTn id="125" dur="500" fill="hold"/>
                                        <p:tgtEl>
                                          <p:spTgt spid="24"/>
                                        </p:tgtEl>
                                        <p:attrNameLst>
                                          <p:attrName>ppt_x</p:attrName>
                                        </p:attrNameLst>
                                      </p:cBhvr>
                                      <p:tavLst>
                                        <p:tav tm="0">
                                          <p:val>
                                            <p:strVal val="#ppt_x"/>
                                          </p:val>
                                        </p:tav>
                                        <p:tav tm="100000">
                                          <p:val>
                                            <p:strVal val="#ppt_x"/>
                                          </p:val>
                                        </p:tav>
                                      </p:tavLst>
                                    </p:anim>
                                    <p:anim calcmode="lin" valueType="num">
                                      <p:cBhvr>
                                        <p:cTn id="126" dur="500" fill="hold"/>
                                        <p:tgtEl>
                                          <p:spTgt spid="24"/>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2500"/>
                                  </p:stCondLst>
                                  <p:childTnLst>
                                    <p:set>
                                      <p:cBhvr>
                                        <p:cTn id="128" dur="1" fill="hold">
                                          <p:stCondLst>
                                            <p:cond delay="0"/>
                                          </p:stCondLst>
                                        </p:cTn>
                                        <p:tgtEl>
                                          <p:spTgt spid="40"/>
                                        </p:tgtEl>
                                        <p:attrNameLst>
                                          <p:attrName>style.visibility</p:attrName>
                                        </p:attrNameLst>
                                      </p:cBhvr>
                                      <p:to>
                                        <p:strVal val="visible"/>
                                      </p:to>
                                    </p:set>
                                    <p:animEffect transition="in" filter="fade">
                                      <p:cBhvr>
                                        <p:cTn id="129" dur="500"/>
                                        <p:tgtEl>
                                          <p:spTgt spid="40"/>
                                        </p:tgtEl>
                                      </p:cBhvr>
                                    </p:animEffect>
                                    <p:anim calcmode="lin" valueType="num">
                                      <p:cBhvr>
                                        <p:cTn id="130" dur="500" fill="hold"/>
                                        <p:tgtEl>
                                          <p:spTgt spid="40"/>
                                        </p:tgtEl>
                                        <p:attrNameLst>
                                          <p:attrName>ppt_x</p:attrName>
                                        </p:attrNameLst>
                                      </p:cBhvr>
                                      <p:tavLst>
                                        <p:tav tm="0">
                                          <p:val>
                                            <p:strVal val="#ppt_x"/>
                                          </p:val>
                                        </p:tav>
                                        <p:tav tm="100000">
                                          <p:val>
                                            <p:strVal val="#ppt_x"/>
                                          </p:val>
                                        </p:tav>
                                      </p:tavLst>
                                    </p:anim>
                                    <p:anim calcmode="lin" valueType="num">
                                      <p:cBhvr>
                                        <p:cTn id="131" dur="500" fill="hold"/>
                                        <p:tgtEl>
                                          <p:spTgt spid="40"/>
                                        </p:tgtEl>
                                        <p:attrNameLst>
                                          <p:attrName>ppt_y</p:attrName>
                                        </p:attrNameLst>
                                      </p:cBhvr>
                                      <p:tavLst>
                                        <p:tav tm="0">
                                          <p:val>
                                            <p:strVal val="#ppt_y+.1"/>
                                          </p:val>
                                        </p:tav>
                                        <p:tav tm="100000">
                                          <p:val>
                                            <p:strVal val="#ppt_y"/>
                                          </p:val>
                                        </p:tav>
                                      </p:tavLst>
                                    </p:anim>
                                  </p:childTnLst>
                                </p:cTn>
                              </p:par>
                            </p:childTnLst>
                          </p:cTn>
                        </p:par>
                        <p:par>
                          <p:cTn id="132" fill="hold">
                            <p:stCondLst>
                              <p:cond delay="4000"/>
                            </p:stCondLst>
                            <p:childTnLst>
                              <p:par>
                                <p:cTn id="133" presetID="18" presetClass="entr" presetSubtype="6" fill="hold" nodeType="afterEffect">
                                  <p:stCondLst>
                                    <p:cond delay="0"/>
                                  </p:stCondLst>
                                  <p:childTnLst>
                                    <p:set>
                                      <p:cBhvr>
                                        <p:cTn id="134" dur="1" fill="hold">
                                          <p:stCondLst>
                                            <p:cond delay="0"/>
                                          </p:stCondLst>
                                        </p:cTn>
                                        <p:tgtEl>
                                          <p:spTgt spid="41"/>
                                        </p:tgtEl>
                                        <p:attrNameLst>
                                          <p:attrName>style.visibility</p:attrName>
                                        </p:attrNameLst>
                                      </p:cBhvr>
                                      <p:to>
                                        <p:strVal val="visible"/>
                                      </p:to>
                                    </p:set>
                                    <p:animEffect transition="in" filter="strips(downRight)">
                                      <p:cBhvr>
                                        <p:cTn id="135"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 grpId="0" animBg="1"/>
      <p:bldP spid="437" grpId="0" animBg="1"/>
      <p:bldP spid="438" grpId="0"/>
      <p:bldP spid="440" grpId="0" animBg="1"/>
      <p:bldP spid="441" grpId="0" animBg="1"/>
      <p:bldP spid="442" grpId="0"/>
      <p:bldP spid="444" grpId="0" animBg="1"/>
      <p:bldP spid="445" grpId="0" animBg="1"/>
      <p:bldP spid="446" grpId="0"/>
      <p:bldP spid="32" grpId="0"/>
      <p:bldP spid="33" grpId="0" animBg="1"/>
      <p:bldP spid="34" grpId="0" animBg="1"/>
      <p:bldP spid="35" grpId="0" animBg="1"/>
      <p:bldP spid="36" grpId="0" animBg="1"/>
      <p:bldP spid="37" grpId="0" animBg="1"/>
      <p:bldP spid="23" grpId="0" animBg="1"/>
      <p:bldP spid="24" grpId="0" animBg="1"/>
      <p:bldP spid="25" grpId="0" animBg="1"/>
      <p:bldP spid="26" grpId="0" animBg="1"/>
      <p:bldP spid="27" grpId="0" animBg="1"/>
      <p:bldP spid="28" grpId="0" animBg="1"/>
      <p:bldP spid="38" grpId="0" animBg="1"/>
      <p:bldP spid="39" grpId="0" animBg="1"/>
      <p:bldP spid="4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14" name="Freeform 11"/>
          <p:cNvSpPr/>
          <p:nvPr/>
        </p:nvSpPr>
        <p:spPr bwMode="auto">
          <a:xfrm rot="3600000">
            <a:off x="3530335" y="2098203"/>
            <a:ext cx="3492845" cy="779360"/>
          </a:xfrm>
          <a:custGeom>
            <a:avLst/>
            <a:gdLst>
              <a:gd name="T0" fmla="*/ 1275 w 2572"/>
              <a:gd name="T1" fmla="*/ 0 h 649"/>
              <a:gd name="T2" fmla="*/ 648 w 2572"/>
              <a:gd name="T3" fmla="*/ 0 h 649"/>
              <a:gd name="T4" fmla="*/ 0 w 2572"/>
              <a:gd name="T5" fmla="*/ 649 h 649"/>
              <a:gd name="T6" fmla="*/ 648 w 2572"/>
              <a:gd name="T7" fmla="*/ 649 h 649"/>
              <a:gd name="T8" fmla="*/ 1275 w 2572"/>
              <a:gd name="T9" fmla="*/ 649 h 649"/>
              <a:gd name="T10" fmla="*/ 2572 w 2572"/>
              <a:gd name="T11" fmla="*/ 649 h 649"/>
              <a:gd name="T12" fmla="*/ 2572 w 2572"/>
              <a:gd name="T13" fmla="*/ 0 h 649"/>
              <a:gd name="T14" fmla="*/ 1275 w 2572"/>
              <a:gd name="T15" fmla="*/ 0 h 649"/>
              <a:gd name="connsiteX0" fmla="*/ 4957 w 10000"/>
              <a:gd name="connsiteY0" fmla="*/ 0 h 10000"/>
              <a:gd name="connsiteX1" fmla="*/ 1408 w 10000"/>
              <a:gd name="connsiteY1" fmla="*/ 233 h 10000"/>
              <a:gd name="connsiteX2" fmla="*/ 0 w 10000"/>
              <a:gd name="connsiteY2" fmla="*/ 10000 h 10000"/>
              <a:gd name="connsiteX3" fmla="*/ 2519 w 10000"/>
              <a:gd name="connsiteY3" fmla="*/ 10000 h 10000"/>
              <a:gd name="connsiteX4" fmla="*/ 4957 w 10000"/>
              <a:gd name="connsiteY4" fmla="*/ 10000 h 10000"/>
              <a:gd name="connsiteX5" fmla="*/ 10000 w 10000"/>
              <a:gd name="connsiteY5" fmla="*/ 10000 h 10000"/>
              <a:gd name="connsiteX6" fmla="*/ 10000 w 10000"/>
              <a:gd name="connsiteY6" fmla="*/ 0 h 10000"/>
              <a:gd name="connsiteX7" fmla="*/ 4957 w 10000"/>
              <a:gd name="connsiteY7" fmla="*/ 0 h 10000"/>
              <a:gd name="connsiteX0-1" fmla="*/ 4957 w 11406"/>
              <a:gd name="connsiteY0-2" fmla="*/ 0 h 10086"/>
              <a:gd name="connsiteX1-3" fmla="*/ 1408 w 11406"/>
              <a:gd name="connsiteY1-4" fmla="*/ 233 h 10086"/>
              <a:gd name="connsiteX2-5" fmla="*/ 0 w 11406"/>
              <a:gd name="connsiteY2-6" fmla="*/ 10000 h 10086"/>
              <a:gd name="connsiteX3-7" fmla="*/ 2519 w 11406"/>
              <a:gd name="connsiteY3-8" fmla="*/ 10000 h 10086"/>
              <a:gd name="connsiteX4-9" fmla="*/ 4957 w 11406"/>
              <a:gd name="connsiteY4-10" fmla="*/ 10000 h 10086"/>
              <a:gd name="connsiteX5-11" fmla="*/ 11406 w 11406"/>
              <a:gd name="connsiteY5-12" fmla="*/ 10086 h 10086"/>
              <a:gd name="connsiteX6-13" fmla="*/ 10000 w 11406"/>
              <a:gd name="connsiteY6-14" fmla="*/ 0 h 10086"/>
              <a:gd name="connsiteX7-15" fmla="*/ 4957 w 11406"/>
              <a:gd name="connsiteY7-16"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11406" h="10086">
                <a:moveTo>
                  <a:pt x="4957" y="0"/>
                </a:moveTo>
                <a:lnTo>
                  <a:pt x="1408" y="233"/>
                </a:lnTo>
                <a:lnTo>
                  <a:pt x="0" y="10000"/>
                </a:lnTo>
                <a:lnTo>
                  <a:pt x="2519" y="10000"/>
                </a:lnTo>
                <a:lnTo>
                  <a:pt x="4957" y="10000"/>
                </a:lnTo>
                <a:lnTo>
                  <a:pt x="11406" y="10086"/>
                </a:lnTo>
                <a:lnTo>
                  <a:pt x="10000" y="0"/>
                </a:lnTo>
                <a:lnTo>
                  <a:pt x="4957" y="0"/>
                </a:lnTo>
                <a:close/>
              </a:path>
            </a:pathLst>
          </a:custGeom>
          <a:solidFill>
            <a:srgbClr val="C00000"/>
          </a:solidFill>
          <a:ln>
            <a:noFill/>
          </a:ln>
          <a:effectLst/>
        </p:spPr>
        <p:txBody>
          <a:bodyPr vert="horz" wrap="square" lIns="68580" tIns="34290" rIns="68580" bIns="34290" numCol="1" anchor="t" anchorCtr="0" compatLnSpc="1"/>
          <a:lstStyle/>
          <a:p>
            <a:endParaRPr lang="zh-CN" altLang="en-US" sz="2000" b="1">
              <a:solidFill>
                <a:prstClr val="black"/>
              </a:solidFill>
              <a:latin typeface="思源黑体 CN Regular" pitchFamily="34" charset="-122"/>
              <a:ea typeface="思源黑体 CN Regular" pitchFamily="34" charset="-122"/>
            </a:endParaRPr>
          </a:p>
        </p:txBody>
      </p:sp>
      <p:sp>
        <p:nvSpPr>
          <p:cNvPr id="30" name="任意多边形 29"/>
          <p:cNvSpPr/>
          <p:nvPr/>
        </p:nvSpPr>
        <p:spPr bwMode="auto">
          <a:xfrm rot="1800000">
            <a:off x="3355544" y="737188"/>
            <a:ext cx="771198" cy="3496183"/>
          </a:xfrm>
          <a:custGeom>
            <a:avLst/>
            <a:gdLst>
              <a:gd name="connsiteX0" fmla="*/ 1023145 w 1028264"/>
              <a:gd name="connsiteY0" fmla="*/ 0 h 4661577"/>
              <a:gd name="connsiteX1" fmla="*/ 1028264 w 1028264"/>
              <a:gd name="connsiteY1" fmla="*/ 4661577 h 4661577"/>
              <a:gd name="connsiteX2" fmla="*/ 10022 w 1028264"/>
              <a:gd name="connsiteY2" fmla="*/ 4073695 h 4661577"/>
              <a:gd name="connsiteX3" fmla="*/ 0 w 1028264"/>
              <a:gd name="connsiteY3" fmla="*/ 4064000 h 4661577"/>
              <a:gd name="connsiteX4" fmla="*/ 16973 w 1028264"/>
              <a:gd name="connsiteY4" fmla="*/ 581660 h 4661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8264" h="4661577">
                <a:moveTo>
                  <a:pt x="1023145" y="0"/>
                </a:moveTo>
                <a:lnTo>
                  <a:pt x="1028264" y="4661577"/>
                </a:lnTo>
                <a:lnTo>
                  <a:pt x="10022" y="4073695"/>
                </a:lnTo>
                <a:lnTo>
                  <a:pt x="0" y="4064000"/>
                </a:lnTo>
                <a:lnTo>
                  <a:pt x="16973" y="581660"/>
                </a:lnTo>
                <a:close/>
              </a:path>
            </a:pathLst>
          </a:custGeom>
          <a:solidFill>
            <a:srgbClr val="C00000"/>
          </a:solidFill>
          <a:ln>
            <a:noFill/>
          </a:ln>
          <a:effectLst/>
        </p:spPr>
        <p:txBody>
          <a:bodyPr vert="horz" wrap="square" lIns="68580" tIns="34290" rIns="68580" bIns="34290" numCol="1" anchor="t" anchorCtr="0" compatLnSpc="1">
            <a:noAutofit/>
          </a:bodyPr>
          <a:lstStyle/>
          <a:p>
            <a:endParaRPr lang="zh-CN" altLang="en-US" sz="2000" b="1">
              <a:solidFill>
                <a:prstClr val="black"/>
              </a:solidFill>
              <a:latin typeface="思源黑体 CN Regular" pitchFamily="34" charset="-122"/>
              <a:ea typeface="思源黑体 CN Regular" pitchFamily="34" charset="-122"/>
            </a:endParaRPr>
          </a:p>
        </p:txBody>
      </p:sp>
      <p:sp>
        <p:nvSpPr>
          <p:cNvPr id="36" name="任意多边形 35"/>
          <p:cNvSpPr/>
          <p:nvPr/>
        </p:nvSpPr>
        <p:spPr bwMode="auto">
          <a:xfrm rot="5400000">
            <a:off x="3892997" y="2278230"/>
            <a:ext cx="774120" cy="3052881"/>
          </a:xfrm>
          <a:custGeom>
            <a:avLst/>
            <a:gdLst>
              <a:gd name="connsiteX0" fmla="*/ 0 w 1032160"/>
              <a:gd name="connsiteY0" fmla="*/ 4070508 h 4070508"/>
              <a:gd name="connsiteX1" fmla="*/ 0 w 1032160"/>
              <a:gd name="connsiteY1" fmla="*/ 2895686 h 4070508"/>
              <a:gd name="connsiteX2" fmla="*/ 524 w 1032160"/>
              <a:gd name="connsiteY2" fmla="*/ 2895686 h 4070508"/>
              <a:gd name="connsiteX3" fmla="*/ 10945 w 1032160"/>
              <a:gd name="connsiteY3" fmla="*/ 585205 h 4070508"/>
              <a:gd name="connsiteX4" fmla="*/ 1024549 w 1032160"/>
              <a:gd name="connsiteY4" fmla="*/ 0 h 4070508"/>
              <a:gd name="connsiteX5" fmla="*/ 1027491 w 1032160"/>
              <a:gd name="connsiteY5" fmla="*/ 2895686 h 4070508"/>
              <a:gd name="connsiteX6" fmla="*/ 1032160 w 1032160"/>
              <a:gd name="connsiteY6" fmla="*/ 2895686 h 4070508"/>
              <a:gd name="connsiteX7" fmla="*/ 1032160 w 1032160"/>
              <a:gd name="connsiteY7" fmla="*/ 3474590 h 4070508"/>
              <a:gd name="connsiteX0-1" fmla="*/ 0 w 1032160"/>
              <a:gd name="connsiteY0-2" fmla="*/ 4070508 h 4070508"/>
              <a:gd name="connsiteX1-3" fmla="*/ 0 w 1032160"/>
              <a:gd name="connsiteY1-4" fmla="*/ 2895686 h 4070508"/>
              <a:gd name="connsiteX2-5" fmla="*/ 524 w 1032160"/>
              <a:gd name="connsiteY2-6" fmla="*/ 2895686 h 4070508"/>
              <a:gd name="connsiteX3-7" fmla="*/ 6183 w 1032160"/>
              <a:gd name="connsiteY3-8" fmla="*/ 594730 h 4070508"/>
              <a:gd name="connsiteX4-9" fmla="*/ 1024549 w 1032160"/>
              <a:gd name="connsiteY4-10" fmla="*/ 0 h 4070508"/>
              <a:gd name="connsiteX5-11" fmla="*/ 1027491 w 1032160"/>
              <a:gd name="connsiteY5-12" fmla="*/ 2895686 h 4070508"/>
              <a:gd name="connsiteX6-13" fmla="*/ 1032160 w 1032160"/>
              <a:gd name="connsiteY6-14" fmla="*/ 2895686 h 4070508"/>
              <a:gd name="connsiteX7-15" fmla="*/ 1032160 w 1032160"/>
              <a:gd name="connsiteY7-16" fmla="*/ 3474590 h 4070508"/>
              <a:gd name="connsiteX8" fmla="*/ 0 w 1032160"/>
              <a:gd name="connsiteY8" fmla="*/ 4070508 h 4070508"/>
              <a:gd name="connsiteX0-17" fmla="*/ 0 w 1032160"/>
              <a:gd name="connsiteY0-18" fmla="*/ 4070508 h 4070508"/>
              <a:gd name="connsiteX1-19" fmla="*/ 0 w 1032160"/>
              <a:gd name="connsiteY1-20" fmla="*/ 2895686 h 4070508"/>
              <a:gd name="connsiteX2-21" fmla="*/ 524 w 1032160"/>
              <a:gd name="connsiteY2-22" fmla="*/ 2895686 h 4070508"/>
              <a:gd name="connsiteX3-23" fmla="*/ 6183 w 1032160"/>
              <a:gd name="connsiteY3-24" fmla="*/ 594730 h 4070508"/>
              <a:gd name="connsiteX4-25" fmla="*/ 1024549 w 1032160"/>
              <a:gd name="connsiteY4-26" fmla="*/ 0 h 4070508"/>
              <a:gd name="connsiteX5-27" fmla="*/ 1027491 w 1032160"/>
              <a:gd name="connsiteY5-28" fmla="*/ 2895686 h 4070508"/>
              <a:gd name="connsiteX6-29" fmla="*/ 1032160 w 1032160"/>
              <a:gd name="connsiteY6-30" fmla="*/ 2895686 h 4070508"/>
              <a:gd name="connsiteX7-31" fmla="*/ 1032160 w 1032160"/>
              <a:gd name="connsiteY7-32" fmla="*/ 3474590 h 4070508"/>
              <a:gd name="connsiteX8-33" fmla="*/ 0 w 1032160"/>
              <a:gd name="connsiteY8-34" fmla="*/ 4070508 h 4070508"/>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1032160" h="4070508">
                <a:moveTo>
                  <a:pt x="0" y="4070508"/>
                </a:moveTo>
                <a:lnTo>
                  <a:pt x="0" y="2895686"/>
                </a:lnTo>
                <a:lnTo>
                  <a:pt x="524" y="2895686"/>
                </a:lnTo>
                <a:cubicBezTo>
                  <a:pt x="2410" y="2128701"/>
                  <a:pt x="4297" y="1361715"/>
                  <a:pt x="6183" y="594730"/>
                </a:cubicBezTo>
                <a:lnTo>
                  <a:pt x="1024549" y="0"/>
                </a:lnTo>
                <a:cubicBezTo>
                  <a:pt x="1025530" y="965229"/>
                  <a:pt x="1026510" y="1930457"/>
                  <a:pt x="1027491" y="2895686"/>
                </a:cubicBezTo>
                <a:lnTo>
                  <a:pt x="1032160" y="2895686"/>
                </a:lnTo>
                <a:lnTo>
                  <a:pt x="1032160" y="3474590"/>
                </a:lnTo>
                <a:lnTo>
                  <a:pt x="0" y="4070508"/>
                </a:lnTo>
                <a:close/>
              </a:path>
            </a:pathLst>
          </a:custGeom>
          <a:solidFill>
            <a:srgbClr val="C00000"/>
          </a:solidFill>
          <a:ln>
            <a:noFill/>
          </a:ln>
          <a:effectLst/>
        </p:spPr>
        <p:txBody>
          <a:bodyPr vert="horz" wrap="square" lIns="68580" tIns="34290" rIns="68580" bIns="34290" numCol="1" anchor="t" anchorCtr="0" compatLnSpc="1">
            <a:noAutofit/>
          </a:bodyPr>
          <a:lstStyle/>
          <a:p>
            <a:endParaRPr lang="zh-CN" altLang="en-US" sz="2000" b="1">
              <a:solidFill>
                <a:prstClr val="black"/>
              </a:solidFill>
              <a:latin typeface="思源黑体 CN Regular" pitchFamily="34" charset="-122"/>
              <a:ea typeface="思源黑体 CN Regular" pitchFamily="34" charset="-122"/>
            </a:endParaRPr>
          </a:p>
        </p:txBody>
      </p:sp>
      <p:grpSp>
        <p:nvGrpSpPr>
          <p:cNvPr id="2" name="组合 26"/>
          <p:cNvGrpSpPr/>
          <p:nvPr/>
        </p:nvGrpSpPr>
        <p:grpSpPr>
          <a:xfrm>
            <a:off x="3275190" y="3626434"/>
            <a:ext cx="354060" cy="356474"/>
            <a:chOff x="3771900" y="3200400"/>
            <a:chExt cx="2011680" cy="2025396"/>
          </a:xfrm>
          <a:solidFill>
            <a:schemeClr val="bg1"/>
          </a:solidFill>
        </p:grpSpPr>
        <p:sp>
          <p:nvSpPr>
            <p:cNvPr id="28" name="任意多边形 27"/>
            <p:cNvSpPr/>
            <p:nvPr/>
          </p:nvSpPr>
          <p:spPr>
            <a:xfrm>
              <a:off x="3775166" y="3370217"/>
              <a:ext cx="770708" cy="796834"/>
            </a:xfrm>
            <a:custGeom>
              <a:avLst/>
              <a:gdLst>
                <a:gd name="connsiteX0" fmla="*/ 0 w 770708"/>
                <a:gd name="connsiteY0" fmla="*/ 104503 h 796834"/>
                <a:gd name="connsiteX1" fmla="*/ 0 w 770708"/>
                <a:gd name="connsiteY1" fmla="*/ 796834 h 796834"/>
                <a:gd name="connsiteX2" fmla="*/ 770708 w 770708"/>
                <a:gd name="connsiteY2" fmla="*/ 770709 h 796834"/>
                <a:gd name="connsiteX3" fmla="*/ 770708 w 770708"/>
                <a:gd name="connsiteY3" fmla="*/ 0 h 796834"/>
                <a:gd name="connsiteX4" fmla="*/ 0 w 770708"/>
                <a:gd name="connsiteY4" fmla="*/ 104503 h 7968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0708" h="796834">
                  <a:moveTo>
                    <a:pt x="0" y="104503"/>
                  </a:moveTo>
                  <a:lnTo>
                    <a:pt x="0" y="796834"/>
                  </a:lnTo>
                  <a:lnTo>
                    <a:pt x="770708" y="770709"/>
                  </a:lnTo>
                  <a:lnTo>
                    <a:pt x="770708" y="0"/>
                  </a:lnTo>
                  <a:lnTo>
                    <a:pt x="0" y="104503"/>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思源黑体 CN Regular" pitchFamily="34" charset="-122"/>
                <a:ea typeface="思源黑体 CN Regular" pitchFamily="34" charset="-122"/>
              </a:endParaRPr>
            </a:p>
          </p:txBody>
        </p:sp>
        <p:sp>
          <p:nvSpPr>
            <p:cNvPr id="29" name="任意多边形 28"/>
            <p:cNvSpPr/>
            <p:nvPr/>
          </p:nvSpPr>
          <p:spPr>
            <a:xfrm>
              <a:off x="4704588" y="3200400"/>
              <a:ext cx="1078992" cy="937260"/>
            </a:xfrm>
            <a:custGeom>
              <a:avLst/>
              <a:gdLst>
                <a:gd name="connsiteX0" fmla="*/ 0 w 1078992"/>
                <a:gd name="connsiteY0" fmla="*/ 155448 h 937260"/>
                <a:gd name="connsiteX1" fmla="*/ 1078992 w 1078992"/>
                <a:gd name="connsiteY1" fmla="*/ 0 h 937260"/>
                <a:gd name="connsiteX2" fmla="*/ 1078992 w 1078992"/>
                <a:gd name="connsiteY2" fmla="*/ 928116 h 937260"/>
                <a:gd name="connsiteX3" fmla="*/ 9144 w 1078992"/>
                <a:gd name="connsiteY3" fmla="*/ 937260 h 937260"/>
                <a:gd name="connsiteX4" fmla="*/ 0 w 1078992"/>
                <a:gd name="connsiteY4" fmla="*/ 155448 h 9372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78992" h="937260">
                  <a:moveTo>
                    <a:pt x="0" y="155448"/>
                  </a:moveTo>
                  <a:lnTo>
                    <a:pt x="1078992" y="0"/>
                  </a:lnTo>
                  <a:lnTo>
                    <a:pt x="1078992" y="928116"/>
                  </a:lnTo>
                  <a:lnTo>
                    <a:pt x="9144" y="937260"/>
                  </a:lnTo>
                  <a:lnTo>
                    <a:pt x="0" y="155448"/>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思源黑体 CN Regular" pitchFamily="34" charset="-122"/>
                <a:ea typeface="思源黑体 CN Regular" pitchFamily="34" charset="-122"/>
              </a:endParaRPr>
            </a:p>
          </p:txBody>
        </p:sp>
        <p:sp>
          <p:nvSpPr>
            <p:cNvPr id="31" name="任意多边形 30"/>
            <p:cNvSpPr/>
            <p:nvPr/>
          </p:nvSpPr>
          <p:spPr>
            <a:xfrm>
              <a:off x="3771900" y="4279392"/>
              <a:ext cx="772668" cy="786384"/>
            </a:xfrm>
            <a:custGeom>
              <a:avLst/>
              <a:gdLst>
                <a:gd name="connsiteX0" fmla="*/ 0 w 772668"/>
                <a:gd name="connsiteY0" fmla="*/ 0 h 786384"/>
                <a:gd name="connsiteX1" fmla="*/ 772668 w 772668"/>
                <a:gd name="connsiteY1" fmla="*/ 13716 h 786384"/>
                <a:gd name="connsiteX2" fmla="*/ 772668 w 772668"/>
                <a:gd name="connsiteY2" fmla="*/ 786384 h 786384"/>
                <a:gd name="connsiteX3" fmla="*/ 4572 w 772668"/>
                <a:gd name="connsiteY3" fmla="*/ 667512 h 786384"/>
                <a:gd name="connsiteX4" fmla="*/ 0 w 772668"/>
                <a:gd name="connsiteY4" fmla="*/ 0 h 786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668" h="786384">
                  <a:moveTo>
                    <a:pt x="0" y="0"/>
                  </a:moveTo>
                  <a:lnTo>
                    <a:pt x="772668" y="13716"/>
                  </a:lnTo>
                  <a:lnTo>
                    <a:pt x="772668" y="786384"/>
                  </a:lnTo>
                  <a:lnTo>
                    <a:pt x="4572" y="667512"/>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思源黑体 CN Regular" pitchFamily="34" charset="-122"/>
                <a:ea typeface="思源黑体 CN Regular" pitchFamily="34" charset="-122"/>
              </a:endParaRPr>
            </a:p>
          </p:txBody>
        </p:sp>
        <p:sp>
          <p:nvSpPr>
            <p:cNvPr id="32" name="任意多边形 31"/>
            <p:cNvSpPr/>
            <p:nvPr/>
          </p:nvSpPr>
          <p:spPr>
            <a:xfrm>
              <a:off x="4704587" y="4293109"/>
              <a:ext cx="1076201" cy="932687"/>
            </a:xfrm>
            <a:custGeom>
              <a:avLst/>
              <a:gdLst>
                <a:gd name="connsiteX0" fmla="*/ 0 w 1092708"/>
                <a:gd name="connsiteY0" fmla="*/ 0 h 932688"/>
                <a:gd name="connsiteX1" fmla="*/ 0 w 1092708"/>
                <a:gd name="connsiteY1" fmla="*/ 795528 h 932688"/>
                <a:gd name="connsiteX2" fmla="*/ 1092708 w 1092708"/>
                <a:gd name="connsiteY2" fmla="*/ 932688 h 932688"/>
                <a:gd name="connsiteX3" fmla="*/ 1092708 w 1092708"/>
                <a:gd name="connsiteY3" fmla="*/ 9144 h 932688"/>
                <a:gd name="connsiteX4" fmla="*/ 0 w 1092708"/>
                <a:gd name="connsiteY4" fmla="*/ 0 h 9326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2708" h="932688">
                  <a:moveTo>
                    <a:pt x="0" y="0"/>
                  </a:moveTo>
                  <a:lnTo>
                    <a:pt x="0" y="795528"/>
                  </a:lnTo>
                  <a:lnTo>
                    <a:pt x="1092708" y="932688"/>
                  </a:lnTo>
                  <a:lnTo>
                    <a:pt x="1092708" y="9144"/>
                  </a:lnTo>
                  <a:lnTo>
                    <a:pt x="0" y="0"/>
                  </a:lnTo>
                  <a:close/>
                </a:path>
              </a:pathLst>
            </a:custGeom>
            <a:grp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b="1">
                <a:solidFill>
                  <a:prstClr val="white"/>
                </a:solidFill>
                <a:latin typeface="思源黑体 CN Regular" pitchFamily="34" charset="-122"/>
                <a:ea typeface="思源黑体 CN Regular" pitchFamily="34" charset="-122"/>
              </a:endParaRPr>
            </a:p>
          </p:txBody>
        </p:sp>
      </p:grpSp>
      <p:grpSp>
        <p:nvGrpSpPr>
          <p:cNvPr id="3" name="组合 33"/>
          <p:cNvGrpSpPr/>
          <p:nvPr/>
        </p:nvGrpSpPr>
        <p:grpSpPr>
          <a:xfrm>
            <a:off x="5598149" y="3115254"/>
            <a:ext cx="378542" cy="456320"/>
            <a:chOff x="4141788" y="809625"/>
            <a:chExt cx="3600450" cy="4340225"/>
          </a:xfrm>
          <a:solidFill>
            <a:schemeClr val="bg1"/>
          </a:solidFill>
        </p:grpSpPr>
        <p:sp>
          <p:nvSpPr>
            <p:cNvPr id="35" name="Freeform 7"/>
            <p:cNvSpPr/>
            <p:nvPr/>
          </p:nvSpPr>
          <p:spPr bwMode="auto">
            <a:xfrm>
              <a:off x="4141788" y="1774825"/>
              <a:ext cx="3600450" cy="3375025"/>
            </a:xfrm>
            <a:custGeom>
              <a:avLst/>
              <a:gdLst>
                <a:gd name="T0" fmla="*/ 923 w 958"/>
                <a:gd name="T1" fmla="*/ 114 h 898"/>
                <a:gd name="T2" fmla="*/ 721 w 958"/>
                <a:gd name="T3" fmla="*/ 0 h 898"/>
                <a:gd name="T4" fmla="*/ 508 w 958"/>
                <a:gd name="T5" fmla="*/ 65 h 898"/>
                <a:gd name="T6" fmla="*/ 326 w 958"/>
                <a:gd name="T7" fmla="*/ 3 h 898"/>
                <a:gd name="T8" fmla="*/ 0 w 958"/>
                <a:gd name="T9" fmla="*/ 341 h 898"/>
                <a:gd name="T10" fmla="*/ 107 w 958"/>
                <a:gd name="T11" fmla="*/ 734 h 898"/>
                <a:gd name="T12" fmla="*/ 301 w 958"/>
                <a:gd name="T13" fmla="*/ 898 h 898"/>
                <a:gd name="T14" fmla="*/ 494 w 958"/>
                <a:gd name="T15" fmla="*/ 849 h 898"/>
                <a:gd name="T16" fmla="*/ 681 w 958"/>
                <a:gd name="T17" fmla="*/ 894 h 898"/>
                <a:gd name="T18" fmla="*/ 958 w 958"/>
                <a:gd name="T19" fmla="*/ 583 h 898"/>
                <a:gd name="T20" fmla="*/ 956 w 958"/>
                <a:gd name="T21" fmla="*/ 567 h 898"/>
                <a:gd name="T22" fmla="*/ 956 w 958"/>
                <a:gd name="T23" fmla="*/ 559 h 898"/>
                <a:gd name="T24" fmla="*/ 812 w 958"/>
                <a:gd name="T25" fmla="*/ 327 h 898"/>
                <a:gd name="T26" fmla="*/ 920 w 958"/>
                <a:gd name="T27" fmla="*/ 116 h 898"/>
                <a:gd name="T28" fmla="*/ 923 w 958"/>
                <a:gd name="T29" fmla="*/ 114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8" h="898">
                  <a:moveTo>
                    <a:pt x="923" y="114"/>
                  </a:moveTo>
                  <a:cubicBezTo>
                    <a:pt x="877" y="57"/>
                    <a:pt x="816" y="0"/>
                    <a:pt x="721" y="0"/>
                  </a:cubicBezTo>
                  <a:cubicBezTo>
                    <a:pt x="655" y="0"/>
                    <a:pt x="599" y="65"/>
                    <a:pt x="508" y="65"/>
                  </a:cubicBezTo>
                  <a:cubicBezTo>
                    <a:pt x="435" y="65"/>
                    <a:pt x="405" y="3"/>
                    <a:pt x="326" y="3"/>
                  </a:cubicBezTo>
                  <a:cubicBezTo>
                    <a:pt x="162" y="3"/>
                    <a:pt x="0" y="150"/>
                    <a:pt x="0" y="341"/>
                  </a:cubicBezTo>
                  <a:cubicBezTo>
                    <a:pt x="0" y="442"/>
                    <a:pt x="33" y="598"/>
                    <a:pt x="107" y="734"/>
                  </a:cubicBezTo>
                  <a:cubicBezTo>
                    <a:pt x="161" y="834"/>
                    <a:pt x="227" y="898"/>
                    <a:pt x="301" y="898"/>
                  </a:cubicBezTo>
                  <a:cubicBezTo>
                    <a:pt x="355" y="898"/>
                    <a:pt x="418" y="849"/>
                    <a:pt x="494" y="849"/>
                  </a:cubicBezTo>
                  <a:cubicBezTo>
                    <a:pt x="560" y="849"/>
                    <a:pt x="621" y="894"/>
                    <a:pt x="681" y="894"/>
                  </a:cubicBezTo>
                  <a:cubicBezTo>
                    <a:pt x="825" y="894"/>
                    <a:pt x="958" y="707"/>
                    <a:pt x="958" y="583"/>
                  </a:cubicBezTo>
                  <a:cubicBezTo>
                    <a:pt x="958" y="576"/>
                    <a:pt x="956" y="572"/>
                    <a:pt x="956" y="567"/>
                  </a:cubicBezTo>
                  <a:cubicBezTo>
                    <a:pt x="956" y="559"/>
                    <a:pt x="956" y="559"/>
                    <a:pt x="956" y="559"/>
                  </a:cubicBezTo>
                  <a:cubicBezTo>
                    <a:pt x="863" y="509"/>
                    <a:pt x="812" y="434"/>
                    <a:pt x="812" y="327"/>
                  </a:cubicBezTo>
                  <a:cubicBezTo>
                    <a:pt x="812" y="240"/>
                    <a:pt x="850" y="164"/>
                    <a:pt x="920" y="116"/>
                  </a:cubicBezTo>
                  <a:cubicBezTo>
                    <a:pt x="923" y="114"/>
                    <a:pt x="923" y="114"/>
                    <a:pt x="923" y="1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b="1">
                <a:solidFill>
                  <a:prstClr val="black"/>
                </a:solidFill>
                <a:latin typeface="思源黑体 CN Regular" pitchFamily="34" charset="-122"/>
                <a:ea typeface="思源黑体 CN Regular" pitchFamily="34" charset="-122"/>
              </a:endParaRPr>
            </a:p>
          </p:txBody>
        </p:sp>
        <p:sp>
          <p:nvSpPr>
            <p:cNvPr id="37" name="Freeform 8"/>
            <p:cNvSpPr/>
            <p:nvPr/>
          </p:nvSpPr>
          <p:spPr bwMode="auto">
            <a:xfrm>
              <a:off x="6021388" y="809625"/>
              <a:ext cx="792163" cy="1135063"/>
            </a:xfrm>
            <a:custGeom>
              <a:avLst/>
              <a:gdLst>
                <a:gd name="T0" fmla="*/ 5 w 211"/>
                <a:gd name="T1" fmla="*/ 302 h 302"/>
                <a:gd name="T2" fmla="*/ 211 w 211"/>
                <a:gd name="T3" fmla="*/ 47 h 302"/>
                <a:gd name="T4" fmla="*/ 208 w 211"/>
                <a:gd name="T5" fmla="*/ 6 h 302"/>
                <a:gd name="T6" fmla="*/ 207 w 211"/>
                <a:gd name="T7" fmla="*/ 0 h 302"/>
                <a:gd name="T8" fmla="*/ 0 w 211"/>
                <a:gd name="T9" fmla="*/ 249 h 302"/>
                <a:gd name="T10" fmla="*/ 5 w 211"/>
                <a:gd name="T11" fmla="*/ 295 h 302"/>
                <a:gd name="T12" fmla="*/ 5 w 211"/>
                <a:gd name="T13" fmla="*/ 302 h 302"/>
              </a:gdLst>
              <a:ahLst/>
              <a:cxnLst>
                <a:cxn ang="0">
                  <a:pos x="T0" y="T1"/>
                </a:cxn>
                <a:cxn ang="0">
                  <a:pos x="T2" y="T3"/>
                </a:cxn>
                <a:cxn ang="0">
                  <a:pos x="T4" y="T5"/>
                </a:cxn>
                <a:cxn ang="0">
                  <a:pos x="T6" y="T7"/>
                </a:cxn>
                <a:cxn ang="0">
                  <a:pos x="T8" y="T9"/>
                </a:cxn>
                <a:cxn ang="0">
                  <a:pos x="T10" y="T11"/>
                </a:cxn>
                <a:cxn ang="0">
                  <a:pos x="T12" y="T13"/>
                </a:cxn>
              </a:cxnLst>
              <a:rect l="0" t="0" r="r" b="b"/>
              <a:pathLst>
                <a:path w="211" h="302">
                  <a:moveTo>
                    <a:pt x="5" y="302"/>
                  </a:moveTo>
                  <a:cubicBezTo>
                    <a:pt x="112" y="268"/>
                    <a:pt x="211" y="188"/>
                    <a:pt x="211" y="47"/>
                  </a:cubicBezTo>
                  <a:cubicBezTo>
                    <a:pt x="211" y="36"/>
                    <a:pt x="210" y="22"/>
                    <a:pt x="208" y="6"/>
                  </a:cubicBezTo>
                  <a:cubicBezTo>
                    <a:pt x="207" y="0"/>
                    <a:pt x="207" y="0"/>
                    <a:pt x="207" y="0"/>
                  </a:cubicBezTo>
                  <a:cubicBezTo>
                    <a:pt x="98" y="30"/>
                    <a:pt x="0" y="115"/>
                    <a:pt x="0" y="249"/>
                  </a:cubicBezTo>
                  <a:cubicBezTo>
                    <a:pt x="0" y="262"/>
                    <a:pt x="1" y="278"/>
                    <a:pt x="5" y="295"/>
                  </a:cubicBezTo>
                  <a:cubicBezTo>
                    <a:pt x="5" y="302"/>
                    <a:pt x="5" y="302"/>
                    <a:pt x="5" y="30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b="1">
                <a:solidFill>
                  <a:prstClr val="black"/>
                </a:solidFill>
                <a:latin typeface="思源黑体 CN Regular" pitchFamily="34" charset="-122"/>
                <a:ea typeface="思源黑体 CN Regular" pitchFamily="34" charset="-122"/>
              </a:endParaRPr>
            </a:p>
          </p:txBody>
        </p:sp>
      </p:grpSp>
      <p:sp>
        <p:nvSpPr>
          <p:cNvPr id="42" name="椭圆 70"/>
          <p:cNvSpPr/>
          <p:nvPr/>
        </p:nvSpPr>
        <p:spPr>
          <a:xfrm>
            <a:off x="4092390" y="1368581"/>
            <a:ext cx="370121" cy="446128"/>
          </a:xfrm>
          <a:custGeom>
            <a:avLst/>
            <a:gdLst/>
            <a:ahLst/>
            <a:cxnLst/>
            <a:rect l="l" t="t" r="r" b="b"/>
            <a:pathLst>
              <a:path w="1674290" h="2018114">
                <a:moveTo>
                  <a:pt x="307141" y="691642"/>
                </a:moveTo>
                <a:lnTo>
                  <a:pt x="1378912" y="691642"/>
                </a:lnTo>
                <a:lnTo>
                  <a:pt x="1369387" y="1458335"/>
                </a:lnTo>
                <a:cubicBezTo>
                  <a:pt x="1369387" y="1541769"/>
                  <a:pt x="1301750" y="1609406"/>
                  <a:pt x="1218316" y="1609406"/>
                </a:cubicBezTo>
                <a:lnTo>
                  <a:pt x="1158892" y="1609406"/>
                </a:lnTo>
                <a:lnTo>
                  <a:pt x="1158892" y="1898352"/>
                </a:lnTo>
                <a:cubicBezTo>
                  <a:pt x="1158892" y="1964495"/>
                  <a:pt x="1105273" y="2018114"/>
                  <a:pt x="1039130" y="2018114"/>
                </a:cubicBezTo>
                <a:cubicBezTo>
                  <a:pt x="972987" y="2018114"/>
                  <a:pt x="919368" y="1964495"/>
                  <a:pt x="919368" y="1898352"/>
                </a:cubicBezTo>
                <a:lnTo>
                  <a:pt x="919368" y="1609406"/>
                </a:lnTo>
                <a:lnTo>
                  <a:pt x="765901" y="1609406"/>
                </a:lnTo>
                <a:lnTo>
                  <a:pt x="765901" y="1898351"/>
                </a:lnTo>
                <a:cubicBezTo>
                  <a:pt x="765901" y="1964494"/>
                  <a:pt x="712282" y="2018113"/>
                  <a:pt x="646139" y="2018113"/>
                </a:cubicBezTo>
                <a:cubicBezTo>
                  <a:pt x="579996" y="2018113"/>
                  <a:pt x="526377" y="1964494"/>
                  <a:pt x="526377" y="1898351"/>
                </a:cubicBezTo>
                <a:lnTo>
                  <a:pt x="526377" y="1609406"/>
                </a:lnTo>
                <a:lnTo>
                  <a:pt x="458213" y="1609406"/>
                </a:lnTo>
                <a:cubicBezTo>
                  <a:pt x="374779" y="1609406"/>
                  <a:pt x="307141" y="1541769"/>
                  <a:pt x="307141" y="1458335"/>
                </a:cubicBezTo>
                <a:lnTo>
                  <a:pt x="307141" y="1156202"/>
                </a:lnTo>
                <a:lnTo>
                  <a:pt x="307141" y="854070"/>
                </a:lnTo>
                <a:close/>
                <a:moveTo>
                  <a:pt x="1554528" y="683951"/>
                </a:moveTo>
                <a:cubicBezTo>
                  <a:pt x="1620671" y="683951"/>
                  <a:pt x="1674290" y="737570"/>
                  <a:pt x="1674290" y="803713"/>
                </a:cubicBezTo>
                <a:lnTo>
                  <a:pt x="1674290" y="1299148"/>
                </a:lnTo>
                <a:cubicBezTo>
                  <a:pt x="1674290" y="1365291"/>
                  <a:pt x="1620671" y="1418910"/>
                  <a:pt x="1554528" y="1418910"/>
                </a:cubicBezTo>
                <a:cubicBezTo>
                  <a:pt x="1488385" y="1418910"/>
                  <a:pt x="1434766" y="1365291"/>
                  <a:pt x="1434766" y="1299148"/>
                </a:cubicBezTo>
                <a:lnTo>
                  <a:pt x="1434766" y="803713"/>
                </a:lnTo>
                <a:cubicBezTo>
                  <a:pt x="1434766" y="737570"/>
                  <a:pt x="1488385" y="683951"/>
                  <a:pt x="1554528" y="683951"/>
                </a:cubicBezTo>
                <a:close/>
                <a:moveTo>
                  <a:pt x="119762" y="683950"/>
                </a:moveTo>
                <a:cubicBezTo>
                  <a:pt x="185905" y="683950"/>
                  <a:pt x="239524" y="737569"/>
                  <a:pt x="239524" y="803712"/>
                </a:cubicBezTo>
                <a:lnTo>
                  <a:pt x="239524" y="1299147"/>
                </a:lnTo>
                <a:cubicBezTo>
                  <a:pt x="239524" y="1365290"/>
                  <a:pt x="185905" y="1418909"/>
                  <a:pt x="119762" y="1418909"/>
                </a:cubicBezTo>
                <a:cubicBezTo>
                  <a:pt x="53619" y="1418909"/>
                  <a:pt x="0" y="1365290"/>
                  <a:pt x="0" y="1299147"/>
                </a:cubicBezTo>
                <a:lnTo>
                  <a:pt x="0" y="803712"/>
                </a:lnTo>
                <a:cubicBezTo>
                  <a:pt x="0" y="737569"/>
                  <a:pt x="53619" y="683950"/>
                  <a:pt x="119762" y="683950"/>
                </a:cubicBezTo>
                <a:close/>
                <a:moveTo>
                  <a:pt x="1058285" y="381191"/>
                </a:moveTo>
                <a:cubicBezTo>
                  <a:pt x="1028091" y="381191"/>
                  <a:pt x="1003614" y="405668"/>
                  <a:pt x="1003614" y="435862"/>
                </a:cubicBezTo>
                <a:cubicBezTo>
                  <a:pt x="1003614" y="466056"/>
                  <a:pt x="1028091" y="490533"/>
                  <a:pt x="1058285" y="490533"/>
                </a:cubicBezTo>
                <a:cubicBezTo>
                  <a:pt x="1088479" y="490533"/>
                  <a:pt x="1112956" y="466056"/>
                  <a:pt x="1112956" y="435862"/>
                </a:cubicBezTo>
                <a:cubicBezTo>
                  <a:pt x="1112956" y="405668"/>
                  <a:pt x="1088479" y="381191"/>
                  <a:pt x="1058285" y="381191"/>
                </a:cubicBezTo>
                <a:close/>
                <a:moveTo>
                  <a:pt x="620445" y="381191"/>
                </a:moveTo>
                <a:cubicBezTo>
                  <a:pt x="590251" y="381191"/>
                  <a:pt x="565774" y="405668"/>
                  <a:pt x="565774" y="435862"/>
                </a:cubicBezTo>
                <a:cubicBezTo>
                  <a:pt x="565774" y="466056"/>
                  <a:pt x="590251" y="490533"/>
                  <a:pt x="620445" y="490533"/>
                </a:cubicBezTo>
                <a:cubicBezTo>
                  <a:pt x="650639" y="490533"/>
                  <a:pt x="675116" y="466056"/>
                  <a:pt x="675116" y="435862"/>
                </a:cubicBezTo>
                <a:cubicBezTo>
                  <a:pt x="675116" y="405668"/>
                  <a:pt x="650639" y="381191"/>
                  <a:pt x="620445" y="381191"/>
                </a:cubicBezTo>
                <a:close/>
                <a:moveTo>
                  <a:pt x="508384" y="1373"/>
                </a:moveTo>
                <a:cubicBezTo>
                  <a:pt x="515956" y="3701"/>
                  <a:pt x="522639" y="8917"/>
                  <a:pt x="526639" y="16470"/>
                </a:cubicBezTo>
                <a:lnTo>
                  <a:pt x="615978" y="185144"/>
                </a:lnTo>
                <a:cubicBezTo>
                  <a:pt x="687009" y="148129"/>
                  <a:pt x="767930" y="128483"/>
                  <a:pt x="853439" y="128483"/>
                </a:cubicBezTo>
                <a:cubicBezTo>
                  <a:pt x="932860" y="128483"/>
                  <a:pt x="1008322" y="145431"/>
                  <a:pt x="1075718" y="177325"/>
                </a:cubicBezTo>
                <a:lnTo>
                  <a:pt x="1150798" y="40824"/>
                </a:lnTo>
                <a:cubicBezTo>
                  <a:pt x="1154917" y="33335"/>
                  <a:pt x="1161682" y="28224"/>
                  <a:pt x="1169289" y="26016"/>
                </a:cubicBezTo>
                <a:cubicBezTo>
                  <a:pt x="1176896" y="23808"/>
                  <a:pt x="1185346" y="24501"/>
                  <a:pt x="1192835" y="28621"/>
                </a:cubicBezTo>
                <a:cubicBezTo>
                  <a:pt x="1207813" y="36859"/>
                  <a:pt x="1213277" y="55680"/>
                  <a:pt x="1205038" y="70658"/>
                </a:cubicBezTo>
                <a:lnTo>
                  <a:pt x="1130773" y="205677"/>
                </a:lnTo>
                <a:cubicBezTo>
                  <a:pt x="1280708" y="293097"/>
                  <a:pt x="1383706" y="450928"/>
                  <a:pt x="1395615" y="633899"/>
                </a:cubicBezTo>
                <a:lnTo>
                  <a:pt x="311263" y="633899"/>
                </a:lnTo>
                <a:cubicBezTo>
                  <a:pt x="322782" y="456918"/>
                  <a:pt x="419524" y="303459"/>
                  <a:pt x="560939" y="213488"/>
                </a:cubicBezTo>
                <a:lnTo>
                  <a:pt x="471935" y="45445"/>
                </a:lnTo>
                <a:cubicBezTo>
                  <a:pt x="463934" y="30339"/>
                  <a:pt x="469694" y="11606"/>
                  <a:pt x="484800" y="3605"/>
                </a:cubicBezTo>
                <a:cubicBezTo>
                  <a:pt x="492353" y="-395"/>
                  <a:pt x="500812" y="-955"/>
                  <a:pt x="508384" y="1373"/>
                </a:cubicBezTo>
                <a:close/>
              </a:path>
            </a:pathLst>
          </a:custGeom>
          <a:solidFill>
            <a:schemeClr val="bg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zh-CN" altLang="en-US" sz="2000" b="1" dirty="0">
              <a:solidFill>
                <a:srgbClr val="F4E0B9"/>
              </a:solidFill>
              <a:latin typeface="思源黑体 CN Regular" pitchFamily="34" charset="-122"/>
              <a:ea typeface="思源黑体 CN Regular" pitchFamily="34" charset="-122"/>
            </a:endParaRPr>
          </a:p>
        </p:txBody>
      </p:sp>
      <p:sp>
        <p:nvSpPr>
          <p:cNvPr id="54" name="文本框 53"/>
          <p:cNvSpPr txBox="1"/>
          <p:nvPr/>
        </p:nvSpPr>
        <p:spPr>
          <a:xfrm>
            <a:off x="3453614" y="3584593"/>
            <a:ext cx="2178773" cy="377026"/>
          </a:xfrm>
          <a:prstGeom prst="rect">
            <a:avLst/>
          </a:prstGeom>
          <a:noFill/>
        </p:spPr>
        <p:txBody>
          <a:bodyPr wrap="square" lIns="68580" tIns="34290" rIns="68580" bIns="34290" rtlCol="0">
            <a:spAutoFit/>
          </a:bodyPr>
          <a:lstStyle/>
          <a:p>
            <a:pPr algn="ctr"/>
            <a:r>
              <a:rPr lang="zh-CN" altLang="en-US" sz="2000" b="1" dirty="0" smtClean="0">
                <a:solidFill>
                  <a:schemeClr val="bg1"/>
                </a:solidFill>
                <a:latin typeface="思源黑体 CN Regular" pitchFamily="34" charset="-122"/>
                <a:ea typeface="思源黑体 CN Regular" pitchFamily="34" charset="-122"/>
              </a:rPr>
              <a:t>职业化技能</a:t>
            </a:r>
            <a:endParaRPr lang="zh-CN" altLang="en-US" sz="2000" b="1" dirty="0">
              <a:solidFill>
                <a:schemeClr val="bg1"/>
              </a:solidFill>
              <a:latin typeface="思源黑体 CN Regular" pitchFamily="34" charset="-122"/>
              <a:ea typeface="思源黑体 CN Regular" pitchFamily="34" charset="-122"/>
            </a:endParaRPr>
          </a:p>
        </p:txBody>
      </p:sp>
      <p:sp>
        <p:nvSpPr>
          <p:cNvPr id="55" name="文本框 54"/>
          <p:cNvSpPr txBox="1"/>
          <p:nvPr/>
        </p:nvSpPr>
        <p:spPr>
          <a:xfrm rot="3600000">
            <a:off x="4186633" y="2296988"/>
            <a:ext cx="2178773" cy="377026"/>
          </a:xfrm>
          <a:prstGeom prst="rect">
            <a:avLst/>
          </a:prstGeom>
          <a:noFill/>
        </p:spPr>
        <p:txBody>
          <a:bodyPr wrap="square" lIns="68580" tIns="34290" rIns="68580" bIns="34290" rtlCol="0">
            <a:spAutoFit/>
          </a:bodyPr>
          <a:lstStyle/>
          <a:p>
            <a:pPr algn="ctr"/>
            <a:r>
              <a:rPr lang="zh-CN" altLang="en-US" sz="2000" b="1" dirty="0" smtClean="0">
                <a:solidFill>
                  <a:schemeClr val="bg1"/>
                </a:solidFill>
                <a:latin typeface="思源黑体 CN Regular" pitchFamily="34" charset="-122"/>
                <a:ea typeface="思源黑体 CN Regular" pitchFamily="34" charset="-122"/>
              </a:rPr>
              <a:t>职业化规范</a:t>
            </a:r>
            <a:endParaRPr lang="zh-CN" altLang="en-US" sz="2000" b="1" dirty="0">
              <a:solidFill>
                <a:schemeClr val="bg1"/>
              </a:solidFill>
              <a:latin typeface="思源黑体 CN Regular" pitchFamily="34" charset="-122"/>
              <a:ea typeface="思源黑体 CN Regular" pitchFamily="34" charset="-122"/>
            </a:endParaRPr>
          </a:p>
        </p:txBody>
      </p:sp>
      <p:sp>
        <p:nvSpPr>
          <p:cNvPr id="56" name="文本框 55"/>
          <p:cNvSpPr txBox="1"/>
          <p:nvPr/>
        </p:nvSpPr>
        <p:spPr>
          <a:xfrm rot="18000000" flipH="1">
            <a:off x="2661245" y="2296986"/>
            <a:ext cx="2178773" cy="377026"/>
          </a:xfrm>
          <a:prstGeom prst="rect">
            <a:avLst/>
          </a:prstGeom>
          <a:noFill/>
        </p:spPr>
        <p:txBody>
          <a:bodyPr wrap="square" lIns="68580" tIns="34290" rIns="68580" bIns="34290" rtlCol="0">
            <a:spAutoFit/>
          </a:bodyPr>
          <a:lstStyle/>
          <a:p>
            <a:pPr algn="ctr"/>
            <a:r>
              <a:rPr lang="zh-CN" altLang="en-US" sz="2000" b="1" dirty="0" smtClean="0">
                <a:solidFill>
                  <a:schemeClr val="bg1"/>
                </a:solidFill>
                <a:latin typeface="思源黑体 CN Regular" pitchFamily="34" charset="-122"/>
                <a:ea typeface="思源黑体 CN Regular" pitchFamily="34" charset="-122"/>
              </a:rPr>
              <a:t>职业化素养</a:t>
            </a:r>
            <a:endParaRPr lang="zh-CN" altLang="en-US" sz="2000" b="1" dirty="0" smtClean="0">
              <a:solidFill>
                <a:schemeClr val="bg1"/>
              </a:solidFill>
              <a:latin typeface="思源黑体 CN Regular" pitchFamily="34" charset="-122"/>
              <a:ea typeface="思源黑体 CN Regular" pitchFamily="34" charset="-122"/>
            </a:endParaRPr>
          </a:p>
        </p:txBody>
      </p:sp>
      <p:sp>
        <p:nvSpPr>
          <p:cNvPr id="57" name="文本框 56"/>
          <p:cNvSpPr txBox="1"/>
          <p:nvPr/>
        </p:nvSpPr>
        <p:spPr>
          <a:xfrm>
            <a:off x="6253513" y="1989208"/>
            <a:ext cx="2604767" cy="1251112"/>
          </a:xfrm>
          <a:prstGeom prst="rect">
            <a:avLst/>
          </a:prstGeom>
          <a:noFill/>
        </p:spPr>
        <p:txBody>
          <a:bodyPr wrap="square" lIns="68580" tIns="34290" rIns="68580" bIns="34290" rtlCol="0">
            <a:spAutoFit/>
          </a:bodyPr>
          <a:lstStyle/>
          <a:p>
            <a:pPr algn="just">
              <a:lnSpc>
                <a:spcPct val="120000"/>
              </a:lnSpc>
            </a:pPr>
            <a:r>
              <a:rPr lang="zh-CN" altLang="en-US" sz="1600" kern="0" dirty="0" smtClean="0">
                <a:solidFill>
                  <a:srgbClr val="393A3F"/>
                </a:solidFill>
                <a:latin typeface="思源黑体 CN Regular" pitchFamily="34" charset="-122"/>
                <a:ea typeface="思源黑体 CN Regular" pitchFamily="34" charset="-122"/>
              </a:rPr>
              <a:t>职业化规范的作用是让我们从角色认知、价值观等方面完成从自由人到社会人、职业人的转化过程。</a:t>
            </a:r>
            <a:endParaRPr lang="zh-CN" altLang="en-US" sz="1600" kern="0" dirty="0">
              <a:solidFill>
                <a:srgbClr val="393A3F"/>
              </a:solidFill>
              <a:latin typeface="思源黑体 CN Regular" pitchFamily="34" charset="-122"/>
              <a:ea typeface="思源黑体 CN Regular" pitchFamily="34" charset="-122"/>
            </a:endParaRPr>
          </a:p>
        </p:txBody>
      </p:sp>
      <p:sp>
        <p:nvSpPr>
          <p:cNvPr id="59" name="文本框 58"/>
          <p:cNvSpPr txBox="1"/>
          <p:nvPr/>
        </p:nvSpPr>
        <p:spPr>
          <a:xfrm>
            <a:off x="642910" y="1928808"/>
            <a:ext cx="2403198" cy="955646"/>
          </a:xfrm>
          <a:prstGeom prst="rect">
            <a:avLst/>
          </a:prstGeom>
          <a:noFill/>
        </p:spPr>
        <p:txBody>
          <a:bodyPr wrap="square" lIns="68580" tIns="34290" rIns="68580" bIns="34290" rtlCol="0">
            <a:spAutoFit/>
          </a:bodyPr>
          <a:lstStyle/>
          <a:p>
            <a:pPr algn="just">
              <a:lnSpc>
                <a:spcPct val="120000"/>
              </a:lnSpc>
            </a:pPr>
            <a:r>
              <a:rPr lang="zh-CN" altLang="en-US" sz="1600" kern="0" dirty="0" smtClean="0">
                <a:solidFill>
                  <a:srgbClr val="393A3F"/>
                </a:solidFill>
                <a:latin typeface="思源黑体 CN Regular" pitchFamily="34" charset="-122"/>
                <a:ea typeface="思源黑体 CN Regular" pitchFamily="34" charset="-122"/>
              </a:rPr>
              <a:t>职业化素养是指员工拥有一种职业化的职场道德、职业意识以及职业心态。</a:t>
            </a:r>
            <a:endParaRPr lang="en-US" altLang="zh-CN" sz="1600" kern="0" dirty="0">
              <a:solidFill>
                <a:srgbClr val="393A3F"/>
              </a:solidFill>
              <a:latin typeface="思源黑体 CN Regular" pitchFamily="34" charset="-122"/>
              <a:ea typeface="思源黑体 CN Regular" pitchFamily="34" charset="-122"/>
            </a:endParaRPr>
          </a:p>
        </p:txBody>
      </p:sp>
      <p:sp>
        <p:nvSpPr>
          <p:cNvPr id="60" name="文本框 59"/>
          <p:cNvSpPr txBox="1"/>
          <p:nvPr/>
        </p:nvSpPr>
        <p:spPr>
          <a:xfrm>
            <a:off x="1643042" y="4340461"/>
            <a:ext cx="5572164" cy="660181"/>
          </a:xfrm>
          <a:prstGeom prst="rect">
            <a:avLst/>
          </a:prstGeom>
          <a:noFill/>
        </p:spPr>
        <p:txBody>
          <a:bodyPr wrap="square" lIns="68580" tIns="34290" rIns="68580" bIns="34290" rtlCol="0">
            <a:spAutoFit/>
          </a:bodyPr>
          <a:lstStyle/>
          <a:p>
            <a:pPr algn="just">
              <a:lnSpc>
                <a:spcPct val="120000"/>
              </a:lnSpc>
            </a:pPr>
            <a:r>
              <a:rPr lang="zh-CN" altLang="en-US" sz="1600" kern="0" dirty="0" smtClean="0">
                <a:solidFill>
                  <a:srgbClr val="393A3F"/>
                </a:solidFill>
                <a:latin typeface="思源黑体 CN Regular" pitchFamily="34" charset="-122"/>
                <a:ea typeface="思源黑体 CN Regular" pitchFamily="34" charset="-122"/>
              </a:rPr>
              <a:t>职业化技能是胜任公司各岗位共同需要掌握的通用知识和技能，包括行业知识、网络知识、系统操作、管理规范等。 </a:t>
            </a:r>
            <a:endParaRPr lang="en-US" altLang="zh-CN" sz="1600" kern="0" dirty="0">
              <a:solidFill>
                <a:srgbClr val="393A3F"/>
              </a:solidFill>
              <a:latin typeface="思源黑体 CN Regular" pitchFamily="34" charset="-122"/>
              <a:ea typeface="思源黑体 CN Regular" pitchFamily="34" charset="-122"/>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01</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475656" y="408800"/>
            <a:ext cx="2143140" cy="377000"/>
          </a:xfrm>
          <a:prstGeom prst="rect">
            <a:avLst/>
          </a:prstGeom>
          <a:noFill/>
          <a:ln w="9525">
            <a:noFill/>
            <a:miter lim="800000"/>
          </a:ln>
        </p:spPr>
        <p:txBody>
          <a:bodyPr wrap="square" lIns="68552" tIns="34277" rIns="68552" bIns="34277">
            <a:spAutoFit/>
          </a:bodyPr>
          <a:lstStyle/>
          <a:p>
            <a:r>
              <a:rPr lang="zh-CN" altLang="en-US" sz="2000" b="1" kern="100" dirty="0" smtClean="0">
                <a:solidFill>
                  <a:schemeClr val="bg1"/>
                </a:solidFill>
                <a:latin typeface="思源黑体 CN Regular" pitchFamily="34" charset="-122"/>
                <a:ea typeface="思源黑体 CN Regular" pitchFamily="34" charset="-122"/>
                <a:cs typeface="Times New Roman" panose="02020603050405020304" pitchFamily="18" charset="0"/>
              </a:rPr>
              <a:t>什么是职业化？</a:t>
            </a:r>
            <a:endParaRPr lang="zh-CN" altLang="en-US" sz="2000" b="1" kern="100" dirty="0">
              <a:solidFill>
                <a:schemeClr val="bg1"/>
              </a:solidFill>
              <a:latin typeface="思源黑体 CN Regular" pitchFamily="34" charset="-122"/>
              <a:ea typeface="思源黑体 CN Regular" pitchFamily="34" charset="-122"/>
              <a:cs typeface="Times New Roman" panose="02020603050405020304" pitchFamily="18" charset="0"/>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randombar(horizontal)">
                                      <p:cBhvr>
                                        <p:cTn id="7" dur="500"/>
                                        <p:tgtEl>
                                          <p:spTgt spid="36"/>
                                        </p:tgtEl>
                                      </p:cBhvr>
                                    </p:animEffect>
                                  </p:childTnLst>
                                </p:cTn>
                              </p:par>
                              <p:par>
                                <p:cTn id="8" presetID="14"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randombar(horizontal)">
                                      <p:cBhvr>
                                        <p:cTn id="13" dur="500"/>
                                        <p:tgtEl>
                                          <p:spTgt spid="3"/>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randombar(horizontal)">
                                      <p:cBhvr>
                                        <p:cTn id="16" dur="500"/>
                                        <p:tgtEl>
                                          <p:spTgt spid="42"/>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randombar(horizontal)">
                                      <p:cBhvr>
                                        <p:cTn id="19" dur="500"/>
                                        <p:tgtEl>
                                          <p:spTgt spid="54"/>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55"/>
                                        </p:tgtEl>
                                        <p:attrNameLst>
                                          <p:attrName>style.visibility</p:attrName>
                                        </p:attrNameLst>
                                      </p:cBhvr>
                                      <p:to>
                                        <p:strVal val="visible"/>
                                      </p:to>
                                    </p:set>
                                    <p:animEffect transition="in" filter="randombar(horizontal)">
                                      <p:cBhvr>
                                        <p:cTn id="22" dur="500"/>
                                        <p:tgtEl>
                                          <p:spTgt spid="55"/>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56"/>
                                        </p:tgtEl>
                                        <p:attrNameLst>
                                          <p:attrName>style.visibility</p:attrName>
                                        </p:attrNameLst>
                                      </p:cBhvr>
                                      <p:to>
                                        <p:strVal val="visible"/>
                                      </p:to>
                                    </p:set>
                                    <p:animEffect transition="in" filter="randombar(horizontal)">
                                      <p:cBhvr>
                                        <p:cTn id="25" dur="500"/>
                                        <p:tgtEl>
                                          <p:spTgt spid="56"/>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57"/>
                                        </p:tgtEl>
                                        <p:attrNameLst>
                                          <p:attrName>style.visibility</p:attrName>
                                        </p:attrNameLst>
                                      </p:cBhvr>
                                      <p:to>
                                        <p:strVal val="visible"/>
                                      </p:to>
                                    </p:set>
                                    <p:animEffect transition="in" filter="randombar(horizontal)">
                                      <p:cBhvr>
                                        <p:cTn id="28" dur="500"/>
                                        <p:tgtEl>
                                          <p:spTgt spid="57"/>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59"/>
                                        </p:tgtEl>
                                        <p:attrNameLst>
                                          <p:attrName>style.visibility</p:attrName>
                                        </p:attrNameLst>
                                      </p:cBhvr>
                                      <p:to>
                                        <p:strVal val="visible"/>
                                      </p:to>
                                    </p:set>
                                    <p:animEffect transition="in" filter="randombar(horizontal)">
                                      <p:cBhvr>
                                        <p:cTn id="31" dur="500"/>
                                        <p:tgtEl>
                                          <p:spTgt spid="59"/>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randombar(horizontal)">
                                      <p:cBhvr>
                                        <p:cTn id="34"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42" grpId="0" animBg="1"/>
      <p:bldP spid="54" grpId="0"/>
      <p:bldP spid="55" grpId="0"/>
      <p:bldP spid="56" grpId="0"/>
      <p:bldP spid="57" grpId="0"/>
      <p:bldP spid="59" grpId="0"/>
      <p:bldP spid="6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01</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kern="100" dirty="0" smtClean="0">
                <a:solidFill>
                  <a:schemeClr val="bg1"/>
                </a:solidFill>
                <a:latin typeface="思源黑体 CN Regular" pitchFamily="34" charset="-122"/>
                <a:ea typeface="思源黑体 CN Regular" pitchFamily="34" charset="-122"/>
                <a:cs typeface="Times New Roman" panose="02020603050405020304" pitchFamily="18" charset="0"/>
              </a:rPr>
              <a:t>职业化素质的冰山模型 </a:t>
            </a:r>
            <a:endParaRPr lang="zh-CN" altLang="en-US" sz="2000" b="1" kern="100" dirty="0">
              <a:solidFill>
                <a:schemeClr val="bg1"/>
              </a:solidFill>
              <a:latin typeface="思源黑体 CN Regular" pitchFamily="34" charset="-122"/>
              <a:ea typeface="思源黑体 CN Regular" pitchFamily="34" charset="-122"/>
              <a:cs typeface="Times New Roman" panose="02020603050405020304" pitchFamily="18" charset="0"/>
            </a:endParaRPr>
          </a:p>
        </p:txBody>
      </p:sp>
      <p:grpSp>
        <p:nvGrpSpPr>
          <p:cNvPr id="25" name="组合 23"/>
          <p:cNvGrpSpPr/>
          <p:nvPr/>
        </p:nvGrpSpPr>
        <p:grpSpPr>
          <a:xfrm rot="16200000">
            <a:off x="2874282" y="-411852"/>
            <a:ext cx="3767624" cy="69144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3" name="组合 26"/>
            <p:cNvGrpSpPr/>
            <p:nvPr/>
          </p:nvGrpSpPr>
          <p:grpSpPr>
            <a:xfrm>
              <a:off x="6109404" y="1233420"/>
              <a:ext cx="3485831" cy="234632"/>
              <a:chOff x="2149635" y="1165383"/>
              <a:chExt cx="3485831" cy="234634"/>
            </a:xfrm>
          </p:grpSpPr>
          <p:grpSp>
            <p:nvGrpSpPr>
              <p:cNvPr id="7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6"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7"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8"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9"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0"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1"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2"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3"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34"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8"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9"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40"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41"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43"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44"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45"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46"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47"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410754" y="1558353"/>
            <a:ext cx="5090204"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dirty="0" smtClean="0">
                <a:solidFill>
                  <a:schemeClr val="bg1"/>
                </a:solidFill>
                <a:latin typeface="微软雅黑 Light" panose="020B0502040204020203" pitchFamily="34" charset="-122"/>
                <a:ea typeface="微软雅黑 Light" panose="020B0502040204020203" pitchFamily="34" charset="-122"/>
                <a:cs typeface="+mn-ea"/>
                <a:sym typeface="微软雅黑 Light" panose="020B0502040204020203" pitchFamily="34" charset="-122"/>
              </a:rPr>
              <a:t>能力“冰山模型”</a:t>
            </a:r>
            <a:endParaRPr lang="zh-CN" altLang="en-US" b="1" dirty="0">
              <a:solidFill>
                <a:schemeClr val="bg1"/>
              </a:solidFill>
            </a:endParaRPr>
          </a:p>
        </p:txBody>
      </p:sp>
      <p:sp>
        <p:nvSpPr>
          <p:cNvPr id="115" name="矩形 114"/>
          <p:cNvSpPr/>
          <p:nvPr/>
        </p:nvSpPr>
        <p:spPr>
          <a:xfrm>
            <a:off x="2428861" y="2170576"/>
            <a:ext cx="5072098" cy="586296"/>
          </a:xfrm>
          <a:prstGeom prst="rect">
            <a:avLst/>
          </a:prstGeom>
        </p:spPr>
        <p:txBody>
          <a:bodyPr wrap="square" lIns="68562" tIns="34281" rIns="68562" bIns="34281">
            <a:spAutoFit/>
          </a:bodyPr>
          <a:lstStyle/>
          <a:p>
            <a:pPr algn="just">
              <a:lnSpc>
                <a:spcPct val="120000"/>
              </a:lnSpc>
            </a:pPr>
            <a:r>
              <a:rPr lang="zh-CN" altLang="en-US" sz="1400" kern="0" dirty="0">
                <a:solidFill>
                  <a:srgbClr val="393A3F"/>
                </a:solidFill>
                <a:latin typeface="思源黑体 CN Regular" pitchFamily="34" charset="-122"/>
                <a:ea typeface="思源黑体 CN Regular" pitchFamily="34" charset="-122"/>
              </a:rPr>
              <a:t>就是将人员个体素质的不同表现形式划分为表面的“冰山以上部分”和深藏的“冰山以下部分”。</a:t>
            </a:r>
            <a:endParaRPr lang="zh-CN" altLang="en-US" sz="1400" kern="0" dirty="0">
              <a:solidFill>
                <a:srgbClr val="393A3F"/>
              </a:solidFill>
              <a:latin typeface="思源黑体 CN Regular" pitchFamily="34" charset="-122"/>
              <a:ea typeface="思源黑体 CN Regular" pitchFamily="34" charset="-122"/>
            </a:endParaRPr>
          </a:p>
        </p:txBody>
      </p:sp>
      <p:sp>
        <p:nvSpPr>
          <p:cNvPr id="116" name="Rectangle 36"/>
          <p:cNvSpPr>
            <a:spLocks noChangeArrowheads="1"/>
          </p:cNvSpPr>
          <p:nvPr/>
        </p:nvSpPr>
        <p:spPr bwMode="auto">
          <a:xfrm>
            <a:off x="2428860" y="2857502"/>
            <a:ext cx="5072098" cy="586296"/>
          </a:xfrm>
          <a:prstGeom prst="rect">
            <a:avLst/>
          </a:prstGeom>
        </p:spPr>
        <p:txBody>
          <a:bodyPr wrap="square" lIns="68562" tIns="34281" rIns="68562" bIns="34281">
            <a:spAutoFit/>
          </a:bodyPr>
          <a:lstStyle/>
          <a:p>
            <a:pPr algn="just">
              <a:lnSpc>
                <a:spcPct val="120000"/>
              </a:lnSpc>
            </a:pPr>
            <a:r>
              <a:rPr lang="zh-CN" altLang="en-US" sz="1400" b="1" kern="0" dirty="0">
                <a:solidFill>
                  <a:schemeClr val="accent2"/>
                </a:solidFill>
                <a:latin typeface="思源黑体 CN Regular" pitchFamily="34" charset="-122"/>
                <a:ea typeface="思源黑体 CN Regular" pitchFamily="34" charset="-122"/>
              </a:rPr>
              <a:t>“冰山以上部分”：</a:t>
            </a:r>
            <a:r>
              <a:rPr lang="zh-CN" altLang="en-US" sz="1400" kern="0" dirty="0">
                <a:solidFill>
                  <a:srgbClr val="393A3F"/>
                </a:solidFill>
                <a:latin typeface="思源黑体 CN Regular" pitchFamily="34" charset="-122"/>
                <a:ea typeface="思源黑体 CN Regular" pitchFamily="34" charset="-122"/>
              </a:rPr>
              <a:t>包括知识、技能，是外在表现，主要通过培训与自我学习来改变和发展。</a:t>
            </a:r>
            <a:endParaRPr lang="zh-CN" altLang="en-US" sz="1400" kern="0" dirty="0">
              <a:solidFill>
                <a:srgbClr val="393A3F"/>
              </a:solidFill>
              <a:latin typeface="思源黑体 CN Regular" pitchFamily="34" charset="-122"/>
              <a:ea typeface="思源黑体 CN Regular" pitchFamily="34" charset="-122"/>
            </a:endParaRPr>
          </a:p>
        </p:txBody>
      </p:sp>
      <p:sp>
        <p:nvSpPr>
          <p:cNvPr id="117" name="Rectangle 36"/>
          <p:cNvSpPr>
            <a:spLocks noChangeArrowheads="1"/>
          </p:cNvSpPr>
          <p:nvPr/>
        </p:nvSpPr>
        <p:spPr bwMode="auto">
          <a:xfrm>
            <a:off x="2428860" y="3674940"/>
            <a:ext cx="5072098" cy="844828"/>
          </a:xfrm>
          <a:prstGeom prst="rect">
            <a:avLst/>
          </a:prstGeom>
        </p:spPr>
        <p:txBody>
          <a:bodyPr wrap="square" lIns="68562" tIns="34281" rIns="68562" bIns="34281">
            <a:spAutoFit/>
          </a:bodyPr>
          <a:lstStyle/>
          <a:p>
            <a:pPr algn="just">
              <a:lnSpc>
                <a:spcPct val="120000"/>
              </a:lnSpc>
            </a:pPr>
            <a:r>
              <a:rPr lang="zh-CN" altLang="en-US" sz="1400" b="1" kern="0" dirty="0">
                <a:solidFill>
                  <a:schemeClr val="accent2"/>
                </a:solidFill>
                <a:latin typeface="思源黑体 CN Regular" pitchFamily="34" charset="-122"/>
                <a:ea typeface="思源黑体 CN Regular" pitchFamily="34" charset="-122"/>
              </a:rPr>
              <a:t>“冰山以下部分”：</a:t>
            </a:r>
            <a:r>
              <a:rPr lang="zh-CN" altLang="en-US" sz="1400" kern="0" dirty="0">
                <a:solidFill>
                  <a:srgbClr val="393A3F"/>
                </a:solidFill>
                <a:latin typeface="思源黑体 CN Regular" pitchFamily="34" charset="-122"/>
                <a:ea typeface="思源黑体 CN Regular" pitchFamily="34" charset="-122"/>
              </a:rPr>
              <a:t>包括社会角色、自我形象、特质和动机，是人内在的、难以测量的部分。它们对人员的行为与表现起着关键性的作用。</a:t>
            </a:r>
            <a:endParaRPr lang="zh-CN" altLang="en-US" sz="1400" kern="0" dirty="0">
              <a:solidFill>
                <a:srgbClr val="393A3F"/>
              </a:solidFill>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01</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kern="100" dirty="0" smtClean="0">
                <a:solidFill>
                  <a:schemeClr val="bg1"/>
                </a:solidFill>
                <a:latin typeface="+mj-ea"/>
                <a:cs typeface="Times New Roman" panose="02020603050405020304" pitchFamily="18" charset="0"/>
              </a:rPr>
              <a:t>和谐职场的道、艺、术</a:t>
            </a:r>
            <a:endParaRPr lang="zh-CN" altLang="en-US" sz="2000" b="1" kern="100" dirty="0">
              <a:solidFill>
                <a:schemeClr val="bg1"/>
              </a:solidFill>
              <a:latin typeface="+mj-ea"/>
              <a:cs typeface="Times New Roman" panose="02020603050405020304" pitchFamily="18" charset="0"/>
            </a:endParaRPr>
          </a:p>
        </p:txBody>
      </p:sp>
      <p:grpSp>
        <p:nvGrpSpPr>
          <p:cNvPr id="2" name="组合 23"/>
          <p:cNvGrpSpPr/>
          <p:nvPr/>
        </p:nvGrpSpPr>
        <p:grpSpPr>
          <a:xfrm rot="16200000">
            <a:off x="2874282" y="-411852"/>
            <a:ext cx="3767624" cy="69144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214546" y="1558353"/>
            <a:ext cx="5429288"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kern="100" dirty="0" smtClean="0">
                <a:solidFill>
                  <a:schemeClr val="bg1"/>
                </a:solidFill>
                <a:latin typeface="+mj-ea"/>
                <a:cs typeface="Times New Roman" panose="02020603050405020304" pitchFamily="18" charset="0"/>
              </a:rPr>
              <a:t>和谐职场的道、艺、术</a:t>
            </a:r>
            <a:endParaRPr lang="zh-CN" altLang="en-US" b="1" kern="100" dirty="0">
              <a:solidFill>
                <a:schemeClr val="bg1"/>
              </a:solidFill>
              <a:latin typeface="+mj-ea"/>
              <a:cs typeface="Times New Roman" panose="02020603050405020304" pitchFamily="18" charset="0"/>
            </a:endParaRPr>
          </a:p>
        </p:txBody>
      </p:sp>
      <p:sp>
        <p:nvSpPr>
          <p:cNvPr id="75" name="矩形 74"/>
          <p:cNvSpPr/>
          <p:nvPr/>
        </p:nvSpPr>
        <p:spPr>
          <a:xfrm>
            <a:off x="2357422" y="2141539"/>
            <a:ext cx="5081985" cy="275955"/>
          </a:xfrm>
          <a:prstGeom prst="rect">
            <a:avLst/>
          </a:prstGeom>
        </p:spPr>
        <p:txBody>
          <a:bodyPr wrap="square" lIns="68562" tIns="34281" rIns="68562" bIns="34281">
            <a:spAutoFit/>
          </a:bodyPr>
          <a:lstStyle/>
          <a:p>
            <a:pPr algn="just">
              <a:lnSpc>
                <a:spcPct val="120000"/>
              </a:lnSpc>
            </a:pPr>
            <a:r>
              <a:rPr lang="zh-CN" altLang="en-US" sz="1200" kern="0" dirty="0" smtClean="0">
                <a:solidFill>
                  <a:srgbClr val="393A3F"/>
                </a:solidFill>
                <a:latin typeface="思源黑体 CN Regular" pitchFamily="34" charset="-122"/>
                <a:ea typeface="思源黑体 CN Regular" pitchFamily="34" charset="-122"/>
              </a:rPr>
              <a:t>术是</a:t>
            </a:r>
            <a:r>
              <a:rPr lang="zh-CN" altLang="en-US" sz="1200" kern="0" dirty="0">
                <a:solidFill>
                  <a:srgbClr val="393A3F"/>
                </a:solidFill>
                <a:latin typeface="思源黑体 CN Regular" pitchFamily="34" charset="-122"/>
                <a:ea typeface="思源黑体 CN Regular" pitchFamily="34" charset="-122"/>
              </a:rPr>
              <a:t>指通过常规手段、正常渠道解决问题；</a:t>
            </a:r>
            <a:endParaRPr lang="en-US" altLang="zh-CN" sz="1200" kern="0" dirty="0">
              <a:solidFill>
                <a:srgbClr val="393A3F"/>
              </a:solidFill>
              <a:latin typeface="思源黑体 CN Regular" pitchFamily="34" charset="-122"/>
              <a:ea typeface="思源黑体 CN Regular" pitchFamily="34" charset="-122"/>
            </a:endParaRPr>
          </a:p>
        </p:txBody>
      </p:sp>
      <p:sp>
        <p:nvSpPr>
          <p:cNvPr id="76" name="矩形 75"/>
          <p:cNvSpPr/>
          <p:nvPr/>
        </p:nvSpPr>
        <p:spPr>
          <a:xfrm>
            <a:off x="2357422" y="2498729"/>
            <a:ext cx="5081985" cy="275955"/>
          </a:xfrm>
          <a:prstGeom prst="rect">
            <a:avLst/>
          </a:prstGeom>
        </p:spPr>
        <p:txBody>
          <a:bodyPr wrap="square" lIns="68562" tIns="34281" rIns="68562" bIns="34281">
            <a:spAutoFit/>
          </a:bodyPr>
          <a:lstStyle/>
          <a:p>
            <a:pPr algn="just">
              <a:lnSpc>
                <a:spcPct val="120000"/>
              </a:lnSpc>
            </a:pPr>
            <a:r>
              <a:rPr lang="zh-CN" altLang="en-US" sz="1200" kern="0" dirty="0" smtClean="0">
                <a:solidFill>
                  <a:srgbClr val="393A3F"/>
                </a:solidFill>
                <a:latin typeface="思源黑体 CN Regular" pitchFamily="34" charset="-122"/>
                <a:ea typeface="思源黑体 CN Regular" pitchFamily="34" charset="-122"/>
              </a:rPr>
              <a:t>艺是</a:t>
            </a:r>
            <a:r>
              <a:rPr lang="zh-CN" altLang="en-US" sz="1200" kern="0" dirty="0">
                <a:solidFill>
                  <a:srgbClr val="393A3F"/>
                </a:solidFill>
                <a:latin typeface="思源黑体 CN Regular" pitchFamily="34" charset="-122"/>
                <a:ea typeface="思源黑体 CN Regular" pitchFamily="34" charset="-122"/>
              </a:rPr>
              <a:t>按照我们的知识构成理解它，对问题解决的规律做的提炼、总结。</a:t>
            </a:r>
            <a:endParaRPr lang="zh-CN" altLang="en-US" sz="1200" kern="0" dirty="0">
              <a:solidFill>
                <a:srgbClr val="393A3F"/>
              </a:solidFill>
              <a:latin typeface="思源黑体 CN Regular" pitchFamily="34" charset="-122"/>
              <a:ea typeface="思源黑体 CN Regular" pitchFamily="34" charset="-122"/>
            </a:endParaRPr>
          </a:p>
        </p:txBody>
      </p:sp>
      <p:sp>
        <p:nvSpPr>
          <p:cNvPr id="77" name="矩形 76"/>
          <p:cNvSpPr/>
          <p:nvPr/>
        </p:nvSpPr>
        <p:spPr>
          <a:xfrm>
            <a:off x="2357422" y="2855919"/>
            <a:ext cx="5081985" cy="512430"/>
          </a:xfrm>
          <a:prstGeom prst="rect">
            <a:avLst/>
          </a:prstGeom>
        </p:spPr>
        <p:txBody>
          <a:bodyPr wrap="square" lIns="68562" tIns="34281" rIns="68562" bIns="34281">
            <a:spAutoFit/>
          </a:bodyPr>
          <a:lstStyle/>
          <a:p>
            <a:pPr algn="just">
              <a:lnSpc>
                <a:spcPct val="120000"/>
              </a:lnSpc>
            </a:pPr>
            <a:r>
              <a:rPr lang="zh-CN" altLang="en-US" sz="1200" kern="0" dirty="0" smtClean="0">
                <a:solidFill>
                  <a:srgbClr val="393A3F"/>
                </a:solidFill>
                <a:latin typeface="思源黑体 CN Regular" pitchFamily="34" charset="-122"/>
                <a:ea typeface="思源黑体 CN Regular" pitchFamily="34" charset="-122"/>
              </a:rPr>
              <a:t>道可以</a:t>
            </a:r>
            <a:r>
              <a:rPr lang="zh-CN" altLang="en-US" sz="1200" kern="0" dirty="0">
                <a:solidFill>
                  <a:srgbClr val="393A3F"/>
                </a:solidFill>
                <a:latin typeface="思源黑体 CN Regular" pitchFamily="34" charset="-122"/>
                <a:ea typeface="思源黑体 CN Regular" pitchFamily="34" charset="-122"/>
              </a:rPr>
              <a:t>把它理解成对于一些经验，对艺的一些总结之后，把它转化成一种技能。</a:t>
            </a:r>
            <a:endParaRPr lang="zh-CN" altLang="en-US" sz="1200" kern="0" dirty="0">
              <a:solidFill>
                <a:srgbClr val="393A3F"/>
              </a:solidFill>
              <a:latin typeface="思源黑体 CN Regular" pitchFamily="34" charset="-122"/>
              <a:ea typeface="思源黑体 CN Regular" pitchFamily="34" charset="-122"/>
            </a:endParaRPr>
          </a:p>
        </p:txBody>
      </p:sp>
      <p:sp>
        <p:nvSpPr>
          <p:cNvPr id="78" name="矩形 77"/>
          <p:cNvSpPr/>
          <p:nvPr/>
        </p:nvSpPr>
        <p:spPr>
          <a:xfrm>
            <a:off x="2357422" y="3427423"/>
            <a:ext cx="5072098" cy="1177227"/>
          </a:xfrm>
          <a:prstGeom prst="rect">
            <a:avLst/>
          </a:prstGeom>
        </p:spPr>
        <p:txBody>
          <a:bodyPr wrap="square" lIns="68562" tIns="34281" rIns="68562" bIns="34281">
            <a:spAutoFit/>
          </a:bodyPr>
          <a:lstStyle/>
          <a:p>
            <a:pPr>
              <a:lnSpc>
                <a:spcPct val="150000"/>
              </a:lnSpc>
            </a:pPr>
            <a:r>
              <a:rPr lang="zh-CN" altLang="en-US" sz="1200" kern="0" dirty="0">
                <a:latin typeface="思源黑体 CN Regular" pitchFamily="34" charset="-122"/>
                <a:ea typeface="思源黑体 CN Regular" pitchFamily="34" charset="-122"/>
              </a:rPr>
              <a:t>精于术而以道为本，守于道而以术御事。有道而乏术，易招人陷害，且不能发挥其所长；精于术而乏于道，乃无本之源，亦不能长久；只有精于术而明道者，才能生生不息！术合于道，相得益彰；道术相离，各见其害；轻道重术，则智术滥用；轻术重道，则徒劳无功。</a:t>
            </a:r>
            <a:endParaRPr lang="zh-CN" altLang="en-US" sz="1200" kern="0" dirty="0">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748270"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01</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3571900" cy="346222"/>
          </a:xfrm>
          <a:prstGeom prst="rect">
            <a:avLst/>
          </a:prstGeom>
          <a:noFill/>
          <a:ln w="9525">
            <a:noFill/>
            <a:miter lim="800000"/>
          </a:ln>
        </p:spPr>
        <p:txBody>
          <a:bodyPr wrap="square" lIns="68552" tIns="34277" rIns="68552" bIns="34277">
            <a:spAutoFit/>
          </a:bodyPr>
          <a:lstStyle/>
          <a:p>
            <a:pPr algn="ctr"/>
            <a:r>
              <a:rPr lang="zh-CN" altLang="en-US" b="1" kern="100" dirty="0" smtClean="0">
                <a:solidFill>
                  <a:schemeClr val="bg1"/>
                </a:solidFill>
                <a:latin typeface="+mj-ea"/>
                <a:cs typeface="Times New Roman" panose="02020603050405020304" pitchFamily="18" charset="0"/>
              </a:rPr>
              <a:t>职业化的修炼包含以下五个方面：</a:t>
            </a:r>
            <a:endParaRPr lang="zh-CN" altLang="en-US" b="1" kern="100" dirty="0">
              <a:solidFill>
                <a:schemeClr val="bg1"/>
              </a:solidFill>
              <a:latin typeface="+mj-ea"/>
              <a:cs typeface="Times New Roman" panose="02020603050405020304" pitchFamily="18" charset="0"/>
            </a:endParaRPr>
          </a:p>
        </p:txBody>
      </p:sp>
      <p:grpSp>
        <p:nvGrpSpPr>
          <p:cNvPr id="2" name="组合 23"/>
          <p:cNvGrpSpPr/>
          <p:nvPr/>
        </p:nvGrpSpPr>
        <p:grpSpPr>
          <a:xfrm rot="16200000">
            <a:off x="1838433" y="623998"/>
            <a:ext cx="3767624" cy="48427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143108" y="1672448"/>
            <a:ext cx="3236270"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lvl="0" algn="ctr">
              <a:defRPr/>
            </a:pPr>
            <a:r>
              <a:rPr lang="zh-CN" altLang="en-US" b="1" dirty="0" smtClean="0">
                <a:solidFill>
                  <a:schemeClr val="bg1"/>
                </a:solidFill>
                <a:latin typeface="思源黑体 CN Regular" pitchFamily="34" charset="-122"/>
                <a:ea typeface="思源黑体 CN Regular" pitchFamily="34" charset="-122"/>
                <a:cs typeface="+mn-ea"/>
                <a:sym typeface="微软雅黑 Light" panose="020B0502040204020203" pitchFamily="34" charset="-122"/>
              </a:rPr>
              <a:t>科学的职业观念</a:t>
            </a:r>
            <a:endParaRPr lang="zh-CN" altLang="en-US" b="1" dirty="0">
              <a:solidFill>
                <a:schemeClr val="bg1"/>
              </a:solidFill>
              <a:latin typeface="思源黑体 CN Regular" pitchFamily="34" charset="-122"/>
              <a:ea typeface="思源黑体 CN Regular" pitchFamily="34" charset="-122"/>
              <a:cs typeface="+mn-ea"/>
              <a:sym typeface="微软雅黑 Light" panose="020B0502040204020203" pitchFamily="34" charset="-122"/>
            </a:endParaRPr>
          </a:p>
        </p:txBody>
      </p:sp>
      <p:sp>
        <p:nvSpPr>
          <p:cNvPr id="75" name="矩形 74"/>
          <p:cNvSpPr/>
          <p:nvPr/>
        </p:nvSpPr>
        <p:spPr>
          <a:xfrm>
            <a:off x="2143108" y="2250074"/>
            <a:ext cx="3071833" cy="2039002"/>
          </a:xfrm>
          <a:prstGeom prst="rect">
            <a:avLst/>
          </a:prstGeom>
        </p:spPr>
        <p:txBody>
          <a:bodyPr wrap="square" lIns="68562" tIns="34281" rIns="68562" bIns="34281">
            <a:spAutoFit/>
          </a:bodyPr>
          <a:lstStyle/>
          <a:p>
            <a:pPr algn="just">
              <a:lnSpc>
                <a:spcPct val="200000"/>
              </a:lnSpc>
            </a:pPr>
            <a:r>
              <a:rPr lang="zh-CN" altLang="en-US" sz="1600" kern="0" dirty="0" smtClean="0">
                <a:latin typeface="思源黑体 CN Regular" pitchFamily="34" charset="-122"/>
                <a:ea typeface="思源黑体 CN Regular" pitchFamily="34" charset="-122"/>
              </a:rPr>
              <a:t>做你喜欢做的事业，并且肯努力做好，能在工作中感受觉到快乐。就算你的所做没被领导发现，可你内心感觉充实而有收获。</a:t>
            </a:r>
            <a:endParaRPr lang="zh-CN" altLang="en-US" sz="1600" kern="0" dirty="0">
              <a:latin typeface="思源黑体 CN Regular" pitchFamily="34" charset="-122"/>
              <a:ea typeface="思源黑体 CN Regular" pitchFamily="34" charset="-122"/>
            </a:endParaRPr>
          </a:p>
        </p:txBody>
      </p:sp>
      <p:pic>
        <p:nvPicPr>
          <p:cNvPr id="79" name="图片 78" descr="5a97c4ad0c6cd"/>
          <p:cNvPicPr>
            <a:picLocks noChangeAspect="1"/>
          </p:cNvPicPr>
          <p:nvPr/>
        </p:nvPicPr>
        <p:blipFill>
          <a:blip r:embed="rId1" cstate="print"/>
          <a:stretch>
            <a:fillRect/>
          </a:stretch>
        </p:blipFill>
        <p:spPr>
          <a:xfrm>
            <a:off x="4986683" y="857238"/>
            <a:ext cx="4157317" cy="4572014"/>
          </a:xfrm>
          <a:prstGeom prst="rect">
            <a:avLst/>
          </a:prstGeom>
        </p:spPr>
      </p:pic>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1000"/>
                                        <p:tgtEl>
                                          <p:spTgt spid="79"/>
                                        </p:tgtEl>
                                      </p:cBhvr>
                                    </p:animEffect>
                                    <p:anim calcmode="lin" valueType="num">
                                      <p:cBhvr>
                                        <p:cTn id="8" dur="1000" fill="hold"/>
                                        <p:tgtEl>
                                          <p:spTgt spid="79"/>
                                        </p:tgtEl>
                                        <p:attrNameLst>
                                          <p:attrName>ppt_x</p:attrName>
                                        </p:attrNameLst>
                                      </p:cBhvr>
                                      <p:tavLst>
                                        <p:tav tm="0">
                                          <p:val>
                                            <p:strVal val="#ppt_x"/>
                                          </p:val>
                                        </p:tav>
                                        <p:tav tm="100000">
                                          <p:val>
                                            <p:strVal val="#ppt_x"/>
                                          </p:val>
                                        </p:tav>
                                      </p:tavLst>
                                    </p:anim>
                                    <p:anim calcmode="lin" valueType="num">
                                      <p:cBhvr>
                                        <p:cTn id="9"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748270"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01</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3571900" cy="346222"/>
          </a:xfrm>
          <a:prstGeom prst="rect">
            <a:avLst/>
          </a:prstGeom>
          <a:noFill/>
          <a:ln w="9525">
            <a:noFill/>
            <a:miter lim="800000"/>
          </a:ln>
        </p:spPr>
        <p:txBody>
          <a:bodyPr wrap="square" lIns="68552" tIns="34277" rIns="68552" bIns="34277">
            <a:spAutoFit/>
          </a:bodyPr>
          <a:lstStyle/>
          <a:p>
            <a:pPr algn="ctr"/>
            <a:r>
              <a:rPr lang="zh-CN" altLang="en-US" b="1" kern="100" dirty="0" smtClean="0">
                <a:solidFill>
                  <a:schemeClr val="bg1"/>
                </a:solidFill>
                <a:latin typeface="+mj-ea"/>
                <a:cs typeface="Times New Roman" panose="02020603050405020304" pitchFamily="18" charset="0"/>
              </a:rPr>
              <a:t>职业化的修炼包含以下五个方面：</a:t>
            </a:r>
            <a:endParaRPr lang="zh-CN" altLang="en-US" b="1" kern="100" dirty="0">
              <a:solidFill>
                <a:schemeClr val="bg1"/>
              </a:solidFill>
              <a:latin typeface="+mj-ea"/>
              <a:cs typeface="Times New Roman" panose="02020603050405020304" pitchFamily="18" charset="0"/>
            </a:endParaRPr>
          </a:p>
        </p:txBody>
      </p:sp>
      <p:grpSp>
        <p:nvGrpSpPr>
          <p:cNvPr id="2" name="组合 23"/>
          <p:cNvGrpSpPr/>
          <p:nvPr/>
        </p:nvGrpSpPr>
        <p:grpSpPr>
          <a:xfrm rot="16200000">
            <a:off x="4135875" y="650421"/>
            <a:ext cx="3714775" cy="48427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4414124" y="1678048"/>
            <a:ext cx="3444023" cy="3936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lvl="0" algn="ctr">
              <a:defRPr/>
            </a:pPr>
            <a:r>
              <a:rPr lang="zh-CN" altLang="en-US" b="1" dirty="0" smtClean="0">
                <a:solidFill>
                  <a:schemeClr val="bg1"/>
                </a:solidFill>
                <a:latin typeface="思源黑体 CN Regular" pitchFamily="34" charset="-122"/>
                <a:ea typeface="思源黑体 CN Regular" pitchFamily="34" charset="-122"/>
                <a:cs typeface="+mn-ea"/>
                <a:sym typeface="微软雅黑 Light" panose="020B0502040204020203" pitchFamily="34" charset="-122"/>
              </a:rPr>
              <a:t>阳光的职业心态</a:t>
            </a:r>
            <a:endParaRPr lang="zh-CN" altLang="en-US" b="1" dirty="0">
              <a:solidFill>
                <a:schemeClr val="bg1"/>
              </a:solidFill>
              <a:latin typeface="思源黑体 CN Regular" pitchFamily="34" charset="-122"/>
              <a:ea typeface="思源黑体 CN Regular" pitchFamily="34" charset="-122"/>
              <a:cs typeface="+mn-ea"/>
              <a:sym typeface="微软雅黑 Light" panose="020B0502040204020203" pitchFamily="34" charset="-122"/>
            </a:endParaRPr>
          </a:p>
        </p:txBody>
      </p:sp>
      <p:sp>
        <p:nvSpPr>
          <p:cNvPr id="75" name="矩形 74"/>
          <p:cNvSpPr/>
          <p:nvPr/>
        </p:nvSpPr>
        <p:spPr>
          <a:xfrm>
            <a:off x="4414125" y="2278852"/>
            <a:ext cx="3372585" cy="2309845"/>
          </a:xfrm>
          <a:prstGeom prst="rect">
            <a:avLst/>
          </a:prstGeom>
        </p:spPr>
        <p:txBody>
          <a:bodyPr wrap="square" lIns="68562" tIns="34281" rIns="68562" bIns="34281">
            <a:spAutoFit/>
          </a:bodyPr>
          <a:lstStyle/>
          <a:p>
            <a:pPr algn="just">
              <a:lnSpc>
                <a:spcPct val="130000"/>
              </a:lnSpc>
            </a:pPr>
            <a:r>
              <a:rPr lang="zh-CN" altLang="en-US" sz="1600" kern="0" dirty="0" smtClean="0">
                <a:latin typeface="思源黑体 CN Regular" pitchFamily="34" charset="-122"/>
                <a:ea typeface="思源黑体 CN Regular" pitchFamily="34" charset="-122"/>
              </a:rPr>
              <a:t>生活与工作中经常会遇到各种困扰，各种不如意，都需要我们</a:t>
            </a:r>
            <a:r>
              <a:rPr lang="zh-CN" altLang="en-US" sz="1600" b="1" kern="0" dirty="0" smtClean="0">
                <a:latin typeface="思源黑体 CN Regular" pitchFamily="34" charset="-122"/>
                <a:ea typeface="思源黑体 CN Regular" pitchFamily="34" charset="-122"/>
              </a:rPr>
              <a:t>持积极心态去面对</a:t>
            </a:r>
            <a:r>
              <a:rPr lang="zh-CN" altLang="en-US" sz="1600" kern="0" dirty="0" smtClean="0">
                <a:latin typeface="思源黑体 CN Regular" pitchFamily="34" charset="-122"/>
                <a:ea typeface="思源黑体 CN Regular" pitchFamily="34" charset="-122"/>
              </a:rPr>
              <a:t>，才能妥善处理好这些事情，心情才能舒畅。</a:t>
            </a:r>
            <a:endParaRPr lang="en-US" altLang="zh-CN" sz="1600" kern="0" dirty="0" smtClean="0">
              <a:latin typeface="思源黑体 CN Regular" pitchFamily="34" charset="-122"/>
              <a:ea typeface="思源黑体 CN Regular" pitchFamily="34" charset="-122"/>
            </a:endParaRPr>
          </a:p>
          <a:p>
            <a:pPr algn="just">
              <a:lnSpc>
                <a:spcPct val="130000"/>
              </a:lnSpc>
            </a:pPr>
            <a:r>
              <a:rPr lang="zh-CN" altLang="en-US" sz="1600" kern="0" dirty="0" smtClean="0">
                <a:latin typeface="思源黑体 CN Regular" pitchFamily="34" charset="-122"/>
                <a:ea typeface="思源黑体 CN Regular" pitchFamily="34" charset="-122"/>
              </a:rPr>
              <a:t>如果心态坏了，自控能力减退，情绪失去控制，言行也就出现反常现象，事情只会越来越糟。</a:t>
            </a:r>
            <a:endParaRPr lang="zh-CN" altLang="en-US" sz="1600" kern="0" dirty="0">
              <a:latin typeface="思源黑体 CN Regular" pitchFamily="34" charset="-122"/>
              <a:ea typeface="思源黑体 CN Regular" pitchFamily="34" charset="-122"/>
            </a:endParaRPr>
          </a:p>
        </p:txBody>
      </p:sp>
      <p:pic>
        <p:nvPicPr>
          <p:cNvPr id="74" name="图片 73" descr="5a97c4ad0c67a"/>
          <p:cNvPicPr>
            <a:picLocks noChangeAspect="1"/>
          </p:cNvPicPr>
          <p:nvPr/>
        </p:nvPicPr>
        <p:blipFill>
          <a:blip r:embed="rId1" cstate="print"/>
          <a:stretch>
            <a:fillRect/>
          </a:stretch>
        </p:blipFill>
        <p:spPr>
          <a:xfrm>
            <a:off x="-428660" y="357172"/>
            <a:ext cx="4411931" cy="5092661"/>
          </a:xfrm>
          <a:prstGeom prst="rect">
            <a:avLst/>
          </a:prstGeom>
        </p:spPr>
      </p:pic>
    </p:spTree>
  </p:cSld>
  <p:clrMapOvr>
    <a:masterClrMapping/>
  </p:clrMapOvr>
  <p:transition advClick="0" advTm="0">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748270"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01</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3571900" cy="346222"/>
          </a:xfrm>
          <a:prstGeom prst="rect">
            <a:avLst/>
          </a:prstGeom>
          <a:noFill/>
          <a:ln w="9525">
            <a:noFill/>
            <a:miter lim="800000"/>
          </a:ln>
        </p:spPr>
        <p:txBody>
          <a:bodyPr wrap="square" lIns="68552" tIns="34277" rIns="68552" bIns="34277">
            <a:spAutoFit/>
          </a:bodyPr>
          <a:lstStyle/>
          <a:p>
            <a:pPr algn="ctr"/>
            <a:r>
              <a:rPr lang="zh-CN" altLang="en-US" b="1" kern="100" dirty="0" smtClean="0">
                <a:solidFill>
                  <a:schemeClr val="bg1"/>
                </a:solidFill>
                <a:latin typeface="+mj-ea"/>
                <a:cs typeface="Times New Roman" panose="02020603050405020304" pitchFamily="18" charset="0"/>
              </a:rPr>
              <a:t>职业化的修炼包含以下五个方面：</a:t>
            </a:r>
            <a:endParaRPr lang="zh-CN" altLang="en-US" b="1" kern="100" dirty="0">
              <a:solidFill>
                <a:schemeClr val="bg1"/>
              </a:solidFill>
              <a:latin typeface="+mj-ea"/>
              <a:cs typeface="Times New Roman" panose="02020603050405020304" pitchFamily="18" charset="0"/>
            </a:endParaRPr>
          </a:p>
        </p:txBody>
      </p:sp>
      <p:grpSp>
        <p:nvGrpSpPr>
          <p:cNvPr id="2" name="组合 23"/>
          <p:cNvGrpSpPr/>
          <p:nvPr/>
        </p:nvGrpSpPr>
        <p:grpSpPr>
          <a:xfrm rot="16200000">
            <a:off x="1838433" y="623998"/>
            <a:ext cx="3767624" cy="48427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143108" y="1672448"/>
            <a:ext cx="3236270"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lvl="0" algn="ctr">
              <a:defRPr/>
            </a:pPr>
            <a:r>
              <a:rPr lang="zh-CN" altLang="en-US" b="1" dirty="0" smtClean="0">
                <a:solidFill>
                  <a:schemeClr val="bg1"/>
                </a:solidFill>
                <a:latin typeface="思源黑体 CN Regular" pitchFamily="34" charset="-122"/>
                <a:ea typeface="思源黑体 CN Regular" pitchFamily="34" charset="-122"/>
                <a:cs typeface="+mn-ea"/>
                <a:sym typeface="微软雅黑 Light" panose="020B0502040204020203" pitchFamily="34" charset="-122"/>
              </a:rPr>
              <a:t>良好的职业习惯</a:t>
            </a:r>
            <a:endParaRPr lang="zh-CN" altLang="en-US" b="1" dirty="0">
              <a:solidFill>
                <a:schemeClr val="bg1"/>
              </a:solidFill>
              <a:latin typeface="思源黑体 CN Regular" pitchFamily="34" charset="-122"/>
              <a:ea typeface="思源黑体 CN Regular" pitchFamily="34" charset="-122"/>
              <a:cs typeface="+mn-ea"/>
              <a:sym typeface="微软雅黑 Light" panose="020B0502040204020203" pitchFamily="34" charset="-122"/>
            </a:endParaRPr>
          </a:p>
        </p:txBody>
      </p:sp>
      <p:sp>
        <p:nvSpPr>
          <p:cNvPr id="75" name="矩形 74"/>
          <p:cNvSpPr/>
          <p:nvPr/>
        </p:nvSpPr>
        <p:spPr>
          <a:xfrm>
            <a:off x="2143108" y="2250074"/>
            <a:ext cx="3071833" cy="1989757"/>
          </a:xfrm>
          <a:prstGeom prst="rect">
            <a:avLst/>
          </a:prstGeom>
        </p:spPr>
        <p:txBody>
          <a:bodyPr wrap="square" lIns="68562" tIns="34281" rIns="68562" bIns="34281">
            <a:spAutoFit/>
          </a:bodyPr>
          <a:lstStyle/>
          <a:p>
            <a:pPr algn="just">
              <a:lnSpc>
                <a:spcPct val="130000"/>
              </a:lnSpc>
            </a:pPr>
            <a:r>
              <a:rPr lang="zh-CN" altLang="en-US" sz="1600" kern="0" dirty="0" smtClean="0">
                <a:latin typeface="思源黑体 CN Regular" pitchFamily="34" charset="-122"/>
                <a:ea typeface="思源黑体 CN Regular" pitchFamily="34" charset="-122"/>
              </a:rPr>
              <a:t>在岗尽责，日事日毕；关注细节，追求完美；做明白人，干利索事；</a:t>
            </a:r>
            <a:endParaRPr lang="zh-CN" altLang="en-US" sz="1600" kern="0" dirty="0" smtClean="0">
              <a:latin typeface="思源黑体 CN Regular" pitchFamily="34" charset="-122"/>
              <a:ea typeface="思源黑体 CN Regular" pitchFamily="34" charset="-122"/>
            </a:endParaRPr>
          </a:p>
          <a:p>
            <a:pPr algn="just">
              <a:lnSpc>
                <a:spcPct val="130000"/>
              </a:lnSpc>
            </a:pPr>
            <a:r>
              <a:rPr lang="zh-CN" altLang="en-US" sz="1600" kern="0" dirty="0" smtClean="0">
                <a:latin typeface="思源黑体 CN Regular" pitchFamily="34" charset="-122"/>
                <a:ea typeface="思源黑体 CN Regular" pitchFamily="34" charset="-122"/>
              </a:rPr>
              <a:t>执行制度，不折不扣；善于沟通，团结协作；遇事不慌，危机处理；</a:t>
            </a:r>
            <a:endParaRPr lang="zh-CN" altLang="en-US" sz="1600" kern="0" dirty="0" smtClean="0">
              <a:latin typeface="思源黑体 CN Regular" pitchFamily="34" charset="-122"/>
              <a:ea typeface="思源黑体 CN Regular" pitchFamily="34" charset="-122"/>
            </a:endParaRPr>
          </a:p>
          <a:p>
            <a:pPr algn="just">
              <a:lnSpc>
                <a:spcPct val="130000"/>
              </a:lnSpc>
            </a:pPr>
            <a:r>
              <a:rPr lang="zh-CN" altLang="en-US" sz="1600" kern="0" dirty="0" smtClean="0">
                <a:latin typeface="思源黑体 CN Regular" pitchFamily="34" charset="-122"/>
                <a:ea typeface="思源黑体 CN Regular" pitchFamily="34" charset="-122"/>
              </a:rPr>
              <a:t>应对压力，迎接挑战；改进建议，随时提出；企业声誉，处处维护。</a:t>
            </a:r>
            <a:endParaRPr lang="zh-CN" altLang="en-US" sz="1600" kern="0" dirty="0">
              <a:latin typeface="思源黑体 CN Regular" pitchFamily="34" charset="-122"/>
              <a:ea typeface="思源黑体 CN Regular" pitchFamily="34" charset="-122"/>
            </a:endParaRPr>
          </a:p>
        </p:txBody>
      </p:sp>
      <p:pic>
        <p:nvPicPr>
          <p:cNvPr id="74" name="stick figure red pen"/>
          <p:cNvPicPr>
            <a:picLocks noChangeAspect="1"/>
          </p:cNvPicPr>
          <p:nvPr/>
        </p:nvPicPr>
        <p:blipFill>
          <a:blip r:embed="rId1" cstate="print"/>
          <a:srcRect/>
          <a:stretch>
            <a:fillRect/>
          </a:stretch>
        </p:blipFill>
        <p:spPr bwMode="auto">
          <a:xfrm>
            <a:off x="6429388" y="1285866"/>
            <a:ext cx="1928826" cy="3725842"/>
          </a:xfrm>
          <a:prstGeom prst="rect">
            <a:avLst/>
          </a:prstGeom>
          <a:noFill/>
          <a:ln w="9525">
            <a:noFill/>
            <a:miter lim="800000"/>
            <a:headEnd/>
            <a:tailEnd/>
          </a:ln>
        </p:spPr>
      </p:pic>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0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grpSp>
        <p:nvGrpSpPr>
          <p:cNvPr id="2" name="组合 23"/>
          <p:cNvGrpSpPr/>
          <p:nvPr/>
        </p:nvGrpSpPr>
        <p:grpSpPr>
          <a:xfrm rot="16200000">
            <a:off x="2874282" y="-411852"/>
            <a:ext cx="3767624" cy="69144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214546" y="1558353"/>
            <a:ext cx="5429288"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lvl="0" algn="ctr">
              <a:defRPr/>
            </a:pPr>
            <a:r>
              <a:rPr lang="zh-CN" altLang="en-US" b="1" dirty="0" smtClean="0">
                <a:solidFill>
                  <a:schemeClr val="bg1"/>
                </a:solidFill>
                <a:latin typeface="思源黑体 CN Regular" pitchFamily="34" charset="-122"/>
                <a:ea typeface="思源黑体 CN Regular" pitchFamily="34" charset="-122"/>
                <a:cs typeface="+mn-ea"/>
                <a:sym typeface="微软雅黑 Light" panose="020B0502040204020203" pitchFamily="34" charset="-122"/>
              </a:rPr>
              <a:t>专业的职业形象</a:t>
            </a:r>
            <a:endParaRPr lang="zh-CN" altLang="en-US" b="1" dirty="0">
              <a:solidFill>
                <a:schemeClr val="bg1"/>
              </a:solidFill>
              <a:latin typeface="思源黑体 CN Regular" pitchFamily="34" charset="-122"/>
              <a:ea typeface="思源黑体 CN Regular" pitchFamily="34" charset="-122"/>
              <a:cs typeface="+mn-ea"/>
              <a:sym typeface="微软雅黑 Light" panose="020B0502040204020203" pitchFamily="34" charset="-122"/>
            </a:endParaRPr>
          </a:p>
        </p:txBody>
      </p:sp>
      <p:sp>
        <p:nvSpPr>
          <p:cNvPr id="75" name="矩形 74"/>
          <p:cNvSpPr/>
          <p:nvPr/>
        </p:nvSpPr>
        <p:spPr>
          <a:xfrm>
            <a:off x="2214546" y="2141539"/>
            <a:ext cx="5224861" cy="709407"/>
          </a:xfrm>
          <a:prstGeom prst="rect">
            <a:avLst/>
          </a:prstGeom>
        </p:spPr>
        <p:txBody>
          <a:bodyPr wrap="square" lIns="68562" tIns="34281" rIns="68562" bIns="34281">
            <a:spAutoFit/>
          </a:bodyPr>
          <a:lstStyle/>
          <a:p>
            <a:pPr algn="just">
              <a:lnSpc>
                <a:spcPct val="130000"/>
              </a:lnSpc>
            </a:pPr>
            <a:r>
              <a:rPr lang="zh-CN" altLang="en-US" sz="1600" kern="0" dirty="0" smtClean="0">
                <a:latin typeface="思源黑体 CN Regular" pitchFamily="34" charset="-122"/>
                <a:ea typeface="思源黑体 CN Regular" pitchFamily="34" charset="-122"/>
              </a:rPr>
              <a:t>穿着得体大方，言语举止有修养，业务精通，能给客户以专业、可信赖的形象。</a:t>
            </a:r>
            <a:endParaRPr lang="zh-CN" altLang="en-US" sz="1600" kern="0" dirty="0">
              <a:latin typeface="思源黑体 CN Regular" pitchFamily="34" charset="-122"/>
              <a:ea typeface="思源黑体 CN Regular" pitchFamily="34" charset="-122"/>
            </a:endParaRPr>
          </a:p>
        </p:txBody>
      </p:sp>
      <p:sp>
        <p:nvSpPr>
          <p:cNvPr id="79" name="Rectangle 5"/>
          <p:cNvSpPr>
            <a:spLocks noChangeArrowheads="1"/>
          </p:cNvSpPr>
          <p:nvPr/>
        </p:nvSpPr>
        <p:spPr bwMode="auto">
          <a:xfrm>
            <a:off x="1251114" y="331494"/>
            <a:ext cx="3748270"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80"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81" name="TextBox 80"/>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01</a:t>
            </a:r>
            <a:endParaRPr lang="zh-CN" altLang="en-US" sz="2400" b="1" dirty="0">
              <a:solidFill>
                <a:srgbClr val="F8F8F8"/>
              </a:solidFill>
              <a:latin typeface="思源黑体 CN Regular" pitchFamily="34" charset="-122"/>
              <a:ea typeface="思源黑体 CN Regular" pitchFamily="34" charset="-122"/>
            </a:endParaRPr>
          </a:p>
        </p:txBody>
      </p:sp>
      <p:sp>
        <p:nvSpPr>
          <p:cNvPr id="82" name="TextBox 81"/>
          <p:cNvSpPr txBox="1">
            <a:spLocks noChangeArrowheads="1"/>
          </p:cNvSpPr>
          <p:nvPr/>
        </p:nvSpPr>
        <p:spPr bwMode="auto">
          <a:xfrm>
            <a:off x="1357290" y="408800"/>
            <a:ext cx="3571900" cy="346222"/>
          </a:xfrm>
          <a:prstGeom prst="rect">
            <a:avLst/>
          </a:prstGeom>
          <a:noFill/>
          <a:ln w="9525">
            <a:noFill/>
            <a:miter lim="800000"/>
          </a:ln>
        </p:spPr>
        <p:txBody>
          <a:bodyPr wrap="square" lIns="68552" tIns="34277" rIns="68552" bIns="34277">
            <a:spAutoFit/>
          </a:bodyPr>
          <a:lstStyle/>
          <a:p>
            <a:pPr algn="ctr"/>
            <a:r>
              <a:rPr lang="zh-CN" altLang="en-US" b="1" kern="100" dirty="0" smtClean="0">
                <a:solidFill>
                  <a:schemeClr val="bg1"/>
                </a:solidFill>
                <a:latin typeface="+mj-ea"/>
                <a:cs typeface="Times New Roman" panose="02020603050405020304" pitchFamily="18" charset="0"/>
              </a:rPr>
              <a:t>职业化的修炼包含以下五个方面：</a:t>
            </a:r>
            <a:endParaRPr lang="zh-CN" altLang="en-US" b="1" kern="100" dirty="0">
              <a:solidFill>
                <a:schemeClr val="bg1"/>
              </a:solidFill>
              <a:latin typeface="+mj-ea"/>
              <a:cs typeface="Times New Roman" panose="02020603050405020304" pitchFamily="18" charset="0"/>
            </a:endParaRPr>
          </a:p>
        </p:txBody>
      </p:sp>
      <p:sp>
        <p:nvSpPr>
          <p:cNvPr id="83" name="圆角矩形 82"/>
          <p:cNvSpPr/>
          <p:nvPr/>
        </p:nvSpPr>
        <p:spPr>
          <a:xfrm>
            <a:off x="2214546" y="2928940"/>
            <a:ext cx="5429288"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lvl="0" algn="ctr">
              <a:defRPr/>
            </a:pPr>
            <a:r>
              <a:rPr lang="zh-CN" altLang="en-US" b="1" dirty="0" smtClean="0">
                <a:solidFill>
                  <a:schemeClr val="bg1"/>
                </a:solidFill>
                <a:latin typeface="思源黑体 CN Regular" pitchFamily="34" charset="-122"/>
                <a:ea typeface="思源黑体 CN Regular" pitchFamily="34" charset="-122"/>
                <a:cs typeface="+mn-ea"/>
                <a:sym typeface="微软雅黑 Light" panose="020B0502040204020203" pitchFamily="34" charset="-122"/>
              </a:rPr>
              <a:t>理性的职业规划</a:t>
            </a:r>
            <a:endParaRPr lang="zh-CN" altLang="en-US" b="1" dirty="0">
              <a:solidFill>
                <a:schemeClr val="bg1"/>
              </a:solidFill>
              <a:latin typeface="思源黑体 CN Regular" pitchFamily="34" charset="-122"/>
              <a:ea typeface="思源黑体 CN Regular" pitchFamily="34" charset="-122"/>
              <a:cs typeface="+mn-ea"/>
              <a:sym typeface="微软雅黑 Light" panose="020B0502040204020203" pitchFamily="34" charset="-122"/>
            </a:endParaRPr>
          </a:p>
        </p:txBody>
      </p:sp>
      <p:sp>
        <p:nvSpPr>
          <p:cNvPr id="104" name="矩形 103"/>
          <p:cNvSpPr/>
          <p:nvPr/>
        </p:nvSpPr>
        <p:spPr>
          <a:xfrm>
            <a:off x="2214546" y="3512126"/>
            <a:ext cx="5224861" cy="1029494"/>
          </a:xfrm>
          <a:prstGeom prst="rect">
            <a:avLst/>
          </a:prstGeom>
        </p:spPr>
        <p:txBody>
          <a:bodyPr wrap="square" lIns="68562" tIns="34281" rIns="68562" bIns="34281">
            <a:spAutoFit/>
          </a:bodyPr>
          <a:lstStyle/>
          <a:p>
            <a:pPr algn="just">
              <a:lnSpc>
                <a:spcPct val="130000"/>
              </a:lnSpc>
            </a:pPr>
            <a:r>
              <a:rPr lang="zh-CN" altLang="en-US" sz="1600" kern="0" dirty="0" smtClean="0">
                <a:latin typeface="思源黑体 CN Regular" pitchFamily="34" charset="-122"/>
                <a:ea typeface="思源黑体 CN Regular" pitchFamily="34" charset="-122"/>
              </a:rPr>
              <a:t>根据目前思考今后将从事什么职业、担任什么职务或职位，并且为达到这个目标而进行的必要的知识、能力等方面的准备而做出的规划。</a:t>
            </a:r>
            <a:endParaRPr lang="zh-CN" altLang="en-US" sz="1600" kern="0" dirty="0">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Rectangle 5"/>
          <p:cNvSpPr>
            <a:spLocks noChangeArrowheads="1"/>
          </p:cNvSpPr>
          <p:nvPr/>
        </p:nvSpPr>
        <p:spPr bwMode="auto">
          <a:xfrm>
            <a:off x="4976688" y="1357304"/>
            <a:ext cx="3024336" cy="517895"/>
          </a:xfrm>
          <a:prstGeom prst="rect">
            <a:avLst/>
          </a:prstGeom>
          <a:gradFill>
            <a:gsLst>
              <a:gs pos="0">
                <a:schemeClr val="bg1">
                  <a:lumMod val="85000"/>
                </a:schemeClr>
              </a:gs>
              <a:gs pos="100000">
                <a:schemeClr val="bg1"/>
              </a:gs>
            </a:gsLst>
            <a:lin ang="5400000" scaled="0"/>
          </a:gra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436" name="Freeform 6"/>
          <p:cNvSpPr>
            <a:spLocks noChangeArrowheads="1"/>
          </p:cNvSpPr>
          <p:nvPr/>
        </p:nvSpPr>
        <p:spPr bwMode="auto">
          <a:xfrm>
            <a:off x="4374182" y="1357526"/>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437" name="TextBox 436"/>
          <p:cNvSpPr txBox="1">
            <a:spLocks noChangeArrowheads="1"/>
          </p:cNvSpPr>
          <p:nvPr/>
        </p:nvSpPr>
        <p:spPr bwMode="auto">
          <a:xfrm>
            <a:off x="4442048" y="1396817"/>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a:solidFill>
                  <a:srgbClr val="F8F8F8"/>
                </a:solidFill>
                <a:latin typeface="思源黑体 CN Regular" pitchFamily="34" charset="-122"/>
                <a:ea typeface="思源黑体 CN Regular" pitchFamily="34" charset="-122"/>
              </a:rPr>
              <a:t>01</a:t>
            </a:r>
            <a:endParaRPr lang="zh-CN" altLang="en-US" sz="2400" b="1" dirty="0">
              <a:solidFill>
                <a:srgbClr val="F8F8F8"/>
              </a:solidFill>
              <a:latin typeface="思源黑体 CN Regular" pitchFamily="34" charset="-122"/>
              <a:ea typeface="思源黑体 CN Regular" pitchFamily="34" charset="-122"/>
            </a:endParaRPr>
          </a:p>
        </p:txBody>
      </p:sp>
      <p:sp>
        <p:nvSpPr>
          <p:cNvPr id="438" name="TextBox 437"/>
          <p:cNvSpPr txBox="1">
            <a:spLocks noChangeArrowheads="1"/>
          </p:cNvSpPr>
          <p:nvPr/>
        </p:nvSpPr>
        <p:spPr bwMode="auto">
          <a:xfrm>
            <a:off x="5188722" y="1428742"/>
            <a:ext cx="2786081" cy="377000"/>
          </a:xfrm>
          <a:prstGeom prst="rect">
            <a:avLst/>
          </a:prstGeom>
          <a:noFill/>
          <a:ln w="9525">
            <a:noFill/>
            <a:miter lim="800000"/>
          </a:ln>
        </p:spPr>
        <p:txBody>
          <a:bodyPr wrap="square" lIns="68552" tIns="34277" rIns="68552" bIns="34277">
            <a:spAutoFit/>
          </a:bodyPr>
          <a:lstStyle/>
          <a:p>
            <a:r>
              <a:rPr lang="zh-CN" altLang="en-US" sz="2000" b="1" dirty="0" smtClean="0">
                <a:latin typeface="思源黑体 CN Regular" pitchFamily="34" charset="-122"/>
                <a:ea typeface="思源黑体 CN Regular" pitchFamily="34" charset="-122"/>
              </a:rPr>
              <a:t>树立正确职业化观念</a:t>
            </a:r>
            <a:endParaRPr lang="zh-CN" altLang="en-US" sz="2000" b="1" dirty="0">
              <a:latin typeface="思源黑体 CN Regular" pitchFamily="34" charset="-122"/>
              <a:ea typeface="思源黑体 CN Regular" pitchFamily="34" charset="-122"/>
            </a:endParaRPr>
          </a:p>
        </p:txBody>
      </p:sp>
      <p:sp>
        <p:nvSpPr>
          <p:cNvPr id="439" name="Rectangle 5"/>
          <p:cNvSpPr>
            <a:spLocks noChangeArrowheads="1"/>
          </p:cNvSpPr>
          <p:nvPr/>
        </p:nvSpPr>
        <p:spPr bwMode="auto">
          <a:xfrm>
            <a:off x="4976688" y="2339066"/>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solidFill>
                <a:schemeClr val="bg1"/>
              </a:solidFill>
              <a:latin typeface="思源黑体 CN Regular" pitchFamily="34" charset="-122"/>
              <a:ea typeface="思源黑体 CN Regular" pitchFamily="34" charset="-122"/>
            </a:endParaRPr>
          </a:p>
        </p:txBody>
      </p:sp>
      <p:sp>
        <p:nvSpPr>
          <p:cNvPr id="440" name="Freeform 6"/>
          <p:cNvSpPr>
            <a:spLocks noChangeArrowheads="1"/>
          </p:cNvSpPr>
          <p:nvPr/>
        </p:nvSpPr>
        <p:spPr bwMode="auto">
          <a:xfrm>
            <a:off x="4374182" y="2339502"/>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solidFill>
                <a:schemeClr val="bg1"/>
              </a:solidFill>
            </a:endParaRPr>
          </a:p>
        </p:txBody>
      </p:sp>
      <p:sp>
        <p:nvSpPr>
          <p:cNvPr id="441" name="TextBox 440"/>
          <p:cNvSpPr txBox="1">
            <a:spLocks noChangeArrowheads="1"/>
          </p:cNvSpPr>
          <p:nvPr/>
        </p:nvSpPr>
        <p:spPr bwMode="auto">
          <a:xfrm>
            <a:off x="4442048" y="2378792"/>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a:solidFill>
                  <a:schemeClr val="bg1"/>
                </a:solidFill>
                <a:latin typeface="思源黑体 CN Regular" pitchFamily="34" charset="-122"/>
                <a:ea typeface="思源黑体 CN Regular" pitchFamily="34" charset="-122"/>
              </a:rPr>
              <a:t>02</a:t>
            </a:r>
            <a:endParaRPr lang="zh-CN" altLang="en-US" sz="2400" b="1" dirty="0">
              <a:solidFill>
                <a:schemeClr val="bg1"/>
              </a:solidFill>
              <a:latin typeface="思源黑体 CN Regular" pitchFamily="34" charset="-122"/>
              <a:ea typeface="思源黑体 CN Regular" pitchFamily="34" charset="-122"/>
            </a:endParaRPr>
          </a:p>
        </p:txBody>
      </p:sp>
      <p:sp>
        <p:nvSpPr>
          <p:cNvPr id="442" name="TextBox 441"/>
          <p:cNvSpPr txBox="1">
            <a:spLocks noChangeArrowheads="1"/>
          </p:cNvSpPr>
          <p:nvPr/>
        </p:nvSpPr>
        <p:spPr bwMode="auto">
          <a:xfrm>
            <a:off x="5188722" y="2409064"/>
            <a:ext cx="2786081"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摆正职业心态</a:t>
            </a:r>
            <a:endParaRPr lang="zh-CN" altLang="en-US" sz="2000" b="1" dirty="0">
              <a:solidFill>
                <a:schemeClr val="bg1"/>
              </a:solidFill>
              <a:latin typeface="思源黑体 CN Regular" pitchFamily="34" charset="-122"/>
              <a:ea typeface="思源黑体 CN Regular" pitchFamily="34" charset="-122"/>
            </a:endParaRPr>
          </a:p>
        </p:txBody>
      </p:sp>
      <p:sp>
        <p:nvSpPr>
          <p:cNvPr id="443" name="Rectangle 5"/>
          <p:cNvSpPr>
            <a:spLocks noChangeArrowheads="1"/>
          </p:cNvSpPr>
          <p:nvPr/>
        </p:nvSpPr>
        <p:spPr bwMode="auto">
          <a:xfrm>
            <a:off x="4976688" y="3268301"/>
            <a:ext cx="3024336" cy="517895"/>
          </a:xfrm>
          <a:prstGeom prst="rect">
            <a:avLst/>
          </a:prstGeom>
          <a:gradFill>
            <a:gsLst>
              <a:gs pos="0">
                <a:schemeClr val="bg1">
                  <a:lumMod val="85000"/>
                </a:schemeClr>
              </a:gs>
              <a:gs pos="100000">
                <a:schemeClr val="bg1"/>
              </a:gs>
            </a:gsLst>
            <a:lin ang="5400000" scaled="0"/>
          </a:gra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444" name="Freeform 6"/>
          <p:cNvSpPr>
            <a:spLocks noChangeArrowheads="1"/>
          </p:cNvSpPr>
          <p:nvPr/>
        </p:nvSpPr>
        <p:spPr bwMode="auto">
          <a:xfrm>
            <a:off x="4374182" y="3267760"/>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445" name="TextBox 444"/>
          <p:cNvSpPr txBox="1">
            <a:spLocks noChangeArrowheads="1"/>
          </p:cNvSpPr>
          <p:nvPr/>
        </p:nvSpPr>
        <p:spPr bwMode="auto">
          <a:xfrm>
            <a:off x="4442048" y="3308241"/>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a:solidFill>
                  <a:srgbClr val="F8F8F8"/>
                </a:solidFill>
                <a:latin typeface="思源黑体 CN Regular" pitchFamily="34" charset="-122"/>
                <a:ea typeface="思源黑体 CN Regular" pitchFamily="34" charset="-122"/>
              </a:rPr>
              <a:t>03</a:t>
            </a:r>
            <a:endParaRPr lang="zh-CN" altLang="en-US" sz="2400" b="1" dirty="0">
              <a:solidFill>
                <a:srgbClr val="F8F8F8"/>
              </a:solidFill>
              <a:latin typeface="思源黑体 CN Regular" pitchFamily="34" charset="-122"/>
              <a:ea typeface="思源黑体 CN Regular" pitchFamily="34" charset="-122"/>
            </a:endParaRPr>
          </a:p>
        </p:txBody>
      </p:sp>
      <p:sp>
        <p:nvSpPr>
          <p:cNvPr id="446" name="TextBox 445"/>
          <p:cNvSpPr txBox="1">
            <a:spLocks noChangeArrowheads="1"/>
          </p:cNvSpPr>
          <p:nvPr/>
        </p:nvSpPr>
        <p:spPr bwMode="auto">
          <a:xfrm>
            <a:off x="5188722" y="3337758"/>
            <a:ext cx="2143140" cy="377000"/>
          </a:xfrm>
          <a:prstGeom prst="rect">
            <a:avLst/>
          </a:prstGeom>
          <a:noFill/>
          <a:ln w="9525">
            <a:noFill/>
            <a:miter lim="800000"/>
          </a:ln>
        </p:spPr>
        <p:txBody>
          <a:bodyPr wrap="square" lIns="68552" tIns="34277" rIns="68552" bIns="34277">
            <a:spAutoFit/>
          </a:bodyPr>
          <a:lstStyle/>
          <a:p>
            <a:r>
              <a:rPr lang="zh-CN" altLang="en-US" sz="2000" b="1" dirty="0" smtClean="0">
                <a:latin typeface="思源黑体 CN Regular" pitchFamily="34" charset="-122"/>
                <a:ea typeface="思源黑体 CN Regular" pitchFamily="34" charset="-122"/>
              </a:rPr>
              <a:t>养成高效能习惯</a:t>
            </a:r>
            <a:endParaRPr lang="zh-CN" altLang="en-US" sz="2000" b="1" dirty="0">
              <a:latin typeface="思源黑体 CN Regular" pitchFamily="34" charset="-122"/>
              <a:ea typeface="思源黑体 CN Regular" pitchFamily="34" charset="-122"/>
            </a:endParaRPr>
          </a:p>
        </p:txBody>
      </p:sp>
      <p:grpSp>
        <p:nvGrpSpPr>
          <p:cNvPr id="2" name="组合 49"/>
          <p:cNvGrpSpPr/>
          <p:nvPr/>
        </p:nvGrpSpPr>
        <p:grpSpPr>
          <a:xfrm>
            <a:off x="1066690" y="1284908"/>
            <a:ext cx="2178369" cy="2088232"/>
            <a:chOff x="1677608" y="2996952"/>
            <a:chExt cx="1395643" cy="1395643"/>
          </a:xfrm>
        </p:grpSpPr>
        <p:sp>
          <p:nvSpPr>
            <p:cNvPr id="30"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prstClr val="white"/>
                </a:solidFill>
                <a:latin typeface="思源黑体 CN Regular" pitchFamily="34" charset="-122"/>
                <a:ea typeface="思源黑体 CN Regular" pitchFamily="34" charset="-122"/>
              </a:endParaRPr>
            </a:p>
          </p:txBody>
        </p:sp>
        <p:sp>
          <p:nvSpPr>
            <p:cNvPr id="31"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思源黑体 CN Regular" pitchFamily="34" charset="-122"/>
                  <a:ea typeface="思源黑体 CN Regular" pitchFamily="34" charset="-122"/>
                </a:rPr>
                <a:t></a:t>
              </a:r>
              <a:endParaRPr lang="en-US" sz="2100" dirty="0">
                <a:solidFill>
                  <a:prstClr val="white"/>
                </a:solidFill>
                <a:effectLst>
                  <a:outerShdw blurRad="38100" dist="38100" dir="2700000" algn="tl">
                    <a:srgbClr val="000000">
                      <a:alpha val="43137"/>
                    </a:srgbClr>
                  </a:outerShdw>
                </a:effectLst>
                <a:latin typeface="思源黑体 CN Regular" pitchFamily="34" charset="-122"/>
                <a:ea typeface="思源黑体 CN Regular" pitchFamily="34" charset="-122"/>
              </a:endParaRPr>
            </a:p>
          </p:txBody>
        </p:sp>
      </p:grpSp>
      <p:sp>
        <p:nvSpPr>
          <p:cNvPr id="32" name="标题 4"/>
          <p:cNvSpPr txBox="1"/>
          <p:nvPr/>
        </p:nvSpPr>
        <p:spPr>
          <a:xfrm>
            <a:off x="1426730" y="2149003"/>
            <a:ext cx="1380889" cy="451970"/>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4800" b="1" dirty="0" smtClean="0">
                <a:solidFill>
                  <a:schemeClr val="bg1"/>
                </a:solidFill>
                <a:latin typeface="思源黑体 CN Regular" pitchFamily="34" charset="-122"/>
                <a:ea typeface="思源黑体 CN Regular" pitchFamily="34" charset="-122"/>
              </a:rPr>
              <a:t>目录</a:t>
            </a:r>
            <a:endParaRPr lang="zh-CN" altLang="en-US" sz="4800" b="1" dirty="0" smtClean="0">
              <a:solidFill>
                <a:schemeClr val="bg1"/>
              </a:solidFill>
              <a:latin typeface="思源黑体 CN Regular" pitchFamily="34" charset="-122"/>
              <a:ea typeface="思源黑体 CN Regular" pitchFamily="34" charset="-122"/>
            </a:endParaRPr>
          </a:p>
        </p:txBody>
      </p:sp>
      <p:sp>
        <p:nvSpPr>
          <p:cNvPr id="33" name="椭圆 32"/>
          <p:cNvSpPr/>
          <p:nvPr/>
        </p:nvSpPr>
        <p:spPr>
          <a:xfrm>
            <a:off x="3154922" y="1356915"/>
            <a:ext cx="379388" cy="379487"/>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4" name="椭圆 33"/>
          <p:cNvSpPr/>
          <p:nvPr/>
        </p:nvSpPr>
        <p:spPr>
          <a:xfrm>
            <a:off x="3456766" y="1736401"/>
            <a:ext cx="485927" cy="486054"/>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 name="椭圆 34"/>
          <p:cNvSpPr/>
          <p:nvPr/>
        </p:nvSpPr>
        <p:spPr>
          <a:xfrm>
            <a:off x="467544" y="2700112"/>
            <a:ext cx="379388" cy="379487"/>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6" name="椭圆 35"/>
          <p:cNvSpPr/>
          <p:nvPr/>
        </p:nvSpPr>
        <p:spPr>
          <a:xfrm>
            <a:off x="773208" y="3079600"/>
            <a:ext cx="221474" cy="221531"/>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椭圆 36"/>
          <p:cNvSpPr/>
          <p:nvPr/>
        </p:nvSpPr>
        <p:spPr>
          <a:xfrm>
            <a:off x="858061" y="2524180"/>
            <a:ext cx="130332" cy="130366"/>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3" name="MH_Other_4"/>
          <p:cNvSpPr/>
          <p:nvPr>
            <p:custDataLst>
              <p:tags r:id="rId1"/>
            </p:custDataLst>
          </p:nvPr>
        </p:nvSpPr>
        <p:spPr>
          <a:xfrm>
            <a:off x="9517858" y="4326244"/>
            <a:ext cx="468000" cy="468000"/>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24" name="圆角矩形 23"/>
          <p:cNvSpPr/>
          <p:nvPr/>
        </p:nvSpPr>
        <p:spPr>
          <a:xfrm>
            <a:off x="7582224" y="4929204"/>
            <a:ext cx="324000" cy="324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5" name="圆角矩形 24"/>
          <p:cNvSpPr/>
          <p:nvPr/>
        </p:nvSpPr>
        <p:spPr>
          <a:xfrm>
            <a:off x="9232106" y="4774540"/>
            <a:ext cx="396000" cy="396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6" name="MH_Other_4"/>
          <p:cNvSpPr/>
          <p:nvPr>
            <p:custDataLst>
              <p:tags r:id="rId2"/>
            </p:custDataLst>
          </p:nvPr>
        </p:nvSpPr>
        <p:spPr>
          <a:xfrm>
            <a:off x="10030496" y="4578284"/>
            <a:ext cx="828048" cy="828048"/>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27" name="MH_Other_4"/>
          <p:cNvSpPr/>
          <p:nvPr>
            <p:custDataLst>
              <p:tags r:id="rId3"/>
            </p:custDataLst>
          </p:nvPr>
        </p:nvSpPr>
        <p:spPr>
          <a:xfrm>
            <a:off x="9062630" y="6060424"/>
            <a:ext cx="416148" cy="416148"/>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28" name="MH_Other_4"/>
          <p:cNvSpPr/>
          <p:nvPr>
            <p:custDataLst>
              <p:tags r:id="rId4"/>
            </p:custDataLst>
          </p:nvPr>
        </p:nvSpPr>
        <p:spPr>
          <a:xfrm>
            <a:off x="8460032" y="3959452"/>
            <a:ext cx="684000" cy="684000"/>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endParaRPr lang="en-US">
              <a:solidFill>
                <a:prstClr val="white"/>
              </a:solidFill>
              <a:sym typeface="+mn-lt"/>
            </a:endParaRPr>
          </a:p>
        </p:txBody>
      </p:sp>
      <p:sp>
        <p:nvSpPr>
          <p:cNvPr id="38" name="MH_Other_4"/>
          <p:cNvSpPr/>
          <p:nvPr>
            <p:custDataLst>
              <p:tags r:id="rId5"/>
            </p:custDataLst>
          </p:nvPr>
        </p:nvSpPr>
        <p:spPr>
          <a:xfrm>
            <a:off x="8169546" y="5488920"/>
            <a:ext cx="761139" cy="761139"/>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39" name="对角圆角矩形 38"/>
          <p:cNvSpPr/>
          <p:nvPr/>
        </p:nvSpPr>
        <p:spPr>
          <a:xfrm>
            <a:off x="9163656" y="5379127"/>
            <a:ext cx="714380" cy="500066"/>
          </a:xfrm>
          <a:prstGeom prst="round2DiagRect">
            <a:avLst/>
          </a:prstGeom>
          <a:gradFill flip="none" rotWithShape="1">
            <a:gsLst>
              <a:gs pos="50000">
                <a:schemeClr val="bg1">
                  <a:lumMod val="95000"/>
                </a:schemeClr>
              </a:gs>
              <a:gs pos="100000">
                <a:schemeClr val="bg1">
                  <a:lumMod val="75000"/>
                </a:schemeClr>
              </a:gs>
              <a:gs pos="0">
                <a:schemeClr val="bg1"/>
              </a:gs>
            </a:gsLst>
            <a:lin ang="18900000" scaled="0"/>
            <a:tileRect/>
          </a:gradFill>
          <a:ln w="2222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40" name="圆角矩形 39"/>
          <p:cNvSpPr/>
          <p:nvPr/>
        </p:nvSpPr>
        <p:spPr>
          <a:xfrm>
            <a:off x="8261296" y="4870789"/>
            <a:ext cx="504000" cy="504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12700">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Tree>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35"/>
                                        </p:tgtEl>
                                        <p:attrNameLst>
                                          <p:attrName>style.visibility</p:attrName>
                                        </p:attrNameLst>
                                      </p:cBhvr>
                                      <p:to>
                                        <p:strVal val="visible"/>
                                      </p:to>
                                    </p:set>
                                    <p:anim calcmode="lin" valueType="num">
                                      <p:cBhvr>
                                        <p:cTn id="7" dur="500" fill="hold"/>
                                        <p:tgtEl>
                                          <p:spTgt spid="435"/>
                                        </p:tgtEl>
                                        <p:attrNameLst>
                                          <p:attrName>ppt_x</p:attrName>
                                        </p:attrNameLst>
                                      </p:cBhvr>
                                      <p:tavLst>
                                        <p:tav tm="0">
                                          <p:val>
                                            <p:strVal val="1+#ppt_w/2"/>
                                          </p:val>
                                        </p:tav>
                                        <p:tav tm="100000">
                                          <p:val>
                                            <p:strVal val="#ppt_x"/>
                                          </p:val>
                                        </p:tav>
                                      </p:tavLst>
                                    </p:anim>
                                    <p:anim calcmode="lin" valueType="num">
                                      <p:cBhvr>
                                        <p:cTn id="8" dur="500" fill="hold"/>
                                        <p:tgtEl>
                                          <p:spTgt spid="4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6"/>
                                        </p:tgtEl>
                                        <p:attrNameLst>
                                          <p:attrName>style.visibility</p:attrName>
                                        </p:attrNameLst>
                                      </p:cBhvr>
                                      <p:to>
                                        <p:strVal val="visible"/>
                                      </p:to>
                                    </p:set>
                                    <p:anim calcmode="lin" valueType="num">
                                      <p:cBhvr>
                                        <p:cTn id="11" dur="500" fill="hold"/>
                                        <p:tgtEl>
                                          <p:spTgt spid="436"/>
                                        </p:tgtEl>
                                        <p:attrNameLst>
                                          <p:attrName>ppt_x</p:attrName>
                                        </p:attrNameLst>
                                      </p:cBhvr>
                                      <p:tavLst>
                                        <p:tav tm="0">
                                          <p:val>
                                            <p:strVal val="0-#ppt_w/2"/>
                                          </p:val>
                                        </p:tav>
                                        <p:tav tm="100000">
                                          <p:val>
                                            <p:strVal val="#ppt_x"/>
                                          </p:val>
                                        </p:tav>
                                      </p:tavLst>
                                    </p:anim>
                                    <p:anim calcmode="lin" valueType="num">
                                      <p:cBhvr>
                                        <p:cTn id="12" dur="500" fill="hold"/>
                                        <p:tgtEl>
                                          <p:spTgt spid="43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437"/>
                                        </p:tgtEl>
                                        <p:attrNameLst>
                                          <p:attrName>style.visibility</p:attrName>
                                        </p:attrNameLst>
                                      </p:cBhvr>
                                      <p:to>
                                        <p:strVal val="visible"/>
                                      </p:to>
                                    </p:set>
                                    <p:animEffect transition="in" filter="wipe(left)">
                                      <p:cBhvr>
                                        <p:cTn id="16" dur="500"/>
                                        <p:tgtEl>
                                          <p:spTgt spid="43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38"/>
                                        </p:tgtEl>
                                        <p:attrNameLst>
                                          <p:attrName>style.visibility</p:attrName>
                                        </p:attrNameLst>
                                      </p:cBhvr>
                                      <p:to>
                                        <p:strVal val="visible"/>
                                      </p:to>
                                    </p:set>
                                    <p:animEffect transition="in" filter="wipe(left)">
                                      <p:cBhvr>
                                        <p:cTn id="19" dur="500"/>
                                        <p:tgtEl>
                                          <p:spTgt spid="438"/>
                                        </p:tgtEl>
                                      </p:cBhvr>
                                    </p:animEffect>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439"/>
                                        </p:tgtEl>
                                        <p:attrNameLst>
                                          <p:attrName>style.visibility</p:attrName>
                                        </p:attrNameLst>
                                      </p:cBhvr>
                                      <p:to>
                                        <p:strVal val="visible"/>
                                      </p:to>
                                    </p:set>
                                    <p:anim calcmode="lin" valueType="num">
                                      <p:cBhvr>
                                        <p:cTn id="23" dur="500" fill="hold"/>
                                        <p:tgtEl>
                                          <p:spTgt spid="439"/>
                                        </p:tgtEl>
                                        <p:attrNameLst>
                                          <p:attrName>ppt_x</p:attrName>
                                        </p:attrNameLst>
                                      </p:cBhvr>
                                      <p:tavLst>
                                        <p:tav tm="0">
                                          <p:val>
                                            <p:strVal val="1+#ppt_w/2"/>
                                          </p:val>
                                        </p:tav>
                                        <p:tav tm="100000">
                                          <p:val>
                                            <p:strVal val="#ppt_x"/>
                                          </p:val>
                                        </p:tav>
                                      </p:tavLst>
                                    </p:anim>
                                    <p:anim calcmode="lin" valueType="num">
                                      <p:cBhvr>
                                        <p:cTn id="24" dur="500" fill="hold"/>
                                        <p:tgtEl>
                                          <p:spTgt spid="43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40"/>
                                        </p:tgtEl>
                                        <p:attrNameLst>
                                          <p:attrName>style.visibility</p:attrName>
                                        </p:attrNameLst>
                                      </p:cBhvr>
                                      <p:to>
                                        <p:strVal val="visible"/>
                                      </p:to>
                                    </p:set>
                                    <p:anim calcmode="lin" valueType="num">
                                      <p:cBhvr>
                                        <p:cTn id="27" dur="500" fill="hold"/>
                                        <p:tgtEl>
                                          <p:spTgt spid="440"/>
                                        </p:tgtEl>
                                        <p:attrNameLst>
                                          <p:attrName>ppt_x</p:attrName>
                                        </p:attrNameLst>
                                      </p:cBhvr>
                                      <p:tavLst>
                                        <p:tav tm="0">
                                          <p:val>
                                            <p:strVal val="0-#ppt_w/2"/>
                                          </p:val>
                                        </p:tav>
                                        <p:tav tm="100000">
                                          <p:val>
                                            <p:strVal val="#ppt_x"/>
                                          </p:val>
                                        </p:tav>
                                      </p:tavLst>
                                    </p:anim>
                                    <p:anim calcmode="lin" valueType="num">
                                      <p:cBhvr>
                                        <p:cTn id="28" dur="500" fill="hold"/>
                                        <p:tgtEl>
                                          <p:spTgt spid="440"/>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441"/>
                                        </p:tgtEl>
                                        <p:attrNameLst>
                                          <p:attrName>style.visibility</p:attrName>
                                        </p:attrNameLst>
                                      </p:cBhvr>
                                      <p:to>
                                        <p:strVal val="visible"/>
                                      </p:to>
                                    </p:set>
                                    <p:animEffect transition="in" filter="wipe(left)">
                                      <p:cBhvr>
                                        <p:cTn id="32" dur="500"/>
                                        <p:tgtEl>
                                          <p:spTgt spid="44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42"/>
                                        </p:tgtEl>
                                        <p:attrNameLst>
                                          <p:attrName>style.visibility</p:attrName>
                                        </p:attrNameLst>
                                      </p:cBhvr>
                                      <p:to>
                                        <p:strVal val="visible"/>
                                      </p:to>
                                    </p:set>
                                    <p:animEffect transition="in" filter="wipe(left)">
                                      <p:cBhvr>
                                        <p:cTn id="35" dur="500"/>
                                        <p:tgtEl>
                                          <p:spTgt spid="442"/>
                                        </p:tgtEl>
                                      </p:cBhvr>
                                    </p:animEffect>
                                  </p:childTnLst>
                                </p:cTn>
                              </p:par>
                            </p:childTnLst>
                          </p:cTn>
                        </p:par>
                        <p:par>
                          <p:cTn id="36" fill="hold">
                            <p:stCondLst>
                              <p:cond delay="2000"/>
                            </p:stCondLst>
                            <p:childTnLst>
                              <p:par>
                                <p:cTn id="37" presetID="2" presetClass="entr" presetSubtype="2" fill="hold" nodeType="afterEffect">
                                  <p:stCondLst>
                                    <p:cond delay="0"/>
                                  </p:stCondLst>
                                  <p:childTnLst>
                                    <p:set>
                                      <p:cBhvr>
                                        <p:cTn id="38" dur="1" fill="hold">
                                          <p:stCondLst>
                                            <p:cond delay="0"/>
                                          </p:stCondLst>
                                        </p:cTn>
                                        <p:tgtEl>
                                          <p:spTgt spid="443"/>
                                        </p:tgtEl>
                                        <p:attrNameLst>
                                          <p:attrName>style.visibility</p:attrName>
                                        </p:attrNameLst>
                                      </p:cBhvr>
                                      <p:to>
                                        <p:strVal val="visible"/>
                                      </p:to>
                                    </p:set>
                                    <p:anim calcmode="lin" valueType="num">
                                      <p:cBhvr>
                                        <p:cTn id="39" dur="500" fill="hold"/>
                                        <p:tgtEl>
                                          <p:spTgt spid="443"/>
                                        </p:tgtEl>
                                        <p:attrNameLst>
                                          <p:attrName>ppt_x</p:attrName>
                                        </p:attrNameLst>
                                      </p:cBhvr>
                                      <p:tavLst>
                                        <p:tav tm="0">
                                          <p:val>
                                            <p:strVal val="1+#ppt_w/2"/>
                                          </p:val>
                                        </p:tav>
                                        <p:tav tm="100000">
                                          <p:val>
                                            <p:strVal val="#ppt_x"/>
                                          </p:val>
                                        </p:tav>
                                      </p:tavLst>
                                    </p:anim>
                                    <p:anim calcmode="lin" valueType="num">
                                      <p:cBhvr>
                                        <p:cTn id="40" dur="500" fill="hold"/>
                                        <p:tgtEl>
                                          <p:spTgt spid="44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444"/>
                                        </p:tgtEl>
                                        <p:attrNameLst>
                                          <p:attrName>style.visibility</p:attrName>
                                        </p:attrNameLst>
                                      </p:cBhvr>
                                      <p:to>
                                        <p:strVal val="visible"/>
                                      </p:to>
                                    </p:set>
                                    <p:anim calcmode="lin" valueType="num">
                                      <p:cBhvr>
                                        <p:cTn id="43" dur="500" fill="hold"/>
                                        <p:tgtEl>
                                          <p:spTgt spid="444"/>
                                        </p:tgtEl>
                                        <p:attrNameLst>
                                          <p:attrName>ppt_x</p:attrName>
                                        </p:attrNameLst>
                                      </p:cBhvr>
                                      <p:tavLst>
                                        <p:tav tm="0">
                                          <p:val>
                                            <p:strVal val="0-#ppt_w/2"/>
                                          </p:val>
                                        </p:tav>
                                        <p:tav tm="100000">
                                          <p:val>
                                            <p:strVal val="#ppt_x"/>
                                          </p:val>
                                        </p:tav>
                                      </p:tavLst>
                                    </p:anim>
                                    <p:anim calcmode="lin" valueType="num">
                                      <p:cBhvr>
                                        <p:cTn id="44" dur="500" fill="hold"/>
                                        <p:tgtEl>
                                          <p:spTgt spid="444"/>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2" presetClass="entr" presetSubtype="8" fill="hold" grpId="0" nodeType="afterEffect">
                                  <p:stCondLst>
                                    <p:cond delay="0"/>
                                  </p:stCondLst>
                                  <p:childTnLst>
                                    <p:set>
                                      <p:cBhvr>
                                        <p:cTn id="47" dur="1" fill="hold">
                                          <p:stCondLst>
                                            <p:cond delay="0"/>
                                          </p:stCondLst>
                                        </p:cTn>
                                        <p:tgtEl>
                                          <p:spTgt spid="445"/>
                                        </p:tgtEl>
                                        <p:attrNameLst>
                                          <p:attrName>style.visibility</p:attrName>
                                        </p:attrNameLst>
                                      </p:cBhvr>
                                      <p:to>
                                        <p:strVal val="visible"/>
                                      </p:to>
                                    </p:set>
                                    <p:animEffect transition="in" filter="wipe(left)">
                                      <p:cBhvr>
                                        <p:cTn id="48" dur="500"/>
                                        <p:tgtEl>
                                          <p:spTgt spid="445"/>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446"/>
                                        </p:tgtEl>
                                        <p:attrNameLst>
                                          <p:attrName>style.visibility</p:attrName>
                                        </p:attrNameLst>
                                      </p:cBhvr>
                                      <p:to>
                                        <p:strVal val="visible"/>
                                      </p:to>
                                    </p:set>
                                    <p:animEffect transition="in" filter="wipe(left)">
                                      <p:cBhvr>
                                        <p:cTn id="51" dur="500"/>
                                        <p:tgtEl>
                                          <p:spTgt spid="446"/>
                                        </p:tgtEl>
                                      </p:cBhvr>
                                    </p:animEffect>
                                  </p:childTnLst>
                                </p:cTn>
                              </p:par>
                              <p:par>
                                <p:cTn id="52" presetID="2" presetClass="entr" presetSubtype="1" fill="hold" nodeType="withEffect">
                                  <p:stCondLst>
                                    <p:cond delay="250"/>
                                  </p:stCondLst>
                                  <p:childTnLst>
                                    <p:set>
                                      <p:cBhvr>
                                        <p:cTn id="53" dur="1" fill="hold">
                                          <p:stCondLst>
                                            <p:cond delay="0"/>
                                          </p:stCondLst>
                                        </p:cTn>
                                        <p:tgtEl>
                                          <p:spTgt spid="2"/>
                                        </p:tgtEl>
                                        <p:attrNameLst>
                                          <p:attrName>style.visibility</p:attrName>
                                        </p:attrNameLst>
                                      </p:cBhvr>
                                      <p:to>
                                        <p:strVal val="visible"/>
                                      </p:to>
                                    </p:set>
                                    <p:anim calcmode="lin" valueType="num">
                                      <p:cBhvr additive="base">
                                        <p:cTn id="54" dur="500" fill="hold"/>
                                        <p:tgtEl>
                                          <p:spTgt spid="2"/>
                                        </p:tgtEl>
                                        <p:attrNameLst>
                                          <p:attrName>ppt_x</p:attrName>
                                        </p:attrNameLst>
                                      </p:cBhvr>
                                      <p:tavLst>
                                        <p:tav tm="0">
                                          <p:val>
                                            <p:strVal val="#ppt_x"/>
                                          </p:val>
                                        </p:tav>
                                        <p:tav tm="100000">
                                          <p:val>
                                            <p:strVal val="#ppt_x"/>
                                          </p:val>
                                        </p:tav>
                                      </p:tavLst>
                                    </p:anim>
                                    <p:anim calcmode="lin" valueType="num">
                                      <p:cBhvr additive="base">
                                        <p:cTn id="55" dur="500" fill="hold"/>
                                        <p:tgtEl>
                                          <p:spTgt spid="2"/>
                                        </p:tgtEl>
                                        <p:attrNameLst>
                                          <p:attrName>ppt_y</p:attrName>
                                        </p:attrNameLst>
                                      </p:cBhvr>
                                      <p:tavLst>
                                        <p:tav tm="0">
                                          <p:val>
                                            <p:strVal val="0-#ppt_h/2"/>
                                          </p:val>
                                        </p:tav>
                                        <p:tav tm="100000">
                                          <p:val>
                                            <p:strVal val="#ppt_y"/>
                                          </p:val>
                                        </p:tav>
                                      </p:tavLst>
                                    </p:anim>
                                  </p:childTnLst>
                                </p:cTn>
                              </p:par>
                            </p:childTnLst>
                          </p:cTn>
                        </p:par>
                        <p:par>
                          <p:cTn id="56" fill="hold">
                            <p:stCondLst>
                              <p:cond delay="3000"/>
                            </p:stCondLst>
                            <p:childTnLst>
                              <p:par>
                                <p:cTn id="57" presetID="42"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1000"/>
                                        <p:tgtEl>
                                          <p:spTgt spid="32"/>
                                        </p:tgtEl>
                                      </p:cBhvr>
                                    </p:animEffect>
                                    <p:anim calcmode="lin" valueType="num">
                                      <p:cBhvr>
                                        <p:cTn id="60" dur="1000" fill="hold"/>
                                        <p:tgtEl>
                                          <p:spTgt spid="32"/>
                                        </p:tgtEl>
                                        <p:attrNameLst>
                                          <p:attrName>ppt_x</p:attrName>
                                        </p:attrNameLst>
                                      </p:cBhvr>
                                      <p:tavLst>
                                        <p:tav tm="0">
                                          <p:val>
                                            <p:strVal val="#ppt_x"/>
                                          </p:val>
                                        </p:tav>
                                        <p:tav tm="100000">
                                          <p:val>
                                            <p:strVal val="#ppt_x"/>
                                          </p:val>
                                        </p:tav>
                                      </p:tavLst>
                                    </p:anim>
                                    <p:anim calcmode="lin" valueType="num">
                                      <p:cBhvr>
                                        <p:cTn id="61" dur="1000" fill="hold"/>
                                        <p:tgtEl>
                                          <p:spTgt spid="32"/>
                                        </p:tgtEl>
                                        <p:attrNameLst>
                                          <p:attrName>ppt_y</p:attrName>
                                        </p:attrNameLst>
                                      </p:cBhvr>
                                      <p:tavLst>
                                        <p:tav tm="0">
                                          <p:val>
                                            <p:strVal val="#ppt_y+.1"/>
                                          </p:val>
                                        </p:tav>
                                        <p:tav tm="100000">
                                          <p:val>
                                            <p:strVal val="#ppt_y"/>
                                          </p:val>
                                        </p:tav>
                                      </p:tavLst>
                                    </p:anim>
                                  </p:childTnLst>
                                </p:cTn>
                              </p:par>
                              <p:par>
                                <p:cTn id="62" presetID="53" presetClass="entr" presetSubtype="16" fill="hold" grpId="0" nodeType="withEffect">
                                  <p:stCondLst>
                                    <p:cond delay="50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Effect transition="in" filter="fade">
                                      <p:cBhvr>
                                        <p:cTn id="66" dur="500"/>
                                        <p:tgtEl>
                                          <p:spTgt spid="33"/>
                                        </p:tgtEl>
                                      </p:cBhvr>
                                    </p:animEffect>
                                  </p:childTnLst>
                                </p:cTn>
                              </p:par>
                              <p:par>
                                <p:cTn id="67" presetID="53" presetClass="entr" presetSubtype="16" fill="hold" grpId="0" nodeType="withEffect">
                                  <p:stCondLst>
                                    <p:cond delay="500"/>
                                  </p:stCondLst>
                                  <p:childTnLst>
                                    <p:set>
                                      <p:cBhvr>
                                        <p:cTn id="68" dur="1" fill="hold">
                                          <p:stCondLst>
                                            <p:cond delay="0"/>
                                          </p:stCondLst>
                                        </p:cTn>
                                        <p:tgtEl>
                                          <p:spTgt spid="34"/>
                                        </p:tgtEl>
                                        <p:attrNameLst>
                                          <p:attrName>style.visibility</p:attrName>
                                        </p:attrNameLst>
                                      </p:cBhvr>
                                      <p:to>
                                        <p:strVal val="visible"/>
                                      </p:to>
                                    </p:set>
                                    <p:anim calcmode="lin" valueType="num">
                                      <p:cBhvr>
                                        <p:cTn id="69" dur="500" fill="hold"/>
                                        <p:tgtEl>
                                          <p:spTgt spid="34"/>
                                        </p:tgtEl>
                                        <p:attrNameLst>
                                          <p:attrName>ppt_w</p:attrName>
                                        </p:attrNameLst>
                                      </p:cBhvr>
                                      <p:tavLst>
                                        <p:tav tm="0">
                                          <p:val>
                                            <p:fltVal val="0"/>
                                          </p:val>
                                        </p:tav>
                                        <p:tav tm="100000">
                                          <p:val>
                                            <p:strVal val="#ppt_w"/>
                                          </p:val>
                                        </p:tav>
                                      </p:tavLst>
                                    </p:anim>
                                    <p:anim calcmode="lin" valueType="num">
                                      <p:cBhvr>
                                        <p:cTn id="70" dur="500" fill="hold"/>
                                        <p:tgtEl>
                                          <p:spTgt spid="34"/>
                                        </p:tgtEl>
                                        <p:attrNameLst>
                                          <p:attrName>ppt_h</p:attrName>
                                        </p:attrNameLst>
                                      </p:cBhvr>
                                      <p:tavLst>
                                        <p:tav tm="0">
                                          <p:val>
                                            <p:fltVal val="0"/>
                                          </p:val>
                                        </p:tav>
                                        <p:tav tm="100000">
                                          <p:val>
                                            <p:strVal val="#ppt_h"/>
                                          </p:val>
                                        </p:tav>
                                      </p:tavLst>
                                    </p:anim>
                                    <p:animEffect transition="in" filter="fade">
                                      <p:cBhvr>
                                        <p:cTn id="71" dur="500"/>
                                        <p:tgtEl>
                                          <p:spTgt spid="34"/>
                                        </p:tgtEl>
                                      </p:cBhvr>
                                    </p:animEffect>
                                  </p:childTnLst>
                                </p:cTn>
                              </p:par>
                              <p:par>
                                <p:cTn id="72" presetID="53" presetClass="entr" presetSubtype="16" fill="hold" grpId="0" nodeType="withEffect">
                                  <p:stCondLst>
                                    <p:cond delay="5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Effect transition="in" filter="fade">
                                      <p:cBhvr>
                                        <p:cTn id="76" dur="500"/>
                                        <p:tgtEl>
                                          <p:spTgt spid="35"/>
                                        </p:tgtEl>
                                      </p:cBhvr>
                                    </p:animEffect>
                                  </p:childTnLst>
                                </p:cTn>
                              </p:par>
                              <p:par>
                                <p:cTn id="77" presetID="53" presetClass="entr" presetSubtype="16" fill="hold" grpId="0" nodeType="withEffect">
                                  <p:stCondLst>
                                    <p:cond delay="50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fltVal val="0"/>
                                          </p:val>
                                        </p:tav>
                                        <p:tav tm="100000">
                                          <p:val>
                                            <p:strVal val="#ppt_w"/>
                                          </p:val>
                                        </p:tav>
                                      </p:tavLst>
                                    </p:anim>
                                    <p:anim calcmode="lin" valueType="num">
                                      <p:cBhvr>
                                        <p:cTn id="80" dur="500" fill="hold"/>
                                        <p:tgtEl>
                                          <p:spTgt spid="36"/>
                                        </p:tgtEl>
                                        <p:attrNameLst>
                                          <p:attrName>ppt_h</p:attrName>
                                        </p:attrNameLst>
                                      </p:cBhvr>
                                      <p:tavLst>
                                        <p:tav tm="0">
                                          <p:val>
                                            <p:fltVal val="0"/>
                                          </p:val>
                                        </p:tav>
                                        <p:tav tm="100000">
                                          <p:val>
                                            <p:strVal val="#ppt_h"/>
                                          </p:val>
                                        </p:tav>
                                      </p:tavLst>
                                    </p:anim>
                                    <p:animEffect transition="in" filter="fade">
                                      <p:cBhvr>
                                        <p:cTn id="81" dur="500"/>
                                        <p:tgtEl>
                                          <p:spTgt spid="36"/>
                                        </p:tgtEl>
                                      </p:cBhvr>
                                    </p:animEffect>
                                  </p:childTnLst>
                                </p:cTn>
                              </p:par>
                              <p:par>
                                <p:cTn id="82" presetID="53" presetClass="entr" presetSubtype="16" fill="hold" grpId="0" nodeType="withEffect">
                                  <p:stCondLst>
                                    <p:cond delay="500"/>
                                  </p:stCondLst>
                                  <p:childTnLst>
                                    <p:set>
                                      <p:cBhvr>
                                        <p:cTn id="83" dur="1" fill="hold">
                                          <p:stCondLst>
                                            <p:cond delay="0"/>
                                          </p:stCondLst>
                                        </p:cTn>
                                        <p:tgtEl>
                                          <p:spTgt spid="37"/>
                                        </p:tgtEl>
                                        <p:attrNameLst>
                                          <p:attrName>style.visibility</p:attrName>
                                        </p:attrNameLst>
                                      </p:cBhvr>
                                      <p:to>
                                        <p:strVal val="visible"/>
                                      </p:to>
                                    </p:set>
                                    <p:anim calcmode="lin" valueType="num">
                                      <p:cBhvr>
                                        <p:cTn id="84" dur="500" fill="hold"/>
                                        <p:tgtEl>
                                          <p:spTgt spid="37"/>
                                        </p:tgtEl>
                                        <p:attrNameLst>
                                          <p:attrName>ppt_w</p:attrName>
                                        </p:attrNameLst>
                                      </p:cBhvr>
                                      <p:tavLst>
                                        <p:tav tm="0">
                                          <p:val>
                                            <p:fltVal val="0"/>
                                          </p:val>
                                        </p:tav>
                                        <p:tav tm="100000">
                                          <p:val>
                                            <p:strVal val="#ppt_w"/>
                                          </p:val>
                                        </p:tav>
                                      </p:tavLst>
                                    </p:anim>
                                    <p:anim calcmode="lin" valueType="num">
                                      <p:cBhvr>
                                        <p:cTn id="85" dur="500" fill="hold"/>
                                        <p:tgtEl>
                                          <p:spTgt spid="37"/>
                                        </p:tgtEl>
                                        <p:attrNameLst>
                                          <p:attrName>ppt_h</p:attrName>
                                        </p:attrNameLst>
                                      </p:cBhvr>
                                      <p:tavLst>
                                        <p:tav tm="0">
                                          <p:val>
                                            <p:fltVal val="0"/>
                                          </p:val>
                                        </p:tav>
                                        <p:tav tm="100000">
                                          <p:val>
                                            <p:strVal val="#ppt_h"/>
                                          </p:val>
                                        </p:tav>
                                      </p:tavLst>
                                    </p:anim>
                                    <p:animEffect transition="in" filter="fade">
                                      <p:cBhvr>
                                        <p:cTn id="86" dur="500"/>
                                        <p:tgtEl>
                                          <p:spTgt spid="37"/>
                                        </p:tgtEl>
                                      </p:cBhvr>
                                    </p:animEffect>
                                  </p:childTnLst>
                                </p:cTn>
                              </p:par>
                              <p:par>
                                <p:cTn id="87" presetID="42" presetClass="entr" presetSubtype="0" fill="hold" grpId="0" nodeType="withEffect">
                                  <p:stCondLst>
                                    <p:cond delay="500"/>
                                  </p:stCondLst>
                                  <p:childTnLst>
                                    <p:set>
                                      <p:cBhvr>
                                        <p:cTn id="88" dur="1" fill="hold">
                                          <p:stCondLst>
                                            <p:cond delay="0"/>
                                          </p:stCondLst>
                                        </p:cTn>
                                        <p:tgtEl>
                                          <p:spTgt spid="28"/>
                                        </p:tgtEl>
                                        <p:attrNameLst>
                                          <p:attrName>style.visibility</p:attrName>
                                        </p:attrNameLst>
                                      </p:cBhvr>
                                      <p:to>
                                        <p:strVal val="visible"/>
                                      </p:to>
                                    </p:set>
                                    <p:animEffect transition="in" filter="fade">
                                      <p:cBhvr>
                                        <p:cTn id="89" dur="500"/>
                                        <p:tgtEl>
                                          <p:spTgt spid="28"/>
                                        </p:tgtEl>
                                      </p:cBhvr>
                                    </p:animEffect>
                                    <p:anim calcmode="lin" valueType="num">
                                      <p:cBhvr>
                                        <p:cTn id="90" dur="500" fill="hold"/>
                                        <p:tgtEl>
                                          <p:spTgt spid="28"/>
                                        </p:tgtEl>
                                        <p:attrNameLst>
                                          <p:attrName>ppt_x</p:attrName>
                                        </p:attrNameLst>
                                      </p:cBhvr>
                                      <p:tavLst>
                                        <p:tav tm="0">
                                          <p:val>
                                            <p:strVal val="#ppt_x"/>
                                          </p:val>
                                        </p:tav>
                                        <p:tav tm="100000">
                                          <p:val>
                                            <p:strVal val="#ppt_x"/>
                                          </p:val>
                                        </p:tav>
                                      </p:tavLst>
                                    </p:anim>
                                    <p:anim calcmode="lin" valueType="num">
                                      <p:cBhvr>
                                        <p:cTn id="91" dur="500" fill="hold"/>
                                        <p:tgtEl>
                                          <p:spTgt spid="28"/>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750"/>
                                  </p:stCondLst>
                                  <p:childTnLst>
                                    <p:set>
                                      <p:cBhvr>
                                        <p:cTn id="93" dur="1" fill="hold">
                                          <p:stCondLst>
                                            <p:cond delay="0"/>
                                          </p:stCondLst>
                                        </p:cTn>
                                        <p:tgtEl>
                                          <p:spTgt spid="39"/>
                                        </p:tgtEl>
                                        <p:attrNameLst>
                                          <p:attrName>style.visibility</p:attrName>
                                        </p:attrNameLst>
                                      </p:cBhvr>
                                      <p:to>
                                        <p:strVal val="visible"/>
                                      </p:to>
                                    </p:set>
                                    <p:animEffect transition="in" filter="fade">
                                      <p:cBhvr>
                                        <p:cTn id="94" dur="500"/>
                                        <p:tgtEl>
                                          <p:spTgt spid="39"/>
                                        </p:tgtEl>
                                      </p:cBhvr>
                                    </p:animEffect>
                                    <p:anim calcmode="lin" valueType="num">
                                      <p:cBhvr>
                                        <p:cTn id="95" dur="500" fill="hold"/>
                                        <p:tgtEl>
                                          <p:spTgt spid="39"/>
                                        </p:tgtEl>
                                        <p:attrNameLst>
                                          <p:attrName>ppt_x</p:attrName>
                                        </p:attrNameLst>
                                      </p:cBhvr>
                                      <p:tavLst>
                                        <p:tav tm="0">
                                          <p:val>
                                            <p:strVal val="#ppt_x"/>
                                          </p:val>
                                        </p:tav>
                                        <p:tav tm="100000">
                                          <p:val>
                                            <p:strVal val="#ppt_x"/>
                                          </p:val>
                                        </p:tav>
                                      </p:tavLst>
                                    </p:anim>
                                    <p:anim calcmode="lin" valueType="num">
                                      <p:cBhvr>
                                        <p:cTn id="96" dur="500" fill="hold"/>
                                        <p:tgtEl>
                                          <p:spTgt spid="39"/>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1000"/>
                                  </p:stCondLst>
                                  <p:childTnLst>
                                    <p:set>
                                      <p:cBhvr>
                                        <p:cTn id="98" dur="1" fill="hold">
                                          <p:stCondLst>
                                            <p:cond delay="0"/>
                                          </p:stCondLst>
                                        </p:cTn>
                                        <p:tgtEl>
                                          <p:spTgt spid="23"/>
                                        </p:tgtEl>
                                        <p:attrNameLst>
                                          <p:attrName>style.visibility</p:attrName>
                                        </p:attrNameLst>
                                      </p:cBhvr>
                                      <p:to>
                                        <p:strVal val="visible"/>
                                      </p:to>
                                    </p:set>
                                    <p:animEffect transition="in" filter="fade">
                                      <p:cBhvr>
                                        <p:cTn id="99" dur="500"/>
                                        <p:tgtEl>
                                          <p:spTgt spid="23"/>
                                        </p:tgtEl>
                                      </p:cBhvr>
                                    </p:animEffect>
                                    <p:anim calcmode="lin" valueType="num">
                                      <p:cBhvr>
                                        <p:cTn id="100" dur="500" fill="hold"/>
                                        <p:tgtEl>
                                          <p:spTgt spid="23"/>
                                        </p:tgtEl>
                                        <p:attrNameLst>
                                          <p:attrName>ppt_x</p:attrName>
                                        </p:attrNameLst>
                                      </p:cBhvr>
                                      <p:tavLst>
                                        <p:tav tm="0">
                                          <p:val>
                                            <p:strVal val="#ppt_x"/>
                                          </p:val>
                                        </p:tav>
                                        <p:tav tm="100000">
                                          <p:val>
                                            <p:strVal val="#ppt_x"/>
                                          </p:val>
                                        </p:tav>
                                      </p:tavLst>
                                    </p:anim>
                                    <p:anim calcmode="lin" valueType="num">
                                      <p:cBhvr>
                                        <p:cTn id="101" dur="500" fill="hold"/>
                                        <p:tgtEl>
                                          <p:spTgt spid="2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1250"/>
                                  </p:stCondLst>
                                  <p:childTnLst>
                                    <p:set>
                                      <p:cBhvr>
                                        <p:cTn id="103" dur="1" fill="hold">
                                          <p:stCondLst>
                                            <p:cond delay="0"/>
                                          </p:stCondLst>
                                        </p:cTn>
                                        <p:tgtEl>
                                          <p:spTgt spid="25"/>
                                        </p:tgtEl>
                                        <p:attrNameLst>
                                          <p:attrName>style.visibility</p:attrName>
                                        </p:attrNameLst>
                                      </p:cBhvr>
                                      <p:to>
                                        <p:strVal val="visible"/>
                                      </p:to>
                                    </p:set>
                                    <p:animEffect transition="in" filter="fade">
                                      <p:cBhvr>
                                        <p:cTn id="104" dur="500"/>
                                        <p:tgtEl>
                                          <p:spTgt spid="25"/>
                                        </p:tgtEl>
                                      </p:cBhvr>
                                    </p:animEffect>
                                    <p:anim calcmode="lin" valueType="num">
                                      <p:cBhvr>
                                        <p:cTn id="105" dur="500" fill="hold"/>
                                        <p:tgtEl>
                                          <p:spTgt spid="25"/>
                                        </p:tgtEl>
                                        <p:attrNameLst>
                                          <p:attrName>ppt_x</p:attrName>
                                        </p:attrNameLst>
                                      </p:cBhvr>
                                      <p:tavLst>
                                        <p:tav tm="0">
                                          <p:val>
                                            <p:strVal val="#ppt_x"/>
                                          </p:val>
                                        </p:tav>
                                        <p:tav tm="100000">
                                          <p:val>
                                            <p:strVal val="#ppt_x"/>
                                          </p:val>
                                        </p:tav>
                                      </p:tavLst>
                                    </p:anim>
                                    <p:anim calcmode="lin" valueType="num">
                                      <p:cBhvr>
                                        <p:cTn id="106" dur="500" fill="hold"/>
                                        <p:tgtEl>
                                          <p:spTgt spid="25"/>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150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500"/>
                                        <p:tgtEl>
                                          <p:spTgt spid="26"/>
                                        </p:tgtEl>
                                      </p:cBhvr>
                                    </p:animEffect>
                                    <p:anim calcmode="lin" valueType="num">
                                      <p:cBhvr>
                                        <p:cTn id="110" dur="500" fill="hold"/>
                                        <p:tgtEl>
                                          <p:spTgt spid="26"/>
                                        </p:tgtEl>
                                        <p:attrNameLst>
                                          <p:attrName>ppt_x</p:attrName>
                                        </p:attrNameLst>
                                      </p:cBhvr>
                                      <p:tavLst>
                                        <p:tav tm="0">
                                          <p:val>
                                            <p:strVal val="#ppt_x"/>
                                          </p:val>
                                        </p:tav>
                                        <p:tav tm="100000">
                                          <p:val>
                                            <p:strVal val="#ppt_x"/>
                                          </p:val>
                                        </p:tav>
                                      </p:tavLst>
                                    </p:anim>
                                    <p:anim calcmode="lin" valueType="num">
                                      <p:cBhvr>
                                        <p:cTn id="111" dur="500" fill="hold"/>
                                        <p:tgtEl>
                                          <p:spTgt spid="26"/>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75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500"/>
                                        <p:tgtEl>
                                          <p:spTgt spid="38"/>
                                        </p:tgtEl>
                                      </p:cBhvr>
                                    </p:animEffect>
                                    <p:anim calcmode="lin" valueType="num">
                                      <p:cBhvr>
                                        <p:cTn id="115" dur="500" fill="hold"/>
                                        <p:tgtEl>
                                          <p:spTgt spid="38"/>
                                        </p:tgtEl>
                                        <p:attrNameLst>
                                          <p:attrName>ppt_x</p:attrName>
                                        </p:attrNameLst>
                                      </p:cBhvr>
                                      <p:tavLst>
                                        <p:tav tm="0">
                                          <p:val>
                                            <p:strVal val="#ppt_x"/>
                                          </p:val>
                                        </p:tav>
                                        <p:tav tm="100000">
                                          <p:val>
                                            <p:strVal val="#ppt_x"/>
                                          </p:val>
                                        </p:tav>
                                      </p:tavLst>
                                    </p:anim>
                                    <p:anim calcmode="lin" valueType="num">
                                      <p:cBhvr>
                                        <p:cTn id="116" dur="500" fill="hold"/>
                                        <p:tgtEl>
                                          <p:spTgt spid="38"/>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2000"/>
                                  </p:stCondLst>
                                  <p:childTnLst>
                                    <p:set>
                                      <p:cBhvr>
                                        <p:cTn id="118" dur="1" fill="hold">
                                          <p:stCondLst>
                                            <p:cond delay="0"/>
                                          </p:stCondLst>
                                        </p:cTn>
                                        <p:tgtEl>
                                          <p:spTgt spid="27"/>
                                        </p:tgtEl>
                                        <p:attrNameLst>
                                          <p:attrName>style.visibility</p:attrName>
                                        </p:attrNameLst>
                                      </p:cBhvr>
                                      <p:to>
                                        <p:strVal val="visible"/>
                                      </p:to>
                                    </p:set>
                                    <p:animEffect transition="in" filter="fade">
                                      <p:cBhvr>
                                        <p:cTn id="119" dur="500"/>
                                        <p:tgtEl>
                                          <p:spTgt spid="27"/>
                                        </p:tgtEl>
                                      </p:cBhvr>
                                    </p:animEffect>
                                    <p:anim calcmode="lin" valueType="num">
                                      <p:cBhvr>
                                        <p:cTn id="120" dur="500" fill="hold"/>
                                        <p:tgtEl>
                                          <p:spTgt spid="27"/>
                                        </p:tgtEl>
                                        <p:attrNameLst>
                                          <p:attrName>ppt_x</p:attrName>
                                        </p:attrNameLst>
                                      </p:cBhvr>
                                      <p:tavLst>
                                        <p:tav tm="0">
                                          <p:val>
                                            <p:strVal val="#ppt_x"/>
                                          </p:val>
                                        </p:tav>
                                        <p:tav tm="100000">
                                          <p:val>
                                            <p:strVal val="#ppt_x"/>
                                          </p:val>
                                        </p:tav>
                                      </p:tavLst>
                                    </p:anim>
                                    <p:anim calcmode="lin" valueType="num">
                                      <p:cBhvr>
                                        <p:cTn id="121" dur="500" fill="hold"/>
                                        <p:tgtEl>
                                          <p:spTgt spid="27"/>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2250"/>
                                  </p:stCondLst>
                                  <p:childTnLst>
                                    <p:set>
                                      <p:cBhvr>
                                        <p:cTn id="123" dur="1" fill="hold">
                                          <p:stCondLst>
                                            <p:cond delay="0"/>
                                          </p:stCondLst>
                                        </p:cTn>
                                        <p:tgtEl>
                                          <p:spTgt spid="24"/>
                                        </p:tgtEl>
                                        <p:attrNameLst>
                                          <p:attrName>style.visibility</p:attrName>
                                        </p:attrNameLst>
                                      </p:cBhvr>
                                      <p:to>
                                        <p:strVal val="visible"/>
                                      </p:to>
                                    </p:set>
                                    <p:animEffect transition="in" filter="fade">
                                      <p:cBhvr>
                                        <p:cTn id="124" dur="500"/>
                                        <p:tgtEl>
                                          <p:spTgt spid="24"/>
                                        </p:tgtEl>
                                      </p:cBhvr>
                                    </p:animEffect>
                                    <p:anim calcmode="lin" valueType="num">
                                      <p:cBhvr>
                                        <p:cTn id="125" dur="500" fill="hold"/>
                                        <p:tgtEl>
                                          <p:spTgt spid="24"/>
                                        </p:tgtEl>
                                        <p:attrNameLst>
                                          <p:attrName>ppt_x</p:attrName>
                                        </p:attrNameLst>
                                      </p:cBhvr>
                                      <p:tavLst>
                                        <p:tav tm="0">
                                          <p:val>
                                            <p:strVal val="#ppt_x"/>
                                          </p:val>
                                        </p:tav>
                                        <p:tav tm="100000">
                                          <p:val>
                                            <p:strVal val="#ppt_x"/>
                                          </p:val>
                                        </p:tav>
                                      </p:tavLst>
                                    </p:anim>
                                    <p:anim calcmode="lin" valueType="num">
                                      <p:cBhvr>
                                        <p:cTn id="126" dur="500" fill="hold"/>
                                        <p:tgtEl>
                                          <p:spTgt spid="24"/>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2500"/>
                                  </p:stCondLst>
                                  <p:childTnLst>
                                    <p:set>
                                      <p:cBhvr>
                                        <p:cTn id="128" dur="1" fill="hold">
                                          <p:stCondLst>
                                            <p:cond delay="0"/>
                                          </p:stCondLst>
                                        </p:cTn>
                                        <p:tgtEl>
                                          <p:spTgt spid="40"/>
                                        </p:tgtEl>
                                        <p:attrNameLst>
                                          <p:attrName>style.visibility</p:attrName>
                                        </p:attrNameLst>
                                      </p:cBhvr>
                                      <p:to>
                                        <p:strVal val="visible"/>
                                      </p:to>
                                    </p:set>
                                    <p:animEffect transition="in" filter="fade">
                                      <p:cBhvr>
                                        <p:cTn id="129" dur="500"/>
                                        <p:tgtEl>
                                          <p:spTgt spid="40"/>
                                        </p:tgtEl>
                                      </p:cBhvr>
                                    </p:animEffect>
                                    <p:anim calcmode="lin" valueType="num">
                                      <p:cBhvr>
                                        <p:cTn id="130" dur="500" fill="hold"/>
                                        <p:tgtEl>
                                          <p:spTgt spid="40"/>
                                        </p:tgtEl>
                                        <p:attrNameLst>
                                          <p:attrName>ppt_x</p:attrName>
                                        </p:attrNameLst>
                                      </p:cBhvr>
                                      <p:tavLst>
                                        <p:tav tm="0">
                                          <p:val>
                                            <p:strVal val="#ppt_x"/>
                                          </p:val>
                                        </p:tav>
                                        <p:tav tm="100000">
                                          <p:val>
                                            <p:strVal val="#ppt_x"/>
                                          </p:val>
                                        </p:tav>
                                      </p:tavLst>
                                    </p:anim>
                                    <p:anim calcmode="lin" valueType="num">
                                      <p:cBhvr>
                                        <p:cTn id="131"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 grpId="0" animBg="1"/>
      <p:bldP spid="437" grpId="0" animBg="1"/>
      <p:bldP spid="438" grpId="0"/>
      <p:bldP spid="440" grpId="0" animBg="1"/>
      <p:bldP spid="441" grpId="0" animBg="1"/>
      <p:bldP spid="442" grpId="0"/>
      <p:bldP spid="444" grpId="0" animBg="1"/>
      <p:bldP spid="445" grpId="0" animBg="1"/>
      <p:bldP spid="446" grpId="0"/>
      <p:bldP spid="32" grpId="0"/>
      <p:bldP spid="33" grpId="0" animBg="1"/>
      <p:bldP spid="34" grpId="0" animBg="1"/>
      <p:bldP spid="35" grpId="0" animBg="1"/>
      <p:bldP spid="36" grpId="0" animBg="1"/>
      <p:bldP spid="37" grpId="0" animBg="1"/>
      <p:bldP spid="23" grpId="0" animBg="1"/>
      <p:bldP spid="24" grpId="0" animBg="1"/>
      <p:bldP spid="25" grpId="0" animBg="1"/>
      <p:bldP spid="26" grpId="0" animBg="1"/>
      <p:bldP spid="27" grpId="0" animBg="1"/>
      <p:bldP spid="28" grpId="0" animBg="1"/>
      <p:bldP spid="38" grpId="0" animBg="1"/>
      <p:bldP spid="39" grpId="0" animBg="1"/>
      <p:bldP spid="4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02</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摆正职业心态</a:t>
            </a:r>
            <a:endParaRPr lang="zh-CN" altLang="en-US" sz="2000" b="1" dirty="0">
              <a:solidFill>
                <a:schemeClr val="bg1"/>
              </a:solidFill>
              <a:latin typeface="思源黑体 CN Regular" pitchFamily="34" charset="-122"/>
              <a:ea typeface="思源黑体 CN Regular" pitchFamily="34" charset="-122"/>
            </a:endParaRPr>
          </a:p>
        </p:txBody>
      </p:sp>
      <p:grpSp>
        <p:nvGrpSpPr>
          <p:cNvPr id="2" name="组合 23"/>
          <p:cNvGrpSpPr/>
          <p:nvPr/>
        </p:nvGrpSpPr>
        <p:grpSpPr>
          <a:xfrm rot="16200000">
            <a:off x="2874282" y="-411852"/>
            <a:ext cx="3767624" cy="69144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410754" y="1801141"/>
            <a:ext cx="5090204"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dirty="0" smtClean="0">
                <a:solidFill>
                  <a:schemeClr val="bg1"/>
                </a:solidFill>
                <a:latin typeface="+mj-ea"/>
              </a:rPr>
              <a:t>什么是职场心态？</a:t>
            </a:r>
            <a:endParaRPr lang="zh-CN" altLang="en-US" b="1" dirty="0">
              <a:solidFill>
                <a:schemeClr val="bg1"/>
              </a:solidFill>
              <a:latin typeface="+mj-ea"/>
            </a:endParaRPr>
          </a:p>
        </p:txBody>
      </p:sp>
      <p:sp>
        <p:nvSpPr>
          <p:cNvPr id="115" name="矩形 114"/>
          <p:cNvSpPr/>
          <p:nvPr/>
        </p:nvSpPr>
        <p:spPr>
          <a:xfrm>
            <a:off x="2428861" y="2413364"/>
            <a:ext cx="5072098" cy="2223667"/>
          </a:xfrm>
          <a:prstGeom prst="rect">
            <a:avLst/>
          </a:prstGeom>
        </p:spPr>
        <p:txBody>
          <a:bodyPr wrap="square" lIns="68562" tIns="34281" rIns="68562" bIns="34281">
            <a:spAutoFit/>
          </a:bodyPr>
          <a:lstStyle/>
          <a:p>
            <a:pPr algn="just">
              <a:lnSpc>
                <a:spcPct val="200000"/>
              </a:lnSpc>
            </a:pPr>
            <a:r>
              <a:rPr lang="zh-CN" altLang="en-US" sz="1400" kern="0" dirty="0" smtClean="0">
                <a:latin typeface="思源黑体 CN Regular" pitchFamily="34" charset="-122"/>
                <a:ea typeface="思源黑体 CN Regular" pitchFamily="34" charset="-122"/>
              </a:rPr>
              <a:t>职场心态就是指在工作的时候对事物发展的反应和理解表现出不同的思想状态和观点。世间万事万物，你可用两种观念去看它，一个是正的</a:t>
            </a:r>
            <a:r>
              <a:rPr lang="en-US" altLang="zh-CN" sz="1400" kern="0" dirty="0" smtClean="0">
                <a:latin typeface="思源黑体 CN Regular" pitchFamily="34" charset="-122"/>
                <a:ea typeface="思源黑体 CN Regular" pitchFamily="34" charset="-122"/>
              </a:rPr>
              <a:t>,</a:t>
            </a:r>
            <a:r>
              <a:rPr lang="zh-CN" altLang="en-US" sz="1400" kern="0" dirty="0" smtClean="0">
                <a:latin typeface="思源黑体 CN Regular" pitchFamily="34" charset="-122"/>
                <a:ea typeface="思源黑体 CN Regular" pitchFamily="34" charset="-122"/>
              </a:rPr>
              <a:t>积极的；另一个是负的，消极的，这就像钱币，一正一反。</a:t>
            </a:r>
            <a:endParaRPr lang="en-US" altLang="zh-CN" sz="1400" kern="0" dirty="0" smtClean="0">
              <a:latin typeface="思源黑体 CN Regular" pitchFamily="34" charset="-122"/>
              <a:ea typeface="思源黑体 CN Regular" pitchFamily="34" charset="-122"/>
            </a:endParaRPr>
          </a:p>
          <a:p>
            <a:pPr algn="just">
              <a:lnSpc>
                <a:spcPct val="200000"/>
              </a:lnSpc>
            </a:pPr>
            <a:endParaRPr lang="zh-CN" altLang="en-US" sz="1400" kern="0" dirty="0">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latin typeface="思源黑体 CN Regular" pitchFamily="34" charset="-122"/>
              <a:ea typeface="思源黑体 CN Regular" pitchFamily="34" charset="-122"/>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latin typeface="思源黑体 CN Regular" pitchFamily="34" charset="-122"/>
              <a:ea typeface="思源黑体 CN Regular" pitchFamily="34" charset="-122"/>
            </a:endParaRPr>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02</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摆正职业心态</a:t>
            </a:r>
            <a:endParaRPr lang="zh-CN" altLang="en-US" sz="2000" b="1" dirty="0">
              <a:solidFill>
                <a:schemeClr val="bg1"/>
              </a:solidFill>
              <a:latin typeface="思源黑体 CN Regular" pitchFamily="34" charset="-122"/>
              <a:ea typeface="思源黑体 CN Regular" pitchFamily="34" charset="-122"/>
            </a:endParaRPr>
          </a:p>
        </p:txBody>
      </p:sp>
      <p:grpSp>
        <p:nvGrpSpPr>
          <p:cNvPr id="2" name="组合 23"/>
          <p:cNvGrpSpPr/>
          <p:nvPr/>
        </p:nvGrpSpPr>
        <p:grpSpPr>
          <a:xfrm rot="16200000">
            <a:off x="2874282" y="-411852"/>
            <a:ext cx="3767624" cy="69144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思源黑体 CN Regular" pitchFamily="34" charset="-122"/>
                  <a:ea typeface="思源黑体 CN Regular" pitchFamily="34" charset="-122"/>
                  <a:sym typeface="Arial" panose="020B0604020202020204" pitchFamily="34" charset="0"/>
                </a:endParaRPr>
              </a:p>
            </p:txBody>
          </p:sp>
        </p:grpSp>
      </p:grpSp>
      <p:sp>
        <p:nvSpPr>
          <p:cNvPr id="108" name="圆角矩形 107"/>
          <p:cNvSpPr/>
          <p:nvPr/>
        </p:nvSpPr>
        <p:spPr>
          <a:xfrm>
            <a:off x="2410754" y="1500180"/>
            <a:ext cx="5090204"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defTabSz="685800" fontAlgn="base">
              <a:lnSpc>
                <a:spcPct val="120000"/>
              </a:lnSpc>
              <a:spcBef>
                <a:spcPct val="0"/>
              </a:spcBef>
              <a:spcAft>
                <a:spcPct val="0"/>
              </a:spcAft>
              <a:defRPr/>
            </a:pPr>
            <a:r>
              <a:rPr lang="zh-CN" altLang="en-US" b="1" dirty="0" smtClean="0">
                <a:solidFill>
                  <a:schemeClr val="bg1"/>
                </a:solidFill>
                <a:latin typeface="思源黑体 CN Regular" pitchFamily="34" charset="-122"/>
                <a:ea typeface="思源黑体 CN Regular" pitchFamily="34" charset="-122"/>
              </a:rPr>
              <a:t>我们需要懂得：</a:t>
            </a:r>
            <a:endParaRPr lang="zh-CN" altLang="en-US" b="1" dirty="0">
              <a:solidFill>
                <a:schemeClr val="bg1"/>
              </a:solidFill>
              <a:latin typeface="思源黑体 CN Regular" pitchFamily="34" charset="-122"/>
              <a:ea typeface="思源黑体 CN Regular" pitchFamily="34" charset="-122"/>
            </a:endParaRPr>
          </a:p>
        </p:txBody>
      </p:sp>
      <p:sp>
        <p:nvSpPr>
          <p:cNvPr id="115" name="矩形 114"/>
          <p:cNvSpPr/>
          <p:nvPr/>
        </p:nvSpPr>
        <p:spPr>
          <a:xfrm>
            <a:off x="2428861" y="2112403"/>
            <a:ext cx="5072098" cy="2977720"/>
          </a:xfrm>
          <a:prstGeom prst="rect">
            <a:avLst/>
          </a:prstGeom>
        </p:spPr>
        <p:txBody>
          <a:bodyPr wrap="square" lIns="68562" tIns="34281" rIns="68562" bIns="34281">
            <a:spAutoFit/>
          </a:bodyPr>
          <a:lstStyle/>
          <a:p>
            <a:pPr lvl="0">
              <a:lnSpc>
                <a:spcPct val="150000"/>
              </a:lnSpc>
              <a:defRPr/>
            </a:pPr>
            <a:r>
              <a:rPr lang="zh-CN" altLang="en-US" sz="1400" dirty="0" smtClean="0">
                <a:solidFill>
                  <a:srgbClr val="3D3D3D"/>
                </a:solidFill>
                <a:latin typeface="思源黑体 CN Regular" pitchFamily="34" charset="-122"/>
                <a:ea typeface="思源黑体 CN Regular" pitchFamily="34" charset="-122"/>
                <a:sym typeface="+mn-lt"/>
              </a:rPr>
              <a:t>我们的工作本质上是商品，而企业则是顾客，是在购买我们的劳动服务。我们要努力增加自身的利用价值，要懂得在工作中提高自己的技艺，一旦有一天企业支付与薪资与你所付出的工作与能力不匹配，可以自已提出申请，如果结果未能如愿，那可以找更好的“顾客”。</a:t>
            </a:r>
            <a:endParaRPr lang="en-US" altLang="zh-CN" sz="1400" dirty="0" smtClean="0">
              <a:solidFill>
                <a:srgbClr val="3D3D3D"/>
              </a:solidFill>
              <a:latin typeface="思源黑体 CN Regular" pitchFamily="34" charset="-122"/>
              <a:ea typeface="思源黑体 CN Regular" pitchFamily="34" charset="-122"/>
              <a:sym typeface="+mn-lt"/>
            </a:endParaRPr>
          </a:p>
          <a:p>
            <a:pPr>
              <a:lnSpc>
                <a:spcPct val="150000"/>
              </a:lnSpc>
              <a:defRPr/>
            </a:pPr>
            <a:r>
              <a:rPr lang="zh-CN" altLang="en-US" sz="1400" dirty="0" smtClean="0">
                <a:solidFill>
                  <a:srgbClr val="3D3D3D"/>
                </a:solidFill>
                <a:latin typeface="思源黑体 CN Regular" pitchFamily="34" charset="-122"/>
                <a:ea typeface="思源黑体 CN Regular" pitchFamily="34" charset="-122"/>
                <a:sym typeface="+mn-lt"/>
              </a:rPr>
              <a:t>每一份工作都有宝贵的经验和资源，失败的沮丧、成功的喜悦、老板的严苛、同事间的竞争等，这些都是任何一个工作者走向成功必须体验的感受和必须经历的锻造。</a:t>
            </a:r>
            <a:endParaRPr lang="zh-CN" altLang="en-US" sz="1400" dirty="0" smtClean="0">
              <a:solidFill>
                <a:srgbClr val="3D3D3D"/>
              </a:solidFill>
              <a:latin typeface="思源黑体 CN Regular" pitchFamily="34" charset="-122"/>
              <a:ea typeface="思源黑体 CN Regular" pitchFamily="34" charset="-122"/>
              <a:sym typeface="+mn-lt"/>
            </a:endParaRPr>
          </a:p>
          <a:p>
            <a:pPr lvl="0">
              <a:lnSpc>
                <a:spcPct val="150000"/>
              </a:lnSpc>
              <a:defRPr/>
            </a:pPr>
            <a:endParaRPr lang="zh-CN" altLang="en-US" sz="1400" dirty="0">
              <a:solidFill>
                <a:srgbClr val="3D3D3D"/>
              </a:solidFill>
              <a:latin typeface="思源黑体 CN Regular" pitchFamily="34" charset="-122"/>
              <a:ea typeface="思源黑体 CN Regular" pitchFamily="34" charset="-122"/>
              <a:sym typeface="+mn-lt"/>
            </a:endParaRPr>
          </a:p>
        </p:txBody>
      </p:sp>
    </p:spTree>
  </p:cSld>
  <p:clrMapOvr>
    <a:masterClrMapping/>
  </p:clrMapOvr>
  <p:transition advClick="0" advTm="0">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02</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摆正职业心态</a:t>
            </a:r>
            <a:endParaRPr lang="zh-CN" altLang="en-US" sz="2000" b="1" dirty="0">
              <a:solidFill>
                <a:schemeClr val="bg1"/>
              </a:solidFill>
              <a:latin typeface="思源黑体 CN Regular" pitchFamily="34" charset="-122"/>
              <a:ea typeface="思源黑体 CN Regular" pitchFamily="34" charset="-122"/>
            </a:endParaRPr>
          </a:p>
        </p:txBody>
      </p:sp>
      <p:grpSp>
        <p:nvGrpSpPr>
          <p:cNvPr id="2" name="组合 23"/>
          <p:cNvGrpSpPr/>
          <p:nvPr/>
        </p:nvGrpSpPr>
        <p:grpSpPr>
          <a:xfrm rot="16200000">
            <a:off x="1624119" y="838312"/>
            <a:ext cx="3767624" cy="4414159"/>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030283" y="1801141"/>
            <a:ext cx="3249549"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lnSpc>
                <a:spcPct val="120000"/>
              </a:lnSpc>
              <a:spcBef>
                <a:spcPts val="300"/>
              </a:spcBef>
              <a:spcAft>
                <a:spcPts val="300"/>
              </a:spcAft>
              <a:defRPr/>
            </a:pPr>
            <a:r>
              <a:rPr lang="zh-CN" altLang="en-US" b="1" kern="100" dirty="0" smtClean="0">
                <a:solidFill>
                  <a:schemeClr val="bg1"/>
                </a:solidFill>
                <a:latin typeface="思源黑体 CN Regular" pitchFamily="34" charset="-122"/>
                <a:ea typeface="思源黑体 CN Regular" pitchFamily="34" charset="-122"/>
              </a:rPr>
              <a:t>不要祈求工作的完美</a:t>
            </a:r>
            <a:endParaRPr lang="zh-CN" altLang="en-US" b="1" kern="100" dirty="0">
              <a:solidFill>
                <a:schemeClr val="bg1"/>
              </a:solidFill>
              <a:latin typeface="思源黑体 CN Regular" pitchFamily="34" charset="-122"/>
              <a:ea typeface="思源黑体 CN Regular" pitchFamily="34" charset="-122"/>
            </a:endParaRPr>
          </a:p>
        </p:txBody>
      </p:sp>
      <p:sp>
        <p:nvSpPr>
          <p:cNvPr id="115" name="矩形 114"/>
          <p:cNvSpPr/>
          <p:nvPr/>
        </p:nvSpPr>
        <p:spPr>
          <a:xfrm>
            <a:off x="2048390" y="2413364"/>
            <a:ext cx="3237990" cy="2008224"/>
          </a:xfrm>
          <a:prstGeom prst="rect">
            <a:avLst/>
          </a:prstGeom>
        </p:spPr>
        <p:txBody>
          <a:bodyPr wrap="square" lIns="68562" tIns="34281" rIns="68562" bIns="34281">
            <a:spAutoFit/>
          </a:bodyPr>
          <a:lstStyle/>
          <a:p>
            <a:pPr algn="just">
              <a:lnSpc>
                <a:spcPct val="150000"/>
              </a:lnSpc>
            </a:pPr>
            <a:r>
              <a:rPr lang="zh-CN" altLang="en-US" sz="1400" kern="0" dirty="0" smtClean="0">
                <a:latin typeface="思源黑体 CN Regular" pitchFamily="34" charset="-122"/>
                <a:ea typeface="思源黑体 CN Regular" pitchFamily="34" charset="-122"/>
              </a:rPr>
              <a:t>世上没有所谓的“完美”。如果你想与和谐交往，那么你就应该有一个大度的心胸，这样你的朋友才会多。如果你想工作开心顺利，你也要有一颗能</a:t>
            </a:r>
            <a:r>
              <a:rPr lang="zh-CN" altLang="en-US" sz="1400" b="1" kern="0" dirty="0" smtClean="0">
                <a:latin typeface="思源黑体 CN Regular" pitchFamily="34" charset="-122"/>
                <a:ea typeface="思源黑体 CN Regular" pitchFamily="34" charset="-122"/>
              </a:rPr>
              <a:t>包容的心态</a:t>
            </a:r>
            <a:r>
              <a:rPr lang="zh-CN" altLang="en-US" sz="1400" kern="0" dirty="0" smtClean="0">
                <a:latin typeface="思源黑体 CN Regular" pitchFamily="34" charset="-122"/>
                <a:ea typeface="思源黑体 CN Regular" pitchFamily="34" charset="-122"/>
              </a:rPr>
              <a:t>，</a:t>
            </a:r>
            <a:r>
              <a:rPr lang="zh-CN" altLang="en-US" sz="1400" b="1" kern="0" dirty="0" smtClean="0">
                <a:latin typeface="思源黑体 CN Regular" pitchFamily="34" charset="-122"/>
                <a:ea typeface="思源黑体 CN Regular" pitchFamily="34" charset="-122"/>
              </a:rPr>
              <a:t>意识到企业有不完美的地方是正常的</a:t>
            </a:r>
            <a:r>
              <a:rPr lang="zh-CN" altLang="en-US" sz="1400" kern="0" dirty="0" smtClean="0">
                <a:latin typeface="思源黑体 CN Regular" pitchFamily="34" charset="-122"/>
                <a:ea typeface="思源黑体 CN Regular" pitchFamily="34" charset="-122"/>
              </a:rPr>
              <a:t>，我们要能包容这些缺点。</a:t>
            </a:r>
            <a:endParaRPr lang="zh-CN" altLang="en-US" sz="1400" kern="0" dirty="0">
              <a:latin typeface="思源黑体 CN Regular" pitchFamily="34" charset="-122"/>
              <a:ea typeface="思源黑体 CN Regular" pitchFamily="34" charset="-122"/>
            </a:endParaRPr>
          </a:p>
        </p:txBody>
      </p:sp>
      <p:pic>
        <p:nvPicPr>
          <p:cNvPr id="74" name="Picture 3" descr="C:\Users\Administrator\Desktop\qwas71重复用\46e542e2380dbba7885d76db4f671184.png"/>
          <p:cNvPicPr>
            <a:picLocks noChangeAspect="1" noChangeArrowheads="1"/>
          </p:cNvPicPr>
          <p:nvPr/>
        </p:nvPicPr>
        <p:blipFill>
          <a:blip r:embed="rId1" cstate="print"/>
          <a:srcRect/>
          <a:stretch>
            <a:fillRect/>
          </a:stretch>
        </p:blipFill>
        <p:spPr bwMode="auto">
          <a:xfrm>
            <a:off x="5643570" y="1643056"/>
            <a:ext cx="3324225" cy="3117850"/>
          </a:xfrm>
          <a:prstGeom prst="rect">
            <a:avLst/>
          </a:prstGeom>
          <a:noFill/>
          <a:ln w="9525">
            <a:noFill/>
            <a:miter lim="800000"/>
            <a:headEnd/>
            <a:tailEnd/>
          </a:ln>
        </p:spPr>
      </p:pic>
    </p:spTree>
  </p:cSld>
  <p:clrMapOvr>
    <a:masterClrMapping/>
  </p:clrMapOvr>
  <p:transition advClick="0" advTm="0">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02</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摆正职业心态</a:t>
            </a:r>
            <a:endParaRPr lang="zh-CN" altLang="en-US" sz="2000" b="1" dirty="0">
              <a:solidFill>
                <a:schemeClr val="bg1"/>
              </a:solidFill>
              <a:latin typeface="思源黑体 CN Regular" pitchFamily="34" charset="-122"/>
              <a:ea typeface="思源黑体 CN Regular" pitchFamily="34" charset="-122"/>
            </a:endParaRPr>
          </a:p>
        </p:txBody>
      </p:sp>
      <p:grpSp>
        <p:nvGrpSpPr>
          <p:cNvPr id="2" name="组合 23"/>
          <p:cNvGrpSpPr/>
          <p:nvPr/>
        </p:nvGrpSpPr>
        <p:grpSpPr>
          <a:xfrm rot="16200000">
            <a:off x="2874282" y="-411852"/>
            <a:ext cx="3767624" cy="69144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410754" y="1644271"/>
            <a:ext cx="5090204"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lnSpc>
                <a:spcPct val="120000"/>
              </a:lnSpc>
              <a:spcBef>
                <a:spcPts val="300"/>
              </a:spcBef>
              <a:spcAft>
                <a:spcPts val="300"/>
              </a:spcAft>
              <a:defRPr/>
            </a:pPr>
            <a:r>
              <a:rPr lang="zh-CN" altLang="en-US" b="1" kern="100" dirty="0" smtClean="0">
                <a:solidFill>
                  <a:schemeClr val="bg1"/>
                </a:solidFill>
                <a:latin typeface="思源黑体 CN Regular" pitchFamily="34" charset="-122"/>
                <a:ea typeface="思源黑体 CN Regular" pitchFamily="34" charset="-122"/>
              </a:rPr>
              <a:t>不要祈求绝对的公平</a:t>
            </a:r>
            <a:endParaRPr lang="zh-CN" altLang="en-US" b="1" kern="100" dirty="0">
              <a:solidFill>
                <a:schemeClr val="bg1"/>
              </a:solidFill>
              <a:latin typeface="思源黑体 CN Regular" pitchFamily="34" charset="-122"/>
              <a:ea typeface="思源黑体 CN Regular" pitchFamily="34" charset="-122"/>
            </a:endParaRPr>
          </a:p>
        </p:txBody>
      </p:sp>
      <p:sp>
        <p:nvSpPr>
          <p:cNvPr id="115" name="矩形 114"/>
          <p:cNvSpPr/>
          <p:nvPr/>
        </p:nvSpPr>
        <p:spPr>
          <a:xfrm>
            <a:off x="2428861" y="2256494"/>
            <a:ext cx="5072098" cy="2331389"/>
          </a:xfrm>
          <a:prstGeom prst="rect">
            <a:avLst/>
          </a:prstGeom>
        </p:spPr>
        <p:txBody>
          <a:bodyPr wrap="square" lIns="68562" tIns="34281" rIns="68562" bIns="34281">
            <a:spAutoFit/>
          </a:bodyPr>
          <a:lstStyle/>
          <a:p>
            <a:pPr marL="213995" indent="-213995" algn="just">
              <a:lnSpc>
                <a:spcPct val="150000"/>
              </a:lnSpc>
              <a:buFont typeface="Wingdings" panose="05000000000000000000" pitchFamily="2" charset="2"/>
              <a:buChar char="l"/>
            </a:pPr>
            <a:r>
              <a:rPr lang="zh-CN" altLang="en-US" sz="1400" kern="0" dirty="0" smtClean="0">
                <a:latin typeface="思源黑体 CN Regular" pitchFamily="34" charset="-122"/>
                <a:ea typeface="思源黑体 CN Regular" pitchFamily="34" charset="-122"/>
              </a:rPr>
              <a:t>公平是大家永恒的追求目标，既然大家一直在追求公平，就说明这个世界上很多事情是不公平的。这个世界上，大到国家，小到个人，到处都有不公平的事情存在。</a:t>
            </a:r>
            <a:endParaRPr lang="en-US" altLang="zh-CN" sz="1400" kern="0" dirty="0" smtClean="0">
              <a:latin typeface="思源黑体 CN Regular" pitchFamily="34" charset="-122"/>
              <a:ea typeface="思源黑体 CN Regular" pitchFamily="34" charset="-122"/>
            </a:endParaRPr>
          </a:p>
          <a:p>
            <a:pPr marL="213995" indent="-213995" algn="just">
              <a:lnSpc>
                <a:spcPct val="150000"/>
              </a:lnSpc>
              <a:buFont typeface="Wingdings" panose="05000000000000000000" pitchFamily="2" charset="2"/>
              <a:buChar char="l"/>
            </a:pPr>
            <a:r>
              <a:rPr lang="zh-CN" altLang="en-US" sz="1400" kern="0" dirty="0" smtClean="0">
                <a:latin typeface="思源黑体 CN Regular" pitchFamily="34" charset="-122"/>
                <a:ea typeface="思源黑体 CN Regular" pitchFamily="34" charset="-122"/>
              </a:rPr>
              <a:t>“不公平”是一个永远存在的客观事实，“公平”只会相对地存在，而没有绝对的“公平”。从长远来看，公平是存在的。但我们不可能任何时候、任何地点、任何事情都强求绝对公平</a:t>
            </a:r>
            <a:r>
              <a:rPr lang="en-US" altLang="zh-CN" sz="1400" kern="0" dirty="0" smtClean="0">
                <a:latin typeface="思源黑体 CN Regular" pitchFamily="34" charset="-122"/>
                <a:ea typeface="思源黑体 CN Regular" pitchFamily="34" charset="-122"/>
              </a:rPr>
              <a:t>;</a:t>
            </a:r>
            <a:endParaRPr lang="zh-CN" altLang="en-US" sz="1400" kern="0" dirty="0" smtClean="0">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02</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摆正职业心态</a:t>
            </a:r>
            <a:endParaRPr lang="zh-CN" altLang="en-US" sz="2000" b="1" dirty="0">
              <a:solidFill>
                <a:schemeClr val="bg1"/>
              </a:solidFill>
              <a:latin typeface="思源黑体 CN Regular" pitchFamily="34" charset="-122"/>
              <a:ea typeface="思源黑体 CN Regular" pitchFamily="34" charset="-122"/>
            </a:endParaRPr>
          </a:p>
        </p:txBody>
      </p:sp>
      <p:grpSp>
        <p:nvGrpSpPr>
          <p:cNvPr id="2" name="组合 23"/>
          <p:cNvGrpSpPr/>
          <p:nvPr/>
        </p:nvGrpSpPr>
        <p:grpSpPr>
          <a:xfrm rot="16200000">
            <a:off x="2874282" y="-411852"/>
            <a:ext cx="3767624" cy="69144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410754" y="1644271"/>
            <a:ext cx="5090204"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lnSpc>
                <a:spcPct val="120000"/>
              </a:lnSpc>
              <a:spcBef>
                <a:spcPts val="300"/>
              </a:spcBef>
              <a:spcAft>
                <a:spcPts val="300"/>
              </a:spcAft>
              <a:defRPr/>
            </a:pPr>
            <a:r>
              <a:rPr lang="zh-CN" altLang="en-US" b="1" kern="100" dirty="0" smtClean="0">
                <a:solidFill>
                  <a:schemeClr val="bg1"/>
                </a:solidFill>
                <a:latin typeface="思源黑体 CN Regular" pitchFamily="34" charset="-122"/>
                <a:ea typeface="思源黑体 CN Regular" pitchFamily="34" charset="-122"/>
              </a:rPr>
              <a:t>惟一能改变的只有你自己</a:t>
            </a:r>
            <a:endParaRPr lang="zh-CN" altLang="en-US" b="1" kern="100" dirty="0">
              <a:solidFill>
                <a:schemeClr val="bg1"/>
              </a:solidFill>
              <a:latin typeface="思源黑体 CN Regular" pitchFamily="34" charset="-122"/>
              <a:ea typeface="思源黑体 CN Regular" pitchFamily="34" charset="-122"/>
            </a:endParaRPr>
          </a:p>
        </p:txBody>
      </p:sp>
      <p:sp>
        <p:nvSpPr>
          <p:cNvPr id="115" name="矩形 114"/>
          <p:cNvSpPr/>
          <p:nvPr/>
        </p:nvSpPr>
        <p:spPr>
          <a:xfrm>
            <a:off x="2428861" y="2256494"/>
            <a:ext cx="5072098" cy="2309845"/>
          </a:xfrm>
          <a:prstGeom prst="rect">
            <a:avLst/>
          </a:prstGeom>
        </p:spPr>
        <p:txBody>
          <a:bodyPr wrap="square" lIns="68562" tIns="34281" rIns="68562" bIns="34281">
            <a:spAutoFit/>
          </a:bodyPr>
          <a:lstStyle/>
          <a:p>
            <a:pPr marL="213995" indent="-213995" algn="just">
              <a:lnSpc>
                <a:spcPct val="130000"/>
              </a:lnSpc>
              <a:buFont typeface="Wingdings" panose="05000000000000000000" pitchFamily="2" charset="2"/>
              <a:buChar char="l"/>
            </a:pPr>
            <a:r>
              <a:rPr lang="zh-CN" altLang="en-US" sz="1400" kern="0" dirty="0" smtClean="0">
                <a:latin typeface="思源黑体 CN Regular" pitchFamily="34" charset="-122"/>
                <a:ea typeface="思源黑体 CN Regular" pitchFamily="34" charset="-122"/>
              </a:rPr>
              <a:t>每个人都想有所作为，可有的人一遇到不顺心的事情时，又在抱怨周围的条件不好，很少去想，自己做的够不够好</a:t>
            </a:r>
            <a:r>
              <a:rPr lang="en-US" altLang="zh-CN" sz="1400" kern="0" dirty="0" smtClean="0">
                <a:latin typeface="思源黑体 CN Regular" pitchFamily="34" charset="-122"/>
                <a:ea typeface="思源黑体 CN Regular" pitchFamily="34" charset="-122"/>
              </a:rPr>
              <a:t>?</a:t>
            </a:r>
            <a:endParaRPr lang="en-US" altLang="zh-CN" sz="1400" kern="0" dirty="0" smtClean="0">
              <a:latin typeface="思源黑体 CN Regular" pitchFamily="34" charset="-122"/>
              <a:ea typeface="思源黑体 CN Regular" pitchFamily="34" charset="-122"/>
            </a:endParaRPr>
          </a:p>
          <a:p>
            <a:pPr marL="213995" indent="-213995" algn="just">
              <a:lnSpc>
                <a:spcPct val="130000"/>
              </a:lnSpc>
              <a:buFont typeface="Wingdings" panose="05000000000000000000" pitchFamily="2" charset="2"/>
              <a:buChar char="l"/>
            </a:pPr>
            <a:r>
              <a:rPr lang="zh-CN" altLang="en-US" sz="1400" kern="0" dirty="0" smtClean="0">
                <a:latin typeface="思源黑体 CN Regular" pitchFamily="34" charset="-122"/>
                <a:ea typeface="思源黑体 CN Regular" pitchFamily="34" charset="-122"/>
              </a:rPr>
              <a:t>世界上并没有完全理想的环境让你随心所欲，无论你面对什么样的老板、什么样的企业，都应该表现出你的勤奋、你的努力和你的才智。从你可以做的事情做起，从你现在正在做的事情做起，把它做好，做到老板满意。在老板满意的过程中，你在累加自己的价值、自己的经验、自己的技能，这是属于你自己的财富。</a:t>
            </a:r>
            <a:endParaRPr lang="zh-CN" altLang="en-US" sz="1400" kern="0" dirty="0" smtClean="0">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Rectangle 5"/>
          <p:cNvSpPr>
            <a:spLocks noChangeArrowheads="1"/>
          </p:cNvSpPr>
          <p:nvPr/>
        </p:nvSpPr>
        <p:spPr bwMode="auto">
          <a:xfrm>
            <a:off x="4976688" y="1357304"/>
            <a:ext cx="3024336" cy="517895"/>
          </a:xfrm>
          <a:prstGeom prst="rect">
            <a:avLst/>
          </a:prstGeom>
          <a:gradFill>
            <a:gsLst>
              <a:gs pos="0">
                <a:schemeClr val="bg1">
                  <a:lumMod val="85000"/>
                </a:schemeClr>
              </a:gs>
              <a:gs pos="100000">
                <a:schemeClr val="bg1"/>
              </a:gs>
            </a:gsLst>
            <a:lin ang="5400000" scaled="0"/>
          </a:gra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436" name="Freeform 6"/>
          <p:cNvSpPr>
            <a:spLocks noChangeArrowheads="1"/>
          </p:cNvSpPr>
          <p:nvPr/>
        </p:nvSpPr>
        <p:spPr bwMode="auto">
          <a:xfrm>
            <a:off x="4374182" y="1357526"/>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437" name="TextBox 436"/>
          <p:cNvSpPr txBox="1">
            <a:spLocks noChangeArrowheads="1"/>
          </p:cNvSpPr>
          <p:nvPr/>
        </p:nvSpPr>
        <p:spPr bwMode="auto">
          <a:xfrm>
            <a:off x="4442048" y="1396817"/>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a:solidFill>
                  <a:srgbClr val="F8F8F8"/>
                </a:solidFill>
                <a:latin typeface="思源黑体 CN Regular" pitchFamily="34" charset="-122"/>
                <a:ea typeface="思源黑体 CN Regular" pitchFamily="34" charset="-122"/>
              </a:rPr>
              <a:t>01</a:t>
            </a:r>
            <a:endParaRPr lang="zh-CN" altLang="en-US" sz="2400" b="1" dirty="0">
              <a:solidFill>
                <a:srgbClr val="F8F8F8"/>
              </a:solidFill>
              <a:latin typeface="思源黑体 CN Regular" pitchFamily="34" charset="-122"/>
              <a:ea typeface="思源黑体 CN Regular" pitchFamily="34" charset="-122"/>
            </a:endParaRPr>
          </a:p>
        </p:txBody>
      </p:sp>
      <p:sp>
        <p:nvSpPr>
          <p:cNvPr id="438" name="TextBox 437"/>
          <p:cNvSpPr txBox="1">
            <a:spLocks noChangeArrowheads="1"/>
          </p:cNvSpPr>
          <p:nvPr/>
        </p:nvSpPr>
        <p:spPr bwMode="auto">
          <a:xfrm>
            <a:off x="5188722" y="1428742"/>
            <a:ext cx="2786081" cy="377000"/>
          </a:xfrm>
          <a:prstGeom prst="rect">
            <a:avLst/>
          </a:prstGeom>
          <a:noFill/>
          <a:ln w="9525">
            <a:noFill/>
            <a:miter lim="800000"/>
          </a:ln>
        </p:spPr>
        <p:txBody>
          <a:bodyPr wrap="square" lIns="68552" tIns="34277" rIns="68552" bIns="34277">
            <a:spAutoFit/>
          </a:bodyPr>
          <a:lstStyle/>
          <a:p>
            <a:r>
              <a:rPr lang="zh-CN" altLang="en-US" sz="2000" b="1" dirty="0" smtClean="0">
                <a:latin typeface="思源黑体 CN Regular" pitchFamily="34" charset="-122"/>
                <a:ea typeface="思源黑体 CN Regular" pitchFamily="34" charset="-122"/>
              </a:rPr>
              <a:t>树立正确职业化观念</a:t>
            </a:r>
            <a:endParaRPr lang="zh-CN" altLang="en-US" sz="2000" b="1" dirty="0">
              <a:latin typeface="思源黑体 CN Regular" pitchFamily="34" charset="-122"/>
              <a:ea typeface="思源黑体 CN Regular" pitchFamily="34" charset="-122"/>
            </a:endParaRPr>
          </a:p>
        </p:txBody>
      </p:sp>
      <p:sp>
        <p:nvSpPr>
          <p:cNvPr id="439" name="Rectangle 5"/>
          <p:cNvSpPr>
            <a:spLocks noChangeArrowheads="1"/>
          </p:cNvSpPr>
          <p:nvPr/>
        </p:nvSpPr>
        <p:spPr bwMode="auto">
          <a:xfrm>
            <a:off x="4976688" y="2339066"/>
            <a:ext cx="3024336" cy="517895"/>
          </a:xfrm>
          <a:prstGeom prst="rect">
            <a:avLst/>
          </a:prstGeom>
          <a:gradFill>
            <a:gsLst>
              <a:gs pos="0">
                <a:schemeClr val="bg1">
                  <a:lumMod val="85000"/>
                </a:schemeClr>
              </a:gs>
              <a:gs pos="99000">
                <a:schemeClr val="bg1"/>
              </a:gs>
            </a:gsLst>
            <a:lin ang="5400000" scaled="0"/>
          </a:gra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440" name="Freeform 6"/>
          <p:cNvSpPr>
            <a:spLocks noChangeArrowheads="1"/>
          </p:cNvSpPr>
          <p:nvPr/>
        </p:nvSpPr>
        <p:spPr bwMode="auto">
          <a:xfrm>
            <a:off x="4374182" y="2339502"/>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441" name="TextBox 440"/>
          <p:cNvSpPr txBox="1">
            <a:spLocks noChangeArrowheads="1"/>
          </p:cNvSpPr>
          <p:nvPr/>
        </p:nvSpPr>
        <p:spPr bwMode="auto">
          <a:xfrm>
            <a:off x="4442048" y="2378792"/>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a:solidFill>
                  <a:srgbClr val="F8F8F8"/>
                </a:solidFill>
                <a:latin typeface="思源黑体 CN Regular" pitchFamily="34" charset="-122"/>
                <a:ea typeface="思源黑体 CN Regular" pitchFamily="34" charset="-122"/>
              </a:rPr>
              <a:t>02</a:t>
            </a:r>
            <a:endParaRPr lang="zh-CN" altLang="en-US" sz="2400" b="1" dirty="0">
              <a:solidFill>
                <a:srgbClr val="F8F8F8"/>
              </a:solidFill>
              <a:latin typeface="思源黑体 CN Regular" pitchFamily="34" charset="-122"/>
              <a:ea typeface="思源黑体 CN Regular" pitchFamily="34" charset="-122"/>
            </a:endParaRPr>
          </a:p>
        </p:txBody>
      </p:sp>
      <p:sp>
        <p:nvSpPr>
          <p:cNvPr id="442" name="TextBox 441"/>
          <p:cNvSpPr txBox="1">
            <a:spLocks noChangeArrowheads="1"/>
          </p:cNvSpPr>
          <p:nvPr/>
        </p:nvSpPr>
        <p:spPr bwMode="auto">
          <a:xfrm>
            <a:off x="5188722" y="2409064"/>
            <a:ext cx="2786081" cy="377000"/>
          </a:xfrm>
          <a:prstGeom prst="rect">
            <a:avLst/>
          </a:prstGeom>
          <a:noFill/>
          <a:ln w="9525">
            <a:noFill/>
            <a:miter lim="800000"/>
          </a:ln>
        </p:spPr>
        <p:txBody>
          <a:bodyPr wrap="square" lIns="68552" tIns="34277" rIns="68552" bIns="34277">
            <a:spAutoFit/>
          </a:bodyPr>
          <a:lstStyle/>
          <a:p>
            <a:r>
              <a:rPr lang="zh-CN" altLang="en-US" sz="2000" b="1" dirty="0" smtClean="0">
                <a:latin typeface="思源黑体 CN Regular" pitchFamily="34" charset="-122"/>
                <a:ea typeface="思源黑体 CN Regular" pitchFamily="34" charset="-122"/>
              </a:rPr>
              <a:t>摆正职业心态</a:t>
            </a:r>
            <a:endParaRPr lang="zh-CN" altLang="en-US" sz="2000" b="1" dirty="0">
              <a:latin typeface="思源黑体 CN Regular" pitchFamily="34" charset="-122"/>
              <a:ea typeface="思源黑体 CN Regular" pitchFamily="34" charset="-122"/>
            </a:endParaRPr>
          </a:p>
        </p:txBody>
      </p:sp>
      <p:sp>
        <p:nvSpPr>
          <p:cNvPr id="443" name="Rectangle 5"/>
          <p:cNvSpPr>
            <a:spLocks noChangeArrowheads="1"/>
          </p:cNvSpPr>
          <p:nvPr/>
        </p:nvSpPr>
        <p:spPr bwMode="auto">
          <a:xfrm>
            <a:off x="4976688" y="3268301"/>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solidFill>
                <a:schemeClr val="bg1"/>
              </a:solidFill>
              <a:latin typeface="思源黑体 CN Regular" pitchFamily="34" charset="-122"/>
              <a:ea typeface="思源黑体 CN Regular" pitchFamily="34" charset="-122"/>
            </a:endParaRPr>
          </a:p>
        </p:txBody>
      </p:sp>
      <p:sp>
        <p:nvSpPr>
          <p:cNvPr id="444" name="Freeform 6"/>
          <p:cNvSpPr>
            <a:spLocks noChangeArrowheads="1"/>
          </p:cNvSpPr>
          <p:nvPr/>
        </p:nvSpPr>
        <p:spPr bwMode="auto">
          <a:xfrm>
            <a:off x="4374182" y="3267760"/>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solidFill>
                <a:schemeClr val="bg1"/>
              </a:solidFill>
            </a:endParaRPr>
          </a:p>
        </p:txBody>
      </p:sp>
      <p:sp>
        <p:nvSpPr>
          <p:cNvPr id="445" name="TextBox 444"/>
          <p:cNvSpPr txBox="1">
            <a:spLocks noChangeArrowheads="1"/>
          </p:cNvSpPr>
          <p:nvPr/>
        </p:nvSpPr>
        <p:spPr bwMode="auto">
          <a:xfrm>
            <a:off x="4442048" y="3308241"/>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a:solidFill>
                  <a:schemeClr val="bg1"/>
                </a:solidFill>
                <a:latin typeface="思源黑体 CN Regular" pitchFamily="34" charset="-122"/>
                <a:ea typeface="思源黑体 CN Regular" pitchFamily="34" charset="-122"/>
              </a:rPr>
              <a:t>03</a:t>
            </a:r>
            <a:endParaRPr lang="zh-CN" altLang="en-US" sz="2400" b="1" dirty="0">
              <a:solidFill>
                <a:schemeClr val="bg1"/>
              </a:solidFill>
              <a:latin typeface="思源黑体 CN Regular" pitchFamily="34" charset="-122"/>
              <a:ea typeface="思源黑体 CN Regular" pitchFamily="34" charset="-122"/>
            </a:endParaRPr>
          </a:p>
        </p:txBody>
      </p:sp>
      <p:sp>
        <p:nvSpPr>
          <p:cNvPr id="446" name="TextBox 445"/>
          <p:cNvSpPr txBox="1">
            <a:spLocks noChangeArrowheads="1"/>
          </p:cNvSpPr>
          <p:nvPr/>
        </p:nvSpPr>
        <p:spPr bwMode="auto">
          <a:xfrm>
            <a:off x="5188722" y="3337758"/>
            <a:ext cx="214314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养成高效能习惯</a:t>
            </a:r>
            <a:endParaRPr lang="zh-CN" altLang="en-US" sz="2000" b="1" dirty="0">
              <a:solidFill>
                <a:schemeClr val="bg1"/>
              </a:solidFill>
              <a:latin typeface="思源黑体 CN Regular" pitchFamily="34" charset="-122"/>
              <a:ea typeface="思源黑体 CN Regular" pitchFamily="34" charset="-122"/>
            </a:endParaRPr>
          </a:p>
        </p:txBody>
      </p:sp>
      <p:grpSp>
        <p:nvGrpSpPr>
          <p:cNvPr id="2" name="组合 49"/>
          <p:cNvGrpSpPr/>
          <p:nvPr/>
        </p:nvGrpSpPr>
        <p:grpSpPr>
          <a:xfrm>
            <a:off x="1066690" y="1284908"/>
            <a:ext cx="2178369" cy="2088232"/>
            <a:chOff x="1677608" y="2996952"/>
            <a:chExt cx="1395643" cy="1395643"/>
          </a:xfrm>
        </p:grpSpPr>
        <p:sp>
          <p:nvSpPr>
            <p:cNvPr id="30" name="Oval 60"/>
            <p:cNvSpPr>
              <a:spLocks noChangeAspect="1"/>
            </p:cNvSpPr>
            <p:nvPr/>
          </p:nvSpPr>
          <p:spPr>
            <a:xfrm>
              <a:off x="1677608" y="2996952"/>
              <a:ext cx="1395643" cy="1395643"/>
            </a:xfrm>
            <a:prstGeom prst="ellipse">
              <a:avLst/>
            </a:prstGeom>
            <a:gradFill flip="none" rotWithShape="1">
              <a:gsLst>
                <a:gs pos="100000">
                  <a:schemeClr val="bg1">
                    <a:lumMod val="81000"/>
                  </a:schemeClr>
                </a:gs>
                <a:gs pos="0">
                  <a:schemeClr val="bg1">
                    <a:lumMod val="99000"/>
                  </a:schemeClr>
                </a:gs>
              </a:gsLst>
              <a:lin ang="5400000" scaled="1"/>
              <a:tileRect/>
            </a:gradFill>
            <a:ln>
              <a:noFill/>
            </a:ln>
            <a:effectLst>
              <a:outerShdw blurRad="317500" dist="1143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dirty="0">
                <a:solidFill>
                  <a:prstClr val="white"/>
                </a:solidFill>
                <a:latin typeface="思源黑体 CN Regular" pitchFamily="34" charset="-122"/>
                <a:ea typeface="思源黑体 CN Regular" pitchFamily="34" charset="-122"/>
              </a:endParaRPr>
            </a:p>
          </p:txBody>
        </p:sp>
        <p:sp>
          <p:nvSpPr>
            <p:cNvPr id="31" name="Oval 29"/>
            <p:cNvSpPr>
              <a:spLocks noChangeAspect="1"/>
            </p:cNvSpPr>
            <p:nvPr/>
          </p:nvSpPr>
          <p:spPr>
            <a:xfrm>
              <a:off x="1850114" y="3169458"/>
              <a:ext cx="1050630" cy="1050630"/>
            </a:xfrm>
            <a:prstGeom prst="ellipse">
              <a:avLst/>
            </a:prstGeom>
            <a:solidFill>
              <a:srgbClr val="C00000"/>
            </a:solidFill>
            <a:ln w="120650">
              <a:gradFill flip="none" rotWithShape="1">
                <a:gsLst>
                  <a:gs pos="0">
                    <a:schemeClr val="bg1">
                      <a:lumMod val="78000"/>
                    </a:schemeClr>
                  </a:gs>
                  <a:gs pos="100000">
                    <a:schemeClr val="bg1">
                      <a:lumMod val="98000"/>
                    </a:schemeClr>
                  </a:gs>
                </a:gsLst>
                <a:lin ang="5400000" scaled="1"/>
                <a:tileRect/>
              </a:gradFill>
            </a:ln>
            <a:effectLst>
              <a:innerShdw blurRad="330200" dist="165100" dir="16200000">
                <a:prstClr val="black">
                  <a:alpha val="53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00" dirty="0">
                  <a:solidFill>
                    <a:prstClr val="white"/>
                  </a:solidFill>
                  <a:effectLst>
                    <a:outerShdw blurRad="38100" dist="38100" dir="2700000" algn="tl">
                      <a:srgbClr val="000000">
                        <a:alpha val="43137"/>
                      </a:srgbClr>
                    </a:outerShdw>
                  </a:effectLst>
                  <a:latin typeface="思源黑体 CN Regular" pitchFamily="34" charset="-122"/>
                  <a:ea typeface="思源黑体 CN Regular" pitchFamily="34" charset="-122"/>
                </a:rPr>
                <a:t></a:t>
              </a:r>
              <a:endParaRPr lang="en-US" sz="2100" dirty="0">
                <a:solidFill>
                  <a:prstClr val="white"/>
                </a:solidFill>
                <a:effectLst>
                  <a:outerShdw blurRad="38100" dist="38100" dir="2700000" algn="tl">
                    <a:srgbClr val="000000">
                      <a:alpha val="43137"/>
                    </a:srgbClr>
                  </a:outerShdw>
                </a:effectLst>
                <a:latin typeface="思源黑体 CN Regular" pitchFamily="34" charset="-122"/>
                <a:ea typeface="思源黑体 CN Regular" pitchFamily="34" charset="-122"/>
              </a:endParaRPr>
            </a:p>
          </p:txBody>
        </p:sp>
      </p:grpSp>
      <p:sp>
        <p:nvSpPr>
          <p:cNvPr id="32" name="标题 4"/>
          <p:cNvSpPr txBox="1"/>
          <p:nvPr/>
        </p:nvSpPr>
        <p:spPr>
          <a:xfrm>
            <a:off x="1426730" y="2149003"/>
            <a:ext cx="1380889" cy="451970"/>
          </a:xfrm>
          <a:prstGeom prst="rect">
            <a:avLst/>
          </a:prstGeom>
        </p:spPr>
        <p:txBody>
          <a:bodyPr vert="horz" lIns="68580" tIns="34290" rIns="68580" bIns="3429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4800" b="1" dirty="0" smtClean="0">
                <a:solidFill>
                  <a:schemeClr val="bg1"/>
                </a:solidFill>
                <a:latin typeface="思源黑体 CN Regular" pitchFamily="34" charset="-122"/>
                <a:ea typeface="思源黑体 CN Regular" pitchFamily="34" charset="-122"/>
              </a:rPr>
              <a:t>目录</a:t>
            </a:r>
            <a:endParaRPr lang="zh-CN" altLang="en-US" sz="4800" b="1" dirty="0" smtClean="0">
              <a:solidFill>
                <a:schemeClr val="bg1"/>
              </a:solidFill>
              <a:latin typeface="思源黑体 CN Regular" pitchFamily="34" charset="-122"/>
              <a:ea typeface="思源黑体 CN Regular" pitchFamily="34" charset="-122"/>
            </a:endParaRPr>
          </a:p>
        </p:txBody>
      </p:sp>
      <p:sp>
        <p:nvSpPr>
          <p:cNvPr id="33" name="椭圆 32"/>
          <p:cNvSpPr/>
          <p:nvPr/>
        </p:nvSpPr>
        <p:spPr>
          <a:xfrm>
            <a:off x="3154922" y="1356915"/>
            <a:ext cx="379388" cy="379487"/>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4" name="椭圆 33"/>
          <p:cNvSpPr/>
          <p:nvPr/>
        </p:nvSpPr>
        <p:spPr>
          <a:xfrm>
            <a:off x="3456766" y="1736401"/>
            <a:ext cx="485927" cy="486054"/>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5" name="椭圆 34"/>
          <p:cNvSpPr/>
          <p:nvPr/>
        </p:nvSpPr>
        <p:spPr>
          <a:xfrm>
            <a:off x="467544" y="2700112"/>
            <a:ext cx="379388" cy="379487"/>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6" name="椭圆 35"/>
          <p:cNvSpPr/>
          <p:nvPr/>
        </p:nvSpPr>
        <p:spPr>
          <a:xfrm>
            <a:off x="773208" y="3079600"/>
            <a:ext cx="221474" cy="221531"/>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37" name="椭圆 36"/>
          <p:cNvSpPr/>
          <p:nvPr/>
        </p:nvSpPr>
        <p:spPr>
          <a:xfrm>
            <a:off x="858061" y="2524180"/>
            <a:ext cx="130332" cy="130366"/>
          </a:xfrm>
          <a:prstGeom prst="ellipse">
            <a:avLst/>
          </a:prstGeom>
          <a:solidFill>
            <a:srgbClr val="C0000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p>
        </p:txBody>
      </p:sp>
      <p:sp>
        <p:nvSpPr>
          <p:cNvPr id="23" name="MH_Other_4"/>
          <p:cNvSpPr/>
          <p:nvPr>
            <p:custDataLst>
              <p:tags r:id="rId1"/>
            </p:custDataLst>
          </p:nvPr>
        </p:nvSpPr>
        <p:spPr>
          <a:xfrm>
            <a:off x="9517858" y="4326244"/>
            <a:ext cx="468000" cy="468000"/>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24" name="圆角矩形 23"/>
          <p:cNvSpPr/>
          <p:nvPr/>
        </p:nvSpPr>
        <p:spPr>
          <a:xfrm>
            <a:off x="7582224" y="4929204"/>
            <a:ext cx="324000" cy="324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5" name="圆角矩形 24"/>
          <p:cNvSpPr/>
          <p:nvPr/>
        </p:nvSpPr>
        <p:spPr>
          <a:xfrm>
            <a:off x="9232106" y="4774540"/>
            <a:ext cx="396000" cy="396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26" name="MH_Other_4"/>
          <p:cNvSpPr/>
          <p:nvPr>
            <p:custDataLst>
              <p:tags r:id="rId2"/>
            </p:custDataLst>
          </p:nvPr>
        </p:nvSpPr>
        <p:spPr>
          <a:xfrm>
            <a:off x="10030496" y="4578284"/>
            <a:ext cx="828048" cy="828048"/>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27" name="MH_Other_4"/>
          <p:cNvSpPr/>
          <p:nvPr>
            <p:custDataLst>
              <p:tags r:id="rId3"/>
            </p:custDataLst>
          </p:nvPr>
        </p:nvSpPr>
        <p:spPr>
          <a:xfrm>
            <a:off x="9062630" y="6060424"/>
            <a:ext cx="416148" cy="416148"/>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28" name="MH_Other_4"/>
          <p:cNvSpPr/>
          <p:nvPr>
            <p:custDataLst>
              <p:tags r:id="rId4"/>
            </p:custDataLst>
          </p:nvPr>
        </p:nvSpPr>
        <p:spPr>
          <a:xfrm>
            <a:off x="8460032" y="3959452"/>
            <a:ext cx="684000" cy="684000"/>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endParaRPr lang="en-US">
              <a:solidFill>
                <a:prstClr val="white"/>
              </a:solidFill>
              <a:sym typeface="+mn-lt"/>
            </a:endParaRPr>
          </a:p>
        </p:txBody>
      </p:sp>
      <p:sp>
        <p:nvSpPr>
          <p:cNvPr id="38" name="MH_Other_4"/>
          <p:cNvSpPr/>
          <p:nvPr>
            <p:custDataLst>
              <p:tags r:id="rId5"/>
            </p:custDataLst>
          </p:nvPr>
        </p:nvSpPr>
        <p:spPr>
          <a:xfrm>
            <a:off x="8169546" y="5488920"/>
            <a:ext cx="761139" cy="761139"/>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39" name="对角圆角矩形 38"/>
          <p:cNvSpPr/>
          <p:nvPr/>
        </p:nvSpPr>
        <p:spPr>
          <a:xfrm>
            <a:off x="9163656" y="5379127"/>
            <a:ext cx="714380" cy="500066"/>
          </a:xfrm>
          <a:prstGeom prst="round2DiagRect">
            <a:avLst/>
          </a:prstGeom>
          <a:gradFill flip="none" rotWithShape="1">
            <a:gsLst>
              <a:gs pos="50000">
                <a:schemeClr val="bg1">
                  <a:lumMod val="95000"/>
                </a:schemeClr>
              </a:gs>
              <a:gs pos="100000">
                <a:schemeClr val="bg1">
                  <a:lumMod val="75000"/>
                </a:schemeClr>
              </a:gs>
              <a:gs pos="0">
                <a:schemeClr val="bg1"/>
              </a:gs>
            </a:gsLst>
            <a:lin ang="18900000" scaled="0"/>
            <a:tileRect/>
          </a:gradFill>
          <a:ln w="2222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40" name="圆角矩形 39"/>
          <p:cNvSpPr/>
          <p:nvPr/>
        </p:nvSpPr>
        <p:spPr>
          <a:xfrm>
            <a:off x="8261296" y="4870789"/>
            <a:ext cx="504000" cy="504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12700">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Tree>
  </p:cSld>
  <p:clrMapOvr>
    <a:masterClrMapping/>
  </p:clrMapOvr>
  <p:transition spd="slow" advTm="700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35"/>
                                        </p:tgtEl>
                                        <p:attrNameLst>
                                          <p:attrName>style.visibility</p:attrName>
                                        </p:attrNameLst>
                                      </p:cBhvr>
                                      <p:to>
                                        <p:strVal val="visible"/>
                                      </p:to>
                                    </p:set>
                                    <p:anim calcmode="lin" valueType="num">
                                      <p:cBhvr>
                                        <p:cTn id="7" dur="500" fill="hold"/>
                                        <p:tgtEl>
                                          <p:spTgt spid="435"/>
                                        </p:tgtEl>
                                        <p:attrNameLst>
                                          <p:attrName>ppt_x</p:attrName>
                                        </p:attrNameLst>
                                      </p:cBhvr>
                                      <p:tavLst>
                                        <p:tav tm="0">
                                          <p:val>
                                            <p:strVal val="1+#ppt_w/2"/>
                                          </p:val>
                                        </p:tav>
                                        <p:tav tm="100000">
                                          <p:val>
                                            <p:strVal val="#ppt_x"/>
                                          </p:val>
                                        </p:tav>
                                      </p:tavLst>
                                    </p:anim>
                                    <p:anim calcmode="lin" valueType="num">
                                      <p:cBhvr>
                                        <p:cTn id="8" dur="500" fill="hold"/>
                                        <p:tgtEl>
                                          <p:spTgt spid="4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36"/>
                                        </p:tgtEl>
                                        <p:attrNameLst>
                                          <p:attrName>style.visibility</p:attrName>
                                        </p:attrNameLst>
                                      </p:cBhvr>
                                      <p:to>
                                        <p:strVal val="visible"/>
                                      </p:to>
                                    </p:set>
                                    <p:anim calcmode="lin" valueType="num">
                                      <p:cBhvr>
                                        <p:cTn id="11" dur="500" fill="hold"/>
                                        <p:tgtEl>
                                          <p:spTgt spid="436"/>
                                        </p:tgtEl>
                                        <p:attrNameLst>
                                          <p:attrName>ppt_x</p:attrName>
                                        </p:attrNameLst>
                                      </p:cBhvr>
                                      <p:tavLst>
                                        <p:tav tm="0">
                                          <p:val>
                                            <p:strVal val="0-#ppt_w/2"/>
                                          </p:val>
                                        </p:tav>
                                        <p:tav tm="100000">
                                          <p:val>
                                            <p:strVal val="#ppt_x"/>
                                          </p:val>
                                        </p:tav>
                                      </p:tavLst>
                                    </p:anim>
                                    <p:anim calcmode="lin" valueType="num">
                                      <p:cBhvr>
                                        <p:cTn id="12" dur="500" fill="hold"/>
                                        <p:tgtEl>
                                          <p:spTgt spid="43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8" fill="hold" grpId="0" nodeType="afterEffect">
                                  <p:stCondLst>
                                    <p:cond delay="0"/>
                                  </p:stCondLst>
                                  <p:childTnLst>
                                    <p:set>
                                      <p:cBhvr>
                                        <p:cTn id="15" dur="1" fill="hold">
                                          <p:stCondLst>
                                            <p:cond delay="0"/>
                                          </p:stCondLst>
                                        </p:cTn>
                                        <p:tgtEl>
                                          <p:spTgt spid="437"/>
                                        </p:tgtEl>
                                        <p:attrNameLst>
                                          <p:attrName>style.visibility</p:attrName>
                                        </p:attrNameLst>
                                      </p:cBhvr>
                                      <p:to>
                                        <p:strVal val="visible"/>
                                      </p:to>
                                    </p:set>
                                    <p:animEffect transition="in" filter="wipe(left)">
                                      <p:cBhvr>
                                        <p:cTn id="16" dur="500"/>
                                        <p:tgtEl>
                                          <p:spTgt spid="437"/>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38"/>
                                        </p:tgtEl>
                                        <p:attrNameLst>
                                          <p:attrName>style.visibility</p:attrName>
                                        </p:attrNameLst>
                                      </p:cBhvr>
                                      <p:to>
                                        <p:strVal val="visible"/>
                                      </p:to>
                                    </p:set>
                                    <p:animEffect transition="in" filter="wipe(left)">
                                      <p:cBhvr>
                                        <p:cTn id="19" dur="500"/>
                                        <p:tgtEl>
                                          <p:spTgt spid="438"/>
                                        </p:tgtEl>
                                      </p:cBhvr>
                                    </p:animEffect>
                                  </p:childTnLst>
                                </p:cTn>
                              </p:par>
                            </p:childTnLst>
                          </p:cTn>
                        </p:par>
                        <p:par>
                          <p:cTn id="20" fill="hold">
                            <p:stCondLst>
                              <p:cond delay="1000"/>
                            </p:stCondLst>
                            <p:childTnLst>
                              <p:par>
                                <p:cTn id="21" presetID="2" presetClass="entr" presetSubtype="2" fill="hold" nodeType="afterEffect">
                                  <p:stCondLst>
                                    <p:cond delay="0"/>
                                  </p:stCondLst>
                                  <p:childTnLst>
                                    <p:set>
                                      <p:cBhvr>
                                        <p:cTn id="22" dur="1" fill="hold">
                                          <p:stCondLst>
                                            <p:cond delay="0"/>
                                          </p:stCondLst>
                                        </p:cTn>
                                        <p:tgtEl>
                                          <p:spTgt spid="439"/>
                                        </p:tgtEl>
                                        <p:attrNameLst>
                                          <p:attrName>style.visibility</p:attrName>
                                        </p:attrNameLst>
                                      </p:cBhvr>
                                      <p:to>
                                        <p:strVal val="visible"/>
                                      </p:to>
                                    </p:set>
                                    <p:anim calcmode="lin" valueType="num">
                                      <p:cBhvr>
                                        <p:cTn id="23" dur="500" fill="hold"/>
                                        <p:tgtEl>
                                          <p:spTgt spid="439"/>
                                        </p:tgtEl>
                                        <p:attrNameLst>
                                          <p:attrName>ppt_x</p:attrName>
                                        </p:attrNameLst>
                                      </p:cBhvr>
                                      <p:tavLst>
                                        <p:tav tm="0">
                                          <p:val>
                                            <p:strVal val="1+#ppt_w/2"/>
                                          </p:val>
                                        </p:tav>
                                        <p:tav tm="100000">
                                          <p:val>
                                            <p:strVal val="#ppt_x"/>
                                          </p:val>
                                        </p:tav>
                                      </p:tavLst>
                                    </p:anim>
                                    <p:anim calcmode="lin" valueType="num">
                                      <p:cBhvr>
                                        <p:cTn id="24" dur="500" fill="hold"/>
                                        <p:tgtEl>
                                          <p:spTgt spid="439"/>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440"/>
                                        </p:tgtEl>
                                        <p:attrNameLst>
                                          <p:attrName>style.visibility</p:attrName>
                                        </p:attrNameLst>
                                      </p:cBhvr>
                                      <p:to>
                                        <p:strVal val="visible"/>
                                      </p:to>
                                    </p:set>
                                    <p:anim calcmode="lin" valueType="num">
                                      <p:cBhvr>
                                        <p:cTn id="27" dur="500" fill="hold"/>
                                        <p:tgtEl>
                                          <p:spTgt spid="440"/>
                                        </p:tgtEl>
                                        <p:attrNameLst>
                                          <p:attrName>ppt_x</p:attrName>
                                        </p:attrNameLst>
                                      </p:cBhvr>
                                      <p:tavLst>
                                        <p:tav tm="0">
                                          <p:val>
                                            <p:strVal val="0-#ppt_w/2"/>
                                          </p:val>
                                        </p:tav>
                                        <p:tav tm="100000">
                                          <p:val>
                                            <p:strVal val="#ppt_x"/>
                                          </p:val>
                                        </p:tav>
                                      </p:tavLst>
                                    </p:anim>
                                    <p:anim calcmode="lin" valueType="num">
                                      <p:cBhvr>
                                        <p:cTn id="28" dur="500" fill="hold"/>
                                        <p:tgtEl>
                                          <p:spTgt spid="440"/>
                                        </p:tgtEl>
                                        <p:attrNameLst>
                                          <p:attrName>ppt_y</p:attrName>
                                        </p:attrNameLst>
                                      </p:cBhvr>
                                      <p:tavLst>
                                        <p:tav tm="0">
                                          <p:val>
                                            <p:strVal val="#ppt_y"/>
                                          </p:val>
                                        </p:tav>
                                        <p:tav tm="100000">
                                          <p:val>
                                            <p:strVal val="#ppt_y"/>
                                          </p:val>
                                        </p:tav>
                                      </p:tavLst>
                                    </p:anim>
                                  </p:childTnLst>
                                </p:cTn>
                              </p:par>
                            </p:childTnLst>
                          </p:cTn>
                        </p:par>
                        <p:par>
                          <p:cTn id="29" fill="hold">
                            <p:stCondLst>
                              <p:cond delay="1500"/>
                            </p:stCondLst>
                            <p:childTnLst>
                              <p:par>
                                <p:cTn id="30" presetID="22" presetClass="entr" presetSubtype="8" fill="hold" grpId="0" nodeType="afterEffect">
                                  <p:stCondLst>
                                    <p:cond delay="0"/>
                                  </p:stCondLst>
                                  <p:childTnLst>
                                    <p:set>
                                      <p:cBhvr>
                                        <p:cTn id="31" dur="1" fill="hold">
                                          <p:stCondLst>
                                            <p:cond delay="0"/>
                                          </p:stCondLst>
                                        </p:cTn>
                                        <p:tgtEl>
                                          <p:spTgt spid="441"/>
                                        </p:tgtEl>
                                        <p:attrNameLst>
                                          <p:attrName>style.visibility</p:attrName>
                                        </p:attrNameLst>
                                      </p:cBhvr>
                                      <p:to>
                                        <p:strVal val="visible"/>
                                      </p:to>
                                    </p:set>
                                    <p:animEffect transition="in" filter="wipe(left)">
                                      <p:cBhvr>
                                        <p:cTn id="32" dur="500"/>
                                        <p:tgtEl>
                                          <p:spTgt spid="441"/>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42"/>
                                        </p:tgtEl>
                                        <p:attrNameLst>
                                          <p:attrName>style.visibility</p:attrName>
                                        </p:attrNameLst>
                                      </p:cBhvr>
                                      <p:to>
                                        <p:strVal val="visible"/>
                                      </p:to>
                                    </p:set>
                                    <p:animEffect transition="in" filter="wipe(left)">
                                      <p:cBhvr>
                                        <p:cTn id="35" dur="500"/>
                                        <p:tgtEl>
                                          <p:spTgt spid="442"/>
                                        </p:tgtEl>
                                      </p:cBhvr>
                                    </p:animEffect>
                                  </p:childTnLst>
                                </p:cTn>
                              </p:par>
                            </p:childTnLst>
                          </p:cTn>
                        </p:par>
                        <p:par>
                          <p:cTn id="36" fill="hold">
                            <p:stCondLst>
                              <p:cond delay="2000"/>
                            </p:stCondLst>
                            <p:childTnLst>
                              <p:par>
                                <p:cTn id="37" presetID="2" presetClass="entr" presetSubtype="2" fill="hold" nodeType="afterEffect">
                                  <p:stCondLst>
                                    <p:cond delay="0"/>
                                  </p:stCondLst>
                                  <p:childTnLst>
                                    <p:set>
                                      <p:cBhvr>
                                        <p:cTn id="38" dur="1" fill="hold">
                                          <p:stCondLst>
                                            <p:cond delay="0"/>
                                          </p:stCondLst>
                                        </p:cTn>
                                        <p:tgtEl>
                                          <p:spTgt spid="443"/>
                                        </p:tgtEl>
                                        <p:attrNameLst>
                                          <p:attrName>style.visibility</p:attrName>
                                        </p:attrNameLst>
                                      </p:cBhvr>
                                      <p:to>
                                        <p:strVal val="visible"/>
                                      </p:to>
                                    </p:set>
                                    <p:anim calcmode="lin" valueType="num">
                                      <p:cBhvr>
                                        <p:cTn id="39" dur="500" fill="hold"/>
                                        <p:tgtEl>
                                          <p:spTgt spid="443"/>
                                        </p:tgtEl>
                                        <p:attrNameLst>
                                          <p:attrName>ppt_x</p:attrName>
                                        </p:attrNameLst>
                                      </p:cBhvr>
                                      <p:tavLst>
                                        <p:tav tm="0">
                                          <p:val>
                                            <p:strVal val="1+#ppt_w/2"/>
                                          </p:val>
                                        </p:tav>
                                        <p:tav tm="100000">
                                          <p:val>
                                            <p:strVal val="#ppt_x"/>
                                          </p:val>
                                        </p:tav>
                                      </p:tavLst>
                                    </p:anim>
                                    <p:anim calcmode="lin" valueType="num">
                                      <p:cBhvr>
                                        <p:cTn id="40" dur="500" fill="hold"/>
                                        <p:tgtEl>
                                          <p:spTgt spid="443"/>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444"/>
                                        </p:tgtEl>
                                        <p:attrNameLst>
                                          <p:attrName>style.visibility</p:attrName>
                                        </p:attrNameLst>
                                      </p:cBhvr>
                                      <p:to>
                                        <p:strVal val="visible"/>
                                      </p:to>
                                    </p:set>
                                    <p:anim calcmode="lin" valueType="num">
                                      <p:cBhvr>
                                        <p:cTn id="43" dur="500" fill="hold"/>
                                        <p:tgtEl>
                                          <p:spTgt spid="444"/>
                                        </p:tgtEl>
                                        <p:attrNameLst>
                                          <p:attrName>ppt_x</p:attrName>
                                        </p:attrNameLst>
                                      </p:cBhvr>
                                      <p:tavLst>
                                        <p:tav tm="0">
                                          <p:val>
                                            <p:strVal val="0-#ppt_w/2"/>
                                          </p:val>
                                        </p:tav>
                                        <p:tav tm="100000">
                                          <p:val>
                                            <p:strVal val="#ppt_x"/>
                                          </p:val>
                                        </p:tav>
                                      </p:tavLst>
                                    </p:anim>
                                    <p:anim calcmode="lin" valueType="num">
                                      <p:cBhvr>
                                        <p:cTn id="44" dur="500" fill="hold"/>
                                        <p:tgtEl>
                                          <p:spTgt spid="444"/>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2" presetClass="entr" presetSubtype="8" fill="hold" grpId="0" nodeType="afterEffect">
                                  <p:stCondLst>
                                    <p:cond delay="0"/>
                                  </p:stCondLst>
                                  <p:childTnLst>
                                    <p:set>
                                      <p:cBhvr>
                                        <p:cTn id="47" dur="1" fill="hold">
                                          <p:stCondLst>
                                            <p:cond delay="0"/>
                                          </p:stCondLst>
                                        </p:cTn>
                                        <p:tgtEl>
                                          <p:spTgt spid="445"/>
                                        </p:tgtEl>
                                        <p:attrNameLst>
                                          <p:attrName>style.visibility</p:attrName>
                                        </p:attrNameLst>
                                      </p:cBhvr>
                                      <p:to>
                                        <p:strVal val="visible"/>
                                      </p:to>
                                    </p:set>
                                    <p:animEffect transition="in" filter="wipe(left)">
                                      <p:cBhvr>
                                        <p:cTn id="48" dur="500"/>
                                        <p:tgtEl>
                                          <p:spTgt spid="445"/>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446"/>
                                        </p:tgtEl>
                                        <p:attrNameLst>
                                          <p:attrName>style.visibility</p:attrName>
                                        </p:attrNameLst>
                                      </p:cBhvr>
                                      <p:to>
                                        <p:strVal val="visible"/>
                                      </p:to>
                                    </p:set>
                                    <p:animEffect transition="in" filter="wipe(left)">
                                      <p:cBhvr>
                                        <p:cTn id="51" dur="500"/>
                                        <p:tgtEl>
                                          <p:spTgt spid="446"/>
                                        </p:tgtEl>
                                      </p:cBhvr>
                                    </p:animEffect>
                                  </p:childTnLst>
                                </p:cTn>
                              </p:par>
                              <p:par>
                                <p:cTn id="52" presetID="2" presetClass="entr" presetSubtype="1" fill="hold" nodeType="withEffect">
                                  <p:stCondLst>
                                    <p:cond delay="250"/>
                                  </p:stCondLst>
                                  <p:childTnLst>
                                    <p:set>
                                      <p:cBhvr>
                                        <p:cTn id="53" dur="1" fill="hold">
                                          <p:stCondLst>
                                            <p:cond delay="0"/>
                                          </p:stCondLst>
                                        </p:cTn>
                                        <p:tgtEl>
                                          <p:spTgt spid="2"/>
                                        </p:tgtEl>
                                        <p:attrNameLst>
                                          <p:attrName>style.visibility</p:attrName>
                                        </p:attrNameLst>
                                      </p:cBhvr>
                                      <p:to>
                                        <p:strVal val="visible"/>
                                      </p:to>
                                    </p:set>
                                    <p:anim calcmode="lin" valueType="num">
                                      <p:cBhvr additive="base">
                                        <p:cTn id="54" dur="500" fill="hold"/>
                                        <p:tgtEl>
                                          <p:spTgt spid="2"/>
                                        </p:tgtEl>
                                        <p:attrNameLst>
                                          <p:attrName>ppt_x</p:attrName>
                                        </p:attrNameLst>
                                      </p:cBhvr>
                                      <p:tavLst>
                                        <p:tav tm="0">
                                          <p:val>
                                            <p:strVal val="#ppt_x"/>
                                          </p:val>
                                        </p:tav>
                                        <p:tav tm="100000">
                                          <p:val>
                                            <p:strVal val="#ppt_x"/>
                                          </p:val>
                                        </p:tav>
                                      </p:tavLst>
                                    </p:anim>
                                    <p:anim calcmode="lin" valueType="num">
                                      <p:cBhvr additive="base">
                                        <p:cTn id="55" dur="500" fill="hold"/>
                                        <p:tgtEl>
                                          <p:spTgt spid="2"/>
                                        </p:tgtEl>
                                        <p:attrNameLst>
                                          <p:attrName>ppt_y</p:attrName>
                                        </p:attrNameLst>
                                      </p:cBhvr>
                                      <p:tavLst>
                                        <p:tav tm="0">
                                          <p:val>
                                            <p:strVal val="0-#ppt_h/2"/>
                                          </p:val>
                                        </p:tav>
                                        <p:tav tm="100000">
                                          <p:val>
                                            <p:strVal val="#ppt_y"/>
                                          </p:val>
                                        </p:tav>
                                      </p:tavLst>
                                    </p:anim>
                                  </p:childTnLst>
                                </p:cTn>
                              </p:par>
                            </p:childTnLst>
                          </p:cTn>
                        </p:par>
                        <p:par>
                          <p:cTn id="56" fill="hold">
                            <p:stCondLst>
                              <p:cond delay="3000"/>
                            </p:stCondLst>
                            <p:childTnLst>
                              <p:par>
                                <p:cTn id="57" presetID="42"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1000"/>
                                        <p:tgtEl>
                                          <p:spTgt spid="32"/>
                                        </p:tgtEl>
                                      </p:cBhvr>
                                    </p:animEffect>
                                    <p:anim calcmode="lin" valueType="num">
                                      <p:cBhvr>
                                        <p:cTn id="60" dur="1000" fill="hold"/>
                                        <p:tgtEl>
                                          <p:spTgt spid="32"/>
                                        </p:tgtEl>
                                        <p:attrNameLst>
                                          <p:attrName>ppt_x</p:attrName>
                                        </p:attrNameLst>
                                      </p:cBhvr>
                                      <p:tavLst>
                                        <p:tav tm="0">
                                          <p:val>
                                            <p:strVal val="#ppt_x"/>
                                          </p:val>
                                        </p:tav>
                                        <p:tav tm="100000">
                                          <p:val>
                                            <p:strVal val="#ppt_x"/>
                                          </p:val>
                                        </p:tav>
                                      </p:tavLst>
                                    </p:anim>
                                    <p:anim calcmode="lin" valueType="num">
                                      <p:cBhvr>
                                        <p:cTn id="61" dur="1000" fill="hold"/>
                                        <p:tgtEl>
                                          <p:spTgt spid="32"/>
                                        </p:tgtEl>
                                        <p:attrNameLst>
                                          <p:attrName>ppt_y</p:attrName>
                                        </p:attrNameLst>
                                      </p:cBhvr>
                                      <p:tavLst>
                                        <p:tav tm="0">
                                          <p:val>
                                            <p:strVal val="#ppt_y+.1"/>
                                          </p:val>
                                        </p:tav>
                                        <p:tav tm="100000">
                                          <p:val>
                                            <p:strVal val="#ppt_y"/>
                                          </p:val>
                                        </p:tav>
                                      </p:tavLst>
                                    </p:anim>
                                  </p:childTnLst>
                                </p:cTn>
                              </p:par>
                              <p:par>
                                <p:cTn id="62" presetID="53" presetClass="entr" presetSubtype="16" fill="hold" grpId="0" nodeType="withEffect">
                                  <p:stCondLst>
                                    <p:cond delay="500"/>
                                  </p:stCondLst>
                                  <p:childTnLst>
                                    <p:set>
                                      <p:cBhvr>
                                        <p:cTn id="63" dur="1" fill="hold">
                                          <p:stCondLst>
                                            <p:cond delay="0"/>
                                          </p:stCondLst>
                                        </p:cTn>
                                        <p:tgtEl>
                                          <p:spTgt spid="33"/>
                                        </p:tgtEl>
                                        <p:attrNameLst>
                                          <p:attrName>style.visibility</p:attrName>
                                        </p:attrNameLst>
                                      </p:cBhvr>
                                      <p:to>
                                        <p:strVal val="visible"/>
                                      </p:to>
                                    </p:set>
                                    <p:anim calcmode="lin" valueType="num">
                                      <p:cBhvr>
                                        <p:cTn id="64" dur="500" fill="hold"/>
                                        <p:tgtEl>
                                          <p:spTgt spid="33"/>
                                        </p:tgtEl>
                                        <p:attrNameLst>
                                          <p:attrName>ppt_w</p:attrName>
                                        </p:attrNameLst>
                                      </p:cBhvr>
                                      <p:tavLst>
                                        <p:tav tm="0">
                                          <p:val>
                                            <p:fltVal val="0"/>
                                          </p:val>
                                        </p:tav>
                                        <p:tav tm="100000">
                                          <p:val>
                                            <p:strVal val="#ppt_w"/>
                                          </p:val>
                                        </p:tav>
                                      </p:tavLst>
                                    </p:anim>
                                    <p:anim calcmode="lin" valueType="num">
                                      <p:cBhvr>
                                        <p:cTn id="65" dur="500" fill="hold"/>
                                        <p:tgtEl>
                                          <p:spTgt spid="33"/>
                                        </p:tgtEl>
                                        <p:attrNameLst>
                                          <p:attrName>ppt_h</p:attrName>
                                        </p:attrNameLst>
                                      </p:cBhvr>
                                      <p:tavLst>
                                        <p:tav tm="0">
                                          <p:val>
                                            <p:fltVal val="0"/>
                                          </p:val>
                                        </p:tav>
                                        <p:tav tm="100000">
                                          <p:val>
                                            <p:strVal val="#ppt_h"/>
                                          </p:val>
                                        </p:tav>
                                      </p:tavLst>
                                    </p:anim>
                                    <p:animEffect transition="in" filter="fade">
                                      <p:cBhvr>
                                        <p:cTn id="66" dur="500"/>
                                        <p:tgtEl>
                                          <p:spTgt spid="33"/>
                                        </p:tgtEl>
                                      </p:cBhvr>
                                    </p:animEffect>
                                  </p:childTnLst>
                                </p:cTn>
                              </p:par>
                              <p:par>
                                <p:cTn id="67" presetID="53" presetClass="entr" presetSubtype="16" fill="hold" grpId="0" nodeType="withEffect">
                                  <p:stCondLst>
                                    <p:cond delay="500"/>
                                  </p:stCondLst>
                                  <p:childTnLst>
                                    <p:set>
                                      <p:cBhvr>
                                        <p:cTn id="68" dur="1" fill="hold">
                                          <p:stCondLst>
                                            <p:cond delay="0"/>
                                          </p:stCondLst>
                                        </p:cTn>
                                        <p:tgtEl>
                                          <p:spTgt spid="34"/>
                                        </p:tgtEl>
                                        <p:attrNameLst>
                                          <p:attrName>style.visibility</p:attrName>
                                        </p:attrNameLst>
                                      </p:cBhvr>
                                      <p:to>
                                        <p:strVal val="visible"/>
                                      </p:to>
                                    </p:set>
                                    <p:anim calcmode="lin" valueType="num">
                                      <p:cBhvr>
                                        <p:cTn id="69" dur="500" fill="hold"/>
                                        <p:tgtEl>
                                          <p:spTgt spid="34"/>
                                        </p:tgtEl>
                                        <p:attrNameLst>
                                          <p:attrName>ppt_w</p:attrName>
                                        </p:attrNameLst>
                                      </p:cBhvr>
                                      <p:tavLst>
                                        <p:tav tm="0">
                                          <p:val>
                                            <p:fltVal val="0"/>
                                          </p:val>
                                        </p:tav>
                                        <p:tav tm="100000">
                                          <p:val>
                                            <p:strVal val="#ppt_w"/>
                                          </p:val>
                                        </p:tav>
                                      </p:tavLst>
                                    </p:anim>
                                    <p:anim calcmode="lin" valueType="num">
                                      <p:cBhvr>
                                        <p:cTn id="70" dur="500" fill="hold"/>
                                        <p:tgtEl>
                                          <p:spTgt spid="34"/>
                                        </p:tgtEl>
                                        <p:attrNameLst>
                                          <p:attrName>ppt_h</p:attrName>
                                        </p:attrNameLst>
                                      </p:cBhvr>
                                      <p:tavLst>
                                        <p:tav tm="0">
                                          <p:val>
                                            <p:fltVal val="0"/>
                                          </p:val>
                                        </p:tav>
                                        <p:tav tm="100000">
                                          <p:val>
                                            <p:strVal val="#ppt_h"/>
                                          </p:val>
                                        </p:tav>
                                      </p:tavLst>
                                    </p:anim>
                                    <p:animEffect transition="in" filter="fade">
                                      <p:cBhvr>
                                        <p:cTn id="71" dur="500"/>
                                        <p:tgtEl>
                                          <p:spTgt spid="34"/>
                                        </p:tgtEl>
                                      </p:cBhvr>
                                    </p:animEffect>
                                  </p:childTnLst>
                                </p:cTn>
                              </p:par>
                              <p:par>
                                <p:cTn id="72" presetID="53" presetClass="entr" presetSubtype="16" fill="hold" grpId="0" nodeType="withEffect">
                                  <p:stCondLst>
                                    <p:cond delay="500"/>
                                  </p:stCondLst>
                                  <p:childTnLst>
                                    <p:set>
                                      <p:cBhvr>
                                        <p:cTn id="73" dur="1" fill="hold">
                                          <p:stCondLst>
                                            <p:cond delay="0"/>
                                          </p:stCondLst>
                                        </p:cTn>
                                        <p:tgtEl>
                                          <p:spTgt spid="35"/>
                                        </p:tgtEl>
                                        <p:attrNameLst>
                                          <p:attrName>style.visibility</p:attrName>
                                        </p:attrNameLst>
                                      </p:cBhvr>
                                      <p:to>
                                        <p:strVal val="visible"/>
                                      </p:to>
                                    </p:set>
                                    <p:anim calcmode="lin" valueType="num">
                                      <p:cBhvr>
                                        <p:cTn id="74" dur="500" fill="hold"/>
                                        <p:tgtEl>
                                          <p:spTgt spid="35"/>
                                        </p:tgtEl>
                                        <p:attrNameLst>
                                          <p:attrName>ppt_w</p:attrName>
                                        </p:attrNameLst>
                                      </p:cBhvr>
                                      <p:tavLst>
                                        <p:tav tm="0">
                                          <p:val>
                                            <p:fltVal val="0"/>
                                          </p:val>
                                        </p:tav>
                                        <p:tav tm="100000">
                                          <p:val>
                                            <p:strVal val="#ppt_w"/>
                                          </p:val>
                                        </p:tav>
                                      </p:tavLst>
                                    </p:anim>
                                    <p:anim calcmode="lin" valueType="num">
                                      <p:cBhvr>
                                        <p:cTn id="75" dur="500" fill="hold"/>
                                        <p:tgtEl>
                                          <p:spTgt spid="35"/>
                                        </p:tgtEl>
                                        <p:attrNameLst>
                                          <p:attrName>ppt_h</p:attrName>
                                        </p:attrNameLst>
                                      </p:cBhvr>
                                      <p:tavLst>
                                        <p:tav tm="0">
                                          <p:val>
                                            <p:fltVal val="0"/>
                                          </p:val>
                                        </p:tav>
                                        <p:tav tm="100000">
                                          <p:val>
                                            <p:strVal val="#ppt_h"/>
                                          </p:val>
                                        </p:tav>
                                      </p:tavLst>
                                    </p:anim>
                                    <p:animEffect transition="in" filter="fade">
                                      <p:cBhvr>
                                        <p:cTn id="76" dur="500"/>
                                        <p:tgtEl>
                                          <p:spTgt spid="35"/>
                                        </p:tgtEl>
                                      </p:cBhvr>
                                    </p:animEffect>
                                  </p:childTnLst>
                                </p:cTn>
                              </p:par>
                              <p:par>
                                <p:cTn id="77" presetID="53" presetClass="entr" presetSubtype="16" fill="hold" grpId="0" nodeType="withEffect">
                                  <p:stCondLst>
                                    <p:cond delay="500"/>
                                  </p:stCondLst>
                                  <p:childTnLst>
                                    <p:set>
                                      <p:cBhvr>
                                        <p:cTn id="78" dur="1" fill="hold">
                                          <p:stCondLst>
                                            <p:cond delay="0"/>
                                          </p:stCondLst>
                                        </p:cTn>
                                        <p:tgtEl>
                                          <p:spTgt spid="36"/>
                                        </p:tgtEl>
                                        <p:attrNameLst>
                                          <p:attrName>style.visibility</p:attrName>
                                        </p:attrNameLst>
                                      </p:cBhvr>
                                      <p:to>
                                        <p:strVal val="visible"/>
                                      </p:to>
                                    </p:set>
                                    <p:anim calcmode="lin" valueType="num">
                                      <p:cBhvr>
                                        <p:cTn id="79" dur="500" fill="hold"/>
                                        <p:tgtEl>
                                          <p:spTgt spid="36"/>
                                        </p:tgtEl>
                                        <p:attrNameLst>
                                          <p:attrName>ppt_w</p:attrName>
                                        </p:attrNameLst>
                                      </p:cBhvr>
                                      <p:tavLst>
                                        <p:tav tm="0">
                                          <p:val>
                                            <p:fltVal val="0"/>
                                          </p:val>
                                        </p:tav>
                                        <p:tav tm="100000">
                                          <p:val>
                                            <p:strVal val="#ppt_w"/>
                                          </p:val>
                                        </p:tav>
                                      </p:tavLst>
                                    </p:anim>
                                    <p:anim calcmode="lin" valueType="num">
                                      <p:cBhvr>
                                        <p:cTn id="80" dur="500" fill="hold"/>
                                        <p:tgtEl>
                                          <p:spTgt spid="36"/>
                                        </p:tgtEl>
                                        <p:attrNameLst>
                                          <p:attrName>ppt_h</p:attrName>
                                        </p:attrNameLst>
                                      </p:cBhvr>
                                      <p:tavLst>
                                        <p:tav tm="0">
                                          <p:val>
                                            <p:fltVal val="0"/>
                                          </p:val>
                                        </p:tav>
                                        <p:tav tm="100000">
                                          <p:val>
                                            <p:strVal val="#ppt_h"/>
                                          </p:val>
                                        </p:tav>
                                      </p:tavLst>
                                    </p:anim>
                                    <p:animEffect transition="in" filter="fade">
                                      <p:cBhvr>
                                        <p:cTn id="81" dur="500"/>
                                        <p:tgtEl>
                                          <p:spTgt spid="36"/>
                                        </p:tgtEl>
                                      </p:cBhvr>
                                    </p:animEffect>
                                  </p:childTnLst>
                                </p:cTn>
                              </p:par>
                              <p:par>
                                <p:cTn id="82" presetID="53" presetClass="entr" presetSubtype="16" fill="hold" grpId="0" nodeType="withEffect">
                                  <p:stCondLst>
                                    <p:cond delay="500"/>
                                  </p:stCondLst>
                                  <p:childTnLst>
                                    <p:set>
                                      <p:cBhvr>
                                        <p:cTn id="83" dur="1" fill="hold">
                                          <p:stCondLst>
                                            <p:cond delay="0"/>
                                          </p:stCondLst>
                                        </p:cTn>
                                        <p:tgtEl>
                                          <p:spTgt spid="37"/>
                                        </p:tgtEl>
                                        <p:attrNameLst>
                                          <p:attrName>style.visibility</p:attrName>
                                        </p:attrNameLst>
                                      </p:cBhvr>
                                      <p:to>
                                        <p:strVal val="visible"/>
                                      </p:to>
                                    </p:set>
                                    <p:anim calcmode="lin" valueType="num">
                                      <p:cBhvr>
                                        <p:cTn id="84" dur="500" fill="hold"/>
                                        <p:tgtEl>
                                          <p:spTgt spid="37"/>
                                        </p:tgtEl>
                                        <p:attrNameLst>
                                          <p:attrName>ppt_w</p:attrName>
                                        </p:attrNameLst>
                                      </p:cBhvr>
                                      <p:tavLst>
                                        <p:tav tm="0">
                                          <p:val>
                                            <p:fltVal val="0"/>
                                          </p:val>
                                        </p:tav>
                                        <p:tav tm="100000">
                                          <p:val>
                                            <p:strVal val="#ppt_w"/>
                                          </p:val>
                                        </p:tav>
                                      </p:tavLst>
                                    </p:anim>
                                    <p:anim calcmode="lin" valueType="num">
                                      <p:cBhvr>
                                        <p:cTn id="85" dur="500" fill="hold"/>
                                        <p:tgtEl>
                                          <p:spTgt spid="37"/>
                                        </p:tgtEl>
                                        <p:attrNameLst>
                                          <p:attrName>ppt_h</p:attrName>
                                        </p:attrNameLst>
                                      </p:cBhvr>
                                      <p:tavLst>
                                        <p:tav tm="0">
                                          <p:val>
                                            <p:fltVal val="0"/>
                                          </p:val>
                                        </p:tav>
                                        <p:tav tm="100000">
                                          <p:val>
                                            <p:strVal val="#ppt_h"/>
                                          </p:val>
                                        </p:tav>
                                      </p:tavLst>
                                    </p:anim>
                                    <p:animEffect transition="in" filter="fade">
                                      <p:cBhvr>
                                        <p:cTn id="86" dur="500"/>
                                        <p:tgtEl>
                                          <p:spTgt spid="37"/>
                                        </p:tgtEl>
                                      </p:cBhvr>
                                    </p:animEffect>
                                  </p:childTnLst>
                                </p:cTn>
                              </p:par>
                              <p:par>
                                <p:cTn id="87" presetID="42" presetClass="entr" presetSubtype="0" fill="hold" grpId="0" nodeType="withEffect">
                                  <p:stCondLst>
                                    <p:cond delay="500"/>
                                  </p:stCondLst>
                                  <p:childTnLst>
                                    <p:set>
                                      <p:cBhvr>
                                        <p:cTn id="88" dur="1" fill="hold">
                                          <p:stCondLst>
                                            <p:cond delay="0"/>
                                          </p:stCondLst>
                                        </p:cTn>
                                        <p:tgtEl>
                                          <p:spTgt spid="28"/>
                                        </p:tgtEl>
                                        <p:attrNameLst>
                                          <p:attrName>style.visibility</p:attrName>
                                        </p:attrNameLst>
                                      </p:cBhvr>
                                      <p:to>
                                        <p:strVal val="visible"/>
                                      </p:to>
                                    </p:set>
                                    <p:animEffect transition="in" filter="fade">
                                      <p:cBhvr>
                                        <p:cTn id="89" dur="500"/>
                                        <p:tgtEl>
                                          <p:spTgt spid="28"/>
                                        </p:tgtEl>
                                      </p:cBhvr>
                                    </p:animEffect>
                                    <p:anim calcmode="lin" valueType="num">
                                      <p:cBhvr>
                                        <p:cTn id="90" dur="500" fill="hold"/>
                                        <p:tgtEl>
                                          <p:spTgt spid="28"/>
                                        </p:tgtEl>
                                        <p:attrNameLst>
                                          <p:attrName>ppt_x</p:attrName>
                                        </p:attrNameLst>
                                      </p:cBhvr>
                                      <p:tavLst>
                                        <p:tav tm="0">
                                          <p:val>
                                            <p:strVal val="#ppt_x"/>
                                          </p:val>
                                        </p:tav>
                                        <p:tav tm="100000">
                                          <p:val>
                                            <p:strVal val="#ppt_x"/>
                                          </p:val>
                                        </p:tav>
                                      </p:tavLst>
                                    </p:anim>
                                    <p:anim calcmode="lin" valueType="num">
                                      <p:cBhvr>
                                        <p:cTn id="91" dur="500" fill="hold"/>
                                        <p:tgtEl>
                                          <p:spTgt spid="28"/>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750"/>
                                  </p:stCondLst>
                                  <p:childTnLst>
                                    <p:set>
                                      <p:cBhvr>
                                        <p:cTn id="93" dur="1" fill="hold">
                                          <p:stCondLst>
                                            <p:cond delay="0"/>
                                          </p:stCondLst>
                                        </p:cTn>
                                        <p:tgtEl>
                                          <p:spTgt spid="39"/>
                                        </p:tgtEl>
                                        <p:attrNameLst>
                                          <p:attrName>style.visibility</p:attrName>
                                        </p:attrNameLst>
                                      </p:cBhvr>
                                      <p:to>
                                        <p:strVal val="visible"/>
                                      </p:to>
                                    </p:set>
                                    <p:animEffect transition="in" filter="fade">
                                      <p:cBhvr>
                                        <p:cTn id="94" dur="500"/>
                                        <p:tgtEl>
                                          <p:spTgt spid="39"/>
                                        </p:tgtEl>
                                      </p:cBhvr>
                                    </p:animEffect>
                                    <p:anim calcmode="lin" valueType="num">
                                      <p:cBhvr>
                                        <p:cTn id="95" dur="500" fill="hold"/>
                                        <p:tgtEl>
                                          <p:spTgt spid="39"/>
                                        </p:tgtEl>
                                        <p:attrNameLst>
                                          <p:attrName>ppt_x</p:attrName>
                                        </p:attrNameLst>
                                      </p:cBhvr>
                                      <p:tavLst>
                                        <p:tav tm="0">
                                          <p:val>
                                            <p:strVal val="#ppt_x"/>
                                          </p:val>
                                        </p:tav>
                                        <p:tav tm="100000">
                                          <p:val>
                                            <p:strVal val="#ppt_x"/>
                                          </p:val>
                                        </p:tav>
                                      </p:tavLst>
                                    </p:anim>
                                    <p:anim calcmode="lin" valueType="num">
                                      <p:cBhvr>
                                        <p:cTn id="96" dur="500" fill="hold"/>
                                        <p:tgtEl>
                                          <p:spTgt spid="39"/>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1000"/>
                                  </p:stCondLst>
                                  <p:childTnLst>
                                    <p:set>
                                      <p:cBhvr>
                                        <p:cTn id="98" dur="1" fill="hold">
                                          <p:stCondLst>
                                            <p:cond delay="0"/>
                                          </p:stCondLst>
                                        </p:cTn>
                                        <p:tgtEl>
                                          <p:spTgt spid="23"/>
                                        </p:tgtEl>
                                        <p:attrNameLst>
                                          <p:attrName>style.visibility</p:attrName>
                                        </p:attrNameLst>
                                      </p:cBhvr>
                                      <p:to>
                                        <p:strVal val="visible"/>
                                      </p:to>
                                    </p:set>
                                    <p:animEffect transition="in" filter="fade">
                                      <p:cBhvr>
                                        <p:cTn id="99" dur="500"/>
                                        <p:tgtEl>
                                          <p:spTgt spid="23"/>
                                        </p:tgtEl>
                                      </p:cBhvr>
                                    </p:animEffect>
                                    <p:anim calcmode="lin" valueType="num">
                                      <p:cBhvr>
                                        <p:cTn id="100" dur="500" fill="hold"/>
                                        <p:tgtEl>
                                          <p:spTgt spid="23"/>
                                        </p:tgtEl>
                                        <p:attrNameLst>
                                          <p:attrName>ppt_x</p:attrName>
                                        </p:attrNameLst>
                                      </p:cBhvr>
                                      <p:tavLst>
                                        <p:tav tm="0">
                                          <p:val>
                                            <p:strVal val="#ppt_x"/>
                                          </p:val>
                                        </p:tav>
                                        <p:tav tm="100000">
                                          <p:val>
                                            <p:strVal val="#ppt_x"/>
                                          </p:val>
                                        </p:tav>
                                      </p:tavLst>
                                    </p:anim>
                                    <p:anim calcmode="lin" valueType="num">
                                      <p:cBhvr>
                                        <p:cTn id="101" dur="500" fill="hold"/>
                                        <p:tgtEl>
                                          <p:spTgt spid="2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1250"/>
                                  </p:stCondLst>
                                  <p:childTnLst>
                                    <p:set>
                                      <p:cBhvr>
                                        <p:cTn id="103" dur="1" fill="hold">
                                          <p:stCondLst>
                                            <p:cond delay="0"/>
                                          </p:stCondLst>
                                        </p:cTn>
                                        <p:tgtEl>
                                          <p:spTgt spid="25"/>
                                        </p:tgtEl>
                                        <p:attrNameLst>
                                          <p:attrName>style.visibility</p:attrName>
                                        </p:attrNameLst>
                                      </p:cBhvr>
                                      <p:to>
                                        <p:strVal val="visible"/>
                                      </p:to>
                                    </p:set>
                                    <p:animEffect transition="in" filter="fade">
                                      <p:cBhvr>
                                        <p:cTn id="104" dur="500"/>
                                        <p:tgtEl>
                                          <p:spTgt spid="25"/>
                                        </p:tgtEl>
                                      </p:cBhvr>
                                    </p:animEffect>
                                    <p:anim calcmode="lin" valueType="num">
                                      <p:cBhvr>
                                        <p:cTn id="105" dur="500" fill="hold"/>
                                        <p:tgtEl>
                                          <p:spTgt spid="25"/>
                                        </p:tgtEl>
                                        <p:attrNameLst>
                                          <p:attrName>ppt_x</p:attrName>
                                        </p:attrNameLst>
                                      </p:cBhvr>
                                      <p:tavLst>
                                        <p:tav tm="0">
                                          <p:val>
                                            <p:strVal val="#ppt_x"/>
                                          </p:val>
                                        </p:tav>
                                        <p:tav tm="100000">
                                          <p:val>
                                            <p:strVal val="#ppt_x"/>
                                          </p:val>
                                        </p:tav>
                                      </p:tavLst>
                                    </p:anim>
                                    <p:anim calcmode="lin" valueType="num">
                                      <p:cBhvr>
                                        <p:cTn id="106" dur="500" fill="hold"/>
                                        <p:tgtEl>
                                          <p:spTgt spid="25"/>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1500"/>
                                  </p:stCondLst>
                                  <p:childTnLst>
                                    <p:set>
                                      <p:cBhvr>
                                        <p:cTn id="108" dur="1" fill="hold">
                                          <p:stCondLst>
                                            <p:cond delay="0"/>
                                          </p:stCondLst>
                                        </p:cTn>
                                        <p:tgtEl>
                                          <p:spTgt spid="26"/>
                                        </p:tgtEl>
                                        <p:attrNameLst>
                                          <p:attrName>style.visibility</p:attrName>
                                        </p:attrNameLst>
                                      </p:cBhvr>
                                      <p:to>
                                        <p:strVal val="visible"/>
                                      </p:to>
                                    </p:set>
                                    <p:animEffect transition="in" filter="fade">
                                      <p:cBhvr>
                                        <p:cTn id="109" dur="500"/>
                                        <p:tgtEl>
                                          <p:spTgt spid="26"/>
                                        </p:tgtEl>
                                      </p:cBhvr>
                                    </p:animEffect>
                                    <p:anim calcmode="lin" valueType="num">
                                      <p:cBhvr>
                                        <p:cTn id="110" dur="500" fill="hold"/>
                                        <p:tgtEl>
                                          <p:spTgt spid="26"/>
                                        </p:tgtEl>
                                        <p:attrNameLst>
                                          <p:attrName>ppt_x</p:attrName>
                                        </p:attrNameLst>
                                      </p:cBhvr>
                                      <p:tavLst>
                                        <p:tav tm="0">
                                          <p:val>
                                            <p:strVal val="#ppt_x"/>
                                          </p:val>
                                        </p:tav>
                                        <p:tav tm="100000">
                                          <p:val>
                                            <p:strVal val="#ppt_x"/>
                                          </p:val>
                                        </p:tav>
                                      </p:tavLst>
                                    </p:anim>
                                    <p:anim calcmode="lin" valueType="num">
                                      <p:cBhvr>
                                        <p:cTn id="111" dur="500" fill="hold"/>
                                        <p:tgtEl>
                                          <p:spTgt spid="26"/>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1750"/>
                                  </p:stCondLst>
                                  <p:childTnLst>
                                    <p:set>
                                      <p:cBhvr>
                                        <p:cTn id="113" dur="1" fill="hold">
                                          <p:stCondLst>
                                            <p:cond delay="0"/>
                                          </p:stCondLst>
                                        </p:cTn>
                                        <p:tgtEl>
                                          <p:spTgt spid="38"/>
                                        </p:tgtEl>
                                        <p:attrNameLst>
                                          <p:attrName>style.visibility</p:attrName>
                                        </p:attrNameLst>
                                      </p:cBhvr>
                                      <p:to>
                                        <p:strVal val="visible"/>
                                      </p:to>
                                    </p:set>
                                    <p:animEffect transition="in" filter="fade">
                                      <p:cBhvr>
                                        <p:cTn id="114" dur="500"/>
                                        <p:tgtEl>
                                          <p:spTgt spid="38"/>
                                        </p:tgtEl>
                                      </p:cBhvr>
                                    </p:animEffect>
                                    <p:anim calcmode="lin" valueType="num">
                                      <p:cBhvr>
                                        <p:cTn id="115" dur="500" fill="hold"/>
                                        <p:tgtEl>
                                          <p:spTgt spid="38"/>
                                        </p:tgtEl>
                                        <p:attrNameLst>
                                          <p:attrName>ppt_x</p:attrName>
                                        </p:attrNameLst>
                                      </p:cBhvr>
                                      <p:tavLst>
                                        <p:tav tm="0">
                                          <p:val>
                                            <p:strVal val="#ppt_x"/>
                                          </p:val>
                                        </p:tav>
                                        <p:tav tm="100000">
                                          <p:val>
                                            <p:strVal val="#ppt_x"/>
                                          </p:val>
                                        </p:tav>
                                      </p:tavLst>
                                    </p:anim>
                                    <p:anim calcmode="lin" valueType="num">
                                      <p:cBhvr>
                                        <p:cTn id="116" dur="500" fill="hold"/>
                                        <p:tgtEl>
                                          <p:spTgt spid="38"/>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2000"/>
                                  </p:stCondLst>
                                  <p:childTnLst>
                                    <p:set>
                                      <p:cBhvr>
                                        <p:cTn id="118" dur="1" fill="hold">
                                          <p:stCondLst>
                                            <p:cond delay="0"/>
                                          </p:stCondLst>
                                        </p:cTn>
                                        <p:tgtEl>
                                          <p:spTgt spid="27"/>
                                        </p:tgtEl>
                                        <p:attrNameLst>
                                          <p:attrName>style.visibility</p:attrName>
                                        </p:attrNameLst>
                                      </p:cBhvr>
                                      <p:to>
                                        <p:strVal val="visible"/>
                                      </p:to>
                                    </p:set>
                                    <p:animEffect transition="in" filter="fade">
                                      <p:cBhvr>
                                        <p:cTn id="119" dur="500"/>
                                        <p:tgtEl>
                                          <p:spTgt spid="27"/>
                                        </p:tgtEl>
                                      </p:cBhvr>
                                    </p:animEffect>
                                    <p:anim calcmode="lin" valueType="num">
                                      <p:cBhvr>
                                        <p:cTn id="120" dur="500" fill="hold"/>
                                        <p:tgtEl>
                                          <p:spTgt spid="27"/>
                                        </p:tgtEl>
                                        <p:attrNameLst>
                                          <p:attrName>ppt_x</p:attrName>
                                        </p:attrNameLst>
                                      </p:cBhvr>
                                      <p:tavLst>
                                        <p:tav tm="0">
                                          <p:val>
                                            <p:strVal val="#ppt_x"/>
                                          </p:val>
                                        </p:tav>
                                        <p:tav tm="100000">
                                          <p:val>
                                            <p:strVal val="#ppt_x"/>
                                          </p:val>
                                        </p:tav>
                                      </p:tavLst>
                                    </p:anim>
                                    <p:anim calcmode="lin" valueType="num">
                                      <p:cBhvr>
                                        <p:cTn id="121" dur="500" fill="hold"/>
                                        <p:tgtEl>
                                          <p:spTgt spid="27"/>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2250"/>
                                  </p:stCondLst>
                                  <p:childTnLst>
                                    <p:set>
                                      <p:cBhvr>
                                        <p:cTn id="123" dur="1" fill="hold">
                                          <p:stCondLst>
                                            <p:cond delay="0"/>
                                          </p:stCondLst>
                                        </p:cTn>
                                        <p:tgtEl>
                                          <p:spTgt spid="24"/>
                                        </p:tgtEl>
                                        <p:attrNameLst>
                                          <p:attrName>style.visibility</p:attrName>
                                        </p:attrNameLst>
                                      </p:cBhvr>
                                      <p:to>
                                        <p:strVal val="visible"/>
                                      </p:to>
                                    </p:set>
                                    <p:animEffect transition="in" filter="fade">
                                      <p:cBhvr>
                                        <p:cTn id="124" dur="500"/>
                                        <p:tgtEl>
                                          <p:spTgt spid="24"/>
                                        </p:tgtEl>
                                      </p:cBhvr>
                                    </p:animEffect>
                                    <p:anim calcmode="lin" valueType="num">
                                      <p:cBhvr>
                                        <p:cTn id="125" dur="500" fill="hold"/>
                                        <p:tgtEl>
                                          <p:spTgt spid="24"/>
                                        </p:tgtEl>
                                        <p:attrNameLst>
                                          <p:attrName>ppt_x</p:attrName>
                                        </p:attrNameLst>
                                      </p:cBhvr>
                                      <p:tavLst>
                                        <p:tav tm="0">
                                          <p:val>
                                            <p:strVal val="#ppt_x"/>
                                          </p:val>
                                        </p:tav>
                                        <p:tav tm="100000">
                                          <p:val>
                                            <p:strVal val="#ppt_x"/>
                                          </p:val>
                                        </p:tav>
                                      </p:tavLst>
                                    </p:anim>
                                    <p:anim calcmode="lin" valueType="num">
                                      <p:cBhvr>
                                        <p:cTn id="126" dur="500" fill="hold"/>
                                        <p:tgtEl>
                                          <p:spTgt spid="24"/>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2500"/>
                                  </p:stCondLst>
                                  <p:childTnLst>
                                    <p:set>
                                      <p:cBhvr>
                                        <p:cTn id="128" dur="1" fill="hold">
                                          <p:stCondLst>
                                            <p:cond delay="0"/>
                                          </p:stCondLst>
                                        </p:cTn>
                                        <p:tgtEl>
                                          <p:spTgt spid="40"/>
                                        </p:tgtEl>
                                        <p:attrNameLst>
                                          <p:attrName>style.visibility</p:attrName>
                                        </p:attrNameLst>
                                      </p:cBhvr>
                                      <p:to>
                                        <p:strVal val="visible"/>
                                      </p:to>
                                    </p:set>
                                    <p:animEffect transition="in" filter="fade">
                                      <p:cBhvr>
                                        <p:cTn id="129" dur="500"/>
                                        <p:tgtEl>
                                          <p:spTgt spid="40"/>
                                        </p:tgtEl>
                                      </p:cBhvr>
                                    </p:animEffect>
                                    <p:anim calcmode="lin" valueType="num">
                                      <p:cBhvr>
                                        <p:cTn id="130" dur="500" fill="hold"/>
                                        <p:tgtEl>
                                          <p:spTgt spid="40"/>
                                        </p:tgtEl>
                                        <p:attrNameLst>
                                          <p:attrName>ppt_x</p:attrName>
                                        </p:attrNameLst>
                                      </p:cBhvr>
                                      <p:tavLst>
                                        <p:tav tm="0">
                                          <p:val>
                                            <p:strVal val="#ppt_x"/>
                                          </p:val>
                                        </p:tav>
                                        <p:tav tm="100000">
                                          <p:val>
                                            <p:strVal val="#ppt_x"/>
                                          </p:val>
                                        </p:tav>
                                      </p:tavLst>
                                    </p:anim>
                                    <p:anim calcmode="lin" valueType="num">
                                      <p:cBhvr>
                                        <p:cTn id="131" dur="5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6" grpId="0" animBg="1"/>
      <p:bldP spid="437" grpId="0" animBg="1"/>
      <p:bldP spid="438" grpId="0"/>
      <p:bldP spid="440" grpId="0" animBg="1"/>
      <p:bldP spid="441" grpId="0" animBg="1"/>
      <p:bldP spid="442" grpId="0"/>
      <p:bldP spid="444" grpId="0" animBg="1"/>
      <p:bldP spid="445" grpId="0" animBg="1"/>
      <p:bldP spid="446" grpId="0"/>
      <p:bldP spid="32" grpId="0"/>
      <p:bldP spid="33" grpId="0" animBg="1"/>
      <p:bldP spid="34" grpId="0" animBg="1"/>
      <p:bldP spid="35" grpId="0" animBg="1"/>
      <p:bldP spid="36" grpId="0" animBg="1"/>
      <p:bldP spid="37" grpId="0" animBg="1"/>
      <p:bldP spid="23" grpId="0" animBg="1"/>
      <p:bldP spid="24" grpId="0" animBg="1"/>
      <p:bldP spid="25" grpId="0" animBg="1"/>
      <p:bldP spid="26" grpId="0" animBg="1"/>
      <p:bldP spid="27" grpId="0" animBg="1"/>
      <p:bldP spid="28" grpId="0" animBg="1"/>
      <p:bldP spid="38" grpId="0" animBg="1"/>
      <p:bldP spid="39" grpId="0"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Rectangle 5"/>
          <p:cNvSpPr>
            <a:spLocks noChangeArrowheads="1"/>
          </p:cNvSpPr>
          <p:nvPr/>
        </p:nvSpPr>
        <p:spPr bwMode="auto">
          <a:xfrm>
            <a:off x="1047598" y="258722"/>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solidFill>
                <a:schemeClr val="bg1"/>
              </a:solidFill>
              <a:latin typeface="思源黑体 CN Regular" pitchFamily="34" charset="-122"/>
              <a:ea typeface="思源黑体 CN Regular" pitchFamily="34" charset="-122"/>
            </a:endParaRPr>
          </a:p>
        </p:txBody>
      </p:sp>
      <p:sp>
        <p:nvSpPr>
          <p:cNvPr id="37" name="Freeform 6"/>
          <p:cNvSpPr>
            <a:spLocks noChangeArrowheads="1"/>
          </p:cNvSpPr>
          <p:nvPr/>
        </p:nvSpPr>
        <p:spPr bwMode="auto">
          <a:xfrm>
            <a:off x="445092" y="258944"/>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38" name="TextBox 37"/>
          <p:cNvSpPr txBox="1">
            <a:spLocks noChangeArrowheads="1"/>
          </p:cNvSpPr>
          <p:nvPr/>
        </p:nvSpPr>
        <p:spPr bwMode="auto">
          <a:xfrm>
            <a:off x="512958" y="298235"/>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03</a:t>
            </a:r>
            <a:endParaRPr lang="zh-CN" altLang="en-US" sz="2400" b="1" dirty="0">
              <a:solidFill>
                <a:srgbClr val="F8F8F8"/>
              </a:solidFill>
              <a:latin typeface="思源黑体 CN Regular" pitchFamily="34" charset="-122"/>
              <a:ea typeface="思源黑体 CN Regular" pitchFamily="34" charset="-122"/>
            </a:endParaRPr>
          </a:p>
        </p:txBody>
      </p:sp>
      <p:sp>
        <p:nvSpPr>
          <p:cNvPr id="39" name="TextBox 38"/>
          <p:cNvSpPr txBox="1">
            <a:spLocks noChangeArrowheads="1"/>
          </p:cNvSpPr>
          <p:nvPr/>
        </p:nvSpPr>
        <p:spPr bwMode="auto">
          <a:xfrm>
            <a:off x="1259632" y="337362"/>
            <a:ext cx="2786081"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养成高效能习惯</a:t>
            </a:r>
            <a:endParaRPr lang="zh-CN" altLang="en-US" sz="2000" b="1" dirty="0">
              <a:solidFill>
                <a:schemeClr val="bg1"/>
              </a:solidFill>
              <a:latin typeface="思源黑体 CN Regular" pitchFamily="34" charset="-122"/>
              <a:ea typeface="思源黑体 CN Regular" pitchFamily="34" charset="-122"/>
            </a:endParaRPr>
          </a:p>
        </p:txBody>
      </p:sp>
      <p:grpSp>
        <p:nvGrpSpPr>
          <p:cNvPr id="45" name="组合 23"/>
          <p:cNvGrpSpPr/>
          <p:nvPr/>
        </p:nvGrpSpPr>
        <p:grpSpPr>
          <a:xfrm rot="16200000">
            <a:off x="2874282" y="-411852"/>
            <a:ext cx="3767624" cy="6914487"/>
            <a:chOff x="5863698" y="873284"/>
            <a:chExt cx="3977251" cy="5941768"/>
          </a:xfrm>
        </p:grpSpPr>
        <p:sp>
          <p:nvSpPr>
            <p:cNvPr id="48" name="圆角矩形 47"/>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54" name="组合 26"/>
            <p:cNvGrpSpPr/>
            <p:nvPr/>
          </p:nvGrpSpPr>
          <p:grpSpPr>
            <a:xfrm>
              <a:off x="6109404" y="1233420"/>
              <a:ext cx="3485831" cy="234632"/>
              <a:chOff x="2149635" y="1165383"/>
              <a:chExt cx="3485831" cy="234634"/>
            </a:xfrm>
          </p:grpSpPr>
          <p:grpSp>
            <p:nvGrpSpPr>
              <p:cNvPr id="88" name="组合 57"/>
              <p:cNvGrpSpPr/>
              <p:nvPr/>
            </p:nvGrpSpPr>
            <p:grpSpPr>
              <a:xfrm>
                <a:off x="2149635" y="1165385"/>
                <a:ext cx="234632" cy="234632"/>
                <a:chOff x="2483014" y="1114427"/>
                <a:chExt cx="209550" cy="209550"/>
              </a:xfrm>
            </p:grpSpPr>
            <p:sp>
              <p:nvSpPr>
                <p:cNvPr id="116" name="椭圆 11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17" name="椭圆 11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9" name="组合 58"/>
              <p:cNvGrpSpPr/>
              <p:nvPr/>
            </p:nvGrpSpPr>
            <p:grpSpPr>
              <a:xfrm>
                <a:off x="2510880" y="1165385"/>
                <a:ext cx="234632" cy="234632"/>
                <a:chOff x="2483014" y="1114427"/>
                <a:chExt cx="209550" cy="209550"/>
              </a:xfrm>
            </p:grpSpPr>
            <p:sp>
              <p:nvSpPr>
                <p:cNvPr id="114" name="椭圆 11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15" name="椭圆 11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0" name="组合 59"/>
              <p:cNvGrpSpPr/>
              <p:nvPr/>
            </p:nvGrpSpPr>
            <p:grpSpPr>
              <a:xfrm>
                <a:off x="2872124" y="1165385"/>
                <a:ext cx="234632" cy="234632"/>
                <a:chOff x="2483014" y="1114427"/>
                <a:chExt cx="209550" cy="209550"/>
              </a:xfrm>
            </p:grpSpPr>
            <p:sp>
              <p:nvSpPr>
                <p:cNvPr id="112" name="椭圆 11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13" name="椭圆 11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1" name="组合 60"/>
              <p:cNvGrpSpPr/>
              <p:nvPr/>
            </p:nvGrpSpPr>
            <p:grpSpPr>
              <a:xfrm>
                <a:off x="3233369" y="1165385"/>
                <a:ext cx="234632" cy="234632"/>
                <a:chOff x="2483014" y="1114427"/>
                <a:chExt cx="209550" cy="209550"/>
              </a:xfrm>
            </p:grpSpPr>
            <p:sp>
              <p:nvSpPr>
                <p:cNvPr id="110" name="椭圆 10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11" name="椭圆 11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2" name="组合 61"/>
              <p:cNvGrpSpPr/>
              <p:nvPr/>
            </p:nvGrpSpPr>
            <p:grpSpPr>
              <a:xfrm>
                <a:off x="3594615" y="1165383"/>
                <a:ext cx="234632" cy="234632"/>
                <a:chOff x="2483014" y="1114427"/>
                <a:chExt cx="209550" cy="209550"/>
              </a:xfrm>
            </p:grpSpPr>
            <p:sp>
              <p:nvSpPr>
                <p:cNvPr id="108" name="椭圆 10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9" name="椭圆 10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3" name="组合 62"/>
              <p:cNvGrpSpPr/>
              <p:nvPr/>
            </p:nvGrpSpPr>
            <p:grpSpPr>
              <a:xfrm>
                <a:off x="3955858" y="1165384"/>
                <a:ext cx="234632" cy="234632"/>
                <a:chOff x="2483014" y="1114427"/>
                <a:chExt cx="209550" cy="209550"/>
              </a:xfrm>
            </p:grpSpPr>
            <p:sp>
              <p:nvSpPr>
                <p:cNvPr id="106" name="椭圆 10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7" name="椭圆 10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4" name="组合 63"/>
              <p:cNvGrpSpPr/>
              <p:nvPr/>
            </p:nvGrpSpPr>
            <p:grpSpPr>
              <a:xfrm>
                <a:off x="4317103" y="1165384"/>
                <a:ext cx="234632" cy="234632"/>
                <a:chOff x="2483014" y="1114427"/>
                <a:chExt cx="209550" cy="209550"/>
              </a:xfrm>
            </p:grpSpPr>
            <p:sp>
              <p:nvSpPr>
                <p:cNvPr id="104" name="椭圆 10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5" name="椭圆 10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5" name="组合 64"/>
              <p:cNvGrpSpPr/>
              <p:nvPr/>
            </p:nvGrpSpPr>
            <p:grpSpPr>
              <a:xfrm>
                <a:off x="4678347" y="1165384"/>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6" name="组合 65"/>
              <p:cNvGrpSpPr/>
              <p:nvPr/>
            </p:nvGrpSpPr>
            <p:grpSpPr>
              <a:xfrm>
                <a:off x="5039590" y="1165384"/>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7" name="组合 66"/>
              <p:cNvGrpSpPr/>
              <p:nvPr/>
            </p:nvGrpSpPr>
            <p:grpSpPr>
              <a:xfrm>
                <a:off x="5400834" y="1165384"/>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58" name="组合 27"/>
            <p:cNvGrpSpPr/>
            <p:nvPr/>
          </p:nvGrpSpPr>
          <p:grpSpPr>
            <a:xfrm>
              <a:off x="6169908" y="873285"/>
              <a:ext cx="94673" cy="485002"/>
              <a:chOff x="2244455" y="772894"/>
              <a:chExt cx="94658" cy="485003"/>
            </a:xfrm>
          </p:grpSpPr>
          <p:sp>
            <p:nvSpPr>
              <p:cNvPr id="86" name="圆角矩形 8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圆角矩形 8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9" name="组合 28"/>
            <p:cNvGrpSpPr/>
            <p:nvPr/>
          </p:nvGrpSpPr>
          <p:grpSpPr>
            <a:xfrm>
              <a:off x="6532564" y="873285"/>
              <a:ext cx="94673" cy="485002"/>
              <a:chOff x="2244455" y="772894"/>
              <a:chExt cx="94658" cy="485003"/>
            </a:xfrm>
          </p:grpSpPr>
          <p:sp>
            <p:nvSpPr>
              <p:cNvPr id="84" name="圆角矩形 8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圆角矩形 8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60" name="组合 29"/>
            <p:cNvGrpSpPr/>
            <p:nvPr/>
          </p:nvGrpSpPr>
          <p:grpSpPr>
            <a:xfrm>
              <a:off x="6895220" y="873285"/>
              <a:ext cx="94673" cy="485002"/>
              <a:chOff x="2244455" y="772894"/>
              <a:chExt cx="94658" cy="485003"/>
            </a:xfrm>
          </p:grpSpPr>
          <p:sp>
            <p:nvSpPr>
              <p:cNvPr id="82" name="圆角矩形 8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3" name="圆角矩形 8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61" name="组合 30"/>
            <p:cNvGrpSpPr/>
            <p:nvPr/>
          </p:nvGrpSpPr>
          <p:grpSpPr>
            <a:xfrm>
              <a:off x="7257875" y="873285"/>
              <a:ext cx="94673" cy="485002"/>
              <a:chOff x="2244455" y="772894"/>
              <a:chExt cx="94658" cy="485003"/>
            </a:xfrm>
          </p:grpSpPr>
          <p:sp>
            <p:nvSpPr>
              <p:cNvPr id="80" name="圆角矩形 7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1" name="圆角矩形 8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62" name="组合 31"/>
            <p:cNvGrpSpPr/>
            <p:nvPr/>
          </p:nvGrpSpPr>
          <p:grpSpPr>
            <a:xfrm>
              <a:off x="7620530" y="873285"/>
              <a:ext cx="94673" cy="485002"/>
              <a:chOff x="2244455" y="772894"/>
              <a:chExt cx="94658" cy="485003"/>
            </a:xfrm>
          </p:grpSpPr>
          <p:sp>
            <p:nvSpPr>
              <p:cNvPr id="78" name="圆角矩形 7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9" name="圆角矩形 7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63" name="组合 32"/>
            <p:cNvGrpSpPr/>
            <p:nvPr/>
          </p:nvGrpSpPr>
          <p:grpSpPr>
            <a:xfrm>
              <a:off x="7983188" y="873285"/>
              <a:ext cx="94673" cy="485002"/>
              <a:chOff x="2244455" y="772894"/>
              <a:chExt cx="94658" cy="485003"/>
            </a:xfrm>
          </p:grpSpPr>
          <p:sp>
            <p:nvSpPr>
              <p:cNvPr id="76" name="圆角矩形 7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7" name="圆角矩形 7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64" name="组合 33"/>
            <p:cNvGrpSpPr/>
            <p:nvPr/>
          </p:nvGrpSpPr>
          <p:grpSpPr>
            <a:xfrm>
              <a:off x="8345844" y="873284"/>
              <a:ext cx="94673" cy="485002"/>
              <a:chOff x="2244455" y="772894"/>
              <a:chExt cx="94658" cy="485003"/>
            </a:xfrm>
          </p:grpSpPr>
          <p:sp>
            <p:nvSpPr>
              <p:cNvPr id="74" name="圆角矩形 7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5" name="圆角矩形 7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65" name="组合 34"/>
            <p:cNvGrpSpPr/>
            <p:nvPr/>
          </p:nvGrpSpPr>
          <p:grpSpPr>
            <a:xfrm>
              <a:off x="870849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66" name="组合 35"/>
            <p:cNvGrpSpPr/>
            <p:nvPr/>
          </p:nvGrpSpPr>
          <p:grpSpPr>
            <a:xfrm>
              <a:off x="9071152"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67" name="组合 36"/>
            <p:cNvGrpSpPr/>
            <p:nvPr/>
          </p:nvGrpSpPr>
          <p:grpSpPr>
            <a:xfrm>
              <a:off x="9433806"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18" name="圆角矩形 117"/>
          <p:cNvSpPr/>
          <p:nvPr/>
        </p:nvSpPr>
        <p:spPr>
          <a:xfrm>
            <a:off x="2410754" y="1644271"/>
            <a:ext cx="5090204"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kern="100" dirty="0" smtClean="0">
                <a:latin typeface="+mj-ea"/>
                <a:cs typeface="Times New Roman" panose="02020603050405020304" pitchFamily="18" charset="0"/>
              </a:rPr>
              <a:t>习惯一： 积极主动 </a:t>
            </a:r>
            <a:endParaRPr lang="zh-CN" altLang="en-US" b="1" kern="100" dirty="0">
              <a:latin typeface="+mj-ea"/>
              <a:cs typeface="Times New Roman" panose="02020603050405020304" pitchFamily="18" charset="0"/>
            </a:endParaRPr>
          </a:p>
        </p:txBody>
      </p:sp>
      <p:sp>
        <p:nvSpPr>
          <p:cNvPr id="120" name="圆角矩形 119"/>
          <p:cNvSpPr/>
          <p:nvPr/>
        </p:nvSpPr>
        <p:spPr>
          <a:xfrm>
            <a:off x="2428860" y="2315390"/>
            <a:ext cx="2143140"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dirty="0" smtClean="0">
                <a:solidFill>
                  <a:schemeClr val="bg1"/>
                </a:solidFill>
                <a:latin typeface="+mj-ea"/>
              </a:rPr>
              <a:t>低效能</a:t>
            </a:r>
            <a:endParaRPr lang="zh-CN" altLang="en-US" b="1" dirty="0">
              <a:solidFill>
                <a:schemeClr val="bg1"/>
              </a:solidFill>
              <a:latin typeface="+mj-ea"/>
            </a:endParaRPr>
          </a:p>
        </p:txBody>
      </p:sp>
      <p:sp>
        <p:nvSpPr>
          <p:cNvPr id="121" name="圆角矩形 120"/>
          <p:cNvSpPr/>
          <p:nvPr/>
        </p:nvSpPr>
        <p:spPr>
          <a:xfrm>
            <a:off x="5286380" y="2285998"/>
            <a:ext cx="2143140"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dirty="0" smtClean="0">
                <a:solidFill>
                  <a:schemeClr val="bg1"/>
                </a:solidFill>
                <a:latin typeface="+mj-ea"/>
              </a:rPr>
              <a:t>高效能</a:t>
            </a:r>
            <a:endParaRPr lang="zh-CN" altLang="en-US" b="1" dirty="0">
              <a:solidFill>
                <a:schemeClr val="bg1"/>
              </a:solidFill>
              <a:latin typeface="+mj-ea"/>
            </a:endParaRPr>
          </a:p>
        </p:txBody>
      </p:sp>
      <p:sp>
        <p:nvSpPr>
          <p:cNvPr id="122" name="矩形 121"/>
          <p:cNvSpPr/>
          <p:nvPr/>
        </p:nvSpPr>
        <p:spPr>
          <a:xfrm>
            <a:off x="2428860" y="2857502"/>
            <a:ext cx="2286015" cy="564367"/>
          </a:xfrm>
          <a:prstGeom prst="rect">
            <a:avLst/>
          </a:prstGeom>
          <a:noFill/>
        </p:spPr>
        <p:txBody>
          <a:bodyPr wrap="square" lIns="68562" tIns="34281" rIns="68562" bIns="34281" rtlCol="0">
            <a:spAutoFit/>
          </a:bodyPr>
          <a:lstStyle/>
          <a:p>
            <a:pPr>
              <a:lnSpc>
                <a:spcPct val="120000"/>
              </a:lnSpc>
              <a:defRPr/>
            </a:pPr>
            <a:r>
              <a:rPr lang="zh-CN" altLang="en-US" sz="1400" dirty="0">
                <a:solidFill>
                  <a:schemeClr val="accent2"/>
                </a:solidFill>
                <a:latin typeface="思源黑体 CN Regular" pitchFamily="34" charset="-122"/>
                <a:ea typeface="思源黑体 CN Regular" pitchFamily="34" charset="-122"/>
              </a:rPr>
              <a:t>认为 “我”是环境的产物，常发出消极被动的语言</a:t>
            </a:r>
            <a:endParaRPr lang="zh-CN" altLang="en-US" sz="1400" dirty="0">
              <a:solidFill>
                <a:schemeClr val="accent2"/>
              </a:solidFill>
              <a:latin typeface="思源黑体 CN Regular" pitchFamily="34" charset="-122"/>
              <a:ea typeface="思源黑体 CN Regular" pitchFamily="34" charset="-122"/>
            </a:endParaRPr>
          </a:p>
        </p:txBody>
      </p:sp>
      <p:sp>
        <p:nvSpPr>
          <p:cNvPr id="123" name="矩形 122"/>
          <p:cNvSpPr/>
          <p:nvPr/>
        </p:nvSpPr>
        <p:spPr>
          <a:xfrm>
            <a:off x="2214546" y="3519676"/>
            <a:ext cx="2500330" cy="909462"/>
          </a:xfrm>
          <a:prstGeom prst="rect">
            <a:avLst/>
          </a:prstGeom>
        </p:spPr>
        <p:txBody>
          <a:bodyPr wrap="square" lIns="68562" tIns="34281" rIns="68562" bIns="34281">
            <a:spAutoFit/>
          </a:bodyPr>
          <a:lstStyle/>
          <a:p>
            <a:pPr marL="213995" indent="-213995" algn="just">
              <a:lnSpc>
                <a:spcPct val="130000"/>
              </a:lnSpc>
              <a:buFont typeface="Arial" panose="020B0604020202020204" pitchFamily="34" charset="0"/>
              <a:buChar char="•"/>
            </a:pPr>
            <a:r>
              <a:rPr lang="zh-CN" altLang="en-US" sz="1400" kern="0" dirty="0">
                <a:latin typeface="思源黑体 CN Regular" pitchFamily="34" charset="-122"/>
                <a:ea typeface="思源黑体 CN Regular" pitchFamily="34" charset="-122"/>
              </a:rPr>
              <a:t>我已经</a:t>
            </a:r>
            <a:r>
              <a:rPr lang="zh-CN" altLang="en-US" sz="1400" kern="0" dirty="0" smtClean="0">
                <a:latin typeface="思源黑体 CN Regular" pitchFamily="34" charset="-122"/>
                <a:ea typeface="思源黑体 CN Regular" pitchFamily="34" charset="-122"/>
              </a:rPr>
              <a:t>无能为力</a:t>
            </a:r>
            <a:r>
              <a:rPr lang="en-US" altLang="zh-CN" sz="1400" kern="0" dirty="0" smtClean="0">
                <a:latin typeface="思源黑体 CN Regular" pitchFamily="34" charset="-122"/>
                <a:ea typeface="思源黑体 CN Regular" pitchFamily="34" charset="-122"/>
              </a:rPr>
              <a:t>;</a:t>
            </a:r>
            <a:r>
              <a:rPr lang="zh-CN" altLang="en-US" sz="1400" kern="0" dirty="0" smtClean="0">
                <a:latin typeface="思源黑体 CN Regular" pitchFamily="34" charset="-122"/>
                <a:ea typeface="思源黑体 CN Regular" pitchFamily="34" charset="-122"/>
              </a:rPr>
              <a:t>我</a:t>
            </a:r>
            <a:r>
              <a:rPr lang="zh-CN" altLang="en-US" sz="1400" kern="0" dirty="0">
                <a:latin typeface="思源黑体 CN Regular" pitchFamily="34" charset="-122"/>
                <a:ea typeface="思源黑体 CN Regular" pitchFamily="34" charset="-122"/>
              </a:rPr>
              <a:t>就是</a:t>
            </a:r>
            <a:r>
              <a:rPr lang="zh-CN" altLang="en-US" sz="1400" kern="0" dirty="0" smtClean="0">
                <a:latin typeface="思源黑体 CN Regular" pitchFamily="34" charset="-122"/>
                <a:ea typeface="思源黑体 CN Regular" pitchFamily="34" charset="-122"/>
              </a:rPr>
              <a:t>这样</a:t>
            </a:r>
            <a:r>
              <a:rPr lang="en-US" altLang="zh-CN" sz="1400" kern="0" dirty="0" smtClean="0">
                <a:latin typeface="思源黑体 CN Regular" pitchFamily="34" charset="-122"/>
                <a:ea typeface="思源黑体 CN Regular" pitchFamily="34" charset="-122"/>
              </a:rPr>
              <a:t>;</a:t>
            </a:r>
            <a:r>
              <a:rPr lang="zh-CN" altLang="en-US" sz="1400" kern="0" dirty="0" smtClean="0">
                <a:latin typeface="思源黑体 CN Regular" pitchFamily="34" charset="-122"/>
                <a:ea typeface="思源黑体 CN Regular" pitchFamily="34" charset="-122"/>
              </a:rPr>
              <a:t>我</a:t>
            </a:r>
            <a:r>
              <a:rPr lang="zh-CN" altLang="en-US" sz="1400" kern="0" dirty="0">
                <a:latin typeface="思源黑体 CN Regular" pitchFamily="34" charset="-122"/>
                <a:ea typeface="思源黑体 CN Regular" pitchFamily="34" charset="-122"/>
              </a:rPr>
              <a:t>只能这样</a:t>
            </a:r>
            <a:r>
              <a:rPr lang="zh-CN" altLang="en-US" sz="1400" kern="0" dirty="0" smtClean="0">
                <a:latin typeface="思源黑体 CN Regular" pitchFamily="34" charset="-122"/>
                <a:ea typeface="思源黑体 CN Regular" pitchFamily="34" charset="-122"/>
              </a:rPr>
              <a:t>做</a:t>
            </a:r>
            <a:r>
              <a:rPr lang="en-US" altLang="zh-CN" sz="1400" kern="0" dirty="0" smtClean="0">
                <a:latin typeface="思源黑体 CN Regular" pitchFamily="34" charset="-122"/>
                <a:ea typeface="思源黑体 CN Regular" pitchFamily="34" charset="-122"/>
              </a:rPr>
              <a:t>;</a:t>
            </a:r>
            <a:r>
              <a:rPr lang="zh-CN" altLang="en-US" sz="1400" kern="0" dirty="0" smtClean="0">
                <a:latin typeface="思源黑体 CN Regular" pitchFamily="34" charset="-122"/>
                <a:ea typeface="思源黑体 CN Regular" pitchFamily="34" charset="-122"/>
              </a:rPr>
              <a:t>我不得不</a:t>
            </a:r>
            <a:r>
              <a:rPr lang="en-US" altLang="zh-CN" sz="1400" kern="0" dirty="0" smtClean="0">
                <a:latin typeface="思源黑体 CN Regular" pitchFamily="34" charset="-122"/>
                <a:ea typeface="思源黑体 CN Regular" pitchFamily="34" charset="-122"/>
              </a:rPr>
              <a:t>;</a:t>
            </a:r>
            <a:r>
              <a:rPr lang="zh-CN" altLang="en-US" sz="1400" kern="0" dirty="0" smtClean="0">
                <a:latin typeface="思源黑体 CN Regular" pitchFamily="34" charset="-122"/>
                <a:ea typeface="思源黑体 CN Regular" pitchFamily="34" charset="-122"/>
              </a:rPr>
              <a:t>要是</a:t>
            </a:r>
            <a:r>
              <a:rPr lang="en-US" altLang="zh-CN" sz="1400" kern="0" dirty="0">
                <a:latin typeface="思源黑体 CN Regular" pitchFamily="34" charset="-122"/>
                <a:ea typeface="思源黑体 CN Regular" pitchFamily="34" charset="-122"/>
              </a:rPr>
              <a:t>…</a:t>
            </a:r>
            <a:r>
              <a:rPr lang="zh-CN" altLang="en-US" sz="1400" kern="0" dirty="0">
                <a:latin typeface="思源黑体 CN Regular" pitchFamily="34" charset="-122"/>
                <a:ea typeface="思源黑体 CN Regular" pitchFamily="34" charset="-122"/>
              </a:rPr>
              <a:t>就好</a:t>
            </a:r>
            <a:r>
              <a:rPr lang="zh-CN" altLang="en-US" sz="1400" kern="0" dirty="0" smtClean="0">
                <a:latin typeface="思源黑体 CN Regular" pitchFamily="34" charset="-122"/>
                <a:ea typeface="思源黑体 CN Regular" pitchFamily="34" charset="-122"/>
              </a:rPr>
              <a:t>了</a:t>
            </a:r>
            <a:r>
              <a:rPr lang="en-US" altLang="zh-CN" sz="1400" kern="0" dirty="0" smtClean="0">
                <a:latin typeface="思源黑体 CN Regular" pitchFamily="34" charset="-122"/>
                <a:ea typeface="思源黑体 CN Regular" pitchFamily="34" charset="-122"/>
              </a:rPr>
              <a:t>;</a:t>
            </a:r>
            <a:endParaRPr lang="zh-CN" altLang="en-US" sz="1400" kern="0" dirty="0">
              <a:latin typeface="思源黑体 CN Regular" pitchFamily="34" charset="-122"/>
              <a:ea typeface="思源黑体 CN Regular" pitchFamily="34" charset="-122"/>
            </a:endParaRPr>
          </a:p>
        </p:txBody>
      </p:sp>
      <p:sp>
        <p:nvSpPr>
          <p:cNvPr id="124" name="矩形 123"/>
          <p:cNvSpPr/>
          <p:nvPr/>
        </p:nvSpPr>
        <p:spPr>
          <a:xfrm>
            <a:off x="5214942" y="2857502"/>
            <a:ext cx="2428892" cy="586296"/>
          </a:xfrm>
          <a:prstGeom prst="rect">
            <a:avLst/>
          </a:prstGeom>
          <a:noFill/>
        </p:spPr>
        <p:txBody>
          <a:bodyPr wrap="square" lIns="68562" tIns="34281" rIns="68562" bIns="34281" rtlCol="0">
            <a:spAutoFit/>
          </a:bodyPr>
          <a:lstStyle/>
          <a:p>
            <a:pPr algn="ctr">
              <a:lnSpc>
                <a:spcPct val="120000"/>
              </a:lnSpc>
              <a:defRPr/>
            </a:pPr>
            <a:r>
              <a:rPr lang="zh-CN" altLang="en-US" sz="1400" dirty="0" smtClean="0">
                <a:solidFill>
                  <a:schemeClr val="accent2"/>
                </a:solidFill>
                <a:latin typeface="思源黑体 CN Regular" pitchFamily="34" charset="-122"/>
                <a:ea typeface="思源黑体 CN Regular" pitchFamily="34" charset="-122"/>
              </a:rPr>
              <a:t>认为 “我”我自己选择的结果，常发出积极主动的语言</a:t>
            </a:r>
            <a:endParaRPr lang="zh-CN" altLang="en-US" sz="1400" dirty="0">
              <a:solidFill>
                <a:schemeClr val="accent2"/>
              </a:solidFill>
              <a:latin typeface="思源黑体 CN Regular" pitchFamily="34" charset="-122"/>
              <a:ea typeface="思源黑体 CN Regular" pitchFamily="34" charset="-122"/>
            </a:endParaRPr>
          </a:p>
        </p:txBody>
      </p:sp>
      <p:sp>
        <p:nvSpPr>
          <p:cNvPr id="125" name="矩形 124"/>
          <p:cNvSpPr/>
          <p:nvPr/>
        </p:nvSpPr>
        <p:spPr>
          <a:xfrm>
            <a:off x="5000628" y="3519676"/>
            <a:ext cx="2500330" cy="1189538"/>
          </a:xfrm>
          <a:prstGeom prst="rect">
            <a:avLst/>
          </a:prstGeom>
        </p:spPr>
        <p:txBody>
          <a:bodyPr wrap="square" lIns="68562" tIns="34281" rIns="68562" bIns="34281">
            <a:spAutoFit/>
          </a:bodyPr>
          <a:lstStyle/>
          <a:p>
            <a:pPr marL="213995" indent="-213995" algn="just">
              <a:lnSpc>
                <a:spcPct val="130000"/>
              </a:lnSpc>
              <a:buFont typeface="Arial" panose="020B0604020202020204" pitchFamily="34" charset="0"/>
              <a:buChar char="•"/>
            </a:pPr>
            <a:r>
              <a:rPr lang="zh-CN" altLang="en-US" sz="1400" kern="0" dirty="0" smtClean="0">
                <a:latin typeface="思源黑体 CN Regular" pitchFamily="34" charset="-122"/>
                <a:ea typeface="思源黑体 CN Regular" pitchFamily="34" charset="-122"/>
              </a:rPr>
              <a:t>试试看有没有其他的可能性</a:t>
            </a:r>
            <a:r>
              <a:rPr lang="en-US" altLang="zh-CN" sz="1400" kern="0" dirty="0" smtClean="0">
                <a:latin typeface="思源黑体 CN Regular" pitchFamily="34" charset="-122"/>
                <a:ea typeface="思源黑体 CN Regular" pitchFamily="34" charset="-122"/>
              </a:rPr>
              <a:t>;</a:t>
            </a:r>
            <a:r>
              <a:rPr lang="zh-CN" altLang="en-US" sz="1400" kern="0" dirty="0" smtClean="0">
                <a:latin typeface="思源黑体 CN Regular" pitchFamily="34" charset="-122"/>
                <a:ea typeface="思源黑体 CN Regular" pitchFamily="34" charset="-122"/>
              </a:rPr>
              <a:t>我可以控制自己的 情绪</a:t>
            </a:r>
            <a:r>
              <a:rPr lang="en-US" altLang="zh-CN" sz="1400" kern="0" dirty="0" smtClean="0">
                <a:latin typeface="思源黑体 CN Regular" pitchFamily="34" charset="-122"/>
                <a:ea typeface="思源黑体 CN Regular" pitchFamily="34" charset="-122"/>
              </a:rPr>
              <a:t>;</a:t>
            </a:r>
            <a:r>
              <a:rPr lang="zh-CN" altLang="en-US" sz="1400" kern="0" dirty="0" smtClean="0">
                <a:latin typeface="思源黑体 CN Regular" pitchFamily="34" charset="-122"/>
                <a:ea typeface="思源黑体 CN Regular" pitchFamily="34" charset="-122"/>
              </a:rPr>
              <a:t>我选择</a:t>
            </a:r>
            <a:r>
              <a:rPr lang="en-US" altLang="zh-CN" sz="1400" kern="0" dirty="0" smtClean="0">
                <a:latin typeface="思源黑体 CN Regular" pitchFamily="34" charset="-122"/>
                <a:ea typeface="思源黑体 CN Regular" pitchFamily="34" charset="-122"/>
              </a:rPr>
              <a:t>…;</a:t>
            </a:r>
            <a:r>
              <a:rPr lang="zh-CN" altLang="en-US" sz="1400" kern="0" dirty="0" smtClean="0">
                <a:latin typeface="思源黑体 CN Regular" pitchFamily="34" charset="-122"/>
                <a:ea typeface="思源黑体 CN Regular" pitchFamily="34" charset="-122"/>
              </a:rPr>
              <a:t>我更愿意</a:t>
            </a:r>
            <a:r>
              <a:rPr lang="en-US" altLang="zh-CN" sz="1400" kern="0" dirty="0" smtClean="0">
                <a:latin typeface="思源黑体 CN Regular" pitchFamily="34" charset="-122"/>
                <a:ea typeface="思源黑体 CN Regular" pitchFamily="34" charset="-122"/>
              </a:rPr>
              <a:t>…;</a:t>
            </a:r>
            <a:r>
              <a:rPr lang="zh-CN" altLang="en-US" sz="1400" kern="0" dirty="0" smtClean="0">
                <a:latin typeface="思源黑体 CN Regular" pitchFamily="34" charset="-122"/>
                <a:ea typeface="思源黑体 CN Regular" pitchFamily="34" charset="-122"/>
              </a:rPr>
              <a:t>我打算</a:t>
            </a:r>
            <a:r>
              <a:rPr lang="en-US" altLang="zh-CN" sz="1400" kern="0" dirty="0" smtClean="0">
                <a:latin typeface="思源黑体 CN Regular" pitchFamily="34" charset="-122"/>
                <a:ea typeface="思源黑体 CN Regular" pitchFamily="34" charset="-122"/>
              </a:rPr>
              <a:t>…;</a:t>
            </a:r>
            <a:endParaRPr lang="en-US" altLang="zh-CN" sz="1400" kern="0" dirty="0">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03</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养成高效能习惯</a:t>
            </a:r>
            <a:endParaRPr lang="zh-CN" altLang="en-US" sz="2000" b="1" dirty="0">
              <a:solidFill>
                <a:schemeClr val="bg1"/>
              </a:solidFill>
              <a:latin typeface="思源黑体 CN Regular" pitchFamily="34" charset="-122"/>
              <a:ea typeface="思源黑体 CN Regular" pitchFamily="34" charset="-122"/>
            </a:endParaRPr>
          </a:p>
        </p:txBody>
      </p:sp>
      <p:grpSp>
        <p:nvGrpSpPr>
          <p:cNvPr id="2" name="组合 23"/>
          <p:cNvGrpSpPr/>
          <p:nvPr/>
        </p:nvGrpSpPr>
        <p:grpSpPr>
          <a:xfrm rot="16200000">
            <a:off x="2874282" y="-411852"/>
            <a:ext cx="3767624" cy="69144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410754" y="1644271"/>
            <a:ext cx="5090204"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kern="100" dirty="0" smtClean="0">
                <a:latin typeface="+mj-ea"/>
                <a:cs typeface="Times New Roman" panose="02020603050405020304" pitchFamily="18" charset="0"/>
              </a:rPr>
              <a:t>习惯一： 积极主动 </a:t>
            </a:r>
            <a:endParaRPr lang="zh-CN" altLang="en-US" b="1" kern="100" dirty="0">
              <a:latin typeface="+mj-ea"/>
              <a:cs typeface="Times New Roman" panose="02020603050405020304" pitchFamily="18" charset="0"/>
            </a:endParaRPr>
          </a:p>
        </p:txBody>
      </p:sp>
      <p:sp>
        <p:nvSpPr>
          <p:cNvPr id="115" name="矩形 114"/>
          <p:cNvSpPr/>
          <p:nvPr/>
        </p:nvSpPr>
        <p:spPr>
          <a:xfrm>
            <a:off x="2428861" y="2256494"/>
            <a:ext cx="5072098" cy="2285223"/>
          </a:xfrm>
          <a:prstGeom prst="rect">
            <a:avLst/>
          </a:prstGeom>
        </p:spPr>
        <p:txBody>
          <a:bodyPr wrap="square" lIns="68562" tIns="34281" rIns="68562" bIns="34281">
            <a:spAutoFit/>
          </a:bodyPr>
          <a:lstStyle/>
          <a:p>
            <a:pPr marL="213995" indent="-213995" algn="just">
              <a:lnSpc>
                <a:spcPct val="150000"/>
              </a:lnSpc>
              <a:buFont typeface="Wingdings" panose="05000000000000000000" pitchFamily="2" charset="2"/>
              <a:buChar char="l"/>
            </a:pPr>
            <a:r>
              <a:rPr lang="zh-CN" altLang="en-US" sz="1600" kern="0" dirty="0" smtClean="0">
                <a:latin typeface="思源黑体 CN Regular" pitchFamily="34" charset="-122"/>
                <a:ea typeface="思源黑体 CN Regular" pitchFamily="34" charset="-122"/>
              </a:rPr>
              <a:t>你不能决定生命的长度</a:t>
            </a:r>
            <a:r>
              <a:rPr lang="en-US" altLang="zh-CN" sz="1600" kern="0" dirty="0" smtClean="0">
                <a:latin typeface="思源黑体 CN Regular" pitchFamily="34" charset="-122"/>
                <a:ea typeface="思源黑体 CN Regular" pitchFamily="34" charset="-122"/>
              </a:rPr>
              <a:t>, </a:t>
            </a:r>
            <a:r>
              <a:rPr lang="zh-CN" altLang="en-US" sz="1600" kern="0" dirty="0" smtClean="0">
                <a:latin typeface="思源黑体 CN Regular" pitchFamily="34" charset="-122"/>
                <a:ea typeface="思源黑体 CN Regular" pitchFamily="34" charset="-122"/>
              </a:rPr>
              <a:t>但你可以控制它的宽度。</a:t>
            </a:r>
            <a:endParaRPr lang="zh-CN" altLang="en-US" sz="1600" kern="0" dirty="0" smtClean="0">
              <a:latin typeface="思源黑体 CN Regular" pitchFamily="34" charset="-122"/>
              <a:ea typeface="思源黑体 CN Regular" pitchFamily="34" charset="-122"/>
            </a:endParaRPr>
          </a:p>
          <a:p>
            <a:pPr marL="213995" indent="-213995" algn="just">
              <a:lnSpc>
                <a:spcPct val="150000"/>
              </a:lnSpc>
              <a:buFont typeface="Wingdings" panose="05000000000000000000" pitchFamily="2" charset="2"/>
              <a:buChar char="l"/>
            </a:pPr>
            <a:r>
              <a:rPr lang="zh-CN" altLang="en-US" sz="1600" kern="0" dirty="0" smtClean="0">
                <a:latin typeface="思源黑体 CN Regular" pitchFamily="34" charset="-122"/>
                <a:ea typeface="思源黑体 CN Regular" pitchFamily="34" charset="-122"/>
              </a:rPr>
              <a:t>你不能决定天气，但你可以改变心情。</a:t>
            </a:r>
            <a:endParaRPr lang="zh-CN" altLang="en-US" sz="1600" kern="0" dirty="0" smtClean="0">
              <a:latin typeface="思源黑体 CN Regular" pitchFamily="34" charset="-122"/>
              <a:ea typeface="思源黑体 CN Regular" pitchFamily="34" charset="-122"/>
            </a:endParaRPr>
          </a:p>
          <a:p>
            <a:pPr marL="213995" indent="-213995" algn="just">
              <a:lnSpc>
                <a:spcPct val="150000"/>
              </a:lnSpc>
              <a:buFont typeface="Wingdings" panose="05000000000000000000" pitchFamily="2" charset="2"/>
              <a:buChar char="l"/>
            </a:pPr>
            <a:r>
              <a:rPr lang="zh-CN" altLang="en-US" sz="1600" kern="0" dirty="0" smtClean="0">
                <a:latin typeface="思源黑体 CN Regular" pitchFamily="34" charset="-122"/>
                <a:ea typeface="思源黑体 CN Regular" pitchFamily="34" charset="-122"/>
              </a:rPr>
              <a:t>你不能改变容貌，但你可以展现笑容。</a:t>
            </a:r>
            <a:endParaRPr lang="zh-CN" altLang="en-US" sz="1600" kern="0" dirty="0" smtClean="0">
              <a:latin typeface="思源黑体 CN Regular" pitchFamily="34" charset="-122"/>
              <a:ea typeface="思源黑体 CN Regular" pitchFamily="34" charset="-122"/>
            </a:endParaRPr>
          </a:p>
          <a:p>
            <a:pPr marL="213995" indent="-213995" algn="just">
              <a:lnSpc>
                <a:spcPct val="150000"/>
              </a:lnSpc>
              <a:buFont typeface="Wingdings" panose="05000000000000000000" pitchFamily="2" charset="2"/>
              <a:buChar char="l"/>
            </a:pPr>
            <a:r>
              <a:rPr lang="zh-CN" altLang="en-US" sz="1600" kern="0" dirty="0" smtClean="0">
                <a:latin typeface="思源黑体 CN Regular" pitchFamily="34" charset="-122"/>
                <a:ea typeface="思源黑体 CN Regular" pitchFamily="34" charset="-122"/>
              </a:rPr>
              <a:t>你不能控制他人，但你可以掌握自己。</a:t>
            </a:r>
            <a:endParaRPr lang="zh-CN" altLang="en-US" sz="1600" kern="0" dirty="0" smtClean="0">
              <a:latin typeface="思源黑体 CN Regular" pitchFamily="34" charset="-122"/>
              <a:ea typeface="思源黑体 CN Regular" pitchFamily="34" charset="-122"/>
            </a:endParaRPr>
          </a:p>
          <a:p>
            <a:pPr marL="213995" indent="-213995" algn="just">
              <a:lnSpc>
                <a:spcPct val="150000"/>
              </a:lnSpc>
              <a:buFont typeface="Wingdings" panose="05000000000000000000" pitchFamily="2" charset="2"/>
              <a:buChar char="l"/>
            </a:pPr>
            <a:r>
              <a:rPr lang="zh-CN" altLang="en-US" sz="1600" kern="0" dirty="0" smtClean="0">
                <a:latin typeface="思源黑体 CN Regular" pitchFamily="34" charset="-122"/>
                <a:ea typeface="思源黑体 CN Regular" pitchFamily="34" charset="-122"/>
              </a:rPr>
              <a:t>你不能预知明天，但你可以利用今天。</a:t>
            </a:r>
            <a:endParaRPr lang="zh-CN" altLang="en-US" sz="1600" kern="0" dirty="0" smtClean="0">
              <a:latin typeface="思源黑体 CN Regular" pitchFamily="34" charset="-122"/>
              <a:ea typeface="思源黑体 CN Regular" pitchFamily="34" charset="-122"/>
            </a:endParaRPr>
          </a:p>
          <a:p>
            <a:pPr marL="213995" indent="-213995" algn="just">
              <a:lnSpc>
                <a:spcPct val="150000"/>
              </a:lnSpc>
              <a:buFont typeface="Wingdings" panose="05000000000000000000" pitchFamily="2" charset="2"/>
              <a:buChar char="l"/>
            </a:pPr>
            <a:r>
              <a:rPr lang="zh-CN" altLang="en-US" sz="1600" kern="0" dirty="0" smtClean="0">
                <a:latin typeface="思源黑体 CN Regular" pitchFamily="34" charset="-122"/>
                <a:ea typeface="思源黑体 CN Regular" pitchFamily="34" charset="-122"/>
              </a:rPr>
              <a:t>你不能样样顺利，但你可以事事尽力。</a:t>
            </a:r>
            <a:endParaRPr lang="zh-CN" altLang="en-US" sz="1600" kern="0" dirty="0">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03</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养成高效能习惯</a:t>
            </a:r>
            <a:endParaRPr lang="zh-CN" altLang="en-US" sz="2000" b="1" dirty="0">
              <a:solidFill>
                <a:schemeClr val="bg1"/>
              </a:solidFill>
              <a:latin typeface="思源黑体 CN Regular" pitchFamily="34" charset="-122"/>
              <a:ea typeface="思源黑体 CN Regular" pitchFamily="34" charset="-122"/>
            </a:endParaRPr>
          </a:p>
        </p:txBody>
      </p:sp>
      <p:grpSp>
        <p:nvGrpSpPr>
          <p:cNvPr id="2" name="组合 23"/>
          <p:cNvGrpSpPr/>
          <p:nvPr/>
        </p:nvGrpSpPr>
        <p:grpSpPr>
          <a:xfrm rot="16200000">
            <a:off x="2874282" y="-411852"/>
            <a:ext cx="3767624" cy="69144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410754" y="1644271"/>
            <a:ext cx="5090204"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kern="100" dirty="0" smtClean="0">
                <a:latin typeface="+mj-ea"/>
                <a:cs typeface="Times New Roman" panose="02020603050405020304" pitchFamily="18" charset="0"/>
              </a:rPr>
              <a:t>习惯二： 以终为始 </a:t>
            </a:r>
            <a:endParaRPr lang="zh-CN" altLang="en-US" b="1" kern="100" dirty="0">
              <a:latin typeface="+mj-ea"/>
              <a:cs typeface="Times New Roman" panose="02020603050405020304" pitchFamily="18" charset="0"/>
            </a:endParaRPr>
          </a:p>
        </p:txBody>
      </p:sp>
      <p:sp>
        <p:nvSpPr>
          <p:cNvPr id="115" name="矩形 114"/>
          <p:cNvSpPr/>
          <p:nvPr/>
        </p:nvSpPr>
        <p:spPr>
          <a:xfrm>
            <a:off x="2428861" y="2256494"/>
            <a:ext cx="5072098" cy="2309845"/>
          </a:xfrm>
          <a:prstGeom prst="rect">
            <a:avLst/>
          </a:prstGeom>
        </p:spPr>
        <p:txBody>
          <a:bodyPr wrap="square" lIns="68562" tIns="34281" rIns="68562" bIns="34281">
            <a:spAutoFit/>
          </a:bodyPr>
          <a:lstStyle/>
          <a:p>
            <a:pPr algn="just">
              <a:lnSpc>
                <a:spcPct val="130000"/>
              </a:lnSpc>
            </a:pPr>
            <a:r>
              <a:rPr lang="zh-CN" altLang="en-US" sz="1400" kern="0" dirty="0" smtClean="0">
                <a:latin typeface="思源黑体 CN Regular" pitchFamily="34" charset="-122"/>
                <a:ea typeface="思源黑体 CN Regular" pitchFamily="34" charset="-122"/>
              </a:rPr>
              <a:t> 所有事物都经过</a:t>
            </a:r>
            <a:r>
              <a:rPr lang="zh-CN" altLang="en-US" sz="1400" b="1" kern="0" dirty="0" smtClean="0">
                <a:latin typeface="思源黑体 CN Regular" pitchFamily="34" charset="-122"/>
                <a:ea typeface="思源黑体 CN Regular" pitchFamily="34" charset="-122"/>
              </a:rPr>
              <a:t>两次创造</a:t>
            </a:r>
            <a:r>
              <a:rPr lang="zh-CN" altLang="en-US" sz="1400" kern="0" dirty="0" smtClean="0">
                <a:latin typeface="思源黑体 CN Regular" pitchFamily="34" charset="-122"/>
                <a:ea typeface="思源黑体 CN Regular" pitchFamily="34" charset="-122"/>
              </a:rPr>
              <a:t>，先是在脑海里酝酿，其次才是实质的创造。</a:t>
            </a:r>
            <a:r>
              <a:rPr lang="zh-CN" altLang="en-US" sz="1400" b="1" kern="0" dirty="0" smtClean="0">
                <a:latin typeface="思源黑体 CN Regular" pitchFamily="34" charset="-122"/>
                <a:ea typeface="思源黑体 CN Regular" pitchFamily="34" charset="-122"/>
              </a:rPr>
              <a:t>第一个创造</a:t>
            </a:r>
            <a:r>
              <a:rPr lang="zh-CN" altLang="en-US" sz="1400" kern="0" dirty="0" smtClean="0">
                <a:latin typeface="思源黑体 CN Regular" pitchFamily="34" charset="-122"/>
                <a:ea typeface="思源黑体 CN Regular" pitchFamily="34" charset="-122"/>
              </a:rPr>
              <a:t>对期望的结果的一个想法及计划</a:t>
            </a:r>
            <a:r>
              <a:rPr lang="en-US" altLang="zh-CN" sz="1400" b="1" kern="0" dirty="0" smtClean="0">
                <a:latin typeface="思源黑体 CN Regular" pitchFamily="34" charset="-122"/>
                <a:ea typeface="思源黑体 CN Regular" pitchFamily="34" charset="-122"/>
              </a:rPr>
              <a:t>;</a:t>
            </a:r>
            <a:r>
              <a:rPr lang="zh-CN" altLang="en-US" sz="1400" b="1" kern="0" dirty="0" smtClean="0">
                <a:latin typeface="思源黑体 CN Regular" pitchFamily="34" charset="-122"/>
                <a:ea typeface="思源黑体 CN Regular" pitchFamily="34" charset="-122"/>
              </a:rPr>
              <a:t>第二个创造</a:t>
            </a:r>
            <a:r>
              <a:rPr lang="zh-CN" altLang="en-US" sz="1400" kern="0" dirty="0" smtClean="0">
                <a:latin typeface="思源黑体 CN Regular" pitchFamily="34" charset="-122"/>
                <a:ea typeface="思源黑体 CN Regular" pitchFamily="34" charset="-122"/>
              </a:rPr>
              <a:t>把期望变成的实际成果</a:t>
            </a:r>
            <a:r>
              <a:rPr lang="en-US" altLang="zh-CN" sz="1400" b="1" kern="0" dirty="0" smtClean="0">
                <a:latin typeface="思源黑体 CN Regular" pitchFamily="34" charset="-122"/>
                <a:ea typeface="思源黑体 CN Regular" pitchFamily="34" charset="-122"/>
              </a:rPr>
              <a:t>;</a:t>
            </a:r>
            <a:endParaRPr lang="en-US" altLang="zh-CN" sz="1400" b="1" kern="0" dirty="0" smtClean="0">
              <a:latin typeface="思源黑体 CN Regular" pitchFamily="34" charset="-122"/>
              <a:ea typeface="思源黑体 CN Regular" pitchFamily="34" charset="-122"/>
            </a:endParaRPr>
          </a:p>
          <a:p>
            <a:pPr marL="213995" indent="-213995" algn="just">
              <a:lnSpc>
                <a:spcPct val="130000"/>
              </a:lnSpc>
              <a:buFont typeface="Wingdings" panose="05000000000000000000" pitchFamily="2" charset="2"/>
              <a:buChar char="l"/>
            </a:pPr>
            <a:r>
              <a:rPr lang="zh-CN" altLang="en-US" sz="1400" kern="0" dirty="0" smtClean="0">
                <a:latin typeface="思源黑体 CN Regular" pitchFamily="34" charset="-122"/>
                <a:ea typeface="思源黑体 CN Regular" pitchFamily="34" charset="-122"/>
              </a:rPr>
              <a:t> 个人、家庭、团队和组织在做任何事情时，均先拟出愿景和目标，并据此塑造未来。</a:t>
            </a:r>
            <a:endParaRPr lang="zh-CN" altLang="en-US" sz="1400" kern="0" dirty="0" smtClean="0">
              <a:latin typeface="思源黑体 CN Regular" pitchFamily="34" charset="-122"/>
              <a:ea typeface="思源黑体 CN Regular" pitchFamily="34" charset="-122"/>
            </a:endParaRPr>
          </a:p>
          <a:p>
            <a:pPr marL="213995" indent="-213995" algn="just">
              <a:lnSpc>
                <a:spcPct val="130000"/>
              </a:lnSpc>
              <a:buFont typeface="Wingdings" panose="05000000000000000000" pitchFamily="2" charset="2"/>
              <a:buChar char="l"/>
            </a:pPr>
            <a:r>
              <a:rPr lang="zh-CN" altLang="en-US" sz="1400" kern="0" dirty="0" smtClean="0">
                <a:latin typeface="思源黑体 CN Regular" pitchFamily="34" charset="-122"/>
                <a:ea typeface="思源黑体 CN Regular" pitchFamily="34" charset="-122"/>
              </a:rPr>
              <a:t>许多人的自我观念来自别人的看法、认知和思维，他们让环境和社会评价来决定自己的命运。</a:t>
            </a:r>
            <a:endParaRPr lang="zh-CN" altLang="en-US" sz="1400" kern="0" dirty="0" smtClean="0">
              <a:latin typeface="思源黑体 CN Regular" pitchFamily="34" charset="-122"/>
              <a:ea typeface="思源黑体 CN Regular" pitchFamily="34" charset="-122"/>
            </a:endParaRPr>
          </a:p>
          <a:p>
            <a:pPr marL="213995" indent="-213995" algn="just">
              <a:lnSpc>
                <a:spcPct val="130000"/>
              </a:lnSpc>
              <a:buFont typeface="Wingdings" panose="05000000000000000000" pitchFamily="2" charset="2"/>
              <a:buChar char="l"/>
            </a:pPr>
            <a:r>
              <a:rPr lang="zh-CN" altLang="en-US" sz="1400" kern="0" dirty="0" smtClean="0">
                <a:latin typeface="思源黑体 CN Regular" pitchFamily="34" charset="-122"/>
                <a:ea typeface="思源黑体 CN Regular" pitchFamily="34" charset="-122"/>
              </a:rPr>
              <a:t>操之在我的人设计自己的人生蓝本，并用来引导自己的未来。</a:t>
            </a:r>
            <a:endParaRPr lang="zh-CN" altLang="en-US" sz="1400" kern="0" dirty="0" smtClean="0">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03</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养成高效能习惯</a:t>
            </a:r>
            <a:endParaRPr lang="zh-CN" altLang="en-US" sz="2000" b="1" dirty="0">
              <a:solidFill>
                <a:schemeClr val="bg1"/>
              </a:solidFill>
              <a:latin typeface="思源黑体 CN Regular" pitchFamily="34" charset="-122"/>
              <a:ea typeface="思源黑体 CN Regular" pitchFamily="34" charset="-122"/>
            </a:endParaRPr>
          </a:p>
        </p:txBody>
      </p:sp>
      <p:grpSp>
        <p:nvGrpSpPr>
          <p:cNvPr id="2" name="组合 23"/>
          <p:cNvGrpSpPr/>
          <p:nvPr/>
        </p:nvGrpSpPr>
        <p:grpSpPr>
          <a:xfrm rot="16200000">
            <a:off x="2874282" y="-411852"/>
            <a:ext cx="3767624" cy="69144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410754" y="1644271"/>
            <a:ext cx="5090204"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kern="100" dirty="0" smtClean="0">
                <a:latin typeface="+mj-ea"/>
                <a:cs typeface="Times New Roman" panose="02020603050405020304" pitchFamily="18" charset="0"/>
              </a:rPr>
              <a:t>习惯二： 以终为始 </a:t>
            </a:r>
            <a:endParaRPr lang="zh-CN" altLang="en-US" b="1" kern="100" dirty="0">
              <a:latin typeface="+mj-ea"/>
              <a:cs typeface="Times New Roman" panose="02020603050405020304" pitchFamily="18" charset="0"/>
            </a:endParaRPr>
          </a:p>
        </p:txBody>
      </p:sp>
      <p:sp>
        <p:nvSpPr>
          <p:cNvPr id="115" name="矩形 114"/>
          <p:cNvSpPr/>
          <p:nvPr/>
        </p:nvSpPr>
        <p:spPr>
          <a:xfrm>
            <a:off x="2428861" y="2924369"/>
            <a:ext cx="5072098" cy="1592726"/>
          </a:xfrm>
          <a:prstGeom prst="rect">
            <a:avLst/>
          </a:prstGeom>
        </p:spPr>
        <p:txBody>
          <a:bodyPr wrap="square" lIns="68562" tIns="34281" rIns="68562" bIns="34281">
            <a:spAutoFit/>
          </a:bodyPr>
          <a:lstStyle/>
          <a:p>
            <a:pPr marL="213995" indent="-213995" algn="just">
              <a:lnSpc>
                <a:spcPct val="150000"/>
              </a:lnSpc>
              <a:buFont typeface="Wingdings" panose="05000000000000000000" pitchFamily="2" charset="2"/>
              <a:buChar char="l"/>
            </a:pPr>
            <a:r>
              <a:rPr lang="zh-CN" altLang="en-US" sz="1600" kern="0" dirty="0" smtClean="0">
                <a:latin typeface="思源黑体 CN Regular" pitchFamily="34" charset="-122"/>
                <a:ea typeface="思源黑体 CN Regular" pitchFamily="34" charset="-122"/>
              </a:rPr>
              <a:t>提供持久的动力</a:t>
            </a:r>
            <a:endParaRPr lang="zh-CN" altLang="en-US" sz="1600" kern="0" dirty="0" smtClean="0">
              <a:latin typeface="思源黑体 CN Regular" pitchFamily="34" charset="-122"/>
              <a:ea typeface="思源黑体 CN Regular" pitchFamily="34" charset="-122"/>
            </a:endParaRPr>
          </a:p>
          <a:p>
            <a:pPr marL="213995" indent="-213995" algn="just">
              <a:lnSpc>
                <a:spcPct val="150000"/>
              </a:lnSpc>
              <a:buFont typeface="Wingdings" panose="05000000000000000000" pitchFamily="2" charset="2"/>
              <a:buChar char="l"/>
            </a:pPr>
            <a:r>
              <a:rPr lang="zh-CN" altLang="en-US" sz="1600" kern="0" dirty="0" smtClean="0">
                <a:latin typeface="思源黑体 CN Regular" pitchFamily="34" charset="-122"/>
                <a:ea typeface="思源黑体 CN Regular" pitchFamily="34" charset="-122"/>
              </a:rPr>
              <a:t>衡量 工作进展的尺度</a:t>
            </a:r>
            <a:endParaRPr lang="zh-CN" altLang="en-US" sz="1600" kern="0" dirty="0" smtClean="0">
              <a:latin typeface="思源黑体 CN Regular" pitchFamily="34" charset="-122"/>
              <a:ea typeface="思源黑体 CN Regular" pitchFamily="34" charset="-122"/>
            </a:endParaRPr>
          </a:p>
          <a:p>
            <a:pPr marL="213995" indent="-213995" algn="just">
              <a:lnSpc>
                <a:spcPct val="150000"/>
              </a:lnSpc>
              <a:buFont typeface="Wingdings" panose="05000000000000000000" pitchFamily="2" charset="2"/>
              <a:buChar char="l"/>
            </a:pPr>
            <a:r>
              <a:rPr lang="zh-CN" altLang="en-US" sz="1600" kern="0" dirty="0" smtClean="0">
                <a:latin typeface="思源黑体 CN Regular" pitchFamily="34" charset="-122"/>
                <a:ea typeface="思源黑体 CN Regular" pitchFamily="34" charset="-122"/>
              </a:rPr>
              <a:t>分清轻重缓急</a:t>
            </a:r>
            <a:endParaRPr lang="zh-CN" altLang="en-US" sz="1600" kern="0" dirty="0" smtClean="0">
              <a:latin typeface="思源黑体 CN Regular" pitchFamily="34" charset="-122"/>
              <a:ea typeface="思源黑体 CN Regular" pitchFamily="34" charset="-122"/>
            </a:endParaRPr>
          </a:p>
          <a:p>
            <a:pPr marL="213995" indent="-213995" algn="just">
              <a:lnSpc>
                <a:spcPct val="150000"/>
              </a:lnSpc>
              <a:buFont typeface="Wingdings" panose="05000000000000000000" pitchFamily="2" charset="2"/>
              <a:buChar char="l"/>
            </a:pPr>
            <a:r>
              <a:rPr lang="zh-CN" altLang="en-US" sz="1600" kern="0" dirty="0" smtClean="0">
                <a:latin typeface="思源黑体 CN Regular" pitchFamily="34" charset="-122"/>
                <a:ea typeface="思源黑体 CN Regular" pitchFamily="34" charset="-122"/>
              </a:rPr>
              <a:t>专注于结果而非工作本身</a:t>
            </a:r>
            <a:endParaRPr lang="zh-CN" altLang="en-US" sz="1600" kern="0" dirty="0">
              <a:latin typeface="思源黑体 CN Regular" pitchFamily="34" charset="-122"/>
              <a:ea typeface="思源黑体 CN Regular" pitchFamily="34" charset="-122"/>
            </a:endParaRPr>
          </a:p>
        </p:txBody>
      </p:sp>
      <p:sp>
        <p:nvSpPr>
          <p:cNvPr id="74" name="圆角矩形 73"/>
          <p:cNvSpPr/>
          <p:nvPr/>
        </p:nvSpPr>
        <p:spPr>
          <a:xfrm>
            <a:off x="2428860" y="2315390"/>
            <a:ext cx="5090204"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dirty="0" smtClean="0">
                <a:solidFill>
                  <a:schemeClr val="bg1"/>
                </a:solidFill>
                <a:latin typeface="+mj-ea"/>
              </a:rPr>
              <a:t>为什么要有目标？</a:t>
            </a:r>
            <a:endParaRPr lang="zh-CN" altLang="en-US" b="1" dirty="0">
              <a:solidFill>
                <a:schemeClr val="bg1"/>
              </a:solidFill>
              <a:latin typeface="+mj-ea"/>
            </a:endParaRPr>
          </a:p>
        </p:txBody>
      </p:sp>
      <p:pic>
        <p:nvPicPr>
          <p:cNvPr id="75" name="Picture 3" descr="C:\Users\Administrator\Desktop\9dc8bff699d9ae654226268644bf10c0.png"/>
          <p:cNvPicPr>
            <a:picLocks noChangeAspect="1" noChangeArrowheads="1"/>
          </p:cNvPicPr>
          <p:nvPr/>
        </p:nvPicPr>
        <p:blipFill>
          <a:blip r:embed="rId1" cstate="print"/>
          <a:srcRect/>
          <a:stretch>
            <a:fillRect/>
          </a:stretch>
        </p:blipFill>
        <p:spPr bwMode="auto">
          <a:xfrm>
            <a:off x="5143504" y="2714626"/>
            <a:ext cx="2305050" cy="1989138"/>
          </a:xfrm>
          <a:prstGeom prst="rect">
            <a:avLst/>
          </a:prstGeom>
          <a:noFill/>
          <a:ln w="9525">
            <a:noFill/>
            <a:miter lim="800000"/>
            <a:headEnd/>
            <a:tailEnd/>
          </a:ln>
        </p:spPr>
      </p:pic>
    </p:spTree>
  </p:cSld>
  <p:clrMapOvr>
    <a:masterClrMapping/>
  </p:clrMapOvr>
  <p:transition advClick="0" advTm="0">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03</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养成高效能习惯</a:t>
            </a:r>
            <a:endParaRPr lang="zh-CN" altLang="en-US" sz="2000" b="1" dirty="0">
              <a:solidFill>
                <a:schemeClr val="bg1"/>
              </a:solidFill>
              <a:latin typeface="思源黑体 CN Regular" pitchFamily="34" charset="-122"/>
              <a:ea typeface="思源黑体 CN Regular" pitchFamily="34" charset="-122"/>
            </a:endParaRPr>
          </a:p>
        </p:txBody>
      </p:sp>
      <p:grpSp>
        <p:nvGrpSpPr>
          <p:cNvPr id="2" name="组合 23"/>
          <p:cNvGrpSpPr/>
          <p:nvPr/>
        </p:nvGrpSpPr>
        <p:grpSpPr>
          <a:xfrm rot="16200000">
            <a:off x="2874282" y="-411852"/>
            <a:ext cx="3767624" cy="69144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410754" y="1644271"/>
            <a:ext cx="5090204"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kern="100" dirty="0" smtClean="0">
                <a:latin typeface="+mj-ea"/>
                <a:cs typeface="Times New Roman" panose="02020603050405020304" pitchFamily="18" charset="0"/>
              </a:rPr>
              <a:t>习惯三： 要事第一 </a:t>
            </a:r>
            <a:endParaRPr lang="zh-CN" altLang="en-US" b="1" kern="100" dirty="0">
              <a:latin typeface="+mj-ea"/>
              <a:cs typeface="Times New Roman" panose="02020603050405020304" pitchFamily="18" charset="0"/>
            </a:endParaRPr>
          </a:p>
        </p:txBody>
      </p:sp>
      <p:sp>
        <p:nvSpPr>
          <p:cNvPr id="115" name="矩形 114"/>
          <p:cNvSpPr/>
          <p:nvPr/>
        </p:nvSpPr>
        <p:spPr>
          <a:xfrm>
            <a:off x="2428861" y="2256494"/>
            <a:ext cx="5072098" cy="2162112"/>
          </a:xfrm>
          <a:prstGeom prst="rect">
            <a:avLst/>
          </a:prstGeom>
        </p:spPr>
        <p:txBody>
          <a:bodyPr wrap="square" lIns="68562" tIns="34281" rIns="68562" bIns="34281">
            <a:spAutoFit/>
          </a:bodyPr>
          <a:lstStyle/>
          <a:p>
            <a:pPr marL="213995" indent="-213995" algn="just">
              <a:lnSpc>
                <a:spcPct val="150000"/>
              </a:lnSpc>
              <a:spcBef>
                <a:spcPts val="225"/>
              </a:spcBef>
              <a:spcAft>
                <a:spcPts val="225"/>
              </a:spcAft>
              <a:buFont typeface="Wingdings" panose="05000000000000000000" pitchFamily="2" charset="2"/>
              <a:buChar char="l"/>
            </a:pPr>
            <a:r>
              <a:rPr lang="zh-CN" altLang="en-US" sz="1400" kern="0" dirty="0" smtClean="0">
                <a:latin typeface="思源黑体 CN Regular" pitchFamily="34" charset="-122"/>
                <a:ea typeface="思源黑体 CN Regular" pitchFamily="34" charset="-122"/>
              </a:rPr>
              <a:t>因为我们不知道，究竟什么对我们最重要，所以每件事好像都很重要。</a:t>
            </a:r>
            <a:endParaRPr lang="zh-CN" altLang="en-US" sz="1400" kern="0" dirty="0" smtClean="0">
              <a:latin typeface="思源黑体 CN Regular" pitchFamily="34" charset="-122"/>
              <a:ea typeface="思源黑体 CN Regular" pitchFamily="34" charset="-122"/>
            </a:endParaRPr>
          </a:p>
          <a:p>
            <a:pPr marL="213995" indent="-213995" algn="just">
              <a:lnSpc>
                <a:spcPct val="150000"/>
              </a:lnSpc>
              <a:spcBef>
                <a:spcPts val="225"/>
              </a:spcBef>
              <a:spcAft>
                <a:spcPts val="225"/>
              </a:spcAft>
              <a:buFont typeface="Wingdings" panose="05000000000000000000" pitchFamily="2" charset="2"/>
              <a:buChar char="l"/>
            </a:pPr>
            <a:r>
              <a:rPr lang="zh-CN" altLang="en-US" sz="1400" kern="0" dirty="0" smtClean="0">
                <a:latin typeface="思源黑体 CN Regular" pitchFamily="34" charset="-122"/>
                <a:ea typeface="思源黑体 CN Regular" pitchFamily="34" charset="-122"/>
              </a:rPr>
              <a:t>因为每件事好像都很重要，所以我们不得不每件事都做。</a:t>
            </a:r>
            <a:endParaRPr lang="zh-CN" altLang="en-US" sz="1400" kern="0" dirty="0" smtClean="0">
              <a:latin typeface="思源黑体 CN Regular" pitchFamily="34" charset="-122"/>
              <a:ea typeface="思源黑体 CN Regular" pitchFamily="34" charset="-122"/>
            </a:endParaRPr>
          </a:p>
          <a:p>
            <a:pPr marL="213995" indent="-213995" algn="just">
              <a:lnSpc>
                <a:spcPct val="150000"/>
              </a:lnSpc>
              <a:spcBef>
                <a:spcPts val="225"/>
              </a:spcBef>
              <a:spcAft>
                <a:spcPts val="225"/>
              </a:spcAft>
              <a:buFont typeface="Wingdings" panose="05000000000000000000" pitchFamily="2" charset="2"/>
              <a:buChar char="l"/>
            </a:pPr>
            <a:r>
              <a:rPr lang="zh-CN" altLang="en-US" sz="1400" kern="0" dirty="0" smtClean="0">
                <a:latin typeface="思源黑体 CN Regular" pitchFamily="34" charset="-122"/>
                <a:ea typeface="思源黑体 CN Regular" pitchFamily="34" charset="-122"/>
              </a:rPr>
              <a:t>有些人看到我们每件事都做，所以，他们期望我们什么都做。</a:t>
            </a:r>
            <a:endParaRPr lang="zh-CN" altLang="en-US" sz="1400" kern="0" dirty="0" smtClean="0">
              <a:latin typeface="思源黑体 CN Regular" pitchFamily="34" charset="-122"/>
              <a:ea typeface="思源黑体 CN Regular" pitchFamily="34" charset="-122"/>
            </a:endParaRPr>
          </a:p>
          <a:p>
            <a:pPr marL="213995" indent="-213995" algn="just">
              <a:lnSpc>
                <a:spcPct val="150000"/>
              </a:lnSpc>
              <a:spcBef>
                <a:spcPts val="225"/>
              </a:spcBef>
              <a:spcAft>
                <a:spcPts val="225"/>
              </a:spcAft>
              <a:buFont typeface="Wingdings" panose="05000000000000000000" pitchFamily="2" charset="2"/>
              <a:buChar char="l"/>
            </a:pPr>
            <a:r>
              <a:rPr lang="zh-CN" altLang="en-US" sz="1400" kern="0" dirty="0" smtClean="0">
                <a:latin typeface="思源黑体 CN Regular" pitchFamily="34" charset="-122"/>
                <a:ea typeface="思源黑体 CN Regular" pitchFamily="34" charset="-122"/>
              </a:rPr>
              <a:t>每件事都做让我们非常忙碌，所以我们没有时间去考虑，究竟什么对我们最重要</a:t>
            </a:r>
            <a:endParaRPr lang="zh-CN" altLang="en-US" sz="1400" kern="0" dirty="0">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7"/>
          <p:cNvGrpSpPr/>
          <p:nvPr/>
        </p:nvGrpSpPr>
        <p:grpSpPr>
          <a:xfrm>
            <a:off x="2860542" y="1595414"/>
            <a:ext cx="3422916" cy="3405228"/>
            <a:chOff x="3444849" y="1387449"/>
            <a:chExt cx="4563888" cy="4540304"/>
          </a:xfrm>
        </p:grpSpPr>
        <p:sp>
          <p:nvSpPr>
            <p:cNvPr id="2" name="单圆角矩形 1"/>
            <p:cNvSpPr/>
            <p:nvPr/>
          </p:nvSpPr>
          <p:spPr>
            <a:xfrm flipH="1">
              <a:off x="3444849" y="1387449"/>
              <a:ext cx="2152702" cy="2152702"/>
            </a:xfrm>
            <a:prstGeom prst="round1Rect">
              <a:avLst>
                <a:gd name="adj" fmla="val 21387"/>
              </a:avLst>
            </a:prstGeom>
            <a:gradFill>
              <a:gsLst>
                <a:gs pos="100000">
                  <a:srgbClr val="F5F5F5"/>
                </a:gs>
                <a:gs pos="0">
                  <a:schemeClr val="bg1">
                    <a:lumMod val="85000"/>
                  </a:schemeClr>
                </a:gs>
              </a:gsLst>
              <a:lin ang="8100000" scaled="0"/>
            </a:gradFill>
            <a:ln w="31750">
              <a:gradFill>
                <a:gsLst>
                  <a:gs pos="0">
                    <a:schemeClr val="bg1"/>
                  </a:gs>
                  <a:gs pos="100000">
                    <a:schemeClr val="bg1">
                      <a:lumMod val="75000"/>
                    </a:schemeClr>
                  </a:gs>
                </a:gsLst>
                <a:lin ang="8100000" scaled="0"/>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单圆角矩形 2"/>
            <p:cNvSpPr/>
            <p:nvPr/>
          </p:nvSpPr>
          <p:spPr>
            <a:xfrm flipV="1">
              <a:off x="5856035" y="3775051"/>
              <a:ext cx="2152702" cy="2152702"/>
            </a:xfrm>
            <a:prstGeom prst="round1Rect">
              <a:avLst>
                <a:gd name="adj" fmla="val 21387"/>
              </a:avLst>
            </a:prstGeom>
            <a:gradFill>
              <a:gsLst>
                <a:gs pos="100000">
                  <a:srgbClr val="F5F5F5"/>
                </a:gs>
                <a:gs pos="0">
                  <a:schemeClr val="bg1">
                    <a:lumMod val="85000"/>
                  </a:schemeClr>
                </a:gs>
              </a:gsLst>
              <a:lin ang="18900000" scaled="0"/>
            </a:gradFill>
            <a:ln w="31750">
              <a:gradFill>
                <a:gsLst>
                  <a:gs pos="0">
                    <a:schemeClr val="bg1"/>
                  </a:gs>
                  <a:gs pos="100000">
                    <a:schemeClr val="bg1">
                      <a:lumMod val="75000"/>
                    </a:schemeClr>
                  </a:gs>
                </a:gsLst>
                <a:lin ang="18900000" scaled="0"/>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4" name="矩形 3"/>
            <p:cNvSpPr/>
            <p:nvPr/>
          </p:nvSpPr>
          <p:spPr>
            <a:xfrm>
              <a:off x="3444849" y="3775051"/>
              <a:ext cx="2152702" cy="2152702"/>
            </a:xfrm>
            <a:prstGeom prst="rect">
              <a:avLst/>
            </a:prstGeom>
            <a:gradFill flip="none" rotWithShape="1">
              <a:gsLst>
                <a:gs pos="100000">
                  <a:srgbClr val="F5F5F5"/>
                </a:gs>
                <a:gs pos="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矩形 4"/>
            <p:cNvSpPr/>
            <p:nvPr/>
          </p:nvSpPr>
          <p:spPr>
            <a:xfrm>
              <a:off x="5856035" y="1387449"/>
              <a:ext cx="2152702" cy="2152702"/>
            </a:xfrm>
            <a:prstGeom prst="rect">
              <a:avLst/>
            </a:prstGeom>
            <a:gradFill flip="none" rotWithShape="1">
              <a:gsLst>
                <a:gs pos="100000">
                  <a:srgbClr val="F5F5F5"/>
                </a:gs>
                <a:gs pos="0">
                  <a:schemeClr val="bg1">
                    <a:lumMod val="85000"/>
                  </a:schemeClr>
                </a:gs>
              </a:gsLst>
              <a:lin ang="2700000" scaled="1"/>
              <a:tileRect/>
            </a:gradFill>
            <a:ln w="31750">
              <a:gradFill flip="none" rotWithShape="1">
                <a:gsLst>
                  <a:gs pos="0">
                    <a:schemeClr val="bg1"/>
                  </a:gs>
                  <a:gs pos="100000">
                    <a:schemeClr val="bg1">
                      <a:lumMod val="75000"/>
                    </a:schemeClr>
                  </a:gs>
                </a:gsLst>
                <a:lin ang="2700000" scaled="1"/>
                <a:tileRect/>
              </a:gradFill>
            </a:ln>
            <a:effectLst>
              <a:outerShdw blurRad="292100" dist="1016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9" name="矩形 8"/>
          <p:cNvSpPr/>
          <p:nvPr/>
        </p:nvSpPr>
        <p:spPr>
          <a:xfrm>
            <a:off x="4829175" y="1755657"/>
            <a:ext cx="1294040" cy="1294040"/>
          </a:xfrm>
          <a:prstGeom prst="rect">
            <a:avLst/>
          </a:prstGeom>
          <a:solidFill>
            <a:srgbClr val="C00000"/>
          </a:solidFill>
          <a:ln w="25400">
            <a:gradFill flip="none" rotWithShape="1">
              <a:gsLst>
                <a:gs pos="0">
                  <a:schemeClr val="bg1">
                    <a:lumMod val="6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0" name="单圆角矩形 9"/>
          <p:cNvSpPr/>
          <p:nvPr/>
        </p:nvSpPr>
        <p:spPr>
          <a:xfrm flipH="1">
            <a:off x="3020785" y="1755657"/>
            <a:ext cx="1294040" cy="1294040"/>
          </a:xfrm>
          <a:prstGeom prst="round1Rect">
            <a:avLst/>
          </a:prstGeom>
          <a:solidFill>
            <a:srgbClr val="C00000"/>
          </a:solidFill>
          <a:ln w="25400">
            <a:gradFill>
              <a:gsLst>
                <a:gs pos="0">
                  <a:schemeClr val="bg1">
                    <a:lumMod val="65000"/>
                  </a:schemeClr>
                </a:gs>
                <a:gs pos="100000">
                  <a:schemeClr val="bg1"/>
                </a:gs>
              </a:gsLst>
              <a:lin ang="8100000" scaled="0"/>
            </a:gradFill>
          </a:ln>
          <a:effectLst>
            <a:innerShdw blurRad="101600" dist="254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dirty="0">
              <a:solidFill>
                <a:prstClr val="white"/>
              </a:solidFill>
            </a:endParaRPr>
          </a:p>
        </p:txBody>
      </p:sp>
      <p:sp>
        <p:nvSpPr>
          <p:cNvPr id="11" name="单圆角矩形 10"/>
          <p:cNvSpPr/>
          <p:nvPr/>
        </p:nvSpPr>
        <p:spPr>
          <a:xfrm flipV="1">
            <a:off x="4829175" y="3546359"/>
            <a:ext cx="1294040" cy="1294040"/>
          </a:xfrm>
          <a:prstGeom prst="round1Rect">
            <a:avLst/>
          </a:prstGeom>
          <a:solidFill>
            <a:srgbClr val="C00000"/>
          </a:solidFill>
          <a:ln w="25400">
            <a:gradFill>
              <a:gsLst>
                <a:gs pos="0">
                  <a:schemeClr val="bg1">
                    <a:lumMod val="65000"/>
                  </a:schemeClr>
                </a:gs>
                <a:gs pos="100000">
                  <a:schemeClr val="bg1"/>
                </a:gs>
              </a:gsLst>
              <a:lin ang="18900000" scaled="0"/>
            </a:gradFill>
          </a:ln>
          <a:effectLst>
            <a:innerShdw blurRad="101600" dist="25400" dir="81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2" name="矩形 11"/>
          <p:cNvSpPr/>
          <p:nvPr/>
        </p:nvSpPr>
        <p:spPr>
          <a:xfrm>
            <a:off x="3017422" y="3546359"/>
            <a:ext cx="1294040" cy="1294040"/>
          </a:xfrm>
          <a:prstGeom prst="rect">
            <a:avLst/>
          </a:prstGeom>
          <a:solidFill>
            <a:srgbClr val="C00000"/>
          </a:solidFill>
          <a:ln w="25400">
            <a:gradFill flip="none" rotWithShape="1">
              <a:gsLst>
                <a:gs pos="0">
                  <a:schemeClr val="bg1">
                    <a:lumMod val="6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a:solidFill>
                <a:prstClr val="white"/>
              </a:solidFill>
            </a:endParaRPr>
          </a:p>
        </p:txBody>
      </p:sp>
      <p:sp>
        <p:nvSpPr>
          <p:cNvPr id="13" name="文本框 12"/>
          <p:cNvSpPr txBox="1"/>
          <p:nvPr/>
        </p:nvSpPr>
        <p:spPr>
          <a:xfrm>
            <a:off x="3143240" y="1928808"/>
            <a:ext cx="1071570" cy="992579"/>
          </a:xfrm>
          <a:prstGeom prst="rect">
            <a:avLst/>
          </a:prstGeom>
          <a:noFill/>
        </p:spPr>
        <p:txBody>
          <a:bodyPr wrap="square" lIns="68580" tIns="34290" rIns="68580" bIns="34290" rtlCol="0">
            <a:spAutoFit/>
          </a:bodyPr>
          <a:lstStyle/>
          <a:p>
            <a:pPr algn="ctr" defTabSz="685800" fontAlgn="base">
              <a:spcBef>
                <a:spcPct val="0"/>
              </a:spcBef>
              <a:spcAft>
                <a:spcPct val="0"/>
              </a:spcAft>
              <a:defRPr/>
            </a:pPr>
            <a:r>
              <a:rPr lang="en-US" altLang="zh-CN" sz="2000" b="1" dirty="0" smtClean="0">
                <a:solidFill>
                  <a:srgbClr val="FFFFFF"/>
                </a:solidFill>
                <a:latin typeface="思源黑体 CN Regular" pitchFamily="34" charset="-122"/>
                <a:ea typeface="思源黑体 CN Regular" pitchFamily="34" charset="-122"/>
              </a:rPr>
              <a:t>A</a:t>
            </a:r>
            <a:endParaRPr lang="en-US" altLang="zh-CN" sz="2000" b="1" dirty="0" smtClean="0">
              <a:solidFill>
                <a:srgbClr val="FFFFFF"/>
              </a:solidFill>
              <a:latin typeface="思源黑体 CN Regular" pitchFamily="34" charset="-122"/>
              <a:ea typeface="思源黑体 CN Regular" pitchFamily="34" charset="-122"/>
            </a:endParaRPr>
          </a:p>
          <a:p>
            <a:pPr algn="ctr" defTabSz="685800" fontAlgn="base">
              <a:spcBef>
                <a:spcPct val="0"/>
              </a:spcBef>
              <a:spcAft>
                <a:spcPct val="0"/>
              </a:spcAft>
              <a:defRPr/>
            </a:pPr>
            <a:r>
              <a:rPr lang="zh-CN" altLang="en-US" sz="2000" b="1" dirty="0" smtClean="0">
                <a:solidFill>
                  <a:srgbClr val="FFFFFF"/>
                </a:solidFill>
                <a:latin typeface="思源黑体 CN Regular" pitchFamily="34" charset="-122"/>
                <a:ea typeface="思源黑体 CN Regular" pitchFamily="34" charset="-122"/>
              </a:rPr>
              <a:t>重要</a:t>
            </a:r>
            <a:endParaRPr lang="en-US" altLang="zh-CN" sz="2000" b="1" dirty="0" smtClean="0">
              <a:solidFill>
                <a:srgbClr val="FFFFFF"/>
              </a:solidFill>
              <a:latin typeface="思源黑体 CN Regular" pitchFamily="34" charset="-122"/>
              <a:ea typeface="思源黑体 CN Regular" pitchFamily="34" charset="-122"/>
            </a:endParaRPr>
          </a:p>
          <a:p>
            <a:pPr algn="ctr" defTabSz="685800" fontAlgn="base">
              <a:spcBef>
                <a:spcPct val="0"/>
              </a:spcBef>
              <a:spcAft>
                <a:spcPct val="0"/>
              </a:spcAft>
              <a:defRPr/>
            </a:pPr>
            <a:r>
              <a:rPr lang="zh-CN" altLang="en-US" sz="2000" b="1" dirty="0" smtClean="0">
                <a:solidFill>
                  <a:srgbClr val="FFFFFF"/>
                </a:solidFill>
                <a:latin typeface="思源黑体 CN Regular" pitchFamily="34" charset="-122"/>
                <a:ea typeface="思源黑体 CN Regular" pitchFamily="34" charset="-122"/>
              </a:rPr>
              <a:t>紧迫</a:t>
            </a:r>
            <a:endParaRPr lang="zh-CN" altLang="en-US" sz="2000" b="1" dirty="0">
              <a:solidFill>
                <a:srgbClr val="FFFFFF"/>
              </a:solidFill>
              <a:latin typeface="思源黑体 CN Regular" pitchFamily="34" charset="-122"/>
              <a:ea typeface="思源黑体 CN Regular" pitchFamily="34" charset="-122"/>
            </a:endParaRPr>
          </a:p>
        </p:txBody>
      </p:sp>
      <p:sp>
        <p:nvSpPr>
          <p:cNvPr id="14" name="文本框 13"/>
          <p:cNvSpPr txBox="1"/>
          <p:nvPr/>
        </p:nvSpPr>
        <p:spPr>
          <a:xfrm>
            <a:off x="4857752" y="1936361"/>
            <a:ext cx="1214446" cy="992579"/>
          </a:xfrm>
          <a:prstGeom prst="rect">
            <a:avLst/>
          </a:prstGeom>
          <a:noFill/>
        </p:spPr>
        <p:txBody>
          <a:bodyPr wrap="square" lIns="68580" tIns="34290" rIns="68580" bIns="34290" rtlCol="0">
            <a:spAutoFit/>
          </a:bodyPr>
          <a:lstStyle/>
          <a:p>
            <a:pPr algn="ctr" defTabSz="685800" fontAlgn="base">
              <a:spcBef>
                <a:spcPct val="0"/>
              </a:spcBef>
              <a:spcAft>
                <a:spcPct val="0"/>
              </a:spcAft>
              <a:defRPr/>
            </a:pPr>
            <a:r>
              <a:rPr lang="en-US" altLang="zh-CN" sz="2000" b="1" dirty="0" smtClean="0">
                <a:solidFill>
                  <a:srgbClr val="FFFFFF"/>
                </a:solidFill>
                <a:latin typeface="思源黑体 CN Regular" pitchFamily="34" charset="-122"/>
                <a:ea typeface="思源黑体 CN Regular" pitchFamily="34" charset="-122"/>
              </a:rPr>
              <a:t>B</a:t>
            </a:r>
            <a:endParaRPr lang="en-US" altLang="zh-CN" sz="2000" b="1" dirty="0" smtClean="0">
              <a:solidFill>
                <a:srgbClr val="FFFFFF"/>
              </a:solidFill>
              <a:latin typeface="思源黑体 CN Regular" pitchFamily="34" charset="-122"/>
              <a:ea typeface="思源黑体 CN Regular" pitchFamily="34" charset="-122"/>
            </a:endParaRPr>
          </a:p>
          <a:p>
            <a:pPr algn="ctr" defTabSz="685800" fontAlgn="base">
              <a:spcBef>
                <a:spcPct val="0"/>
              </a:spcBef>
              <a:spcAft>
                <a:spcPct val="0"/>
              </a:spcAft>
              <a:defRPr/>
            </a:pPr>
            <a:r>
              <a:rPr lang="zh-CN" altLang="en-US" sz="2000" b="1" dirty="0" smtClean="0">
                <a:solidFill>
                  <a:srgbClr val="FFFFFF"/>
                </a:solidFill>
                <a:latin typeface="思源黑体 CN Regular" pitchFamily="34" charset="-122"/>
                <a:ea typeface="思源黑体 CN Regular" pitchFamily="34" charset="-122"/>
              </a:rPr>
              <a:t>重要</a:t>
            </a:r>
            <a:endParaRPr lang="en-US" altLang="zh-CN" sz="2000" b="1" dirty="0" smtClean="0">
              <a:solidFill>
                <a:srgbClr val="FFFFFF"/>
              </a:solidFill>
              <a:latin typeface="思源黑体 CN Regular" pitchFamily="34" charset="-122"/>
              <a:ea typeface="思源黑体 CN Regular" pitchFamily="34" charset="-122"/>
            </a:endParaRPr>
          </a:p>
          <a:p>
            <a:pPr algn="ctr" defTabSz="685800" fontAlgn="base">
              <a:spcBef>
                <a:spcPct val="0"/>
              </a:spcBef>
              <a:spcAft>
                <a:spcPct val="0"/>
              </a:spcAft>
              <a:defRPr/>
            </a:pPr>
            <a:r>
              <a:rPr lang="zh-CN" altLang="en-US" sz="2000" b="1" dirty="0" smtClean="0">
                <a:solidFill>
                  <a:srgbClr val="FFFFFF"/>
                </a:solidFill>
                <a:latin typeface="思源黑体 CN Regular" pitchFamily="34" charset="-122"/>
                <a:ea typeface="思源黑体 CN Regular" pitchFamily="34" charset="-122"/>
              </a:rPr>
              <a:t>不紧迫</a:t>
            </a:r>
            <a:endParaRPr lang="zh-CN" altLang="en-US" sz="2000" b="1" dirty="0">
              <a:solidFill>
                <a:srgbClr val="FFFFFF"/>
              </a:solidFill>
              <a:latin typeface="思源黑体 CN Regular" pitchFamily="34" charset="-122"/>
              <a:ea typeface="思源黑体 CN Regular" pitchFamily="34" charset="-122"/>
            </a:endParaRPr>
          </a:p>
        </p:txBody>
      </p:sp>
      <p:sp>
        <p:nvSpPr>
          <p:cNvPr id="15" name="文本框 14"/>
          <p:cNvSpPr txBox="1"/>
          <p:nvPr/>
        </p:nvSpPr>
        <p:spPr>
          <a:xfrm>
            <a:off x="3000364" y="3722311"/>
            <a:ext cx="1285883" cy="992579"/>
          </a:xfrm>
          <a:prstGeom prst="rect">
            <a:avLst/>
          </a:prstGeom>
          <a:noFill/>
        </p:spPr>
        <p:txBody>
          <a:bodyPr wrap="square" lIns="68580" tIns="34290" rIns="68580" bIns="34290" rtlCol="0">
            <a:spAutoFit/>
          </a:bodyPr>
          <a:lstStyle/>
          <a:p>
            <a:pPr algn="ctr" defTabSz="685800" fontAlgn="base">
              <a:spcBef>
                <a:spcPct val="0"/>
              </a:spcBef>
              <a:spcAft>
                <a:spcPct val="0"/>
              </a:spcAft>
              <a:defRPr/>
            </a:pPr>
            <a:r>
              <a:rPr lang="en-US" altLang="zh-CN" sz="2000" b="1" dirty="0" smtClean="0">
                <a:solidFill>
                  <a:srgbClr val="FFFFFF"/>
                </a:solidFill>
                <a:latin typeface="思源黑体 CN Regular" pitchFamily="34" charset="-122"/>
                <a:ea typeface="思源黑体 CN Regular" pitchFamily="34" charset="-122"/>
              </a:rPr>
              <a:t>C</a:t>
            </a:r>
            <a:endParaRPr lang="en-US" altLang="zh-CN" sz="2000" b="1" dirty="0" smtClean="0">
              <a:solidFill>
                <a:srgbClr val="FFFFFF"/>
              </a:solidFill>
              <a:latin typeface="思源黑体 CN Regular" pitchFamily="34" charset="-122"/>
              <a:ea typeface="思源黑体 CN Regular" pitchFamily="34" charset="-122"/>
            </a:endParaRPr>
          </a:p>
          <a:p>
            <a:pPr algn="ctr" defTabSz="685800" fontAlgn="base">
              <a:spcBef>
                <a:spcPct val="0"/>
              </a:spcBef>
              <a:spcAft>
                <a:spcPct val="0"/>
              </a:spcAft>
              <a:defRPr/>
            </a:pPr>
            <a:r>
              <a:rPr lang="zh-CN" altLang="en-US" sz="2000" b="1" dirty="0" smtClean="0">
                <a:solidFill>
                  <a:srgbClr val="FFFFFF"/>
                </a:solidFill>
                <a:latin typeface="思源黑体 CN Regular" pitchFamily="34" charset="-122"/>
                <a:ea typeface="思源黑体 CN Regular" pitchFamily="34" charset="-122"/>
              </a:rPr>
              <a:t>不重要</a:t>
            </a:r>
            <a:endParaRPr lang="en-US" altLang="zh-CN" sz="2000" b="1" dirty="0" smtClean="0">
              <a:solidFill>
                <a:srgbClr val="FFFFFF"/>
              </a:solidFill>
              <a:latin typeface="思源黑体 CN Regular" pitchFamily="34" charset="-122"/>
              <a:ea typeface="思源黑体 CN Regular" pitchFamily="34" charset="-122"/>
            </a:endParaRPr>
          </a:p>
          <a:p>
            <a:pPr algn="ctr" defTabSz="685800" fontAlgn="base">
              <a:spcBef>
                <a:spcPct val="0"/>
              </a:spcBef>
              <a:spcAft>
                <a:spcPct val="0"/>
              </a:spcAft>
              <a:defRPr/>
            </a:pPr>
            <a:r>
              <a:rPr lang="zh-CN" altLang="en-US" sz="2000" b="1" dirty="0" smtClean="0">
                <a:solidFill>
                  <a:srgbClr val="FFFFFF"/>
                </a:solidFill>
                <a:latin typeface="思源黑体 CN Regular" pitchFamily="34" charset="-122"/>
                <a:ea typeface="思源黑体 CN Regular" pitchFamily="34" charset="-122"/>
              </a:rPr>
              <a:t>紧迫</a:t>
            </a:r>
            <a:endParaRPr lang="zh-CN" altLang="en-US" sz="2000" b="1" dirty="0">
              <a:solidFill>
                <a:srgbClr val="FFFFFF"/>
              </a:solidFill>
              <a:latin typeface="思源黑体 CN Regular" pitchFamily="34" charset="-122"/>
              <a:ea typeface="思源黑体 CN Regular" pitchFamily="34" charset="-122"/>
            </a:endParaRPr>
          </a:p>
        </p:txBody>
      </p:sp>
      <p:sp>
        <p:nvSpPr>
          <p:cNvPr id="16" name="文本框 15"/>
          <p:cNvSpPr txBox="1"/>
          <p:nvPr/>
        </p:nvSpPr>
        <p:spPr>
          <a:xfrm>
            <a:off x="4857752" y="3714758"/>
            <a:ext cx="1214446" cy="992579"/>
          </a:xfrm>
          <a:prstGeom prst="rect">
            <a:avLst/>
          </a:prstGeom>
          <a:noFill/>
        </p:spPr>
        <p:txBody>
          <a:bodyPr wrap="square" lIns="68580" tIns="34290" rIns="68580" bIns="34290" rtlCol="0">
            <a:spAutoFit/>
          </a:bodyPr>
          <a:lstStyle/>
          <a:p>
            <a:pPr algn="ctr" defTabSz="685800" fontAlgn="base">
              <a:spcBef>
                <a:spcPct val="0"/>
              </a:spcBef>
              <a:spcAft>
                <a:spcPct val="0"/>
              </a:spcAft>
              <a:defRPr/>
            </a:pPr>
            <a:r>
              <a:rPr lang="en-US" altLang="zh-CN" sz="2000" b="1" dirty="0" smtClean="0">
                <a:solidFill>
                  <a:srgbClr val="FFFFFF"/>
                </a:solidFill>
                <a:latin typeface="思源黑体 CN Regular" pitchFamily="34" charset="-122"/>
                <a:ea typeface="思源黑体 CN Regular" pitchFamily="34" charset="-122"/>
              </a:rPr>
              <a:t>D</a:t>
            </a:r>
            <a:endParaRPr lang="en-US" altLang="zh-CN" sz="2000" b="1" dirty="0" smtClean="0">
              <a:solidFill>
                <a:srgbClr val="FFFFFF"/>
              </a:solidFill>
              <a:latin typeface="思源黑体 CN Regular" pitchFamily="34" charset="-122"/>
              <a:ea typeface="思源黑体 CN Regular" pitchFamily="34" charset="-122"/>
            </a:endParaRPr>
          </a:p>
          <a:p>
            <a:pPr algn="ctr" defTabSz="685800" fontAlgn="base">
              <a:spcBef>
                <a:spcPct val="0"/>
              </a:spcBef>
              <a:spcAft>
                <a:spcPct val="0"/>
              </a:spcAft>
              <a:defRPr/>
            </a:pPr>
            <a:r>
              <a:rPr lang="zh-CN" altLang="en-US" sz="2000" b="1" dirty="0" smtClean="0">
                <a:solidFill>
                  <a:srgbClr val="FFFFFF"/>
                </a:solidFill>
                <a:latin typeface="思源黑体 CN Regular" pitchFamily="34" charset="-122"/>
                <a:ea typeface="思源黑体 CN Regular" pitchFamily="34" charset="-122"/>
              </a:rPr>
              <a:t>不重要</a:t>
            </a:r>
            <a:endParaRPr lang="en-US" altLang="zh-CN" sz="2000" b="1" dirty="0" smtClean="0">
              <a:solidFill>
                <a:srgbClr val="FFFFFF"/>
              </a:solidFill>
              <a:latin typeface="思源黑体 CN Regular" pitchFamily="34" charset="-122"/>
              <a:ea typeface="思源黑体 CN Regular" pitchFamily="34" charset="-122"/>
            </a:endParaRPr>
          </a:p>
          <a:p>
            <a:pPr algn="ctr" defTabSz="685800" fontAlgn="base">
              <a:spcBef>
                <a:spcPct val="0"/>
              </a:spcBef>
              <a:spcAft>
                <a:spcPct val="0"/>
              </a:spcAft>
              <a:defRPr/>
            </a:pPr>
            <a:r>
              <a:rPr lang="zh-CN" altLang="en-US" sz="2000" b="1" dirty="0" smtClean="0">
                <a:solidFill>
                  <a:srgbClr val="FFFFFF"/>
                </a:solidFill>
                <a:latin typeface="思源黑体 CN Regular" pitchFamily="34" charset="-122"/>
                <a:ea typeface="思源黑体 CN Regular" pitchFamily="34" charset="-122"/>
              </a:rPr>
              <a:t>不紧迫</a:t>
            </a:r>
            <a:endParaRPr lang="zh-CN" altLang="en-US" sz="2000" b="1" dirty="0">
              <a:solidFill>
                <a:srgbClr val="FFFFFF"/>
              </a:solidFill>
              <a:latin typeface="思源黑体 CN Regular" pitchFamily="34" charset="-122"/>
              <a:ea typeface="思源黑体 CN Regular" pitchFamily="34" charset="-122"/>
            </a:endParaRPr>
          </a:p>
        </p:txBody>
      </p:sp>
      <p:grpSp>
        <p:nvGrpSpPr>
          <p:cNvPr id="7" name="组合 76"/>
          <p:cNvGrpSpPr/>
          <p:nvPr/>
        </p:nvGrpSpPr>
        <p:grpSpPr>
          <a:xfrm>
            <a:off x="1000099" y="1928284"/>
            <a:ext cx="1760742" cy="1214970"/>
            <a:chOff x="3184030" y="3849925"/>
            <a:chExt cx="2347657" cy="1619958"/>
          </a:xfrm>
        </p:grpSpPr>
        <p:sp>
          <p:nvSpPr>
            <p:cNvPr id="78" name="文本框 77"/>
            <p:cNvSpPr txBox="1"/>
            <p:nvPr/>
          </p:nvSpPr>
          <p:spPr>
            <a:xfrm>
              <a:off x="3451161" y="3849925"/>
              <a:ext cx="2080526" cy="492442"/>
            </a:xfrm>
            <a:prstGeom prst="rect">
              <a:avLst/>
            </a:prstGeom>
            <a:noFill/>
          </p:spPr>
          <p:txBody>
            <a:bodyPr wrap="square" rtlCol="0">
              <a:spAutoFit/>
            </a:bodyPr>
            <a:lstStyle/>
            <a:p>
              <a:pPr defTabSz="685800" fontAlgn="base">
                <a:spcBef>
                  <a:spcPct val="0"/>
                </a:spcBef>
                <a:spcAft>
                  <a:spcPct val="0"/>
                </a:spcAft>
                <a:defRPr/>
              </a:pPr>
              <a:r>
                <a:rPr lang="zh-CN" altLang="en-US" b="1" dirty="0" smtClean="0">
                  <a:latin typeface="思源黑体 CN Regular" pitchFamily="34" charset="-122"/>
                  <a:ea typeface="思源黑体 CN Regular" pitchFamily="34" charset="-122"/>
                </a:rPr>
                <a:t>马上做</a:t>
              </a:r>
              <a:endParaRPr lang="zh-CN" altLang="en-US" b="1" dirty="0">
                <a:latin typeface="思源黑体 CN Regular" pitchFamily="34" charset="-122"/>
                <a:ea typeface="思源黑体 CN Regular" pitchFamily="34" charset="-122"/>
              </a:endParaRPr>
            </a:p>
          </p:txBody>
        </p:sp>
        <p:sp>
          <p:nvSpPr>
            <p:cNvPr id="79" name="文本框 78"/>
            <p:cNvSpPr txBox="1"/>
            <p:nvPr/>
          </p:nvSpPr>
          <p:spPr>
            <a:xfrm>
              <a:off x="3184030" y="4484999"/>
              <a:ext cx="2271637" cy="984884"/>
            </a:xfrm>
            <a:prstGeom prst="rect">
              <a:avLst/>
            </a:prstGeom>
            <a:noFill/>
          </p:spPr>
          <p:txBody>
            <a:bodyPr wrap="square" rtlCol="0">
              <a:spAutoFit/>
            </a:bodyPr>
            <a:lstStyle/>
            <a:p>
              <a:pPr marL="213995" indent="-213995" defTabSz="685800" fontAlgn="base">
                <a:spcBef>
                  <a:spcPct val="0"/>
                </a:spcBef>
                <a:spcAft>
                  <a:spcPct val="0"/>
                </a:spcAft>
                <a:buFont typeface="Wingdings" panose="05000000000000000000" pitchFamily="2" charset="2"/>
                <a:buChar char="l"/>
                <a:defRPr/>
              </a:pPr>
              <a:r>
                <a:rPr lang="en-US" altLang="zh-CN" sz="1400" dirty="0" smtClean="0">
                  <a:latin typeface="微软雅黑 Light" panose="020B0502040204020203" pitchFamily="34" charset="-122"/>
                  <a:ea typeface="微软雅黑 Light" panose="020B0502040204020203" pitchFamily="34" charset="-122"/>
                  <a:cs typeface="+mn-ea"/>
                </a:rPr>
                <a:t> </a:t>
              </a:r>
              <a:r>
                <a:rPr lang="zh-CN" altLang="en-US" sz="1400" dirty="0" smtClean="0">
                  <a:latin typeface="微软雅黑 Light" panose="020B0502040204020203" pitchFamily="34" charset="-122"/>
                  <a:ea typeface="微软雅黑 Light" panose="020B0502040204020203" pitchFamily="34" charset="-122"/>
                  <a:cs typeface="+mn-ea"/>
                </a:rPr>
                <a:t>危机</a:t>
              </a:r>
              <a:endParaRPr lang="zh-CN" altLang="en-US" sz="1400" dirty="0" smtClean="0">
                <a:latin typeface="微软雅黑 Light" panose="020B0502040204020203" pitchFamily="34" charset="-122"/>
                <a:ea typeface="微软雅黑 Light" panose="020B0502040204020203" pitchFamily="34" charset="-122"/>
                <a:cs typeface="+mn-ea"/>
              </a:endParaRPr>
            </a:p>
            <a:p>
              <a:pPr marL="213995" indent="-213995" defTabSz="685800" fontAlgn="base">
                <a:spcBef>
                  <a:spcPct val="0"/>
                </a:spcBef>
                <a:spcAft>
                  <a:spcPct val="0"/>
                </a:spcAft>
                <a:buFont typeface="Wingdings" panose="05000000000000000000" pitchFamily="2" charset="2"/>
                <a:buChar char="l"/>
                <a:defRPr/>
              </a:pPr>
              <a:r>
                <a:rPr lang="zh-CN" altLang="en-US" sz="1400" dirty="0" smtClean="0">
                  <a:latin typeface="微软雅黑 Light" panose="020B0502040204020203" pitchFamily="34" charset="-122"/>
                  <a:ea typeface="微软雅黑 Light" panose="020B0502040204020203" pitchFamily="34" charset="-122"/>
                  <a:cs typeface="+mn-ea"/>
                </a:rPr>
                <a:t> 紧急状况</a:t>
              </a:r>
              <a:endParaRPr lang="zh-CN" altLang="en-US" sz="1400" dirty="0" smtClean="0">
                <a:latin typeface="微软雅黑 Light" panose="020B0502040204020203" pitchFamily="34" charset="-122"/>
                <a:ea typeface="微软雅黑 Light" panose="020B0502040204020203" pitchFamily="34" charset="-122"/>
                <a:cs typeface="+mn-ea"/>
              </a:endParaRPr>
            </a:p>
            <a:p>
              <a:pPr marL="213995" indent="-213995" defTabSz="685800" fontAlgn="base">
                <a:spcBef>
                  <a:spcPct val="0"/>
                </a:spcBef>
                <a:spcAft>
                  <a:spcPct val="0"/>
                </a:spcAft>
                <a:buFont typeface="Wingdings" panose="05000000000000000000" pitchFamily="2" charset="2"/>
                <a:buChar char="l"/>
                <a:defRPr/>
              </a:pPr>
              <a:r>
                <a:rPr lang="zh-CN" altLang="en-US" sz="1400" dirty="0" smtClean="0">
                  <a:latin typeface="微软雅黑 Light" panose="020B0502040204020203" pitchFamily="34" charset="-122"/>
                  <a:ea typeface="微软雅黑 Light" panose="020B0502040204020203" pitchFamily="34" charset="-122"/>
                  <a:cs typeface="+mn-ea"/>
                </a:rPr>
                <a:t> 有限期的计划</a:t>
              </a:r>
              <a:endParaRPr lang="zh-CN" altLang="en-US" sz="1400" dirty="0">
                <a:latin typeface="微软雅黑 Light" panose="020B0502040204020203" pitchFamily="34" charset="-122"/>
                <a:ea typeface="微软雅黑 Light" panose="020B0502040204020203" pitchFamily="34" charset="-122"/>
                <a:cs typeface="+mn-ea"/>
              </a:endParaRPr>
            </a:p>
          </p:txBody>
        </p:sp>
      </p:grpSp>
      <p:grpSp>
        <p:nvGrpSpPr>
          <p:cNvPr id="8" name="组合 79"/>
          <p:cNvGrpSpPr/>
          <p:nvPr/>
        </p:nvGrpSpPr>
        <p:grpSpPr>
          <a:xfrm>
            <a:off x="1200451" y="3723837"/>
            <a:ext cx="1560395" cy="1133928"/>
            <a:chOff x="3451161" y="3849925"/>
            <a:chExt cx="2080526" cy="1511902"/>
          </a:xfrm>
        </p:grpSpPr>
        <p:sp>
          <p:nvSpPr>
            <p:cNvPr id="81" name="文本框 80"/>
            <p:cNvSpPr txBox="1"/>
            <p:nvPr/>
          </p:nvSpPr>
          <p:spPr>
            <a:xfrm>
              <a:off x="3451161" y="3849925"/>
              <a:ext cx="2080526" cy="492442"/>
            </a:xfrm>
            <a:prstGeom prst="rect">
              <a:avLst/>
            </a:prstGeom>
            <a:noFill/>
          </p:spPr>
          <p:txBody>
            <a:bodyPr wrap="square" rtlCol="0">
              <a:spAutoFit/>
            </a:bodyPr>
            <a:lstStyle/>
            <a:p>
              <a:pPr defTabSz="685800" fontAlgn="base">
                <a:spcBef>
                  <a:spcPct val="0"/>
                </a:spcBef>
                <a:spcAft>
                  <a:spcPct val="0"/>
                </a:spcAft>
                <a:defRPr/>
              </a:pPr>
              <a:r>
                <a:rPr lang="zh-CN" altLang="en-US" b="1" dirty="0" smtClean="0">
                  <a:latin typeface="思源黑体 CN Regular" pitchFamily="34" charset="-122"/>
                  <a:ea typeface="思源黑体 CN Regular" pitchFamily="34" charset="-122"/>
                </a:rPr>
                <a:t>授权</a:t>
              </a:r>
              <a:endParaRPr lang="zh-CN" altLang="en-US" b="1" dirty="0">
                <a:latin typeface="思源黑体 CN Regular" pitchFamily="34" charset="-122"/>
                <a:ea typeface="思源黑体 CN Regular" pitchFamily="34" charset="-122"/>
              </a:endParaRPr>
            </a:p>
          </p:txBody>
        </p:sp>
        <p:sp>
          <p:nvSpPr>
            <p:cNvPr id="82" name="文本框 81"/>
            <p:cNvSpPr txBox="1"/>
            <p:nvPr/>
          </p:nvSpPr>
          <p:spPr>
            <a:xfrm>
              <a:off x="3451162" y="4376943"/>
              <a:ext cx="2004499" cy="984884"/>
            </a:xfrm>
            <a:prstGeom prst="rect">
              <a:avLst/>
            </a:prstGeom>
            <a:noFill/>
          </p:spPr>
          <p:txBody>
            <a:bodyPr wrap="square" rtlCol="0">
              <a:spAutoFit/>
            </a:bodyPr>
            <a:lstStyle/>
            <a:p>
              <a:pPr marL="213995" indent="-213995" defTabSz="685800" fontAlgn="base">
                <a:spcBef>
                  <a:spcPct val="0"/>
                </a:spcBef>
                <a:spcAft>
                  <a:spcPct val="0"/>
                </a:spcAft>
                <a:buFont typeface="Wingdings" panose="05000000000000000000" pitchFamily="2" charset="2"/>
                <a:buChar char="l"/>
                <a:defRPr/>
              </a:pPr>
              <a:r>
                <a:rPr lang="zh-CN" altLang="en-US" sz="1400" dirty="0" smtClean="0">
                  <a:latin typeface="微软雅黑 Light" panose="020B0502040204020203" pitchFamily="34" charset="-122"/>
                  <a:ea typeface="微软雅黑 Light" panose="020B0502040204020203" pitchFamily="34" charset="-122"/>
                  <a:cs typeface="+mn-ea"/>
                </a:rPr>
                <a:t> 某些电话</a:t>
              </a:r>
              <a:endParaRPr lang="zh-CN" altLang="en-US" sz="1400" dirty="0" smtClean="0">
                <a:latin typeface="微软雅黑 Light" panose="020B0502040204020203" pitchFamily="34" charset="-122"/>
                <a:ea typeface="微软雅黑 Light" panose="020B0502040204020203" pitchFamily="34" charset="-122"/>
                <a:cs typeface="+mn-ea"/>
              </a:endParaRPr>
            </a:p>
            <a:p>
              <a:pPr marL="213995" indent="-213995" defTabSz="685800" fontAlgn="base">
                <a:spcBef>
                  <a:spcPct val="0"/>
                </a:spcBef>
                <a:spcAft>
                  <a:spcPct val="0"/>
                </a:spcAft>
                <a:buFont typeface="Wingdings" panose="05000000000000000000" pitchFamily="2" charset="2"/>
                <a:buChar char="l"/>
                <a:defRPr/>
              </a:pPr>
              <a:r>
                <a:rPr lang="zh-CN" altLang="en-US" sz="1400" dirty="0" smtClean="0">
                  <a:latin typeface="微软雅黑 Light" panose="020B0502040204020203" pitchFamily="34" charset="-122"/>
                  <a:ea typeface="微软雅黑 Light" panose="020B0502040204020203" pitchFamily="34" charset="-122"/>
                  <a:cs typeface="+mn-ea"/>
                </a:rPr>
                <a:t> 不速之客</a:t>
              </a:r>
              <a:endParaRPr lang="zh-CN" altLang="en-US" sz="1400" dirty="0" smtClean="0">
                <a:latin typeface="微软雅黑 Light" panose="020B0502040204020203" pitchFamily="34" charset="-122"/>
                <a:ea typeface="微软雅黑 Light" panose="020B0502040204020203" pitchFamily="34" charset="-122"/>
                <a:cs typeface="+mn-ea"/>
              </a:endParaRPr>
            </a:p>
            <a:p>
              <a:pPr marL="213995" indent="-213995" defTabSz="685800" fontAlgn="base">
                <a:spcBef>
                  <a:spcPct val="0"/>
                </a:spcBef>
                <a:spcAft>
                  <a:spcPct val="0"/>
                </a:spcAft>
                <a:buFont typeface="Wingdings" panose="05000000000000000000" pitchFamily="2" charset="2"/>
                <a:buChar char="l"/>
                <a:defRPr/>
              </a:pPr>
              <a:r>
                <a:rPr lang="zh-CN" altLang="en-US" sz="1400" dirty="0" smtClean="0">
                  <a:latin typeface="微软雅黑 Light" panose="020B0502040204020203" pitchFamily="34" charset="-122"/>
                  <a:ea typeface="微软雅黑 Light" panose="020B0502040204020203" pitchFamily="34" charset="-122"/>
                  <a:cs typeface="+mn-ea"/>
                </a:rPr>
                <a:t> 某些会议</a:t>
              </a:r>
              <a:endParaRPr lang="zh-CN" altLang="en-US" sz="1400" dirty="0">
                <a:latin typeface="微软雅黑 Light" panose="020B0502040204020203" pitchFamily="34" charset="-122"/>
                <a:ea typeface="微软雅黑 Light" panose="020B0502040204020203" pitchFamily="34" charset="-122"/>
                <a:cs typeface="+mn-ea"/>
              </a:endParaRPr>
            </a:p>
          </p:txBody>
        </p:sp>
      </p:grpSp>
      <p:grpSp>
        <p:nvGrpSpPr>
          <p:cNvPr id="17" name="组合 82"/>
          <p:cNvGrpSpPr/>
          <p:nvPr/>
        </p:nvGrpSpPr>
        <p:grpSpPr>
          <a:xfrm>
            <a:off x="6357950" y="1928286"/>
            <a:ext cx="1714512" cy="1239253"/>
            <a:chOff x="3366004" y="3849925"/>
            <a:chExt cx="2286014" cy="1652335"/>
          </a:xfrm>
        </p:grpSpPr>
        <p:sp>
          <p:nvSpPr>
            <p:cNvPr id="84" name="文本框 83"/>
            <p:cNvSpPr txBox="1"/>
            <p:nvPr/>
          </p:nvSpPr>
          <p:spPr>
            <a:xfrm>
              <a:off x="3451161" y="3849925"/>
              <a:ext cx="2080526" cy="492442"/>
            </a:xfrm>
            <a:prstGeom prst="rect">
              <a:avLst/>
            </a:prstGeom>
            <a:noFill/>
          </p:spPr>
          <p:txBody>
            <a:bodyPr wrap="square" rtlCol="0">
              <a:spAutoFit/>
            </a:bodyPr>
            <a:lstStyle/>
            <a:p>
              <a:pPr defTabSz="685800" fontAlgn="base">
                <a:spcBef>
                  <a:spcPct val="0"/>
                </a:spcBef>
                <a:spcAft>
                  <a:spcPct val="0"/>
                </a:spcAft>
                <a:defRPr/>
              </a:pPr>
              <a:r>
                <a:rPr lang="zh-CN" altLang="en-US" b="1" dirty="0" smtClean="0">
                  <a:latin typeface="思源黑体 CN Regular" pitchFamily="34" charset="-122"/>
                  <a:ea typeface="思源黑体 CN Regular" pitchFamily="34" charset="-122"/>
                </a:rPr>
                <a:t>计划做</a:t>
              </a:r>
              <a:endParaRPr lang="zh-CN" altLang="en-US" b="1" dirty="0">
                <a:latin typeface="思源黑体 CN Regular" pitchFamily="34" charset="-122"/>
                <a:ea typeface="思源黑体 CN Regular" pitchFamily="34" charset="-122"/>
              </a:endParaRPr>
            </a:p>
          </p:txBody>
        </p:sp>
        <p:sp>
          <p:nvSpPr>
            <p:cNvPr id="85" name="文本框 84"/>
            <p:cNvSpPr txBox="1"/>
            <p:nvPr/>
          </p:nvSpPr>
          <p:spPr>
            <a:xfrm>
              <a:off x="3366004" y="4517376"/>
              <a:ext cx="2286014" cy="984884"/>
            </a:xfrm>
            <a:prstGeom prst="rect">
              <a:avLst/>
            </a:prstGeom>
            <a:noFill/>
          </p:spPr>
          <p:txBody>
            <a:bodyPr wrap="square" rtlCol="0">
              <a:spAutoFit/>
            </a:bodyPr>
            <a:lstStyle/>
            <a:p>
              <a:pPr marL="213995" indent="-213995" defTabSz="685800" fontAlgn="base">
                <a:spcBef>
                  <a:spcPct val="0"/>
                </a:spcBef>
                <a:spcAft>
                  <a:spcPct val="0"/>
                </a:spcAft>
                <a:buFont typeface="Wingdings" panose="05000000000000000000" pitchFamily="2" charset="2"/>
                <a:buChar char="l"/>
                <a:defRPr/>
              </a:pPr>
              <a:r>
                <a:rPr lang="zh-CN" altLang="en-US" sz="1400" dirty="0" smtClean="0">
                  <a:latin typeface="微软雅黑 Light" panose="020B0502040204020203" pitchFamily="34" charset="-122"/>
                  <a:ea typeface="微软雅黑 Light" panose="020B0502040204020203" pitchFamily="34" charset="-122"/>
                  <a:cs typeface="+mn-ea"/>
                </a:rPr>
                <a:t> 学习新技能</a:t>
              </a:r>
              <a:endParaRPr lang="zh-CN" altLang="en-US" sz="1400" dirty="0" smtClean="0">
                <a:latin typeface="微软雅黑 Light" panose="020B0502040204020203" pitchFamily="34" charset="-122"/>
                <a:ea typeface="微软雅黑 Light" panose="020B0502040204020203" pitchFamily="34" charset="-122"/>
                <a:cs typeface="+mn-ea"/>
              </a:endParaRPr>
            </a:p>
            <a:p>
              <a:pPr marL="213995" indent="-213995" defTabSz="685800" fontAlgn="base">
                <a:spcBef>
                  <a:spcPct val="0"/>
                </a:spcBef>
                <a:spcAft>
                  <a:spcPct val="0"/>
                </a:spcAft>
                <a:buFont typeface="Wingdings" panose="05000000000000000000" pitchFamily="2" charset="2"/>
                <a:buChar char="l"/>
                <a:defRPr/>
              </a:pPr>
              <a:r>
                <a:rPr lang="zh-CN" altLang="en-US" sz="1400" dirty="0" smtClean="0">
                  <a:latin typeface="微软雅黑 Light" panose="020B0502040204020203" pitchFamily="34" charset="-122"/>
                  <a:ea typeface="微软雅黑 Light" panose="020B0502040204020203" pitchFamily="34" charset="-122"/>
                  <a:cs typeface="+mn-ea"/>
                </a:rPr>
                <a:t> 建立人际关系</a:t>
              </a:r>
              <a:endParaRPr lang="zh-CN" altLang="en-US" sz="1400" dirty="0" smtClean="0">
                <a:latin typeface="微软雅黑 Light" panose="020B0502040204020203" pitchFamily="34" charset="-122"/>
                <a:ea typeface="微软雅黑 Light" panose="020B0502040204020203" pitchFamily="34" charset="-122"/>
                <a:cs typeface="+mn-ea"/>
              </a:endParaRPr>
            </a:p>
            <a:p>
              <a:pPr marL="213995" indent="-213995" defTabSz="685800" fontAlgn="base">
                <a:spcBef>
                  <a:spcPct val="0"/>
                </a:spcBef>
                <a:spcAft>
                  <a:spcPct val="0"/>
                </a:spcAft>
                <a:buFont typeface="Wingdings" panose="05000000000000000000" pitchFamily="2" charset="2"/>
                <a:buChar char="l"/>
                <a:defRPr/>
              </a:pPr>
              <a:r>
                <a:rPr lang="zh-CN" altLang="en-US" sz="1400" dirty="0" smtClean="0">
                  <a:latin typeface="微软雅黑 Light" panose="020B0502040204020203" pitchFamily="34" charset="-122"/>
                  <a:ea typeface="微软雅黑 Light" panose="020B0502040204020203" pitchFamily="34" charset="-122"/>
                  <a:cs typeface="+mn-ea"/>
                </a:rPr>
                <a:t> 保持身体健康</a:t>
              </a:r>
              <a:endParaRPr lang="zh-CN" altLang="en-US" sz="1400" dirty="0">
                <a:latin typeface="微软雅黑 Light" panose="020B0502040204020203" pitchFamily="34" charset="-122"/>
                <a:ea typeface="微软雅黑 Light" panose="020B0502040204020203" pitchFamily="34" charset="-122"/>
                <a:cs typeface="+mn-ea"/>
              </a:endParaRPr>
            </a:p>
          </p:txBody>
        </p:sp>
      </p:grpSp>
      <p:grpSp>
        <p:nvGrpSpPr>
          <p:cNvPr id="18" name="组合 85"/>
          <p:cNvGrpSpPr/>
          <p:nvPr/>
        </p:nvGrpSpPr>
        <p:grpSpPr>
          <a:xfrm>
            <a:off x="6421815" y="3723837"/>
            <a:ext cx="1560395" cy="1133928"/>
            <a:chOff x="3451161" y="3849925"/>
            <a:chExt cx="2080526" cy="1511902"/>
          </a:xfrm>
        </p:grpSpPr>
        <p:sp>
          <p:nvSpPr>
            <p:cNvPr id="87" name="文本框 86"/>
            <p:cNvSpPr txBox="1"/>
            <p:nvPr/>
          </p:nvSpPr>
          <p:spPr>
            <a:xfrm>
              <a:off x="3451161" y="3849925"/>
              <a:ext cx="2080526" cy="492442"/>
            </a:xfrm>
            <a:prstGeom prst="rect">
              <a:avLst/>
            </a:prstGeom>
            <a:noFill/>
          </p:spPr>
          <p:txBody>
            <a:bodyPr wrap="square" rtlCol="0">
              <a:spAutoFit/>
            </a:bodyPr>
            <a:lstStyle/>
            <a:p>
              <a:pPr defTabSz="685800" fontAlgn="base">
                <a:spcBef>
                  <a:spcPct val="0"/>
                </a:spcBef>
                <a:spcAft>
                  <a:spcPct val="0"/>
                </a:spcAft>
                <a:defRPr/>
              </a:pPr>
              <a:r>
                <a:rPr lang="zh-CN" altLang="en-US" b="1" dirty="0" smtClean="0">
                  <a:latin typeface="思源黑体 CN Regular" pitchFamily="34" charset="-122"/>
                  <a:ea typeface="思源黑体 CN Regular" pitchFamily="34" charset="-122"/>
                </a:rPr>
                <a:t>不做</a:t>
              </a:r>
              <a:endParaRPr lang="zh-CN" altLang="en-US" b="1" dirty="0">
                <a:latin typeface="思源黑体 CN Regular" pitchFamily="34" charset="-122"/>
                <a:ea typeface="思源黑体 CN Regular" pitchFamily="34" charset="-122"/>
              </a:endParaRPr>
            </a:p>
          </p:txBody>
        </p:sp>
        <p:sp>
          <p:nvSpPr>
            <p:cNvPr id="88" name="文本框 87"/>
            <p:cNvSpPr txBox="1"/>
            <p:nvPr/>
          </p:nvSpPr>
          <p:spPr>
            <a:xfrm>
              <a:off x="3451162" y="4376943"/>
              <a:ext cx="2004499" cy="984884"/>
            </a:xfrm>
            <a:prstGeom prst="rect">
              <a:avLst/>
            </a:prstGeom>
            <a:noFill/>
          </p:spPr>
          <p:txBody>
            <a:bodyPr wrap="square" rtlCol="0">
              <a:spAutoFit/>
            </a:bodyPr>
            <a:lstStyle/>
            <a:p>
              <a:pPr marL="213995" indent="-213995" defTabSz="685800" fontAlgn="base">
                <a:spcBef>
                  <a:spcPct val="0"/>
                </a:spcBef>
                <a:spcAft>
                  <a:spcPct val="0"/>
                </a:spcAft>
                <a:buFont typeface="Wingdings" panose="05000000000000000000" pitchFamily="2" charset="2"/>
                <a:buChar char="l"/>
                <a:defRPr/>
              </a:pPr>
              <a:r>
                <a:rPr lang="zh-CN" altLang="en-US" sz="1400" dirty="0" smtClean="0">
                  <a:latin typeface="微软雅黑 Light" panose="020B0502040204020203" pitchFamily="34" charset="-122"/>
                  <a:ea typeface="微软雅黑 Light" panose="020B0502040204020203" pitchFamily="34" charset="-122"/>
                  <a:cs typeface="+mn-ea"/>
                </a:rPr>
                <a:t> 琐碎的事情</a:t>
              </a:r>
              <a:endParaRPr lang="zh-CN" altLang="en-US" sz="1400" dirty="0" smtClean="0">
                <a:latin typeface="微软雅黑 Light" panose="020B0502040204020203" pitchFamily="34" charset="-122"/>
                <a:ea typeface="微软雅黑 Light" panose="020B0502040204020203" pitchFamily="34" charset="-122"/>
                <a:cs typeface="+mn-ea"/>
              </a:endParaRPr>
            </a:p>
            <a:p>
              <a:pPr marL="213995" indent="-213995" defTabSz="685800" fontAlgn="base">
                <a:spcBef>
                  <a:spcPct val="0"/>
                </a:spcBef>
                <a:spcAft>
                  <a:spcPct val="0"/>
                </a:spcAft>
                <a:buFont typeface="Wingdings" panose="05000000000000000000" pitchFamily="2" charset="2"/>
                <a:buChar char="l"/>
                <a:defRPr/>
              </a:pPr>
              <a:r>
                <a:rPr lang="zh-CN" altLang="en-US" sz="1400" dirty="0" smtClean="0">
                  <a:latin typeface="微软雅黑 Light" panose="020B0502040204020203" pitchFamily="34" charset="-122"/>
                  <a:ea typeface="微软雅黑 Light" panose="020B0502040204020203" pitchFamily="34" charset="-122"/>
                  <a:cs typeface="+mn-ea"/>
                </a:rPr>
                <a:t> 某些信件</a:t>
              </a:r>
              <a:endParaRPr lang="zh-CN" altLang="en-US" sz="1400" dirty="0" smtClean="0">
                <a:latin typeface="微软雅黑 Light" panose="020B0502040204020203" pitchFamily="34" charset="-122"/>
                <a:ea typeface="微软雅黑 Light" panose="020B0502040204020203" pitchFamily="34" charset="-122"/>
                <a:cs typeface="+mn-ea"/>
              </a:endParaRPr>
            </a:p>
            <a:p>
              <a:pPr marL="213995" indent="-213995" defTabSz="685800" fontAlgn="base">
                <a:spcBef>
                  <a:spcPct val="0"/>
                </a:spcBef>
                <a:spcAft>
                  <a:spcPct val="0"/>
                </a:spcAft>
                <a:buFont typeface="Wingdings" panose="05000000000000000000" pitchFamily="2" charset="2"/>
                <a:buChar char="l"/>
                <a:defRPr/>
              </a:pPr>
              <a:r>
                <a:rPr lang="zh-CN" altLang="en-US" sz="1400" dirty="0" smtClean="0">
                  <a:latin typeface="微软雅黑 Light" panose="020B0502040204020203" pitchFamily="34" charset="-122"/>
                  <a:ea typeface="微软雅黑 Light" panose="020B0502040204020203" pitchFamily="34" charset="-122"/>
                  <a:cs typeface="+mn-ea"/>
                </a:rPr>
                <a:t> 无聊的谈话</a:t>
              </a:r>
              <a:endParaRPr lang="zh-CN" altLang="en-US" sz="1400" dirty="0">
                <a:latin typeface="微软雅黑 Light" panose="020B0502040204020203" pitchFamily="34" charset="-122"/>
                <a:ea typeface="微软雅黑 Light" panose="020B0502040204020203" pitchFamily="34" charset="-122"/>
                <a:cs typeface="+mn-ea"/>
              </a:endParaRPr>
            </a:p>
          </p:txBody>
        </p:sp>
      </p:grpSp>
      <p:sp>
        <p:nvSpPr>
          <p:cNvPr id="3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3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33" name="TextBox 3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03</a:t>
            </a:r>
            <a:endParaRPr lang="zh-CN" altLang="en-US" sz="2400" b="1" dirty="0">
              <a:solidFill>
                <a:srgbClr val="F8F8F8"/>
              </a:solidFill>
              <a:latin typeface="思源黑体 CN Regular" pitchFamily="34" charset="-122"/>
              <a:ea typeface="思源黑体 CN Regular" pitchFamily="34" charset="-122"/>
            </a:endParaRPr>
          </a:p>
        </p:txBody>
      </p:sp>
      <p:sp>
        <p:nvSpPr>
          <p:cNvPr id="34" name="TextBox 3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养成高效能习惯</a:t>
            </a:r>
            <a:endParaRPr lang="zh-CN" altLang="en-US" sz="2000" b="1" dirty="0">
              <a:solidFill>
                <a:schemeClr val="bg1"/>
              </a:solidFill>
              <a:latin typeface="思源黑体 CN Regular" pitchFamily="34" charset="-122"/>
              <a:ea typeface="思源黑体 CN Regular" pitchFamily="34" charset="-122"/>
            </a:endParaRPr>
          </a:p>
        </p:txBody>
      </p:sp>
      <p:sp>
        <p:nvSpPr>
          <p:cNvPr id="35" name="矩形 34"/>
          <p:cNvSpPr/>
          <p:nvPr/>
        </p:nvSpPr>
        <p:spPr>
          <a:xfrm>
            <a:off x="1357290" y="1036345"/>
            <a:ext cx="7500990" cy="358863"/>
          </a:xfrm>
          <a:prstGeom prst="rect">
            <a:avLst/>
          </a:prstGeom>
        </p:spPr>
        <p:txBody>
          <a:bodyPr wrap="square" lIns="68562" tIns="34281" rIns="68562" bIns="34281">
            <a:spAutoFit/>
          </a:bodyPr>
          <a:lstStyle/>
          <a:p>
            <a:pPr marL="213995" indent="-213995" algn="just">
              <a:lnSpc>
                <a:spcPct val="150000"/>
              </a:lnSpc>
              <a:spcBef>
                <a:spcPts val="225"/>
              </a:spcBef>
              <a:spcAft>
                <a:spcPts val="225"/>
              </a:spcAft>
              <a:buFont typeface="Wingdings" panose="05000000000000000000" pitchFamily="2" charset="2"/>
              <a:buChar char="l"/>
            </a:pPr>
            <a:r>
              <a:rPr lang="en-US" altLang="zh-CN" sz="1400" dirty="0" smtClean="0">
                <a:solidFill>
                  <a:srgbClr val="3D3D3D"/>
                </a:solidFill>
                <a:latin typeface="思源黑体 CN Regular" pitchFamily="34" charset="-122"/>
                <a:ea typeface="思源黑体 CN Regular" pitchFamily="34" charset="-122"/>
              </a:rPr>
              <a:t> </a:t>
            </a:r>
            <a:r>
              <a:rPr lang="zh-CN" altLang="en-US" sz="1400" dirty="0" smtClean="0">
                <a:solidFill>
                  <a:srgbClr val="3D3D3D"/>
                </a:solidFill>
                <a:latin typeface="思源黑体 CN Regular" pitchFamily="34" charset="-122"/>
                <a:ea typeface="思源黑体 CN Regular" pitchFamily="34" charset="-122"/>
              </a:rPr>
              <a:t>把事务按其紧迫性和重要性分成</a:t>
            </a:r>
            <a:r>
              <a:rPr lang="en-US" altLang="zh-CN" sz="1400" dirty="0" smtClean="0">
                <a:solidFill>
                  <a:srgbClr val="3D3D3D"/>
                </a:solidFill>
                <a:latin typeface="思源黑体 CN Regular" pitchFamily="34" charset="-122"/>
                <a:ea typeface="思源黑体 CN Regular" pitchFamily="34" charset="-122"/>
              </a:rPr>
              <a:t>ABCD</a:t>
            </a:r>
            <a:r>
              <a:rPr lang="zh-CN" altLang="en-US" sz="1400" dirty="0" smtClean="0">
                <a:solidFill>
                  <a:srgbClr val="3D3D3D"/>
                </a:solidFill>
                <a:latin typeface="思源黑体 CN Regular" pitchFamily="34" charset="-122"/>
                <a:ea typeface="思源黑体 CN Regular" pitchFamily="34" charset="-122"/>
              </a:rPr>
              <a:t>四类，形成时间管理的优先矩阵。</a:t>
            </a:r>
            <a:endParaRPr lang="zh-CN" altLang="en-US" sz="1400" kern="0" dirty="0">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randombar(horizontal)">
                                      <p:cBhvr>
                                        <p:cTn id="10" dur="500"/>
                                        <p:tgtEl>
                                          <p:spTgt spid="9"/>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randombar(horizontal)">
                                      <p:cBhvr>
                                        <p:cTn id="13" dur="500"/>
                                        <p:tgtEl>
                                          <p:spTgt spid="10"/>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randombar(horizontal)">
                                      <p:cBhvr>
                                        <p:cTn id="16" dur="500"/>
                                        <p:tgtEl>
                                          <p:spTgt spid="11"/>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randombar(horizontal)">
                                      <p:cBhvr>
                                        <p:cTn id="25" dur="500"/>
                                        <p:tgtEl>
                                          <p:spTgt spid="14"/>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randombar(horizontal)">
                                      <p:cBhvr>
                                        <p:cTn id="28" dur="500"/>
                                        <p:tgtEl>
                                          <p:spTgt spid="15"/>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randombar(horizontal)">
                                      <p:cBhvr>
                                        <p:cTn id="31" dur="500"/>
                                        <p:tgtEl>
                                          <p:spTgt spid="16"/>
                                        </p:tgtEl>
                                      </p:cBhvr>
                                    </p:animEffect>
                                  </p:childTnLst>
                                </p:cTn>
                              </p:par>
                              <p:par>
                                <p:cTn id="32" presetID="14" presetClass="entr" presetSubtype="1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par>
                                <p:cTn id="35" presetID="14" presetClass="entr" presetSubtype="10" fill="hold"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randombar(horizontal)">
                                      <p:cBhvr>
                                        <p:cTn id="37" dur="500"/>
                                        <p:tgtEl>
                                          <p:spTgt spid="8"/>
                                        </p:tgtEl>
                                      </p:cBhvr>
                                    </p:animEffect>
                                  </p:childTnLst>
                                </p:cTn>
                              </p:par>
                              <p:par>
                                <p:cTn id="38" presetID="14" presetClass="entr" presetSubtype="1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randombar(horizontal)">
                                      <p:cBhvr>
                                        <p:cTn id="40" dur="500"/>
                                        <p:tgtEl>
                                          <p:spTgt spid="17"/>
                                        </p:tgtEl>
                                      </p:cBhvr>
                                    </p:animEffect>
                                  </p:childTnLst>
                                </p:cTn>
                              </p:par>
                              <p:par>
                                <p:cTn id="41" presetID="14" presetClass="entr" presetSubtype="10" fill="hold"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randombar(horizontal)">
                                      <p:cBhvr>
                                        <p:cTn id="4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animBg="1"/>
      <p:bldP spid="13" grpId="0"/>
      <p:bldP spid="14"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03</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养成高效能习惯</a:t>
            </a:r>
            <a:endParaRPr lang="zh-CN" altLang="en-US" sz="2000" b="1" dirty="0">
              <a:solidFill>
                <a:schemeClr val="bg1"/>
              </a:solidFill>
              <a:latin typeface="思源黑体 CN Regular" pitchFamily="34" charset="-122"/>
              <a:ea typeface="思源黑体 CN Regular" pitchFamily="34" charset="-122"/>
            </a:endParaRPr>
          </a:p>
        </p:txBody>
      </p:sp>
      <p:grpSp>
        <p:nvGrpSpPr>
          <p:cNvPr id="2" name="组合 23"/>
          <p:cNvGrpSpPr/>
          <p:nvPr/>
        </p:nvGrpSpPr>
        <p:grpSpPr>
          <a:xfrm rot="16200000">
            <a:off x="1462170" y="1000261"/>
            <a:ext cx="3767624" cy="4090261"/>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000232" y="1571618"/>
            <a:ext cx="3011106"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kern="100" dirty="0" smtClean="0">
                <a:latin typeface="+mj-ea"/>
                <a:cs typeface="Times New Roman" panose="02020603050405020304" pitchFamily="18" charset="0"/>
              </a:rPr>
              <a:t>习惯四： 双赢思维 </a:t>
            </a:r>
            <a:endParaRPr lang="zh-CN" altLang="en-US" b="1" kern="100" dirty="0">
              <a:latin typeface="+mj-ea"/>
              <a:cs typeface="Times New Roman" panose="02020603050405020304" pitchFamily="18" charset="0"/>
            </a:endParaRPr>
          </a:p>
        </p:txBody>
      </p:sp>
      <p:sp>
        <p:nvSpPr>
          <p:cNvPr id="115" name="矩形 114"/>
          <p:cNvSpPr/>
          <p:nvPr/>
        </p:nvSpPr>
        <p:spPr>
          <a:xfrm>
            <a:off x="2018339" y="2183841"/>
            <a:ext cx="3000395" cy="2654555"/>
          </a:xfrm>
          <a:prstGeom prst="rect">
            <a:avLst/>
          </a:prstGeom>
        </p:spPr>
        <p:txBody>
          <a:bodyPr wrap="square" lIns="68562" tIns="34281" rIns="68562" bIns="34281">
            <a:spAutoFit/>
          </a:bodyPr>
          <a:lstStyle/>
          <a:p>
            <a:pPr>
              <a:lnSpc>
                <a:spcPct val="200000"/>
              </a:lnSpc>
            </a:pPr>
            <a:r>
              <a:rPr lang="zh-CN" altLang="en-US" sz="1400" b="1" kern="100" dirty="0" smtClean="0">
                <a:latin typeface="+mj-ea"/>
                <a:cs typeface="Times New Roman" panose="02020603050405020304" pitchFamily="18" charset="0"/>
              </a:rPr>
              <a:t> 大家都可以是赢家</a:t>
            </a:r>
            <a:endParaRPr lang="en-US" altLang="zh-CN" sz="1400" b="1" kern="100" dirty="0" smtClean="0">
              <a:latin typeface="+mj-ea"/>
              <a:cs typeface="Times New Roman" panose="02020603050405020304" pitchFamily="18" charset="0"/>
            </a:endParaRPr>
          </a:p>
          <a:p>
            <a:pPr>
              <a:lnSpc>
                <a:spcPct val="200000"/>
              </a:lnSpc>
            </a:pPr>
            <a:r>
              <a:rPr lang="zh-CN" altLang="en-US" sz="1400" kern="0" dirty="0" smtClean="0">
                <a:latin typeface="思源黑体 CN Regular" pitchFamily="34" charset="-122"/>
                <a:ea typeface="思源黑体 CN Regular" pitchFamily="34" charset="-122"/>
              </a:rPr>
              <a:t>双赢思维是一种基于互敬、寻求互惠的思考框架与心境，目的是争取更丰盛的机会、财富与资源，而不是你死我活的敌对竞争。</a:t>
            </a:r>
            <a:endParaRPr lang="zh-CN" altLang="en-US" sz="1400" kern="0" dirty="0" smtClean="0">
              <a:latin typeface="思源黑体 CN Regular" pitchFamily="34" charset="-122"/>
              <a:ea typeface="思源黑体 CN Regular" pitchFamily="34" charset="-122"/>
            </a:endParaRPr>
          </a:p>
          <a:p>
            <a:pPr>
              <a:lnSpc>
                <a:spcPct val="200000"/>
              </a:lnSpc>
            </a:pPr>
            <a:endParaRPr lang="zh-CN" altLang="en-US" sz="1400" b="1" kern="100" dirty="0">
              <a:latin typeface="+mj-ea"/>
              <a:cs typeface="Times New Roman" panose="02020603050405020304" pitchFamily="18" charset="0"/>
            </a:endParaRPr>
          </a:p>
        </p:txBody>
      </p:sp>
      <p:grpSp>
        <p:nvGrpSpPr>
          <p:cNvPr id="74" name="Group 57"/>
          <p:cNvGrpSpPr/>
          <p:nvPr/>
        </p:nvGrpSpPr>
        <p:grpSpPr>
          <a:xfrm>
            <a:off x="5929322" y="1357304"/>
            <a:ext cx="2357454" cy="3429006"/>
            <a:chOff x="3285725" y="973793"/>
            <a:chExt cx="2882322" cy="4169707"/>
          </a:xfrm>
        </p:grpSpPr>
        <p:sp>
          <p:nvSpPr>
            <p:cNvPr id="75" name="Freeform 5"/>
            <p:cNvSpPr/>
            <p:nvPr/>
          </p:nvSpPr>
          <p:spPr bwMode="auto">
            <a:xfrm>
              <a:off x="3739829" y="3869949"/>
              <a:ext cx="2081691" cy="531173"/>
            </a:xfrm>
            <a:custGeom>
              <a:avLst/>
              <a:gdLst>
                <a:gd name="T0" fmla="*/ 831 w 1419"/>
                <a:gd name="T1" fmla="*/ 0 h 362"/>
                <a:gd name="T2" fmla="*/ 831 w 1419"/>
                <a:gd name="T3" fmla="*/ 24 h 362"/>
                <a:gd name="T4" fmla="*/ 835 w 1419"/>
                <a:gd name="T5" fmla="*/ 37 h 362"/>
                <a:gd name="T6" fmla="*/ 847 w 1419"/>
                <a:gd name="T7" fmla="*/ 60 h 362"/>
                <a:gd name="T8" fmla="*/ 858 w 1419"/>
                <a:gd name="T9" fmla="*/ 99 h 362"/>
                <a:gd name="T10" fmla="*/ 858 w 1419"/>
                <a:gd name="T11" fmla="*/ 100 h 362"/>
                <a:gd name="T12" fmla="*/ 858 w 1419"/>
                <a:gd name="T13" fmla="*/ 101 h 362"/>
                <a:gd name="T14" fmla="*/ 858 w 1419"/>
                <a:gd name="T15" fmla="*/ 101 h 362"/>
                <a:gd name="T16" fmla="*/ 791 w 1419"/>
                <a:gd name="T17" fmla="*/ 154 h 362"/>
                <a:gd name="T18" fmla="*/ 724 w 1419"/>
                <a:gd name="T19" fmla="*/ 96 h 362"/>
                <a:gd name="T20" fmla="*/ 724 w 1419"/>
                <a:gd name="T21" fmla="*/ 96 h 362"/>
                <a:gd name="T22" fmla="*/ 735 w 1419"/>
                <a:gd name="T23" fmla="*/ 60 h 362"/>
                <a:gd name="T24" fmla="*/ 746 w 1419"/>
                <a:gd name="T25" fmla="*/ 39 h 362"/>
                <a:gd name="T26" fmla="*/ 750 w 1419"/>
                <a:gd name="T27" fmla="*/ 24 h 362"/>
                <a:gd name="T28" fmla="*/ 751 w 1419"/>
                <a:gd name="T29" fmla="*/ 24 h 362"/>
                <a:gd name="T30" fmla="*/ 751 w 1419"/>
                <a:gd name="T31" fmla="*/ 0 h 362"/>
                <a:gd name="T32" fmla="*/ 30 w 1419"/>
                <a:gd name="T33" fmla="*/ 0 h 362"/>
                <a:gd name="T34" fmla="*/ 0 w 1419"/>
                <a:gd name="T35" fmla="*/ 161 h 362"/>
                <a:gd name="T36" fmla="*/ 876 w 1419"/>
                <a:gd name="T37" fmla="*/ 362 h 362"/>
                <a:gd name="T38" fmla="*/ 953 w 1419"/>
                <a:gd name="T39" fmla="*/ 133 h 362"/>
                <a:gd name="T40" fmla="*/ 1362 w 1419"/>
                <a:gd name="T41" fmla="*/ 133 h 362"/>
                <a:gd name="T42" fmla="*/ 1419 w 1419"/>
                <a:gd name="T43" fmla="*/ 0 h 362"/>
                <a:gd name="T44" fmla="*/ 831 w 1419"/>
                <a:gd name="T45" fmla="*/ 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19" h="362">
                  <a:moveTo>
                    <a:pt x="831" y="0"/>
                  </a:moveTo>
                  <a:cubicBezTo>
                    <a:pt x="831" y="24"/>
                    <a:pt x="831" y="24"/>
                    <a:pt x="831" y="24"/>
                  </a:cubicBezTo>
                  <a:cubicBezTo>
                    <a:pt x="835" y="37"/>
                    <a:pt x="835" y="37"/>
                    <a:pt x="835" y="37"/>
                  </a:cubicBezTo>
                  <a:cubicBezTo>
                    <a:pt x="838" y="46"/>
                    <a:pt x="840" y="50"/>
                    <a:pt x="847" y="60"/>
                  </a:cubicBezTo>
                  <a:cubicBezTo>
                    <a:pt x="856" y="71"/>
                    <a:pt x="859" y="84"/>
                    <a:pt x="858" y="99"/>
                  </a:cubicBezTo>
                  <a:cubicBezTo>
                    <a:pt x="858" y="99"/>
                    <a:pt x="858" y="100"/>
                    <a:pt x="858" y="100"/>
                  </a:cubicBezTo>
                  <a:cubicBezTo>
                    <a:pt x="858" y="101"/>
                    <a:pt x="858" y="101"/>
                    <a:pt x="858" y="101"/>
                  </a:cubicBezTo>
                  <a:cubicBezTo>
                    <a:pt x="858" y="101"/>
                    <a:pt x="858" y="101"/>
                    <a:pt x="858" y="101"/>
                  </a:cubicBezTo>
                  <a:cubicBezTo>
                    <a:pt x="855" y="130"/>
                    <a:pt x="826" y="154"/>
                    <a:pt x="791" y="154"/>
                  </a:cubicBezTo>
                  <a:cubicBezTo>
                    <a:pt x="754" y="154"/>
                    <a:pt x="724" y="128"/>
                    <a:pt x="724" y="96"/>
                  </a:cubicBezTo>
                  <a:cubicBezTo>
                    <a:pt x="724" y="96"/>
                    <a:pt x="724" y="96"/>
                    <a:pt x="724" y="96"/>
                  </a:cubicBezTo>
                  <a:cubicBezTo>
                    <a:pt x="723" y="82"/>
                    <a:pt x="727" y="71"/>
                    <a:pt x="735" y="60"/>
                  </a:cubicBezTo>
                  <a:cubicBezTo>
                    <a:pt x="741" y="51"/>
                    <a:pt x="744" y="47"/>
                    <a:pt x="746" y="39"/>
                  </a:cubicBezTo>
                  <a:cubicBezTo>
                    <a:pt x="750" y="24"/>
                    <a:pt x="750" y="24"/>
                    <a:pt x="750" y="24"/>
                  </a:cubicBezTo>
                  <a:cubicBezTo>
                    <a:pt x="751" y="24"/>
                    <a:pt x="751" y="24"/>
                    <a:pt x="751" y="24"/>
                  </a:cubicBezTo>
                  <a:cubicBezTo>
                    <a:pt x="751" y="0"/>
                    <a:pt x="751" y="0"/>
                    <a:pt x="751" y="0"/>
                  </a:cubicBezTo>
                  <a:cubicBezTo>
                    <a:pt x="30" y="0"/>
                    <a:pt x="30" y="0"/>
                    <a:pt x="30" y="0"/>
                  </a:cubicBezTo>
                  <a:cubicBezTo>
                    <a:pt x="18" y="87"/>
                    <a:pt x="0" y="161"/>
                    <a:pt x="0" y="161"/>
                  </a:cubicBezTo>
                  <a:cubicBezTo>
                    <a:pt x="876" y="362"/>
                    <a:pt x="876" y="362"/>
                    <a:pt x="876" y="362"/>
                  </a:cubicBezTo>
                  <a:cubicBezTo>
                    <a:pt x="876" y="362"/>
                    <a:pt x="908" y="149"/>
                    <a:pt x="953" y="133"/>
                  </a:cubicBezTo>
                  <a:cubicBezTo>
                    <a:pt x="997" y="117"/>
                    <a:pt x="1278" y="237"/>
                    <a:pt x="1362" y="133"/>
                  </a:cubicBezTo>
                  <a:cubicBezTo>
                    <a:pt x="1399" y="87"/>
                    <a:pt x="1414" y="40"/>
                    <a:pt x="1419" y="0"/>
                  </a:cubicBezTo>
                  <a:lnTo>
                    <a:pt x="831" y="0"/>
                  </a:lnTo>
                  <a:close/>
                </a:path>
              </a:pathLst>
            </a:custGeom>
            <a:solidFill>
              <a:schemeClr val="tx1">
                <a:lumMod val="85000"/>
                <a:lumOff val="15000"/>
              </a:schemeClr>
            </a:solidFill>
            <a:ln>
              <a:noFill/>
            </a:ln>
          </p:spPr>
          <p:txBody>
            <a:bodyPr vert="horz" wrap="square" lIns="31402" tIns="15701" rIns="31402" bIns="15701" numCol="1" anchor="t" anchorCtr="0" compatLnSpc="1"/>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sp>
          <p:nvSpPr>
            <p:cNvPr id="76" name="Freeform 6"/>
            <p:cNvSpPr/>
            <p:nvPr/>
          </p:nvSpPr>
          <p:spPr bwMode="auto">
            <a:xfrm>
              <a:off x="5224584" y="1646612"/>
              <a:ext cx="730995" cy="633614"/>
            </a:xfrm>
            <a:custGeom>
              <a:avLst/>
              <a:gdLst>
                <a:gd name="T0" fmla="*/ 382 w 498"/>
                <a:gd name="T1" fmla="*/ 0 h 432"/>
                <a:gd name="T2" fmla="*/ 0 w 498"/>
                <a:gd name="T3" fmla="*/ 0 h 432"/>
                <a:gd name="T4" fmla="*/ 0 w 498"/>
                <a:gd name="T5" fmla="*/ 432 h 432"/>
                <a:gd name="T6" fmla="*/ 65 w 498"/>
                <a:gd name="T7" fmla="*/ 432 h 432"/>
                <a:gd name="T8" fmla="*/ 65 w 498"/>
                <a:gd name="T9" fmla="*/ 420 h 432"/>
                <a:gd name="T10" fmla="*/ 62 w 498"/>
                <a:gd name="T11" fmla="*/ 407 h 432"/>
                <a:gd name="T12" fmla="*/ 49 w 498"/>
                <a:gd name="T13" fmla="*/ 384 h 432"/>
                <a:gd name="T14" fmla="*/ 39 w 498"/>
                <a:gd name="T15" fmla="*/ 345 h 432"/>
                <a:gd name="T16" fmla="*/ 39 w 498"/>
                <a:gd name="T17" fmla="*/ 344 h 432"/>
                <a:gd name="T18" fmla="*/ 39 w 498"/>
                <a:gd name="T19" fmla="*/ 343 h 432"/>
                <a:gd name="T20" fmla="*/ 39 w 498"/>
                <a:gd name="T21" fmla="*/ 343 h 432"/>
                <a:gd name="T22" fmla="*/ 106 w 498"/>
                <a:gd name="T23" fmla="*/ 290 h 432"/>
                <a:gd name="T24" fmla="*/ 173 w 498"/>
                <a:gd name="T25" fmla="*/ 348 h 432"/>
                <a:gd name="T26" fmla="*/ 173 w 498"/>
                <a:gd name="T27" fmla="*/ 348 h 432"/>
                <a:gd name="T28" fmla="*/ 162 w 498"/>
                <a:gd name="T29" fmla="*/ 384 h 432"/>
                <a:gd name="T30" fmla="*/ 150 w 498"/>
                <a:gd name="T31" fmla="*/ 405 h 432"/>
                <a:gd name="T32" fmla="*/ 146 w 498"/>
                <a:gd name="T33" fmla="*/ 420 h 432"/>
                <a:gd name="T34" fmla="*/ 146 w 498"/>
                <a:gd name="T35" fmla="*/ 420 h 432"/>
                <a:gd name="T36" fmla="*/ 146 w 498"/>
                <a:gd name="T37" fmla="*/ 432 h 432"/>
                <a:gd name="T38" fmla="*/ 491 w 498"/>
                <a:gd name="T39" fmla="*/ 432 h 432"/>
                <a:gd name="T40" fmla="*/ 382 w 498"/>
                <a:gd name="T41"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98" h="432">
                  <a:moveTo>
                    <a:pt x="382" y="0"/>
                  </a:moveTo>
                  <a:cubicBezTo>
                    <a:pt x="0" y="0"/>
                    <a:pt x="0" y="0"/>
                    <a:pt x="0" y="0"/>
                  </a:cubicBezTo>
                  <a:cubicBezTo>
                    <a:pt x="0" y="432"/>
                    <a:pt x="0" y="432"/>
                    <a:pt x="0" y="432"/>
                  </a:cubicBezTo>
                  <a:cubicBezTo>
                    <a:pt x="65" y="432"/>
                    <a:pt x="65" y="432"/>
                    <a:pt x="65" y="432"/>
                  </a:cubicBezTo>
                  <a:cubicBezTo>
                    <a:pt x="65" y="420"/>
                    <a:pt x="65" y="420"/>
                    <a:pt x="65" y="420"/>
                  </a:cubicBezTo>
                  <a:cubicBezTo>
                    <a:pt x="62" y="407"/>
                    <a:pt x="62" y="407"/>
                    <a:pt x="62" y="407"/>
                  </a:cubicBezTo>
                  <a:cubicBezTo>
                    <a:pt x="59" y="398"/>
                    <a:pt x="56" y="394"/>
                    <a:pt x="49" y="384"/>
                  </a:cubicBezTo>
                  <a:cubicBezTo>
                    <a:pt x="41" y="373"/>
                    <a:pt x="37" y="360"/>
                    <a:pt x="39" y="345"/>
                  </a:cubicBezTo>
                  <a:cubicBezTo>
                    <a:pt x="39" y="345"/>
                    <a:pt x="39" y="344"/>
                    <a:pt x="39" y="344"/>
                  </a:cubicBezTo>
                  <a:cubicBezTo>
                    <a:pt x="39" y="343"/>
                    <a:pt x="39" y="343"/>
                    <a:pt x="39" y="343"/>
                  </a:cubicBezTo>
                  <a:cubicBezTo>
                    <a:pt x="39" y="343"/>
                    <a:pt x="39" y="343"/>
                    <a:pt x="39" y="343"/>
                  </a:cubicBezTo>
                  <a:cubicBezTo>
                    <a:pt x="42" y="314"/>
                    <a:pt x="71" y="290"/>
                    <a:pt x="106" y="290"/>
                  </a:cubicBezTo>
                  <a:cubicBezTo>
                    <a:pt x="143" y="290"/>
                    <a:pt x="173" y="316"/>
                    <a:pt x="173" y="348"/>
                  </a:cubicBezTo>
                  <a:cubicBezTo>
                    <a:pt x="173" y="348"/>
                    <a:pt x="173" y="348"/>
                    <a:pt x="173" y="348"/>
                  </a:cubicBezTo>
                  <a:cubicBezTo>
                    <a:pt x="173" y="362"/>
                    <a:pt x="170" y="373"/>
                    <a:pt x="162" y="384"/>
                  </a:cubicBezTo>
                  <a:cubicBezTo>
                    <a:pt x="156" y="393"/>
                    <a:pt x="153" y="397"/>
                    <a:pt x="150" y="405"/>
                  </a:cubicBezTo>
                  <a:cubicBezTo>
                    <a:pt x="146" y="420"/>
                    <a:pt x="146" y="420"/>
                    <a:pt x="146" y="420"/>
                  </a:cubicBezTo>
                  <a:cubicBezTo>
                    <a:pt x="146" y="420"/>
                    <a:pt x="146" y="420"/>
                    <a:pt x="146" y="420"/>
                  </a:cubicBezTo>
                  <a:cubicBezTo>
                    <a:pt x="146" y="432"/>
                    <a:pt x="146" y="432"/>
                    <a:pt x="146" y="432"/>
                  </a:cubicBezTo>
                  <a:cubicBezTo>
                    <a:pt x="491" y="432"/>
                    <a:pt x="491" y="432"/>
                    <a:pt x="491" y="432"/>
                  </a:cubicBezTo>
                  <a:cubicBezTo>
                    <a:pt x="498" y="320"/>
                    <a:pt x="483" y="157"/>
                    <a:pt x="382" y="0"/>
                  </a:cubicBezTo>
                  <a:close/>
                </a:path>
              </a:pathLst>
            </a:custGeom>
            <a:solidFill>
              <a:srgbClr val="D0011B"/>
            </a:solidFill>
            <a:ln>
              <a:noFill/>
            </a:ln>
          </p:spPr>
          <p:txBody>
            <a:bodyPr vert="horz" wrap="square" lIns="31402" tIns="15701" rIns="31402" bIns="15701" numCol="1" anchor="t" anchorCtr="0" compatLnSpc="1"/>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sp>
          <p:nvSpPr>
            <p:cNvPr id="77" name="Freeform 9"/>
            <p:cNvSpPr/>
            <p:nvPr/>
          </p:nvSpPr>
          <p:spPr bwMode="auto">
            <a:xfrm>
              <a:off x="4063592" y="973793"/>
              <a:ext cx="1642841" cy="565319"/>
            </a:xfrm>
            <a:custGeom>
              <a:avLst/>
              <a:gdLst>
                <a:gd name="T0" fmla="*/ 793 w 1120"/>
                <a:gd name="T1" fmla="*/ 146 h 385"/>
                <a:gd name="T2" fmla="*/ 0 w 1120"/>
                <a:gd name="T3" fmla="*/ 136 h 385"/>
                <a:gd name="T4" fmla="*/ 0 w 1120"/>
                <a:gd name="T5" fmla="*/ 385 h 385"/>
                <a:gd name="T6" fmla="*/ 603 w 1120"/>
                <a:gd name="T7" fmla="*/ 385 h 385"/>
                <a:gd name="T8" fmla="*/ 603 w 1120"/>
                <a:gd name="T9" fmla="*/ 342 h 385"/>
                <a:gd name="T10" fmla="*/ 600 w 1120"/>
                <a:gd name="T11" fmla="*/ 330 h 385"/>
                <a:gd name="T12" fmla="*/ 587 w 1120"/>
                <a:gd name="T13" fmla="*/ 307 h 385"/>
                <a:gd name="T14" fmla="*/ 577 w 1120"/>
                <a:gd name="T15" fmla="*/ 267 h 385"/>
                <a:gd name="T16" fmla="*/ 577 w 1120"/>
                <a:gd name="T17" fmla="*/ 266 h 385"/>
                <a:gd name="T18" fmla="*/ 577 w 1120"/>
                <a:gd name="T19" fmla="*/ 266 h 385"/>
                <a:gd name="T20" fmla="*/ 577 w 1120"/>
                <a:gd name="T21" fmla="*/ 266 h 385"/>
                <a:gd name="T22" fmla="*/ 644 w 1120"/>
                <a:gd name="T23" fmla="*/ 212 h 385"/>
                <a:gd name="T24" fmla="*/ 711 w 1120"/>
                <a:gd name="T25" fmla="*/ 270 h 385"/>
                <a:gd name="T26" fmla="*/ 711 w 1120"/>
                <a:gd name="T27" fmla="*/ 270 h 385"/>
                <a:gd name="T28" fmla="*/ 700 w 1120"/>
                <a:gd name="T29" fmla="*/ 307 h 385"/>
                <a:gd name="T30" fmla="*/ 688 w 1120"/>
                <a:gd name="T31" fmla="*/ 327 h 385"/>
                <a:gd name="T32" fmla="*/ 684 w 1120"/>
                <a:gd name="T33" fmla="*/ 342 h 385"/>
                <a:gd name="T34" fmla="*/ 684 w 1120"/>
                <a:gd name="T35" fmla="*/ 342 h 385"/>
                <a:gd name="T36" fmla="*/ 684 w 1120"/>
                <a:gd name="T37" fmla="*/ 385 h 385"/>
                <a:gd name="T38" fmla="*/ 1120 w 1120"/>
                <a:gd name="T39" fmla="*/ 385 h 385"/>
                <a:gd name="T40" fmla="*/ 793 w 1120"/>
                <a:gd name="T41" fmla="*/ 14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0" h="385">
                  <a:moveTo>
                    <a:pt x="793" y="146"/>
                  </a:moveTo>
                  <a:cubicBezTo>
                    <a:pt x="476" y="0"/>
                    <a:pt x="207" y="32"/>
                    <a:pt x="0" y="136"/>
                  </a:cubicBezTo>
                  <a:cubicBezTo>
                    <a:pt x="0" y="385"/>
                    <a:pt x="0" y="385"/>
                    <a:pt x="0" y="385"/>
                  </a:cubicBezTo>
                  <a:cubicBezTo>
                    <a:pt x="603" y="385"/>
                    <a:pt x="603" y="385"/>
                    <a:pt x="603" y="385"/>
                  </a:cubicBezTo>
                  <a:cubicBezTo>
                    <a:pt x="603" y="342"/>
                    <a:pt x="603" y="342"/>
                    <a:pt x="603" y="342"/>
                  </a:cubicBezTo>
                  <a:cubicBezTo>
                    <a:pt x="600" y="330"/>
                    <a:pt x="600" y="330"/>
                    <a:pt x="600" y="330"/>
                  </a:cubicBezTo>
                  <a:cubicBezTo>
                    <a:pt x="597" y="320"/>
                    <a:pt x="594" y="316"/>
                    <a:pt x="587" y="307"/>
                  </a:cubicBezTo>
                  <a:cubicBezTo>
                    <a:pt x="579" y="295"/>
                    <a:pt x="575" y="282"/>
                    <a:pt x="577" y="267"/>
                  </a:cubicBezTo>
                  <a:cubicBezTo>
                    <a:pt x="577" y="267"/>
                    <a:pt x="577" y="267"/>
                    <a:pt x="577" y="266"/>
                  </a:cubicBezTo>
                  <a:cubicBezTo>
                    <a:pt x="577" y="266"/>
                    <a:pt x="577" y="266"/>
                    <a:pt x="577" y="266"/>
                  </a:cubicBezTo>
                  <a:cubicBezTo>
                    <a:pt x="577" y="266"/>
                    <a:pt x="577" y="266"/>
                    <a:pt x="577" y="266"/>
                  </a:cubicBezTo>
                  <a:cubicBezTo>
                    <a:pt x="580" y="236"/>
                    <a:pt x="609" y="212"/>
                    <a:pt x="644" y="212"/>
                  </a:cubicBezTo>
                  <a:cubicBezTo>
                    <a:pt x="681" y="212"/>
                    <a:pt x="711" y="238"/>
                    <a:pt x="711" y="270"/>
                  </a:cubicBezTo>
                  <a:cubicBezTo>
                    <a:pt x="711" y="270"/>
                    <a:pt x="711" y="270"/>
                    <a:pt x="711" y="270"/>
                  </a:cubicBezTo>
                  <a:cubicBezTo>
                    <a:pt x="712" y="284"/>
                    <a:pt x="708" y="296"/>
                    <a:pt x="700" y="307"/>
                  </a:cubicBezTo>
                  <a:cubicBezTo>
                    <a:pt x="694" y="315"/>
                    <a:pt x="691" y="319"/>
                    <a:pt x="688" y="327"/>
                  </a:cubicBezTo>
                  <a:cubicBezTo>
                    <a:pt x="684" y="342"/>
                    <a:pt x="684" y="342"/>
                    <a:pt x="684" y="342"/>
                  </a:cubicBezTo>
                  <a:cubicBezTo>
                    <a:pt x="684" y="342"/>
                    <a:pt x="684" y="342"/>
                    <a:pt x="684" y="342"/>
                  </a:cubicBezTo>
                  <a:cubicBezTo>
                    <a:pt x="684" y="385"/>
                    <a:pt x="684" y="385"/>
                    <a:pt x="684" y="385"/>
                  </a:cubicBezTo>
                  <a:cubicBezTo>
                    <a:pt x="1120" y="385"/>
                    <a:pt x="1120" y="385"/>
                    <a:pt x="1120" y="385"/>
                  </a:cubicBezTo>
                  <a:cubicBezTo>
                    <a:pt x="1046" y="297"/>
                    <a:pt x="941" y="215"/>
                    <a:pt x="793" y="146"/>
                  </a:cubicBezTo>
                  <a:close/>
                </a:path>
              </a:pathLst>
            </a:custGeom>
            <a:solidFill>
              <a:schemeClr val="accent5"/>
            </a:solidFill>
            <a:ln>
              <a:noFill/>
            </a:ln>
          </p:spPr>
          <p:txBody>
            <a:bodyPr vert="horz" wrap="square" lIns="31402" tIns="15701" rIns="31402" bIns="15701" numCol="1" anchor="t" anchorCtr="0" compatLnSpc="1"/>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sp>
          <p:nvSpPr>
            <p:cNvPr id="78" name="Freeform 13"/>
            <p:cNvSpPr/>
            <p:nvPr/>
          </p:nvSpPr>
          <p:spPr bwMode="auto">
            <a:xfrm>
              <a:off x="4626382" y="3128837"/>
              <a:ext cx="295939" cy="634878"/>
            </a:xfrm>
            <a:custGeom>
              <a:avLst/>
              <a:gdLst>
                <a:gd name="T0" fmla="*/ 234 w 234"/>
                <a:gd name="T1" fmla="*/ 0 h 502"/>
                <a:gd name="T2" fmla="*/ 0 w 234"/>
                <a:gd name="T3" fmla="*/ 0 h 502"/>
                <a:gd name="T4" fmla="*/ 0 w 234"/>
                <a:gd name="T5" fmla="*/ 502 h 502"/>
                <a:gd name="T6" fmla="*/ 0 w 234"/>
                <a:gd name="T7" fmla="*/ 502 h 502"/>
                <a:gd name="T8" fmla="*/ 234 w 234"/>
                <a:gd name="T9" fmla="*/ 0 h 502"/>
              </a:gdLst>
              <a:ahLst/>
              <a:cxnLst>
                <a:cxn ang="0">
                  <a:pos x="T0" y="T1"/>
                </a:cxn>
                <a:cxn ang="0">
                  <a:pos x="T2" y="T3"/>
                </a:cxn>
                <a:cxn ang="0">
                  <a:pos x="T4" y="T5"/>
                </a:cxn>
                <a:cxn ang="0">
                  <a:pos x="T6" y="T7"/>
                </a:cxn>
                <a:cxn ang="0">
                  <a:pos x="T8" y="T9"/>
                </a:cxn>
              </a:cxnLst>
              <a:rect l="0" t="0" r="r" b="b"/>
              <a:pathLst>
                <a:path w="234" h="502">
                  <a:moveTo>
                    <a:pt x="234" y="0"/>
                  </a:moveTo>
                  <a:lnTo>
                    <a:pt x="0" y="0"/>
                  </a:lnTo>
                  <a:lnTo>
                    <a:pt x="0" y="502"/>
                  </a:lnTo>
                  <a:lnTo>
                    <a:pt x="0" y="502"/>
                  </a:lnTo>
                  <a:lnTo>
                    <a:pt x="234" y="0"/>
                  </a:lnTo>
                </a:path>
              </a:pathLst>
            </a:custGeom>
            <a:noFill/>
            <a:ln>
              <a:noFill/>
            </a:ln>
          </p:spPr>
          <p:txBody>
            <a:bodyPr vert="horz" wrap="square" lIns="31402" tIns="15701" rIns="31402" bIns="15701" numCol="1" anchor="t" anchorCtr="0" compatLnSpc="1"/>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sp>
          <p:nvSpPr>
            <p:cNvPr id="79" name="Freeform 18"/>
            <p:cNvSpPr/>
            <p:nvPr/>
          </p:nvSpPr>
          <p:spPr bwMode="auto">
            <a:xfrm>
              <a:off x="3609565" y="1235586"/>
              <a:ext cx="345263" cy="303528"/>
            </a:xfrm>
            <a:custGeom>
              <a:avLst/>
              <a:gdLst>
                <a:gd name="T0" fmla="*/ 235 w 235"/>
                <a:gd name="T1" fmla="*/ 207 h 207"/>
                <a:gd name="T2" fmla="*/ 235 w 235"/>
                <a:gd name="T3" fmla="*/ 0 h 207"/>
                <a:gd name="T4" fmla="*/ 0 w 235"/>
                <a:gd name="T5" fmla="*/ 207 h 207"/>
                <a:gd name="T6" fmla="*/ 235 w 235"/>
                <a:gd name="T7" fmla="*/ 207 h 207"/>
              </a:gdLst>
              <a:ahLst/>
              <a:cxnLst>
                <a:cxn ang="0">
                  <a:pos x="T0" y="T1"/>
                </a:cxn>
                <a:cxn ang="0">
                  <a:pos x="T2" y="T3"/>
                </a:cxn>
                <a:cxn ang="0">
                  <a:pos x="T4" y="T5"/>
                </a:cxn>
                <a:cxn ang="0">
                  <a:pos x="T6" y="T7"/>
                </a:cxn>
              </a:cxnLst>
              <a:rect l="0" t="0" r="r" b="b"/>
              <a:pathLst>
                <a:path w="235" h="207">
                  <a:moveTo>
                    <a:pt x="235" y="207"/>
                  </a:moveTo>
                  <a:cubicBezTo>
                    <a:pt x="235" y="0"/>
                    <a:pt x="235" y="0"/>
                    <a:pt x="235" y="0"/>
                  </a:cubicBezTo>
                  <a:cubicBezTo>
                    <a:pt x="141" y="58"/>
                    <a:pt x="62" y="132"/>
                    <a:pt x="0" y="207"/>
                  </a:cubicBezTo>
                  <a:lnTo>
                    <a:pt x="235" y="207"/>
                  </a:lnTo>
                  <a:close/>
                </a:path>
              </a:pathLst>
            </a:custGeom>
            <a:solidFill>
              <a:srgbClr val="D0011B"/>
            </a:solidFill>
            <a:ln>
              <a:noFill/>
            </a:ln>
          </p:spPr>
          <p:txBody>
            <a:bodyPr vert="horz" wrap="square" lIns="31402" tIns="15701" rIns="31402" bIns="15701" numCol="1" anchor="t" anchorCtr="0" compatLnSpc="1"/>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sp>
          <p:nvSpPr>
            <p:cNvPr id="80" name="Freeform 20"/>
            <p:cNvSpPr/>
            <p:nvPr/>
          </p:nvSpPr>
          <p:spPr bwMode="auto">
            <a:xfrm>
              <a:off x="4063592" y="1646612"/>
              <a:ext cx="902994" cy="633614"/>
            </a:xfrm>
            <a:custGeom>
              <a:avLst/>
              <a:gdLst>
                <a:gd name="T0" fmla="*/ 714 w 714"/>
                <a:gd name="T1" fmla="*/ 0 h 501"/>
                <a:gd name="T2" fmla="*/ 0 w 714"/>
                <a:gd name="T3" fmla="*/ 0 h 501"/>
                <a:gd name="T4" fmla="*/ 0 w 714"/>
                <a:gd name="T5" fmla="*/ 501 h 501"/>
                <a:gd name="T6" fmla="*/ 433 w 714"/>
                <a:gd name="T7" fmla="*/ 501 h 501"/>
                <a:gd name="T8" fmla="*/ 714 w 714"/>
                <a:gd name="T9" fmla="*/ 0 h 501"/>
              </a:gdLst>
              <a:ahLst/>
              <a:cxnLst>
                <a:cxn ang="0">
                  <a:pos x="T0" y="T1"/>
                </a:cxn>
                <a:cxn ang="0">
                  <a:pos x="T2" y="T3"/>
                </a:cxn>
                <a:cxn ang="0">
                  <a:pos x="T4" y="T5"/>
                </a:cxn>
                <a:cxn ang="0">
                  <a:pos x="T6" y="T7"/>
                </a:cxn>
                <a:cxn ang="0">
                  <a:pos x="T8" y="T9"/>
                </a:cxn>
              </a:cxnLst>
              <a:rect l="0" t="0" r="r" b="b"/>
              <a:pathLst>
                <a:path w="714" h="501">
                  <a:moveTo>
                    <a:pt x="714" y="0"/>
                  </a:moveTo>
                  <a:lnTo>
                    <a:pt x="0" y="0"/>
                  </a:lnTo>
                  <a:lnTo>
                    <a:pt x="0" y="501"/>
                  </a:lnTo>
                  <a:lnTo>
                    <a:pt x="433" y="501"/>
                  </a:lnTo>
                  <a:lnTo>
                    <a:pt x="714" y="0"/>
                  </a:lnTo>
                </a:path>
              </a:pathLst>
            </a:custGeom>
            <a:noFill/>
            <a:ln>
              <a:noFill/>
            </a:ln>
          </p:spPr>
          <p:txBody>
            <a:bodyPr vert="horz" wrap="square" lIns="31402" tIns="15701" rIns="31402" bIns="15701" numCol="1" anchor="t" anchorCtr="0" compatLnSpc="1"/>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sp>
          <p:nvSpPr>
            <p:cNvPr id="81" name="Freeform 22"/>
            <p:cNvSpPr/>
            <p:nvPr/>
          </p:nvSpPr>
          <p:spPr bwMode="auto">
            <a:xfrm>
              <a:off x="3297185" y="4378358"/>
              <a:ext cx="2174014" cy="765142"/>
            </a:xfrm>
            <a:custGeom>
              <a:avLst/>
              <a:gdLst>
                <a:gd name="T0" fmla="*/ 0 w 1719"/>
                <a:gd name="T1" fmla="*/ 605 h 605"/>
                <a:gd name="T2" fmla="*/ 224 w 1719"/>
                <a:gd name="T3" fmla="*/ 0 h 605"/>
                <a:gd name="T4" fmla="*/ 1440 w 1719"/>
                <a:gd name="T5" fmla="*/ 261 h 605"/>
                <a:gd name="T6" fmla="*/ 1440 w 1719"/>
                <a:gd name="T7" fmla="*/ 218 h 605"/>
                <a:gd name="T8" fmla="*/ 1719 w 1719"/>
                <a:gd name="T9" fmla="*/ 605 h 605"/>
                <a:gd name="T10" fmla="*/ 0 w 1719"/>
                <a:gd name="T11" fmla="*/ 605 h 605"/>
              </a:gdLst>
              <a:ahLst/>
              <a:cxnLst>
                <a:cxn ang="0">
                  <a:pos x="T0" y="T1"/>
                </a:cxn>
                <a:cxn ang="0">
                  <a:pos x="T2" y="T3"/>
                </a:cxn>
                <a:cxn ang="0">
                  <a:pos x="T4" y="T5"/>
                </a:cxn>
                <a:cxn ang="0">
                  <a:pos x="T6" y="T7"/>
                </a:cxn>
                <a:cxn ang="0">
                  <a:pos x="T8" y="T9"/>
                </a:cxn>
                <a:cxn ang="0">
                  <a:pos x="T10" y="T11"/>
                </a:cxn>
              </a:cxnLst>
              <a:rect l="0" t="0" r="r" b="b"/>
              <a:pathLst>
                <a:path w="1719" h="605">
                  <a:moveTo>
                    <a:pt x="0" y="605"/>
                  </a:moveTo>
                  <a:lnTo>
                    <a:pt x="224" y="0"/>
                  </a:lnTo>
                  <a:lnTo>
                    <a:pt x="1440" y="261"/>
                  </a:lnTo>
                  <a:lnTo>
                    <a:pt x="1440" y="218"/>
                  </a:lnTo>
                  <a:lnTo>
                    <a:pt x="1719" y="605"/>
                  </a:lnTo>
                  <a:lnTo>
                    <a:pt x="0" y="605"/>
                  </a:lnTo>
                  <a:close/>
                </a:path>
              </a:pathLst>
            </a:custGeom>
            <a:solidFill>
              <a:schemeClr val="bg1">
                <a:lumMod val="75000"/>
              </a:schemeClr>
            </a:solidFill>
            <a:ln>
              <a:noFill/>
            </a:ln>
          </p:spPr>
          <p:txBody>
            <a:bodyPr vert="horz" wrap="square" lIns="31402" tIns="15701" rIns="31402" bIns="15701" numCol="1" anchor="t" anchorCtr="0" compatLnSpc="1"/>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sp>
          <p:nvSpPr>
            <p:cNvPr id="82" name="Freeform 23"/>
            <p:cNvSpPr/>
            <p:nvPr/>
          </p:nvSpPr>
          <p:spPr bwMode="auto">
            <a:xfrm>
              <a:off x="3580477" y="3995155"/>
              <a:ext cx="1537871" cy="713289"/>
            </a:xfrm>
            <a:custGeom>
              <a:avLst/>
              <a:gdLst>
                <a:gd name="T0" fmla="*/ 1216 w 1216"/>
                <a:gd name="T1" fmla="*/ 564 h 564"/>
                <a:gd name="T2" fmla="*/ 0 w 1216"/>
                <a:gd name="T3" fmla="*/ 303 h 564"/>
                <a:gd name="T4" fmla="*/ 102 w 1216"/>
                <a:gd name="T5" fmla="*/ 0 h 564"/>
                <a:gd name="T6" fmla="*/ 1216 w 1216"/>
                <a:gd name="T7" fmla="*/ 260 h 564"/>
                <a:gd name="T8" fmla="*/ 1216 w 1216"/>
                <a:gd name="T9" fmla="*/ 564 h 564"/>
              </a:gdLst>
              <a:ahLst/>
              <a:cxnLst>
                <a:cxn ang="0">
                  <a:pos x="T0" y="T1"/>
                </a:cxn>
                <a:cxn ang="0">
                  <a:pos x="T2" y="T3"/>
                </a:cxn>
                <a:cxn ang="0">
                  <a:pos x="T4" y="T5"/>
                </a:cxn>
                <a:cxn ang="0">
                  <a:pos x="T6" y="T7"/>
                </a:cxn>
                <a:cxn ang="0">
                  <a:pos x="T8" y="T9"/>
                </a:cxn>
              </a:cxnLst>
              <a:rect l="0" t="0" r="r" b="b"/>
              <a:pathLst>
                <a:path w="1216" h="564">
                  <a:moveTo>
                    <a:pt x="1216" y="564"/>
                  </a:moveTo>
                  <a:lnTo>
                    <a:pt x="0" y="303"/>
                  </a:lnTo>
                  <a:lnTo>
                    <a:pt x="102" y="0"/>
                  </a:lnTo>
                  <a:lnTo>
                    <a:pt x="1216" y="260"/>
                  </a:lnTo>
                  <a:lnTo>
                    <a:pt x="1216" y="564"/>
                  </a:lnTo>
                  <a:close/>
                </a:path>
              </a:pathLst>
            </a:custGeom>
            <a:solidFill>
              <a:schemeClr val="bg1">
                <a:lumMod val="85000"/>
              </a:schemeClr>
            </a:solidFill>
            <a:ln>
              <a:noFill/>
            </a:ln>
          </p:spPr>
          <p:txBody>
            <a:bodyPr vert="horz" wrap="square" lIns="31402" tIns="15701" rIns="31402" bIns="15701" numCol="1" anchor="t" anchorCtr="0" compatLnSpc="1"/>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sp>
          <p:nvSpPr>
            <p:cNvPr id="83" name="Freeform 50"/>
            <p:cNvSpPr/>
            <p:nvPr/>
          </p:nvSpPr>
          <p:spPr bwMode="auto">
            <a:xfrm>
              <a:off x="4063592" y="2055109"/>
              <a:ext cx="1367137" cy="967493"/>
            </a:xfrm>
            <a:custGeom>
              <a:avLst/>
              <a:gdLst>
                <a:gd name="connsiteX0" fmla="*/ 875170 w 1367137"/>
                <a:gd name="connsiteY0" fmla="*/ 0 h 967493"/>
                <a:gd name="connsiteX1" fmla="*/ 940741 w 1367137"/>
                <a:gd name="connsiteY1" fmla="*/ 52782 h 967493"/>
                <a:gd name="connsiteX2" fmla="*/ 930541 w 1367137"/>
                <a:gd name="connsiteY2" fmla="*/ 95300 h 967493"/>
                <a:gd name="connsiteX3" fmla="*/ 908684 w 1367137"/>
                <a:gd name="connsiteY3" fmla="*/ 136352 h 967493"/>
                <a:gd name="connsiteX4" fmla="*/ 901398 w 1367137"/>
                <a:gd name="connsiteY4" fmla="*/ 162743 h 967493"/>
                <a:gd name="connsiteX5" fmla="*/ 901398 w 1367137"/>
                <a:gd name="connsiteY5" fmla="*/ 331350 h 967493"/>
                <a:gd name="connsiteX6" fmla="*/ 1054757 w 1367137"/>
                <a:gd name="connsiteY6" fmla="*/ 331350 h 967493"/>
                <a:gd name="connsiteX7" fmla="*/ 1054757 w 1367137"/>
                <a:gd name="connsiteY7" fmla="*/ 471137 h 967493"/>
                <a:gd name="connsiteX8" fmla="*/ 1074553 w 1367137"/>
                <a:gd name="connsiteY8" fmla="*/ 470966 h 967493"/>
                <a:gd name="connsiteX9" fmla="*/ 1202403 w 1367137"/>
                <a:gd name="connsiteY9" fmla="*/ 469855 h 967493"/>
                <a:gd name="connsiteX10" fmla="*/ 1231820 w 1367137"/>
                <a:gd name="connsiteY10" fmla="*/ 462512 h 967493"/>
                <a:gd name="connsiteX11" fmla="*/ 1270062 w 1367137"/>
                <a:gd name="connsiteY11" fmla="*/ 441950 h 967493"/>
                <a:gd name="connsiteX12" fmla="*/ 1308304 w 1367137"/>
                <a:gd name="connsiteY12" fmla="*/ 430201 h 967493"/>
                <a:gd name="connsiteX13" fmla="*/ 1367137 w 1367137"/>
                <a:gd name="connsiteY13" fmla="*/ 497760 h 967493"/>
                <a:gd name="connsiteX14" fmla="*/ 1312716 w 1367137"/>
                <a:gd name="connsiteY14" fmla="*/ 563851 h 967493"/>
                <a:gd name="connsiteX15" fmla="*/ 1270062 w 1367137"/>
                <a:gd name="connsiteY15" fmla="*/ 553571 h 967493"/>
                <a:gd name="connsiteX16" fmla="*/ 1228879 w 1367137"/>
                <a:gd name="connsiteY16" fmla="*/ 530072 h 967493"/>
                <a:gd name="connsiteX17" fmla="*/ 1228879 w 1367137"/>
                <a:gd name="connsiteY17" fmla="*/ 531540 h 967493"/>
                <a:gd name="connsiteX18" fmla="*/ 1202403 w 1367137"/>
                <a:gd name="connsiteY18" fmla="*/ 524197 h 967493"/>
                <a:gd name="connsiteX19" fmla="*/ 1089089 w 1367137"/>
                <a:gd name="connsiteY19" fmla="*/ 524197 h 967493"/>
                <a:gd name="connsiteX20" fmla="*/ 1054757 w 1367137"/>
                <a:gd name="connsiteY20" fmla="*/ 524197 h 967493"/>
                <a:gd name="connsiteX21" fmla="*/ 1054757 w 1367137"/>
                <a:gd name="connsiteY21" fmla="*/ 967493 h 967493"/>
                <a:gd name="connsiteX22" fmla="*/ 212712 w 1367137"/>
                <a:gd name="connsiteY22" fmla="*/ 967493 h 967493"/>
                <a:gd name="connsiteX23" fmla="*/ 212712 w 1367137"/>
                <a:gd name="connsiteY23" fmla="*/ 935172 h 967493"/>
                <a:gd name="connsiteX24" fmla="*/ 218580 w 1367137"/>
                <a:gd name="connsiteY24" fmla="*/ 913135 h 967493"/>
                <a:gd name="connsiteX25" fmla="*/ 236183 w 1367137"/>
                <a:gd name="connsiteY25" fmla="*/ 883751 h 967493"/>
                <a:gd name="connsiteX26" fmla="*/ 252320 w 1367137"/>
                <a:gd name="connsiteY26" fmla="*/ 829393 h 967493"/>
                <a:gd name="connsiteX27" fmla="*/ 154033 w 1367137"/>
                <a:gd name="connsiteY27" fmla="*/ 745651 h 967493"/>
                <a:gd name="connsiteX28" fmla="*/ 55745 w 1367137"/>
                <a:gd name="connsiteY28" fmla="*/ 823516 h 967493"/>
                <a:gd name="connsiteX29" fmla="*/ 55745 w 1367137"/>
                <a:gd name="connsiteY29" fmla="*/ 826455 h 967493"/>
                <a:gd name="connsiteX30" fmla="*/ 70415 w 1367137"/>
                <a:gd name="connsiteY30" fmla="*/ 883751 h 967493"/>
                <a:gd name="connsiteX31" fmla="*/ 89486 w 1367137"/>
                <a:gd name="connsiteY31" fmla="*/ 917542 h 967493"/>
                <a:gd name="connsiteX32" fmla="*/ 93886 w 1367137"/>
                <a:gd name="connsiteY32" fmla="*/ 935172 h 967493"/>
                <a:gd name="connsiteX33" fmla="*/ 93886 w 1367137"/>
                <a:gd name="connsiteY33" fmla="*/ 967493 h 967493"/>
                <a:gd name="connsiteX34" fmla="*/ 0 w 1367137"/>
                <a:gd name="connsiteY34" fmla="*/ 967493 h 967493"/>
                <a:gd name="connsiteX35" fmla="*/ 0 w 1367137"/>
                <a:gd name="connsiteY35" fmla="*/ 331350 h 967493"/>
                <a:gd name="connsiteX36" fmla="*/ 706605 w 1367137"/>
                <a:gd name="connsiteY36" fmla="*/ 331350 h 967493"/>
                <a:gd name="connsiteX37" fmla="*/ 848941 w 1367137"/>
                <a:gd name="connsiteY37" fmla="*/ 331350 h 967493"/>
                <a:gd name="connsiteX38" fmla="*/ 848941 w 1367137"/>
                <a:gd name="connsiteY38" fmla="*/ 162743 h 967493"/>
                <a:gd name="connsiteX39" fmla="*/ 841655 w 1367137"/>
                <a:gd name="connsiteY39" fmla="*/ 133420 h 967493"/>
                <a:gd name="connsiteX40" fmla="*/ 840198 w 1367137"/>
                <a:gd name="connsiteY40" fmla="*/ 133420 h 967493"/>
                <a:gd name="connsiteX41" fmla="*/ 819798 w 1367137"/>
                <a:gd name="connsiteY41" fmla="*/ 95300 h 967493"/>
                <a:gd name="connsiteX42" fmla="*/ 809598 w 1367137"/>
                <a:gd name="connsiteY42" fmla="*/ 57180 h 967493"/>
                <a:gd name="connsiteX43" fmla="*/ 875170 w 1367137"/>
                <a:gd name="connsiteY43" fmla="*/ 0 h 9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367137" h="967493">
                  <a:moveTo>
                    <a:pt x="875170" y="0"/>
                  </a:moveTo>
                  <a:cubicBezTo>
                    <a:pt x="910141" y="0"/>
                    <a:pt x="939284" y="23458"/>
                    <a:pt x="940741" y="52782"/>
                  </a:cubicBezTo>
                  <a:cubicBezTo>
                    <a:pt x="942198" y="68909"/>
                    <a:pt x="939284" y="83571"/>
                    <a:pt x="930541" y="95300"/>
                  </a:cubicBezTo>
                  <a:cubicBezTo>
                    <a:pt x="918884" y="111428"/>
                    <a:pt x="914513" y="120224"/>
                    <a:pt x="908684" y="136352"/>
                  </a:cubicBezTo>
                  <a:cubicBezTo>
                    <a:pt x="908684" y="136352"/>
                    <a:pt x="908684" y="136352"/>
                    <a:pt x="901398" y="162743"/>
                  </a:cubicBezTo>
                  <a:cubicBezTo>
                    <a:pt x="901398" y="162743"/>
                    <a:pt x="901398" y="162743"/>
                    <a:pt x="901398" y="331350"/>
                  </a:cubicBezTo>
                  <a:lnTo>
                    <a:pt x="1054757" y="331350"/>
                  </a:lnTo>
                  <a:lnTo>
                    <a:pt x="1054757" y="471137"/>
                  </a:lnTo>
                  <a:lnTo>
                    <a:pt x="1074553" y="470966"/>
                  </a:lnTo>
                  <a:cubicBezTo>
                    <a:pt x="1099330" y="470750"/>
                    <a:pt x="1138974" y="470406"/>
                    <a:pt x="1202403" y="469855"/>
                  </a:cubicBezTo>
                  <a:cubicBezTo>
                    <a:pt x="1202403" y="469855"/>
                    <a:pt x="1202403" y="469855"/>
                    <a:pt x="1231820" y="462512"/>
                  </a:cubicBezTo>
                  <a:cubicBezTo>
                    <a:pt x="1246529" y="456637"/>
                    <a:pt x="1255354" y="452231"/>
                    <a:pt x="1270062" y="441950"/>
                  </a:cubicBezTo>
                  <a:cubicBezTo>
                    <a:pt x="1281829" y="433138"/>
                    <a:pt x="1293595" y="428732"/>
                    <a:pt x="1308304" y="430201"/>
                  </a:cubicBezTo>
                  <a:cubicBezTo>
                    <a:pt x="1340662" y="430201"/>
                    <a:pt x="1367137" y="461043"/>
                    <a:pt x="1367137" y="497760"/>
                  </a:cubicBezTo>
                  <a:cubicBezTo>
                    <a:pt x="1367137" y="533009"/>
                    <a:pt x="1343604" y="560914"/>
                    <a:pt x="1312716" y="563851"/>
                  </a:cubicBezTo>
                  <a:cubicBezTo>
                    <a:pt x="1296537" y="565320"/>
                    <a:pt x="1283300" y="562383"/>
                    <a:pt x="1270062" y="553571"/>
                  </a:cubicBezTo>
                  <a:cubicBezTo>
                    <a:pt x="1253883" y="540352"/>
                    <a:pt x="1246529" y="535946"/>
                    <a:pt x="1228879" y="530072"/>
                  </a:cubicBezTo>
                  <a:cubicBezTo>
                    <a:pt x="1228879" y="530072"/>
                    <a:pt x="1228879" y="530072"/>
                    <a:pt x="1228879" y="531540"/>
                  </a:cubicBezTo>
                  <a:lnTo>
                    <a:pt x="1202403" y="524197"/>
                  </a:lnTo>
                  <a:cubicBezTo>
                    <a:pt x="1202403" y="524197"/>
                    <a:pt x="1202403" y="524197"/>
                    <a:pt x="1089089" y="524197"/>
                  </a:cubicBezTo>
                  <a:lnTo>
                    <a:pt x="1054757" y="524197"/>
                  </a:lnTo>
                  <a:lnTo>
                    <a:pt x="1054757" y="967493"/>
                  </a:lnTo>
                  <a:cubicBezTo>
                    <a:pt x="1054757" y="967493"/>
                    <a:pt x="1054757" y="967493"/>
                    <a:pt x="212712" y="967493"/>
                  </a:cubicBezTo>
                  <a:cubicBezTo>
                    <a:pt x="212712" y="967493"/>
                    <a:pt x="212712" y="967493"/>
                    <a:pt x="212712" y="935172"/>
                  </a:cubicBezTo>
                  <a:cubicBezTo>
                    <a:pt x="212712" y="935172"/>
                    <a:pt x="212712" y="935172"/>
                    <a:pt x="218580" y="913135"/>
                  </a:cubicBezTo>
                  <a:cubicBezTo>
                    <a:pt x="222980" y="901381"/>
                    <a:pt x="225914" y="895505"/>
                    <a:pt x="236183" y="883751"/>
                  </a:cubicBezTo>
                  <a:cubicBezTo>
                    <a:pt x="247919" y="867591"/>
                    <a:pt x="252320" y="849961"/>
                    <a:pt x="252320" y="829393"/>
                  </a:cubicBezTo>
                  <a:cubicBezTo>
                    <a:pt x="252320" y="783849"/>
                    <a:pt x="208311" y="745651"/>
                    <a:pt x="154033" y="745651"/>
                  </a:cubicBezTo>
                  <a:cubicBezTo>
                    <a:pt x="102688" y="745651"/>
                    <a:pt x="60146" y="779442"/>
                    <a:pt x="55745" y="823516"/>
                  </a:cubicBezTo>
                  <a:cubicBezTo>
                    <a:pt x="55745" y="824985"/>
                    <a:pt x="55745" y="824985"/>
                    <a:pt x="55745" y="826455"/>
                  </a:cubicBezTo>
                  <a:cubicBezTo>
                    <a:pt x="52811" y="847023"/>
                    <a:pt x="58679" y="866122"/>
                    <a:pt x="70415" y="883751"/>
                  </a:cubicBezTo>
                  <a:cubicBezTo>
                    <a:pt x="80684" y="896974"/>
                    <a:pt x="83618" y="902850"/>
                    <a:pt x="89486" y="917542"/>
                  </a:cubicBezTo>
                  <a:cubicBezTo>
                    <a:pt x="89486" y="917542"/>
                    <a:pt x="89486" y="917542"/>
                    <a:pt x="93886" y="935172"/>
                  </a:cubicBezTo>
                  <a:cubicBezTo>
                    <a:pt x="93886" y="935172"/>
                    <a:pt x="93886" y="935172"/>
                    <a:pt x="93886" y="967493"/>
                  </a:cubicBezTo>
                  <a:cubicBezTo>
                    <a:pt x="93886" y="967493"/>
                    <a:pt x="93886" y="967493"/>
                    <a:pt x="0" y="967493"/>
                  </a:cubicBezTo>
                  <a:cubicBezTo>
                    <a:pt x="0" y="967493"/>
                    <a:pt x="0" y="967493"/>
                    <a:pt x="0" y="331350"/>
                  </a:cubicBezTo>
                  <a:cubicBezTo>
                    <a:pt x="0" y="331350"/>
                    <a:pt x="0" y="331350"/>
                    <a:pt x="706605" y="331350"/>
                  </a:cubicBezTo>
                  <a:lnTo>
                    <a:pt x="848941" y="331350"/>
                  </a:lnTo>
                  <a:cubicBezTo>
                    <a:pt x="848941" y="331350"/>
                    <a:pt x="848941" y="331350"/>
                    <a:pt x="848941" y="162743"/>
                  </a:cubicBezTo>
                  <a:cubicBezTo>
                    <a:pt x="848941" y="162743"/>
                    <a:pt x="848941" y="162743"/>
                    <a:pt x="841655" y="133420"/>
                  </a:cubicBezTo>
                  <a:cubicBezTo>
                    <a:pt x="841655" y="133420"/>
                    <a:pt x="841655" y="133420"/>
                    <a:pt x="840198" y="133420"/>
                  </a:cubicBezTo>
                  <a:cubicBezTo>
                    <a:pt x="835827" y="118758"/>
                    <a:pt x="829998" y="109961"/>
                    <a:pt x="819798" y="95300"/>
                  </a:cubicBezTo>
                  <a:cubicBezTo>
                    <a:pt x="811056" y="83571"/>
                    <a:pt x="808141" y="71842"/>
                    <a:pt x="809598" y="57180"/>
                  </a:cubicBezTo>
                  <a:cubicBezTo>
                    <a:pt x="809598" y="24925"/>
                    <a:pt x="838741" y="0"/>
                    <a:pt x="875170" y="0"/>
                  </a:cubicBezTo>
                  <a:close/>
                </a:path>
              </a:pathLst>
            </a:custGeom>
            <a:solidFill>
              <a:srgbClr val="D0011B"/>
            </a:solidFill>
            <a:ln>
              <a:noFill/>
            </a:ln>
          </p:spPr>
          <p:txBody>
            <a:bodyPr vert="horz" wrap="square" lIns="31402" tIns="15701" rIns="31402" bIns="15701" numCol="1" anchor="t" anchorCtr="0" compatLnSpc="1">
              <a:noAutofit/>
            </a:bodyPr>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sp>
          <p:nvSpPr>
            <p:cNvPr id="104" name="Freeform 51"/>
            <p:cNvSpPr/>
            <p:nvPr/>
          </p:nvSpPr>
          <p:spPr bwMode="auto">
            <a:xfrm>
              <a:off x="3476772" y="2826574"/>
              <a:ext cx="1042111" cy="937140"/>
            </a:xfrm>
            <a:custGeom>
              <a:avLst/>
              <a:gdLst>
                <a:gd name="connsiteX0" fmla="*/ 740582 w 1042111"/>
                <a:gd name="connsiteY0" fmla="*/ 0 h 937140"/>
                <a:gd name="connsiteX1" fmla="*/ 806672 w 1042111"/>
                <a:gd name="connsiteY1" fmla="*/ 54289 h 937140"/>
                <a:gd name="connsiteX2" fmla="*/ 794923 w 1042111"/>
                <a:gd name="connsiteY2" fmla="*/ 96840 h 937140"/>
                <a:gd name="connsiteX3" fmla="*/ 772893 w 1042111"/>
                <a:gd name="connsiteY3" fmla="*/ 137923 h 937140"/>
                <a:gd name="connsiteX4" fmla="*/ 767018 w 1042111"/>
                <a:gd name="connsiteY4" fmla="*/ 162866 h 937140"/>
                <a:gd name="connsiteX5" fmla="*/ 767018 w 1042111"/>
                <a:gd name="connsiteY5" fmla="*/ 280821 h 937140"/>
                <a:gd name="connsiteX6" fmla="*/ 767018 w 1042111"/>
                <a:gd name="connsiteY6" fmla="*/ 302262 h 937140"/>
                <a:gd name="connsiteX7" fmla="*/ 833111 w 1042111"/>
                <a:gd name="connsiteY7" fmla="*/ 302262 h 937140"/>
                <a:gd name="connsiteX8" fmla="*/ 1042110 w 1042111"/>
                <a:gd name="connsiteY8" fmla="*/ 302262 h 937140"/>
                <a:gd name="connsiteX9" fmla="*/ 1042110 w 1042111"/>
                <a:gd name="connsiteY9" fmla="*/ 302263 h 937140"/>
                <a:gd name="connsiteX10" fmla="*/ 1042111 w 1042111"/>
                <a:gd name="connsiteY10" fmla="*/ 302262 h 937140"/>
                <a:gd name="connsiteX11" fmla="*/ 1042111 w 1042111"/>
                <a:gd name="connsiteY11" fmla="*/ 937140 h 937140"/>
                <a:gd name="connsiteX12" fmla="*/ 1042110 w 1042111"/>
                <a:gd name="connsiteY12" fmla="*/ 937140 h 937140"/>
                <a:gd name="connsiteX13" fmla="*/ 1040702 w 1042111"/>
                <a:gd name="connsiteY13" fmla="*/ 937140 h 937140"/>
                <a:gd name="connsiteX14" fmla="*/ 1040702 w 1042111"/>
                <a:gd name="connsiteY14" fmla="*/ 937140 h 937140"/>
                <a:gd name="connsiteX15" fmla="*/ 1030843 w 1042111"/>
                <a:gd name="connsiteY15" fmla="*/ 937140 h 937140"/>
                <a:gd name="connsiteX16" fmla="*/ 1030838 w 1042111"/>
                <a:gd name="connsiteY16" fmla="*/ 937140 h 937140"/>
                <a:gd name="connsiteX17" fmla="*/ 1004082 w 1042111"/>
                <a:gd name="connsiteY17" fmla="*/ 937140 h 937140"/>
                <a:gd name="connsiteX18" fmla="*/ 1004063 w 1042111"/>
                <a:gd name="connsiteY18" fmla="*/ 937140 h 937140"/>
                <a:gd name="connsiteX19" fmla="*/ 981723 w 1042111"/>
                <a:gd name="connsiteY19" fmla="*/ 937140 h 937140"/>
                <a:gd name="connsiteX20" fmla="*/ 981693 w 1042111"/>
                <a:gd name="connsiteY20" fmla="*/ 937140 h 937140"/>
                <a:gd name="connsiteX21" fmla="*/ 951970 w 1042111"/>
                <a:gd name="connsiteY21" fmla="*/ 937140 h 937140"/>
                <a:gd name="connsiteX22" fmla="*/ 951924 w 1042111"/>
                <a:gd name="connsiteY22" fmla="*/ 937140 h 937140"/>
                <a:gd name="connsiteX23" fmla="*/ 913766 w 1042111"/>
                <a:gd name="connsiteY23" fmla="*/ 937140 h 937140"/>
                <a:gd name="connsiteX24" fmla="*/ 913700 w 1042111"/>
                <a:gd name="connsiteY24" fmla="*/ 937140 h 937140"/>
                <a:gd name="connsiteX25" fmla="*/ 866055 w 1042111"/>
                <a:gd name="connsiteY25" fmla="*/ 937140 h 937140"/>
                <a:gd name="connsiteX26" fmla="*/ 865964 w 1042111"/>
                <a:gd name="connsiteY26" fmla="*/ 937140 h 937140"/>
                <a:gd name="connsiteX27" fmla="*/ 807781 w 1042111"/>
                <a:gd name="connsiteY27" fmla="*/ 937140 h 937140"/>
                <a:gd name="connsiteX28" fmla="*/ 807660 w 1042111"/>
                <a:gd name="connsiteY28" fmla="*/ 937140 h 937140"/>
                <a:gd name="connsiteX29" fmla="*/ 737887 w 1042111"/>
                <a:gd name="connsiteY29" fmla="*/ 937140 h 937140"/>
                <a:gd name="connsiteX30" fmla="*/ 737729 w 1042111"/>
                <a:gd name="connsiteY30" fmla="*/ 937140 h 937140"/>
                <a:gd name="connsiteX31" fmla="*/ 655316 w 1042111"/>
                <a:gd name="connsiteY31" fmla="*/ 937140 h 937140"/>
                <a:gd name="connsiteX32" fmla="*/ 655116 w 1042111"/>
                <a:gd name="connsiteY32" fmla="*/ 937140 h 937140"/>
                <a:gd name="connsiteX33" fmla="*/ 559014 w 1042111"/>
                <a:gd name="connsiteY33" fmla="*/ 937140 h 937140"/>
                <a:gd name="connsiteX34" fmla="*/ 558764 w 1042111"/>
                <a:gd name="connsiteY34" fmla="*/ 937140 h 937140"/>
                <a:gd name="connsiteX35" fmla="*/ 447923 w 1042111"/>
                <a:gd name="connsiteY35" fmla="*/ 937140 h 937140"/>
                <a:gd name="connsiteX36" fmla="*/ 447615 w 1042111"/>
                <a:gd name="connsiteY36" fmla="*/ 937140 h 937140"/>
                <a:gd name="connsiteX37" fmla="*/ 320987 w 1042111"/>
                <a:gd name="connsiteY37" fmla="*/ 937140 h 937140"/>
                <a:gd name="connsiteX38" fmla="*/ 320613 w 1042111"/>
                <a:gd name="connsiteY38" fmla="*/ 937140 h 937140"/>
                <a:gd name="connsiteX39" fmla="*/ 325012 w 1042111"/>
                <a:gd name="connsiteY39" fmla="*/ 831327 h 937140"/>
                <a:gd name="connsiteX40" fmla="*/ 323202 w 1042111"/>
                <a:gd name="connsiteY40" fmla="*/ 777915 h 937140"/>
                <a:gd name="connsiteX41" fmla="*/ 319975 w 1042111"/>
                <a:gd name="connsiteY41" fmla="*/ 753187 h 937140"/>
                <a:gd name="connsiteX42" fmla="*/ 314183 w 1042111"/>
                <a:gd name="connsiteY42" fmla="*/ 721555 h 937140"/>
                <a:gd name="connsiteX43" fmla="*/ 308725 w 1042111"/>
                <a:gd name="connsiteY43" fmla="*/ 703337 h 937140"/>
                <a:gd name="connsiteX44" fmla="*/ 290823 w 1042111"/>
                <a:gd name="connsiteY44" fmla="*/ 670540 h 937140"/>
                <a:gd name="connsiteX45" fmla="*/ 288351 w 1042111"/>
                <a:gd name="connsiteY45" fmla="*/ 666729 h 937140"/>
                <a:gd name="connsiteX46" fmla="*/ 288618 w 1042111"/>
                <a:gd name="connsiteY46" fmla="*/ 666600 h 937140"/>
                <a:gd name="connsiteX47" fmla="*/ 201785 w 1042111"/>
                <a:gd name="connsiteY47" fmla="*/ 576095 h 937140"/>
                <a:gd name="connsiteX48" fmla="*/ 0 w 1042111"/>
                <a:gd name="connsiteY48" fmla="*/ 302262 h 937140"/>
                <a:gd name="connsiteX49" fmla="*/ 290208 w 1042111"/>
                <a:gd name="connsiteY49" fmla="*/ 302262 h 937140"/>
                <a:gd name="connsiteX50" fmla="*/ 290208 w 1042111"/>
                <a:gd name="connsiteY50" fmla="*/ 325776 h 937140"/>
                <a:gd name="connsiteX51" fmla="*/ 284345 w 1042111"/>
                <a:gd name="connsiteY51" fmla="*/ 349290 h 937140"/>
                <a:gd name="connsiteX52" fmla="*/ 266757 w 1042111"/>
                <a:gd name="connsiteY52" fmla="*/ 378683 h 937140"/>
                <a:gd name="connsiteX53" fmla="*/ 250634 w 1042111"/>
                <a:gd name="connsiteY53" fmla="*/ 431589 h 937140"/>
                <a:gd name="connsiteX54" fmla="*/ 348836 w 1042111"/>
                <a:gd name="connsiteY54" fmla="*/ 516827 h 937140"/>
                <a:gd name="connsiteX55" fmla="*/ 447037 w 1042111"/>
                <a:gd name="connsiteY55" fmla="*/ 438937 h 937140"/>
                <a:gd name="connsiteX56" fmla="*/ 447037 w 1042111"/>
                <a:gd name="connsiteY56" fmla="*/ 437468 h 937140"/>
                <a:gd name="connsiteX57" fmla="*/ 447037 w 1042111"/>
                <a:gd name="connsiteY57" fmla="*/ 435998 h 937140"/>
                <a:gd name="connsiteX58" fmla="*/ 432380 w 1042111"/>
                <a:gd name="connsiteY58" fmla="*/ 378683 h 937140"/>
                <a:gd name="connsiteX59" fmla="*/ 413326 w 1042111"/>
                <a:gd name="connsiteY59" fmla="*/ 344881 h 937140"/>
                <a:gd name="connsiteX60" fmla="*/ 408929 w 1042111"/>
                <a:gd name="connsiteY60" fmla="*/ 325776 h 937140"/>
                <a:gd name="connsiteX61" fmla="*/ 408929 w 1042111"/>
                <a:gd name="connsiteY61" fmla="*/ 302262 h 937140"/>
                <a:gd name="connsiteX62" fmla="*/ 676053 w 1042111"/>
                <a:gd name="connsiteY62" fmla="*/ 302262 h 937140"/>
                <a:gd name="connsiteX63" fmla="*/ 712677 w 1042111"/>
                <a:gd name="connsiteY63" fmla="*/ 302262 h 937140"/>
                <a:gd name="connsiteX64" fmla="*/ 712677 w 1042111"/>
                <a:gd name="connsiteY64" fmla="*/ 295952 h 937140"/>
                <a:gd name="connsiteX65" fmla="*/ 712677 w 1042111"/>
                <a:gd name="connsiteY65" fmla="*/ 162866 h 937140"/>
                <a:gd name="connsiteX66" fmla="*/ 705334 w 1042111"/>
                <a:gd name="connsiteY66" fmla="*/ 134988 h 937140"/>
                <a:gd name="connsiteX67" fmla="*/ 683304 w 1042111"/>
                <a:gd name="connsiteY67" fmla="*/ 96840 h 937140"/>
                <a:gd name="connsiteX68" fmla="*/ 673023 w 1042111"/>
                <a:gd name="connsiteY68" fmla="*/ 57223 h 937140"/>
                <a:gd name="connsiteX69" fmla="*/ 740582 w 1042111"/>
                <a:gd name="connsiteY69" fmla="*/ 0 h 9371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1042111" h="937140">
                  <a:moveTo>
                    <a:pt x="740582" y="0"/>
                  </a:moveTo>
                  <a:cubicBezTo>
                    <a:pt x="775830" y="0"/>
                    <a:pt x="803735" y="23476"/>
                    <a:pt x="806672" y="54289"/>
                  </a:cubicBezTo>
                  <a:cubicBezTo>
                    <a:pt x="808141" y="70429"/>
                    <a:pt x="805204" y="83634"/>
                    <a:pt x="794923" y="96840"/>
                  </a:cubicBezTo>
                  <a:cubicBezTo>
                    <a:pt x="783174" y="111512"/>
                    <a:pt x="778768" y="120316"/>
                    <a:pt x="772893" y="137923"/>
                  </a:cubicBezTo>
                  <a:lnTo>
                    <a:pt x="767018" y="162866"/>
                  </a:lnTo>
                  <a:cubicBezTo>
                    <a:pt x="767018" y="162866"/>
                    <a:pt x="767018" y="162866"/>
                    <a:pt x="767018" y="280821"/>
                  </a:cubicBezTo>
                  <a:lnTo>
                    <a:pt x="767018" y="302262"/>
                  </a:lnTo>
                  <a:lnTo>
                    <a:pt x="833111" y="302262"/>
                  </a:lnTo>
                  <a:cubicBezTo>
                    <a:pt x="893708" y="302262"/>
                    <a:pt x="962963" y="302262"/>
                    <a:pt x="1042110" y="302262"/>
                  </a:cubicBezTo>
                  <a:lnTo>
                    <a:pt x="1042110" y="302263"/>
                  </a:lnTo>
                  <a:lnTo>
                    <a:pt x="1042111" y="302262"/>
                  </a:lnTo>
                  <a:cubicBezTo>
                    <a:pt x="1042111" y="302262"/>
                    <a:pt x="1042111" y="302262"/>
                    <a:pt x="1042111" y="937140"/>
                  </a:cubicBezTo>
                  <a:lnTo>
                    <a:pt x="1042110" y="937140"/>
                  </a:lnTo>
                  <a:lnTo>
                    <a:pt x="1040702" y="937140"/>
                  </a:lnTo>
                  <a:lnTo>
                    <a:pt x="1040702" y="937140"/>
                  </a:lnTo>
                  <a:lnTo>
                    <a:pt x="1030843" y="937140"/>
                  </a:lnTo>
                  <a:lnTo>
                    <a:pt x="1030838" y="937140"/>
                  </a:lnTo>
                  <a:lnTo>
                    <a:pt x="1004082" y="937140"/>
                  </a:lnTo>
                  <a:lnTo>
                    <a:pt x="1004063" y="937140"/>
                  </a:lnTo>
                  <a:lnTo>
                    <a:pt x="981723" y="937140"/>
                  </a:lnTo>
                  <a:lnTo>
                    <a:pt x="981693" y="937140"/>
                  </a:lnTo>
                  <a:lnTo>
                    <a:pt x="951970" y="937140"/>
                  </a:lnTo>
                  <a:lnTo>
                    <a:pt x="951924" y="937140"/>
                  </a:lnTo>
                  <a:lnTo>
                    <a:pt x="913766" y="937140"/>
                  </a:lnTo>
                  <a:lnTo>
                    <a:pt x="913700" y="937140"/>
                  </a:lnTo>
                  <a:lnTo>
                    <a:pt x="866055" y="937140"/>
                  </a:lnTo>
                  <a:lnTo>
                    <a:pt x="865964" y="937140"/>
                  </a:lnTo>
                  <a:lnTo>
                    <a:pt x="807781" y="937140"/>
                  </a:lnTo>
                  <a:lnTo>
                    <a:pt x="807660" y="937140"/>
                  </a:lnTo>
                  <a:lnTo>
                    <a:pt x="737887" y="937140"/>
                  </a:lnTo>
                  <a:lnTo>
                    <a:pt x="737729" y="937140"/>
                  </a:lnTo>
                  <a:lnTo>
                    <a:pt x="655316" y="937140"/>
                  </a:lnTo>
                  <a:lnTo>
                    <a:pt x="655116" y="937140"/>
                  </a:lnTo>
                  <a:lnTo>
                    <a:pt x="559014" y="937140"/>
                  </a:lnTo>
                  <a:lnTo>
                    <a:pt x="558764" y="937140"/>
                  </a:lnTo>
                  <a:lnTo>
                    <a:pt x="447923" y="937140"/>
                  </a:lnTo>
                  <a:lnTo>
                    <a:pt x="447615" y="937140"/>
                  </a:lnTo>
                  <a:lnTo>
                    <a:pt x="320987" y="937140"/>
                  </a:lnTo>
                  <a:lnTo>
                    <a:pt x="320613" y="937140"/>
                  </a:lnTo>
                  <a:cubicBezTo>
                    <a:pt x="323546" y="900400"/>
                    <a:pt x="325012" y="865129"/>
                    <a:pt x="325012" y="831327"/>
                  </a:cubicBezTo>
                  <a:cubicBezTo>
                    <a:pt x="325012" y="812589"/>
                    <a:pt x="324462" y="794678"/>
                    <a:pt x="323202" y="777915"/>
                  </a:cubicBezTo>
                  <a:lnTo>
                    <a:pt x="319975" y="753187"/>
                  </a:lnTo>
                  <a:lnTo>
                    <a:pt x="314183" y="721555"/>
                  </a:lnTo>
                  <a:lnTo>
                    <a:pt x="308725" y="703337"/>
                  </a:lnTo>
                  <a:lnTo>
                    <a:pt x="290823" y="670540"/>
                  </a:lnTo>
                  <a:lnTo>
                    <a:pt x="288351" y="666729"/>
                  </a:lnTo>
                  <a:lnTo>
                    <a:pt x="288618" y="666600"/>
                  </a:lnTo>
                  <a:lnTo>
                    <a:pt x="201785" y="576095"/>
                  </a:lnTo>
                  <a:cubicBezTo>
                    <a:pt x="120095" y="485230"/>
                    <a:pt x="53864" y="393746"/>
                    <a:pt x="0" y="302262"/>
                  </a:cubicBezTo>
                  <a:cubicBezTo>
                    <a:pt x="0" y="302262"/>
                    <a:pt x="0" y="302262"/>
                    <a:pt x="290208" y="302262"/>
                  </a:cubicBezTo>
                  <a:cubicBezTo>
                    <a:pt x="290208" y="302262"/>
                    <a:pt x="290208" y="302262"/>
                    <a:pt x="290208" y="325776"/>
                  </a:cubicBezTo>
                  <a:cubicBezTo>
                    <a:pt x="290208" y="325776"/>
                    <a:pt x="290208" y="325776"/>
                    <a:pt x="284345" y="349290"/>
                  </a:cubicBezTo>
                  <a:cubicBezTo>
                    <a:pt x="279948" y="359578"/>
                    <a:pt x="277016" y="366926"/>
                    <a:pt x="266757" y="378683"/>
                  </a:cubicBezTo>
                  <a:cubicBezTo>
                    <a:pt x="255031" y="394849"/>
                    <a:pt x="250634" y="412484"/>
                    <a:pt x="250634" y="431589"/>
                  </a:cubicBezTo>
                  <a:cubicBezTo>
                    <a:pt x="250634" y="478617"/>
                    <a:pt x="294605" y="516827"/>
                    <a:pt x="348836" y="516827"/>
                  </a:cubicBezTo>
                  <a:cubicBezTo>
                    <a:pt x="401601" y="516827"/>
                    <a:pt x="442640" y="483026"/>
                    <a:pt x="447037" y="438937"/>
                  </a:cubicBezTo>
                  <a:cubicBezTo>
                    <a:pt x="447037" y="438937"/>
                    <a:pt x="447037" y="438937"/>
                    <a:pt x="447037" y="437468"/>
                  </a:cubicBezTo>
                  <a:cubicBezTo>
                    <a:pt x="447037" y="437468"/>
                    <a:pt x="447037" y="437468"/>
                    <a:pt x="447037" y="435998"/>
                  </a:cubicBezTo>
                  <a:cubicBezTo>
                    <a:pt x="449969" y="413954"/>
                    <a:pt x="444106" y="396318"/>
                    <a:pt x="432380" y="378683"/>
                  </a:cubicBezTo>
                  <a:cubicBezTo>
                    <a:pt x="422120" y="365456"/>
                    <a:pt x="419189" y="359578"/>
                    <a:pt x="413326" y="344881"/>
                  </a:cubicBezTo>
                  <a:cubicBezTo>
                    <a:pt x="413326" y="344881"/>
                    <a:pt x="413326" y="344881"/>
                    <a:pt x="408929" y="325776"/>
                  </a:cubicBezTo>
                  <a:cubicBezTo>
                    <a:pt x="408929" y="325776"/>
                    <a:pt x="408929" y="325776"/>
                    <a:pt x="408929" y="302262"/>
                  </a:cubicBezTo>
                  <a:cubicBezTo>
                    <a:pt x="408929" y="302262"/>
                    <a:pt x="408929" y="302262"/>
                    <a:pt x="676053" y="302262"/>
                  </a:cubicBezTo>
                  <a:lnTo>
                    <a:pt x="712677" y="302262"/>
                  </a:lnTo>
                  <a:lnTo>
                    <a:pt x="712677" y="295952"/>
                  </a:lnTo>
                  <a:cubicBezTo>
                    <a:pt x="712677" y="270160"/>
                    <a:pt x="712677" y="228893"/>
                    <a:pt x="712677" y="162866"/>
                  </a:cubicBezTo>
                  <a:cubicBezTo>
                    <a:pt x="712677" y="162866"/>
                    <a:pt x="712677" y="162866"/>
                    <a:pt x="705334" y="134988"/>
                  </a:cubicBezTo>
                  <a:cubicBezTo>
                    <a:pt x="699459" y="120316"/>
                    <a:pt x="695053" y="111512"/>
                    <a:pt x="683304" y="96840"/>
                  </a:cubicBezTo>
                  <a:cubicBezTo>
                    <a:pt x="675960" y="85101"/>
                    <a:pt x="671554" y="71896"/>
                    <a:pt x="673023" y="57223"/>
                  </a:cubicBezTo>
                  <a:cubicBezTo>
                    <a:pt x="673023" y="26411"/>
                    <a:pt x="703865" y="0"/>
                    <a:pt x="740582" y="0"/>
                  </a:cubicBezTo>
                  <a:close/>
                </a:path>
              </a:pathLst>
            </a:custGeom>
            <a:solidFill>
              <a:schemeClr val="tx1">
                <a:lumMod val="85000"/>
                <a:lumOff val="15000"/>
              </a:schemeClr>
            </a:solidFill>
            <a:ln>
              <a:noFill/>
            </a:ln>
          </p:spPr>
          <p:txBody>
            <a:bodyPr vert="horz" wrap="square" lIns="31402" tIns="15701" rIns="31402" bIns="15701" numCol="1" anchor="t" anchorCtr="0" compatLnSpc="1">
              <a:noAutofit/>
            </a:bodyPr>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sp>
          <p:nvSpPr>
            <p:cNvPr id="105" name="Freeform 52"/>
            <p:cNvSpPr/>
            <p:nvPr/>
          </p:nvSpPr>
          <p:spPr bwMode="auto">
            <a:xfrm>
              <a:off x="5224583" y="2099374"/>
              <a:ext cx="918170" cy="923229"/>
            </a:xfrm>
            <a:custGeom>
              <a:avLst/>
              <a:gdLst>
                <a:gd name="connsiteX0" fmla="*/ 155558 w 918170"/>
                <a:gd name="connsiteY0" fmla="*/ 0 h 923229"/>
                <a:gd name="connsiteX1" fmla="*/ 221129 w 918170"/>
                <a:gd name="connsiteY1" fmla="*/ 52846 h 923229"/>
                <a:gd name="connsiteX2" fmla="*/ 210929 w 918170"/>
                <a:gd name="connsiteY2" fmla="*/ 95417 h 923229"/>
                <a:gd name="connsiteX3" fmla="*/ 187615 w 918170"/>
                <a:gd name="connsiteY3" fmla="*/ 136520 h 923229"/>
                <a:gd name="connsiteX4" fmla="*/ 189072 w 918170"/>
                <a:gd name="connsiteY4" fmla="*/ 136520 h 923229"/>
                <a:gd name="connsiteX5" fmla="*/ 181786 w 918170"/>
                <a:gd name="connsiteY5" fmla="*/ 162943 h 923229"/>
                <a:gd name="connsiteX6" fmla="*/ 181786 w 918170"/>
                <a:gd name="connsiteY6" fmla="*/ 274068 h 923229"/>
                <a:gd name="connsiteX7" fmla="*/ 181786 w 918170"/>
                <a:gd name="connsiteY7" fmla="*/ 287086 h 923229"/>
                <a:gd name="connsiteX8" fmla="*/ 229728 w 918170"/>
                <a:gd name="connsiteY8" fmla="*/ 287086 h 923229"/>
                <a:gd name="connsiteX9" fmla="*/ 706962 w 918170"/>
                <a:gd name="connsiteY9" fmla="*/ 287086 h 923229"/>
                <a:gd name="connsiteX10" fmla="*/ 684961 w 918170"/>
                <a:gd name="connsiteY10" fmla="*/ 391396 h 923229"/>
                <a:gd name="connsiteX11" fmla="*/ 918170 w 918170"/>
                <a:gd name="connsiteY11" fmla="*/ 923229 h 923229"/>
                <a:gd name="connsiteX12" fmla="*/ 573490 w 918170"/>
                <a:gd name="connsiteY12" fmla="*/ 923229 h 923229"/>
                <a:gd name="connsiteX13" fmla="*/ 573490 w 918170"/>
                <a:gd name="connsiteY13" fmla="*/ 879155 h 923229"/>
                <a:gd name="connsiteX14" fmla="*/ 579357 w 918170"/>
                <a:gd name="connsiteY14" fmla="*/ 857117 h 923229"/>
                <a:gd name="connsiteX15" fmla="*/ 596957 w 918170"/>
                <a:gd name="connsiteY15" fmla="*/ 826265 h 923229"/>
                <a:gd name="connsiteX16" fmla="*/ 613091 w 918170"/>
                <a:gd name="connsiteY16" fmla="*/ 773376 h 923229"/>
                <a:gd name="connsiteX17" fmla="*/ 514821 w 918170"/>
                <a:gd name="connsiteY17" fmla="*/ 688165 h 923229"/>
                <a:gd name="connsiteX18" fmla="*/ 416550 w 918170"/>
                <a:gd name="connsiteY18" fmla="*/ 766030 h 923229"/>
                <a:gd name="connsiteX19" fmla="*/ 416550 w 918170"/>
                <a:gd name="connsiteY19" fmla="*/ 767499 h 923229"/>
                <a:gd name="connsiteX20" fmla="*/ 416550 w 918170"/>
                <a:gd name="connsiteY20" fmla="*/ 768968 h 923229"/>
                <a:gd name="connsiteX21" fmla="*/ 431217 w 918170"/>
                <a:gd name="connsiteY21" fmla="*/ 826265 h 923229"/>
                <a:gd name="connsiteX22" fmla="*/ 450285 w 918170"/>
                <a:gd name="connsiteY22" fmla="*/ 860056 h 923229"/>
                <a:gd name="connsiteX23" fmla="*/ 454685 w 918170"/>
                <a:gd name="connsiteY23" fmla="*/ 879155 h 923229"/>
                <a:gd name="connsiteX24" fmla="*/ 454685 w 918170"/>
                <a:gd name="connsiteY24" fmla="*/ 923229 h 923229"/>
                <a:gd name="connsiteX25" fmla="*/ 0 w 918170"/>
                <a:gd name="connsiteY25" fmla="*/ 923229 h 923229"/>
                <a:gd name="connsiteX26" fmla="*/ 0 w 918170"/>
                <a:gd name="connsiteY26" fmla="*/ 511866 h 923229"/>
                <a:gd name="connsiteX27" fmla="*/ 41068 w 918170"/>
                <a:gd name="connsiteY27" fmla="*/ 511866 h 923229"/>
                <a:gd name="connsiteX28" fmla="*/ 64536 w 918170"/>
                <a:gd name="connsiteY28" fmla="*/ 517743 h 923229"/>
                <a:gd name="connsiteX29" fmla="*/ 93871 w 918170"/>
                <a:gd name="connsiteY29" fmla="*/ 535373 h 923229"/>
                <a:gd name="connsiteX30" fmla="*/ 146673 w 918170"/>
                <a:gd name="connsiteY30" fmla="*/ 551534 h 923229"/>
                <a:gd name="connsiteX31" fmla="*/ 231743 w 918170"/>
                <a:gd name="connsiteY31" fmla="*/ 453100 h 923229"/>
                <a:gd name="connsiteX32" fmla="*/ 154006 w 918170"/>
                <a:gd name="connsiteY32" fmla="*/ 354667 h 923229"/>
                <a:gd name="connsiteX33" fmla="*/ 151073 w 918170"/>
                <a:gd name="connsiteY33" fmla="*/ 354667 h 923229"/>
                <a:gd name="connsiteX34" fmla="*/ 93871 w 918170"/>
                <a:gd name="connsiteY34" fmla="*/ 369359 h 923229"/>
                <a:gd name="connsiteX35" fmla="*/ 60135 w 918170"/>
                <a:gd name="connsiteY35" fmla="*/ 388458 h 923229"/>
                <a:gd name="connsiteX36" fmla="*/ 41068 w 918170"/>
                <a:gd name="connsiteY36" fmla="*/ 392865 h 923229"/>
                <a:gd name="connsiteX37" fmla="*/ 0 w 918170"/>
                <a:gd name="connsiteY37" fmla="*/ 392865 h 923229"/>
                <a:gd name="connsiteX38" fmla="*/ 0 w 918170"/>
                <a:gd name="connsiteY38" fmla="*/ 287086 h 923229"/>
                <a:gd name="connsiteX39" fmla="*/ 125824 w 918170"/>
                <a:gd name="connsiteY39" fmla="*/ 287086 h 923229"/>
                <a:gd name="connsiteX40" fmla="*/ 128963 w 918170"/>
                <a:gd name="connsiteY40" fmla="*/ 287086 h 923229"/>
                <a:gd name="connsiteX41" fmla="*/ 128715 w 918170"/>
                <a:gd name="connsiteY41" fmla="*/ 258841 h 923229"/>
                <a:gd name="connsiteX42" fmla="*/ 127872 w 918170"/>
                <a:gd name="connsiteY42" fmla="*/ 162943 h 923229"/>
                <a:gd name="connsiteX43" fmla="*/ 120586 w 918170"/>
                <a:gd name="connsiteY43" fmla="*/ 133584 h 923229"/>
                <a:gd name="connsiteX44" fmla="*/ 100186 w 918170"/>
                <a:gd name="connsiteY44" fmla="*/ 95417 h 923229"/>
                <a:gd name="connsiteX45" fmla="*/ 88529 w 918170"/>
                <a:gd name="connsiteY45" fmla="*/ 57250 h 923229"/>
                <a:gd name="connsiteX46" fmla="*/ 155558 w 918170"/>
                <a:gd name="connsiteY46" fmla="*/ 0 h 923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918170" h="923229">
                  <a:moveTo>
                    <a:pt x="155558" y="0"/>
                  </a:moveTo>
                  <a:cubicBezTo>
                    <a:pt x="190529" y="0"/>
                    <a:pt x="218215" y="23487"/>
                    <a:pt x="221129" y="52846"/>
                  </a:cubicBezTo>
                  <a:cubicBezTo>
                    <a:pt x="222586" y="70462"/>
                    <a:pt x="219672" y="83673"/>
                    <a:pt x="210929" y="95417"/>
                  </a:cubicBezTo>
                  <a:cubicBezTo>
                    <a:pt x="199272" y="111564"/>
                    <a:pt x="193443" y="120372"/>
                    <a:pt x="187615" y="136520"/>
                  </a:cubicBezTo>
                  <a:cubicBezTo>
                    <a:pt x="187615" y="136520"/>
                    <a:pt x="187615" y="136520"/>
                    <a:pt x="189072" y="136520"/>
                  </a:cubicBezTo>
                  <a:lnTo>
                    <a:pt x="181786" y="162943"/>
                  </a:lnTo>
                  <a:cubicBezTo>
                    <a:pt x="181786" y="162943"/>
                    <a:pt x="181786" y="162943"/>
                    <a:pt x="181786" y="274068"/>
                  </a:cubicBezTo>
                  <a:lnTo>
                    <a:pt x="181786" y="287086"/>
                  </a:lnTo>
                  <a:lnTo>
                    <a:pt x="229728" y="287086"/>
                  </a:lnTo>
                  <a:cubicBezTo>
                    <a:pt x="334150" y="287086"/>
                    <a:pt x="486036" y="287086"/>
                    <a:pt x="706962" y="287086"/>
                  </a:cubicBezTo>
                  <a:cubicBezTo>
                    <a:pt x="696695" y="353198"/>
                    <a:pt x="683494" y="364951"/>
                    <a:pt x="684961" y="391396"/>
                  </a:cubicBezTo>
                  <a:cubicBezTo>
                    <a:pt x="692295" y="536842"/>
                    <a:pt x="918170" y="923229"/>
                    <a:pt x="918170" y="923229"/>
                  </a:cubicBezTo>
                  <a:cubicBezTo>
                    <a:pt x="918170" y="923229"/>
                    <a:pt x="918170" y="923229"/>
                    <a:pt x="573490" y="923229"/>
                  </a:cubicBezTo>
                  <a:cubicBezTo>
                    <a:pt x="573490" y="923229"/>
                    <a:pt x="573490" y="923229"/>
                    <a:pt x="573490" y="879155"/>
                  </a:cubicBezTo>
                  <a:cubicBezTo>
                    <a:pt x="573490" y="879155"/>
                    <a:pt x="573490" y="879155"/>
                    <a:pt x="579357" y="857117"/>
                  </a:cubicBezTo>
                  <a:cubicBezTo>
                    <a:pt x="583757" y="845364"/>
                    <a:pt x="586690" y="839487"/>
                    <a:pt x="596957" y="826265"/>
                  </a:cubicBezTo>
                  <a:cubicBezTo>
                    <a:pt x="608691" y="810104"/>
                    <a:pt x="613091" y="792475"/>
                    <a:pt x="613091" y="773376"/>
                  </a:cubicBezTo>
                  <a:cubicBezTo>
                    <a:pt x="613091" y="726363"/>
                    <a:pt x="569090" y="688165"/>
                    <a:pt x="514821" y="688165"/>
                  </a:cubicBezTo>
                  <a:cubicBezTo>
                    <a:pt x="462019" y="688165"/>
                    <a:pt x="420950" y="721955"/>
                    <a:pt x="416550" y="766030"/>
                  </a:cubicBezTo>
                  <a:cubicBezTo>
                    <a:pt x="416550" y="766030"/>
                    <a:pt x="416550" y="766030"/>
                    <a:pt x="416550" y="767499"/>
                  </a:cubicBezTo>
                  <a:cubicBezTo>
                    <a:pt x="416550" y="767499"/>
                    <a:pt x="416550" y="768968"/>
                    <a:pt x="416550" y="768968"/>
                  </a:cubicBezTo>
                  <a:cubicBezTo>
                    <a:pt x="413617" y="791005"/>
                    <a:pt x="419484" y="808635"/>
                    <a:pt x="431217" y="826265"/>
                  </a:cubicBezTo>
                  <a:cubicBezTo>
                    <a:pt x="441485" y="839487"/>
                    <a:pt x="444418" y="846833"/>
                    <a:pt x="450285" y="860056"/>
                  </a:cubicBezTo>
                  <a:lnTo>
                    <a:pt x="454685" y="879155"/>
                  </a:lnTo>
                  <a:cubicBezTo>
                    <a:pt x="454685" y="879155"/>
                    <a:pt x="454685" y="879155"/>
                    <a:pt x="454685" y="923229"/>
                  </a:cubicBezTo>
                  <a:cubicBezTo>
                    <a:pt x="454685" y="923229"/>
                    <a:pt x="454685" y="923229"/>
                    <a:pt x="0" y="923229"/>
                  </a:cubicBezTo>
                  <a:cubicBezTo>
                    <a:pt x="0" y="923229"/>
                    <a:pt x="0" y="923229"/>
                    <a:pt x="0" y="511866"/>
                  </a:cubicBezTo>
                  <a:cubicBezTo>
                    <a:pt x="0" y="511866"/>
                    <a:pt x="0" y="511866"/>
                    <a:pt x="41068" y="511866"/>
                  </a:cubicBezTo>
                  <a:cubicBezTo>
                    <a:pt x="41068" y="511866"/>
                    <a:pt x="41068" y="511866"/>
                    <a:pt x="64536" y="517743"/>
                  </a:cubicBezTo>
                  <a:cubicBezTo>
                    <a:pt x="76269" y="522151"/>
                    <a:pt x="82136" y="526558"/>
                    <a:pt x="93871" y="535373"/>
                  </a:cubicBezTo>
                  <a:cubicBezTo>
                    <a:pt x="110005" y="547126"/>
                    <a:pt x="127605" y="551534"/>
                    <a:pt x="146673" y="551534"/>
                  </a:cubicBezTo>
                  <a:cubicBezTo>
                    <a:pt x="193608" y="551534"/>
                    <a:pt x="231743" y="507459"/>
                    <a:pt x="231743" y="453100"/>
                  </a:cubicBezTo>
                  <a:cubicBezTo>
                    <a:pt x="231743" y="401680"/>
                    <a:pt x="198008" y="359075"/>
                    <a:pt x="154006" y="354667"/>
                  </a:cubicBezTo>
                  <a:cubicBezTo>
                    <a:pt x="152540" y="354667"/>
                    <a:pt x="152540" y="354667"/>
                    <a:pt x="151073" y="354667"/>
                  </a:cubicBezTo>
                  <a:cubicBezTo>
                    <a:pt x="130539" y="351729"/>
                    <a:pt x="111471" y="357605"/>
                    <a:pt x="93871" y="369359"/>
                  </a:cubicBezTo>
                  <a:cubicBezTo>
                    <a:pt x="80670" y="379643"/>
                    <a:pt x="74803" y="382581"/>
                    <a:pt x="60135" y="388458"/>
                  </a:cubicBezTo>
                  <a:cubicBezTo>
                    <a:pt x="60135" y="388458"/>
                    <a:pt x="60135" y="388458"/>
                    <a:pt x="41068" y="392865"/>
                  </a:cubicBezTo>
                  <a:cubicBezTo>
                    <a:pt x="41068" y="392865"/>
                    <a:pt x="41068" y="392865"/>
                    <a:pt x="0" y="392865"/>
                  </a:cubicBezTo>
                  <a:cubicBezTo>
                    <a:pt x="0" y="392865"/>
                    <a:pt x="0" y="392865"/>
                    <a:pt x="0" y="287086"/>
                  </a:cubicBezTo>
                  <a:cubicBezTo>
                    <a:pt x="0" y="287086"/>
                    <a:pt x="0" y="287086"/>
                    <a:pt x="125824" y="287086"/>
                  </a:cubicBezTo>
                  <a:lnTo>
                    <a:pt x="128963" y="287086"/>
                  </a:lnTo>
                  <a:lnTo>
                    <a:pt x="128715" y="258841"/>
                  </a:lnTo>
                  <a:cubicBezTo>
                    <a:pt x="128510" y="235514"/>
                    <a:pt x="128237" y="204412"/>
                    <a:pt x="127872" y="162943"/>
                  </a:cubicBezTo>
                  <a:cubicBezTo>
                    <a:pt x="127872" y="162943"/>
                    <a:pt x="127872" y="162943"/>
                    <a:pt x="120586" y="133584"/>
                  </a:cubicBezTo>
                  <a:cubicBezTo>
                    <a:pt x="114758" y="118904"/>
                    <a:pt x="110386" y="110096"/>
                    <a:pt x="100186" y="95417"/>
                  </a:cubicBezTo>
                  <a:cubicBezTo>
                    <a:pt x="91444" y="83673"/>
                    <a:pt x="88529" y="71930"/>
                    <a:pt x="88529" y="57250"/>
                  </a:cubicBezTo>
                  <a:cubicBezTo>
                    <a:pt x="88529" y="24955"/>
                    <a:pt x="119129" y="0"/>
                    <a:pt x="155558" y="0"/>
                  </a:cubicBezTo>
                  <a:close/>
                </a:path>
              </a:pathLst>
            </a:custGeom>
            <a:solidFill>
              <a:schemeClr val="accent1"/>
            </a:solidFill>
            <a:ln>
              <a:noFill/>
            </a:ln>
          </p:spPr>
          <p:txBody>
            <a:bodyPr vert="horz" wrap="square" lIns="31402" tIns="15701" rIns="31402" bIns="15701" numCol="1" anchor="t" anchorCtr="0" compatLnSpc="1">
              <a:noAutofit/>
            </a:bodyPr>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sp>
          <p:nvSpPr>
            <p:cNvPr id="106" name="Freeform 53"/>
            <p:cNvSpPr/>
            <p:nvPr/>
          </p:nvSpPr>
          <p:spPr bwMode="auto">
            <a:xfrm>
              <a:off x="4626382" y="2815192"/>
              <a:ext cx="1541665" cy="1253315"/>
            </a:xfrm>
            <a:custGeom>
              <a:avLst/>
              <a:gdLst>
                <a:gd name="connsiteX0" fmla="*/ 1113667 w 1541665"/>
                <a:gd name="connsiteY0" fmla="*/ 0 h 1253315"/>
                <a:gd name="connsiteX1" fmla="*/ 1179758 w 1541665"/>
                <a:gd name="connsiteY1" fmla="*/ 52768 h 1253315"/>
                <a:gd name="connsiteX2" fmla="*/ 1168008 w 1541665"/>
                <a:gd name="connsiteY2" fmla="*/ 95275 h 1253315"/>
                <a:gd name="connsiteX3" fmla="*/ 1145978 w 1541665"/>
                <a:gd name="connsiteY3" fmla="*/ 136317 h 1253315"/>
                <a:gd name="connsiteX4" fmla="*/ 1140103 w 1541665"/>
                <a:gd name="connsiteY4" fmla="*/ 162701 h 1253315"/>
                <a:gd name="connsiteX5" fmla="*/ 1139119 w 1541665"/>
                <a:gd name="connsiteY5" fmla="*/ 288392 h 1253315"/>
                <a:gd name="connsiteX6" fmla="*/ 1138922 w 1541665"/>
                <a:gd name="connsiteY6" fmla="*/ 313644 h 1253315"/>
                <a:gd name="connsiteX7" fmla="*/ 1147451 w 1541665"/>
                <a:gd name="connsiteY7" fmla="*/ 313644 h 1253315"/>
                <a:gd name="connsiteX8" fmla="*/ 1541665 w 1541665"/>
                <a:gd name="connsiteY8" fmla="*/ 313644 h 1253315"/>
                <a:gd name="connsiteX9" fmla="*/ 1306968 w 1541665"/>
                <a:gd name="connsiteY9" fmla="*/ 406231 h 1253315"/>
                <a:gd name="connsiteX10" fmla="*/ 1292300 w 1541665"/>
                <a:gd name="connsiteY10" fmla="*/ 438562 h 1253315"/>
                <a:gd name="connsiteX11" fmla="*/ 1268830 w 1541665"/>
                <a:gd name="connsiteY11" fmla="*/ 512044 h 1253315"/>
                <a:gd name="connsiteX12" fmla="*/ 1301101 w 1541665"/>
                <a:gd name="connsiteY12" fmla="*/ 606100 h 1253315"/>
                <a:gd name="connsiteX13" fmla="*/ 1251228 w 1541665"/>
                <a:gd name="connsiteY13" fmla="*/ 700156 h 1253315"/>
                <a:gd name="connsiteX14" fmla="*/ 1276164 w 1541665"/>
                <a:gd name="connsiteY14" fmla="*/ 779515 h 1253315"/>
                <a:gd name="connsiteX15" fmla="*/ 1195487 w 1541665"/>
                <a:gd name="connsiteY15" fmla="*/ 850057 h 1253315"/>
                <a:gd name="connsiteX16" fmla="*/ 1194020 w 1541665"/>
                <a:gd name="connsiteY16" fmla="*/ 948522 h 1253315"/>
                <a:gd name="connsiteX17" fmla="*/ 1135346 w 1541665"/>
                <a:gd name="connsiteY17" fmla="*/ 948522 h 1253315"/>
                <a:gd name="connsiteX18" fmla="*/ 374753 w 1541665"/>
                <a:gd name="connsiteY18" fmla="*/ 948522 h 1253315"/>
                <a:gd name="connsiteX19" fmla="*/ 300344 w 1541665"/>
                <a:gd name="connsiteY19" fmla="*/ 948522 h 1253315"/>
                <a:gd name="connsiteX20" fmla="*/ 300344 w 1541665"/>
                <a:gd name="connsiteY20" fmla="*/ 962197 h 1253315"/>
                <a:gd name="connsiteX21" fmla="*/ 300344 w 1541665"/>
                <a:gd name="connsiteY21" fmla="*/ 1090671 h 1253315"/>
                <a:gd name="connsiteX22" fmla="*/ 307688 w 1541665"/>
                <a:gd name="connsiteY22" fmla="*/ 1119976 h 1253315"/>
                <a:gd name="connsiteX23" fmla="*/ 329718 w 1541665"/>
                <a:gd name="connsiteY23" fmla="*/ 1158073 h 1253315"/>
                <a:gd name="connsiteX24" fmla="*/ 339999 w 1541665"/>
                <a:gd name="connsiteY24" fmla="*/ 1196170 h 1253315"/>
                <a:gd name="connsiteX25" fmla="*/ 273908 w 1541665"/>
                <a:gd name="connsiteY25" fmla="*/ 1253315 h 1253315"/>
                <a:gd name="connsiteX26" fmla="*/ 207818 w 1541665"/>
                <a:gd name="connsiteY26" fmla="*/ 1200566 h 1253315"/>
                <a:gd name="connsiteX27" fmla="*/ 218098 w 1541665"/>
                <a:gd name="connsiteY27" fmla="*/ 1158073 h 1253315"/>
                <a:gd name="connsiteX28" fmla="*/ 240129 w 1541665"/>
                <a:gd name="connsiteY28" fmla="*/ 1117046 h 1253315"/>
                <a:gd name="connsiteX29" fmla="*/ 247472 w 1541665"/>
                <a:gd name="connsiteY29" fmla="*/ 1090671 h 1253315"/>
                <a:gd name="connsiteX30" fmla="*/ 247472 w 1541665"/>
                <a:gd name="connsiteY30" fmla="*/ 976804 h 1253315"/>
                <a:gd name="connsiteX31" fmla="*/ 247472 w 1541665"/>
                <a:gd name="connsiteY31" fmla="*/ 948522 h 1253315"/>
                <a:gd name="connsiteX32" fmla="*/ 199850 w 1541665"/>
                <a:gd name="connsiteY32" fmla="*/ 948522 h 1253315"/>
                <a:gd name="connsiteX33" fmla="*/ 0 w 1541665"/>
                <a:gd name="connsiteY33" fmla="*/ 948522 h 1253315"/>
                <a:gd name="connsiteX34" fmla="*/ 0 w 1541665"/>
                <a:gd name="connsiteY34" fmla="*/ 313644 h 1253315"/>
                <a:gd name="connsiteX35" fmla="*/ 274384 w 1541665"/>
                <a:gd name="connsiteY35" fmla="*/ 313644 h 1253315"/>
                <a:gd name="connsiteX36" fmla="*/ 295939 w 1541665"/>
                <a:gd name="connsiteY36" fmla="*/ 313644 h 1253315"/>
                <a:gd name="connsiteX37" fmla="*/ 376383 w 1541665"/>
                <a:gd name="connsiteY37" fmla="*/ 313644 h 1253315"/>
                <a:gd name="connsiteX38" fmla="*/ 978449 w 1541665"/>
                <a:gd name="connsiteY38" fmla="*/ 313644 h 1253315"/>
                <a:gd name="connsiteX39" fmla="*/ 1085762 w 1541665"/>
                <a:gd name="connsiteY39" fmla="*/ 313644 h 1253315"/>
                <a:gd name="connsiteX40" fmla="*/ 1085762 w 1541665"/>
                <a:gd name="connsiteY40" fmla="*/ 304515 h 1253315"/>
                <a:gd name="connsiteX41" fmla="*/ 1085762 w 1541665"/>
                <a:gd name="connsiteY41" fmla="*/ 162701 h 1253315"/>
                <a:gd name="connsiteX42" fmla="*/ 1078419 w 1541665"/>
                <a:gd name="connsiteY42" fmla="*/ 133386 h 1253315"/>
                <a:gd name="connsiteX43" fmla="*/ 1056389 w 1541665"/>
                <a:gd name="connsiteY43" fmla="*/ 95275 h 1253315"/>
                <a:gd name="connsiteX44" fmla="*/ 1046108 w 1541665"/>
                <a:gd name="connsiteY44" fmla="*/ 57165 h 1253315"/>
                <a:gd name="connsiteX45" fmla="*/ 1113667 w 1541665"/>
                <a:gd name="connsiteY45" fmla="*/ 0 h 1253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1541665" h="1253315">
                  <a:moveTo>
                    <a:pt x="1113667" y="0"/>
                  </a:moveTo>
                  <a:cubicBezTo>
                    <a:pt x="1147447" y="0"/>
                    <a:pt x="1176820" y="23452"/>
                    <a:pt x="1179758" y="52768"/>
                  </a:cubicBezTo>
                  <a:cubicBezTo>
                    <a:pt x="1181226" y="68891"/>
                    <a:pt x="1178289" y="83549"/>
                    <a:pt x="1168008" y="95275"/>
                  </a:cubicBezTo>
                  <a:cubicBezTo>
                    <a:pt x="1156259" y="111399"/>
                    <a:pt x="1151853" y="120194"/>
                    <a:pt x="1145978" y="136317"/>
                  </a:cubicBezTo>
                  <a:lnTo>
                    <a:pt x="1140103" y="162701"/>
                  </a:lnTo>
                  <a:cubicBezTo>
                    <a:pt x="1140103" y="162701"/>
                    <a:pt x="1140103" y="162701"/>
                    <a:pt x="1139119" y="288392"/>
                  </a:cubicBezTo>
                  <a:lnTo>
                    <a:pt x="1138922" y="313644"/>
                  </a:lnTo>
                  <a:lnTo>
                    <a:pt x="1147451" y="313644"/>
                  </a:lnTo>
                  <a:cubicBezTo>
                    <a:pt x="1266153" y="313644"/>
                    <a:pt x="1397134" y="313644"/>
                    <a:pt x="1541665" y="313644"/>
                  </a:cubicBezTo>
                  <a:cubicBezTo>
                    <a:pt x="1541665" y="313644"/>
                    <a:pt x="1541665" y="313644"/>
                    <a:pt x="1306968" y="406231"/>
                  </a:cubicBezTo>
                  <a:cubicBezTo>
                    <a:pt x="1306968" y="406231"/>
                    <a:pt x="1306968" y="406231"/>
                    <a:pt x="1292300" y="438562"/>
                  </a:cubicBezTo>
                  <a:cubicBezTo>
                    <a:pt x="1292300" y="438562"/>
                    <a:pt x="1292300" y="438562"/>
                    <a:pt x="1268830" y="512044"/>
                  </a:cubicBezTo>
                  <a:cubicBezTo>
                    <a:pt x="1268830" y="512044"/>
                    <a:pt x="1290833" y="586994"/>
                    <a:pt x="1301101" y="606100"/>
                  </a:cubicBezTo>
                  <a:cubicBezTo>
                    <a:pt x="1324571" y="654597"/>
                    <a:pt x="1251228" y="700156"/>
                    <a:pt x="1251228" y="700156"/>
                  </a:cubicBezTo>
                  <a:cubicBezTo>
                    <a:pt x="1251228" y="700156"/>
                    <a:pt x="1301101" y="723670"/>
                    <a:pt x="1276164" y="779515"/>
                  </a:cubicBezTo>
                  <a:cubicBezTo>
                    <a:pt x="1264430" y="803029"/>
                    <a:pt x="1195487" y="850057"/>
                    <a:pt x="1195487" y="850057"/>
                  </a:cubicBezTo>
                  <a:cubicBezTo>
                    <a:pt x="1195487" y="850057"/>
                    <a:pt x="1195487" y="850057"/>
                    <a:pt x="1194020" y="948522"/>
                  </a:cubicBezTo>
                  <a:cubicBezTo>
                    <a:pt x="1194020" y="948522"/>
                    <a:pt x="1194020" y="948522"/>
                    <a:pt x="1135346" y="948522"/>
                  </a:cubicBezTo>
                  <a:cubicBezTo>
                    <a:pt x="1135346" y="948522"/>
                    <a:pt x="1135346" y="948522"/>
                    <a:pt x="374753" y="948522"/>
                  </a:cubicBezTo>
                  <a:lnTo>
                    <a:pt x="300344" y="948522"/>
                  </a:lnTo>
                  <a:lnTo>
                    <a:pt x="300344" y="962197"/>
                  </a:lnTo>
                  <a:cubicBezTo>
                    <a:pt x="300344" y="987095"/>
                    <a:pt x="300344" y="1026932"/>
                    <a:pt x="300344" y="1090671"/>
                  </a:cubicBezTo>
                  <a:cubicBezTo>
                    <a:pt x="300344" y="1090671"/>
                    <a:pt x="300344" y="1090671"/>
                    <a:pt x="307688" y="1119976"/>
                  </a:cubicBezTo>
                  <a:cubicBezTo>
                    <a:pt x="313562" y="1134629"/>
                    <a:pt x="317968" y="1143420"/>
                    <a:pt x="329718" y="1158073"/>
                  </a:cubicBezTo>
                  <a:cubicBezTo>
                    <a:pt x="338530" y="1169795"/>
                    <a:pt x="341467" y="1181517"/>
                    <a:pt x="339999" y="1196170"/>
                  </a:cubicBezTo>
                  <a:cubicBezTo>
                    <a:pt x="339999" y="1228406"/>
                    <a:pt x="310625" y="1253315"/>
                    <a:pt x="273908" y="1253315"/>
                  </a:cubicBezTo>
                  <a:cubicBezTo>
                    <a:pt x="238660" y="1253315"/>
                    <a:pt x="209286" y="1229871"/>
                    <a:pt x="207818" y="1200566"/>
                  </a:cubicBezTo>
                  <a:cubicBezTo>
                    <a:pt x="204880" y="1182982"/>
                    <a:pt x="209286" y="1169795"/>
                    <a:pt x="218098" y="1158073"/>
                  </a:cubicBezTo>
                  <a:cubicBezTo>
                    <a:pt x="229848" y="1141955"/>
                    <a:pt x="234254" y="1133163"/>
                    <a:pt x="240129" y="1117046"/>
                  </a:cubicBezTo>
                  <a:lnTo>
                    <a:pt x="247472" y="1090671"/>
                  </a:lnTo>
                  <a:cubicBezTo>
                    <a:pt x="247472" y="1090671"/>
                    <a:pt x="247472" y="1090671"/>
                    <a:pt x="247472" y="976804"/>
                  </a:cubicBezTo>
                  <a:lnTo>
                    <a:pt x="247472" y="948522"/>
                  </a:lnTo>
                  <a:lnTo>
                    <a:pt x="199850" y="948522"/>
                  </a:lnTo>
                  <a:cubicBezTo>
                    <a:pt x="137484" y="948522"/>
                    <a:pt x="70959" y="948522"/>
                    <a:pt x="0" y="948522"/>
                  </a:cubicBezTo>
                  <a:cubicBezTo>
                    <a:pt x="0" y="948522"/>
                    <a:pt x="0" y="948522"/>
                    <a:pt x="0" y="313644"/>
                  </a:cubicBezTo>
                  <a:cubicBezTo>
                    <a:pt x="0" y="313644"/>
                    <a:pt x="0" y="313644"/>
                    <a:pt x="274384" y="313644"/>
                  </a:cubicBezTo>
                  <a:lnTo>
                    <a:pt x="295939" y="313644"/>
                  </a:lnTo>
                  <a:lnTo>
                    <a:pt x="376383" y="313644"/>
                  </a:lnTo>
                  <a:cubicBezTo>
                    <a:pt x="517527" y="313644"/>
                    <a:pt x="711599" y="313644"/>
                    <a:pt x="978449" y="313644"/>
                  </a:cubicBezTo>
                  <a:lnTo>
                    <a:pt x="1085762" y="313644"/>
                  </a:lnTo>
                  <a:lnTo>
                    <a:pt x="1085762" y="304515"/>
                  </a:lnTo>
                  <a:cubicBezTo>
                    <a:pt x="1085762" y="277032"/>
                    <a:pt x="1085762" y="233059"/>
                    <a:pt x="1085762" y="162701"/>
                  </a:cubicBezTo>
                  <a:cubicBezTo>
                    <a:pt x="1085762" y="162701"/>
                    <a:pt x="1085762" y="162701"/>
                    <a:pt x="1078419" y="133386"/>
                  </a:cubicBezTo>
                  <a:cubicBezTo>
                    <a:pt x="1072544" y="118728"/>
                    <a:pt x="1068138" y="109933"/>
                    <a:pt x="1056389" y="95275"/>
                  </a:cubicBezTo>
                  <a:cubicBezTo>
                    <a:pt x="1049045" y="83549"/>
                    <a:pt x="1044639" y="71823"/>
                    <a:pt x="1046108" y="57165"/>
                  </a:cubicBezTo>
                  <a:cubicBezTo>
                    <a:pt x="1046108" y="24918"/>
                    <a:pt x="1076950" y="0"/>
                    <a:pt x="1113667" y="0"/>
                  </a:cubicBezTo>
                  <a:close/>
                </a:path>
              </a:pathLst>
            </a:custGeom>
            <a:solidFill>
              <a:schemeClr val="accent1"/>
            </a:solidFill>
            <a:ln>
              <a:noFill/>
            </a:ln>
          </p:spPr>
          <p:txBody>
            <a:bodyPr vert="horz" wrap="square" lIns="31402" tIns="15701" rIns="31402" bIns="15701" numCol="1" anchor="t" anchorCtr="0" compatLnSpc="1">
              <a:noAutofit/>
            </a:bodyPr>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sp>
          <p:nvSpPr>
            <p:cNvPr id="107" name="Freeform 38"/>
            <p:cNvSpPr/>
            <p:nvPr/>
          </p:nvSpPr>
          <p:spPr bwMode="auto">
            <a:xfrm>
              <a:off x="3295921" y="1646612"/>
              <a:ext cx="658907" cy="633614"/>
            </a:xfrm>
            <a:custGeom>
              <a:avLst/>
              <a:gdLst>
                <a:gd name="T0" fmla="*/ 449 w 449"/>
                <a:gd name="T1" fmla="*/ 0 h 432"/>
                <a:gd name="T2" fmla="*/ 159 w 449"/>
                <a:gd name="T3" fmla="*/ 0 h 432"/>
                <a:gd name="T4" fmla="*/ 99 w 449"/>
                <a:gd name="T5" fmla="*/ 103 h 432"/>
                <a:gd name="T6" fmla="*/ 0 w 449"/>
                <a:gd name="T7" fmla="*/ 432 h 432"/>
                <a:gd name="T8" fmla="*/ 271 w 449"/>
                <a:gd name="T9" fmla="*/ 432 h 432"/>
                <a:gd name="T10" fmla="*/ 271 w 449"/>
                <a:gd name="T11" fmla="*/ 391 h 432"/>
                <a:gd name="T12" fmla="*/ 268 w 449"/>
                <a:gd name="T13" fmla="*/ 378 h 432"/>
                <a:gd name="T14" fmla="*/ 255 w 449"/>
                <a:gd name="T15" fmla="*/ 355 h 432"/>
                <a:gd name="T16" fmla="*/ 244 w 449"/>
                <a:gd name="T17" fmla="*/ 316 h 432"/>
                <a:gd name="T18" fmla="*/ 245 w 449"/>
                <a:gd name="T19" fmla="*/ 315 h 432"/>
                <a:gd name="T20" fmla="*/ 245 w 449"/>
                <a:gd name="T21" fmla="*/ 314 h 432"/>
                <a:gd name="T22" fmla="*/ 245 w 449"/>
                <a:gd name="T23" fmla="*/ 314 h 432"/>
                <a:gd name="T24" fmla="*/ 311 w 449"/>
                <a:gd name="T25" fmla="*/ 261 h 432"/>
                <a:gd name="T26" fmla="*/ 379 w 449"/>
                <a:gd name="T27" fmla="*/ 319 h 432"/>
                <a:gd name="T28" fmla="*/ 378 w 449"/>
                <a:gd name="T29" fmla="*/ 319 h 432"/>
                <a:gd name="T30" fmla="*/ 368 w 449"/>
                <a:gd name="T31" fmla="*/ 355 h 432"/>
                <a:gd name="T32" fmla="*/ 356 w 449"/>
                <a:gd name="T33" fmla="*/ 376 h 432"/>
                <a:gd name="T34" fmla="*/ 352 w 449"/>
                <a:gd name="T35" fmla="*/ 391 h 432"/>
                <a:gd name="T36" fmla="*/ 352 w 449"/>
                <a:gd name="T37" fmla="*/ 391 h 432"/>
                <a:gd name="T38" fmla="*/ 352 w 449"/>
                <a:gd name="T39" fmla="*/ 432 h 432"/>
                <a:gd name="T40" fmla="*/ 449 w 449"/>
                <a:gd name="T41" fmla="*/ 432 h 432"/>
                <a:gd name="T42" fmla="*/ 449 w 449"/>
                <a:gd name="T43" fmla="*/ 0 h 4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49" h="432">
                  <a:moveTo>
                    <a:pt x="449" y="0"/>
                  </a:moveTo>
                  <a:cubicBezTo>
                    <a:pt x="159" y="0"/>
                    <a:pt x="159" y="0"/>
                    <a:pt x="159" y="0"/>
                  </a:cubicBezTo>
                  <a:cubicBezTo>
                    <a:pt x="135" y="35"/>
                    <a:pt x="115" y="70"/>
                    <a:pt x="99" y="103"/>
                  </a:cubicBezTo>
                  <a:cubicBezTo>
                    <a:pt x="54" y="195"/>
                    <a:pt x="15" y="308"/>
                    <a:pt x="0" y="432"/>
                  </a:cubicBezTo>
                  <a:cubicBezTo>
                    <a:pt x="271" y="432"/>
                    <a:pt x="271" y="432"/>
                    <a:pt x="271" y="432"/>
                  </a:cubicBezTo>
                  <a:cubicBezTo>
                    <a:pt x="271" y="391"/>
                    <a:pt x="271" y="391"/>
                    <a:pt x="271" y="391"/>
                  </a:cubicBezTo>
                  <a:cubicBezTo>
                    <a:pt x="268" y="378"/>
                    <a:pt x="268" y="378"/>
                    <a:pt x="268" y="378"/>
                  </a:cubicBezTo>
                  <a:cubicBezTo>
                    <a:pt x="264" y="369"/>
                    <a:pt x="262" y="365"/>
                    <a:pt x="255" y="355"/>
                  </a:cubicBezTo>
                  <a:cubicBezTo>
                    <a:pt x="246" y="344"/>
                    <a:pt x="243" y="331"/>
                    <a:pt x="244" y="316"/>
                  </a:cubicBezTo>
                  <a:cubicBezTo>
                    <a:pt x="244" y="316"/>
                    <a:pt x="245" y="315"/>
                    <a:pt x="245" y="315"/>
                  </a:cubicBezTo>
                  <a:cubicBezTo>
                    <a:pt x="245" y="314"/>
                    <a:pt x="245" y="314"/>
                    <a:pt x="245" y="314"/>
                  </a:cubicBezTo>
                  <a:cubicBezTo>
                    <a:pt x="245" y="314"/>
                    <a:pt x="245" y="314"/>
                    <a:pt x="245" y="314"/>
                  </a:cubicBezTo>
                  <a:cubicBezTo>
                    <a:pt x="247" y="284"/>
                    <a:pt x="276" y="261"/>
                    <a:pt x="311" y="261"/>
                  </a:cubicBezTo>
                  <a:cubicBezTo>
                    <a:pt x="348" y="261"/>
                    <a:pt x="379" y="287"/>
                    <a:pt x="379" y="319"/>
                  </a:cubicBezTo>
                  <a:cubicBezTo>
                    <a:pt x="378" y="319"/>
                    <a:pt x="378" y="319"/>
                    <a:pt x="378" y="319"/>
                  </a:cubicBezTo>
                  <a:cubicBezTo>
                    <a:pt x="379" y="332"/>
                    <a:pt x="376" y="344"/>
                    <a:pt x="368" y="355"/>
                  </a:cubicBezTo>
                  <a:cubicBezTo>
                    <a:pt x="361" y="364"/>
                    <a:pt x="359" y="368"/>
                    <a:pt x="356" y="376"/>
                  </a:cubicBezTo>
                  <a:cubicBezTo>
                    <a:pt x="352" y="391"/>
                    <a:pt x="352" y="391"/>
                    <a:pt x="352" y="391"/>
                  </a:cubicBezTo>
                  <a:cubicBezTo>
                    <a:pt x="352" y="391"/>
                    <a:pt x="352" y="391"/>
                    <a:pt x="352" y="391"/>
                  </a:cubicBezTo>
                  <a:cubicBezTo>
                    <a:pt x="352" y="432"/>
                    <a:pt x="352" y="432"/>
                    <a:pt x="352" y="432"/>
                  </a:cubicBezTo>
                  <a:cubicBezTo>
                    <a:pt x="449" y="432"/>
                    <a:pt x="449" y="432"/>
                    <a:pt x="449" y="432"/>
                  </a:cubicBezTo>
                  <a:lnTo>
                    <a:pt x="449" y="0"/>
                  </a:lnTo>
                  <a:close/>
                </a:path>
              </a:pathLst>
            </a:custGeom>
            <a:solidFill>
              <a:schemeClr val="accent3"/>
            </a:solidFill>
            <a:ln>
              <a:noFill/>
            </a:ln>
          </p:spPr>
          <p:txBody>
            <a:bodyPr vert="horz" wrap="square" lIns="31402" tIns="15701" rIns="31402" bIns="15701" numCol="1" anchor="t" anchorCtr="0" compatLnSpc="1"/>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sp>
          <p:nvSpPr>
            <p:cNvPr id="109" name="Freeform 55"/>
            <p:cNvSpPr/>
            <p:nvPr/>
          </p:nvSpPr>
          <p:spPr bwMode="auto">
            <a:xfrm>
              <a:off x="4063592" y="1312731"/>
              <a:ext cx="1054757" cy="967494"/>
            </a:xfrm>
            <a:custGeom>
              <a:avLst/>
              <a:gdLst>
                <a:gd name="connsiteX0" fmla="*/ 0 w 1054757"/>
                <a:gd name="connsiteY0" fmla="*/ 333881 h 967494"/>
                <a:gd name="connsiteX1" fmla="*/ 2060 w 1054757"/>
                <a:gd name="connsiteY1" fmla="*/ 333881 h 967494"/>
                <a:gd name="connsiteX2" fmla="*/ 16481 w 1054757"/>
                <a:gd name="connsiteY2" fmla="*/ 333881 h 967494"/>
                <a:gd name="connsiteX3" fmla="*/ 55622 w 1054757"/>
                <a:gd name="connsiteY3" fmla="*/ 333881 h 967494"/>
                <a:gd name="connsiteX4" fmla="*/ 131845 w 1054757"/>
                <a:gd name="connsiteY4" fmla="*/ 333881 h 967494"/>
                <a:gd name="connsiteX5" fmla="*/ 187724 w 1054757"/>
                <a:gd name="connsiteY5" fmla="*/ 333881 h 967494"/>
                <a:gd name="connsiteX6" fmla="*/ 257509 w 1054757"/>
                <a:gd name="connsiteY6" fmla="*/ 333881 h 967494"/>
                <a:gd name="connsiteX7" fmla="*/ 342745 w 1054757"/>
                <a:gd name="connsiteY7" fmla="*/ 333881 h 967494"/>
                <a:gd name="connsiteX8" fmla="*/ 444976 w 1054757"/>
                <a:gd name="connsiteY8" fmla="*/ 333881 h 967494"/>
                <a:gd name="connsiteX9" fmla="*/ 565747 w 1054757"/>
                <a:gd name="connsiteY9" fmla="*/ 333881 h 967494"/>
                <a:gd name="connsiteX10" fmla="*/ 706605 w 1054757"/>
                <a:gd name="connsiteY10" fmla="*/ 333881 h 967494"/>
                <a:gd name="connsiteX11" fmla="*/ 869093 w 1054757"/>
                <a:gd name="connsiteY11" fmla="*/ 333881 h 967494"/>
                <a:gd name="connsiteX12" fmla="*/ 902994 w 1054757"/>
                <a:gd name="connsiteY12" fmla="*/ 333881 h 967494"/>
                <a:gd name="connsiteX13" fmla="*/ 1054757 w 1054757"/>
                <a:gd name="connsiteY13" fmla="*/ 333881 h 967494"/>
                <a:gd name="connsiteX14" fmla="*/ 1054757 w 1054757"/>
                <a:gd name="connsiteY14" fmla="*/ 967494 h 967494"/>
                <a:gd name="connsiteX15" fmla="*/ 934465 w 1054757"/>
                <a:gd name="connsiteY15" fmla="*/ 967494 h 967494"/>
                <a:gd name="connsiteX16" fmla="*/ 934465 w 1054757"/>
                <a:gd name="connsiteY16" fmla="*/ 905893 h 967494"/>
                <a:gd name="connsiteX17" fmla="*/ 935932 w 1054757"/>
                <a:gd name="connsiteY17" fmla="*/ 905893 h 967494"/>
                <a:gd name="connsiteX18" fmla="*/ 940333 w 1054757"/>
                <a:gd name="connsiteY18" fmla="*/ 883892 h 967494"/>
                <a:gd name="connsiteX19" fmla="*/ 957937 w 1054757"/>
                <a:gd name="connsiteY19" fmla="*/ 853092 h 967494"/>
                <a:gd name="connsiteX20" fmla="*/ 974073 w 1054757"/>
                <a:gd name="connsiteY20" fmla="*/ 800291 h 967494"/>
                <a:gd name="connsiteX21" fmla="*/ 875786 w 1054757"/>
                <a:gd name="connsiteY21" fmla="*/ 715222 h 967494"/>
                <a:gd name="connsiteX22" fmla="*/ 777498 w 1054757"/>
                <a:gd name="connsiteY22" fmla="*/ 792957 h 967494"/>
                <a:gd name="connsiteX23" fmla="*/ 777498 w 1054757"/>
                <a:gd name="connsiteY23" fmla="*/ 794424 h 967494"/>
                <a:gd name="connsiteX24" fmla="*/ 777498 w 1054757"/>
                <a:gd name="connsiteY24" fmla="*/ 795891 h 967494"/>
                <a:gd name="connsiteX25" fmla="*/ 793635 w 1054757"/>
                <a:gd name="connsiteY25" fmla="*/ 853092 h 967494"/>
                <a:gd name="connsiteX26" fmla="*/ 811239 w 1054757"/>
                <a:gd name="connsiteY26" fmla="*/ 886826 h 967494"/>
                <a:gd name="connsiteX27" fmla="*/ 817107 w 1054757"/>
                <a:gd name="connsiteY27" fmla="*/ 905893 h 967494"/>
                <a:gd name="connsiteX28" fmla="*/ 817107 w 1054757"/>
                <a:gd name="connsiteY28" fmla="*/ 967494 h 967494"/>
                <a:gd name="connsiteX29" fmla="*/ 551587 w 1054757"/>
                <a:gd name="connsiteY29" fmla="*/ 967494 h 967494"/>
                <a:gd name="connsiteX30" fmla="*/ 547614 w 1054757"/>
                <a:gd name="connsiteY30" fmla="*/ 967494 h 967494"/>
                <a:gd name="connsiteX31" fmla="*/ 472390 w 1054757"/>
                <a:gd name="connsiteY31" fmla="*/ 967494 h 967494"/>
                <a:gd name="connsiteX32" fmla="*/ 378830 w 1054757"/>
                <a:gd name="connsiteY32" fmla="*/ 967494 h 967494"/>
                <a:gd name="connsiteX33" fmla="*/ 269709 w 1054757"/>
                <a:gd name="connsiteY33" fmla="*/ 967494 h 967494"/>
                <a:gd name="connsiteX34" fmla="*/ 143832 w 1054757"/>
                <a:gd name="connsiteY34" fmla="*/ 967494 h 967494"/>
                <a:gd name="connsiteX35" fmla="*/ 0 w 1054757"/>
                <a:gd name="connsiteY35" fmla="*/ 967494 h 967494"/>
                <a:gd name="connsiteX36" fmla="*/ 0 w 1054757"/>
                <a:gd name="connsiteY36" fmla="*/ 966257 h 967494"/>
                <a:gd name="connsiteX37" fmla="*/ 0 w 1054757"/>
                <a:gd name="connsiteY37" fmla="*/ 957594 h 967494"/>
                <a:gd name="connsiteX38" fmla="*/ 0 w 1054757"/>
                <a:gd name="connsiteY38" fmla="*/ 934081 h 967494"/>
                <a:gd name="connsiteX39" fmla="*/ 0 w 1054757"/>
                <a:gd name="connsiteY39" fmla="*/ 888292 h 967494"/>
                <a:gd name="connsiteX40" fmla="*/ 0 w 1054757"/>
                <a:gd name="connsiteY40" fmla="*/ 854725 h 967494"/>
                <a:gd name="connsiteX41" fmla="*/ 0 w 1054757"/>
                <a:gd name="connsiteY41" fmla="*/ 812803 h 967494"/>
                <a:gd name="connsiteX42" fmla="*/ 0 w 1054757"/>
                <a:gd name="connsiteY42" fmla="*/ 761601 h 967494"/>
                <a:gd name="connsiteX43" fmla="*/ 0 w 1054757"/>
                <a:gd name="connsiteY43" fmla="*/ 700189 h 967494"/>
                <a:gd name="connsiteX44" fmla="*/ 0 w 1054757"/>
                <a:gd name="connsiteY44" fmla="*/ 627639 h 967494"/>
                <a:gd name="connsiteX45" fmla="*/ 0 w 1054757"/>
                <a:gd name="connsiteY45" fmla="*/ 543023 h 967494"/>
                <a:gd name="connsiteX46" fmla="*/ 0 w 1054757"/>
                <a:gd name="connsiteY46" fmla="*/ 445413 h 967494"/>
                <a:gd name="connsiteX47" fmla="*/ 944096 w 1054757"/>
                <a:gd name="connsiteY47" fmla="*/ 0 h 967494"/>
                <a:gd name="connsiteX48" fmla="*/ 1010286 w 1054757"/>
                <a:gd name="connsiteY48" fmla="*/ 54421 h 967494"/>
                <a:gd name="connsiteX49" fmla="*/ 999990 w 1054757"/>
                <a:gd name="connsiteY49" fmla="*/ 97075 h 967494"/>
                <a:gd name="connsiteX50" fmla="*/ 976456 w 1054757"/>
                <a:gd name="connsiteY50" fmla="*/ 138259 h 967494"/>
                <a:gd name="connsiteX51" fmla="*/ 977926 w 1054757"/>
                <a:gd name="connsiteY51" fmla="*/ 138259 h 967494"/>
                <a:gd name="connsiteX52" fmla="*/ 970572 w 1054757"/>
                <a:gd name="connsiteY52" fmla="*/ 163263 h 967494"/>
                <a:gd name="connsiteX53" fmla="*/ 970572 w 1054757"/>
                <a:gd name="connsiteY53" fmla="*/ 333880 h 967494"/>
                <a:gd name="connsiteX54" fmla="*/ 917620 w 1054757"/>
                <a:gd name="connsiteY54" fmla="*/ 333880 h 967494"/>
                <a:gd name="connsiteX55" fmla="*/ 916149 w 1054757"/>
                <a:gd name="connsiteY55" fmla="*/ 163263 h 967494"/>
                <a:gd name="connsiteX56" fmla="*/ 908794 w 1054757"/>
                <a:gd name="connsiteY56" fmla="*/ 135317 h 967494"/>
                <a:gd name="connsiteX57" fmla="*/ 888201 w 1054757"/>
                <a:gd name="connsiteY57" fmla="*/ 97075 h 967494"/>
                <a:gd name="connsiteX58" fmla="*/ 876434 w 1054757"/>
                <a:gd name="connsiteY58" fmla="*/ 57363 h 967494"/>
                <a:gd name="connsiteX59" fmla="*/ 944096 w 1054757"/>
                <a:gd name="connsiteY59" fmla="*/ 0 h 967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1054757" h="967494">
                  <a:moveTo>
                    <a:pt x="0" y="333881"/>
                  </a:moveTo>
                  <a:lnTo>
                    <a:pt x="2060" y="333881"/>
                  </a:lnTo>
                  <a:lnTo>
                    <a:pt x="16481" y="333881"/>
                  </a:lnTo>
                  <a:lnTo>
                    <a:pt x="55622" y="333881"/>
                  </a:lnTo>
                  <a:lnTo>
                    <a:pt x="131845" y="333881"/>
                  </a:lnTo>
                  <a:lnTo>
                    <a:pt x="187724" y="333881"/>
                  </a:lnTo>
                  <a:lnTo>
                    <a:pt x="257509" y="333881"/>
                  </a:lnTo>
                  <a:lnTo>
                    <a:pt x="342745" y="333881"/>
                  </a:lnTo>
                  <a:lnTo>
                    <a:pt x="444976" y="333881"/>
                  </a:lnTo>
                  <a:lnTo>
                    <a:pt x="565747" y="333881"/>
                  </a:lnTo>
                  <a:lnTo>
                    <a:pt x="706605" y="333881"/>
                  </a:lnTo>
                  <a:lnTo>
                    <a:pt x="869093" y="333881"/>
                  </a:lnTo>
                  <a:lnTo>
                    <a:pt x="902994" y="333881"/>
                  </a:lnTo>
                  <a:lnTo>
                    <a:pt x="1054757" y="333881"/>
                  </a:lnTo>
                  <a:cubicBezTo>
                    <a:pt x="1054757" y="333881"/>
                    <a:pt x="1054757" y="333881"/>
                    <a:pt x="1054757" y="967494"/>
                  </a:cubicBezTo>
                  <a:cubicBezTo>
                    <a:pt x="1054757" y="967494"/>
                    <a:pt x="1054757" y="967494"/>
                    <a:pt x="934465" y="967494"/>
                  </a:cubicBezTo>
                  <a:cubicBezTo>
                    <a:pt x="934465" y="967494"/>
                    <a:pt x="934465" y="967494"/>
                    <a:pt x="934465" y="905893"/>
                  </a:cubicBezTo>
                  <a:cubicBezTo>
                    <a:pt x="934465" y="905893"/>
                    <a:pt x="934465" y="905893"/>
                    <a:pt x="935932" y="905893"/>
                  </a:cubicBezTo>
                  <a:cubicBezTo>
                    <a:pt x="935932" y="905893"/>
                    <a:pt x="935932" y="905893"/>
                    <a:pt x="940333" y="883892"/>
                  </a:cubicBezTo>
                  <a:cubicBezTo>
                    <a:pt x="944734" y="872159"/>
                    <a:pt x="949135" y="866292"/>
                    <a:pt x="957937" y="853092"/>
                  </a:cubicBezTo>
                  <a:cubicBezTo>
                    <a:pt x="969673" y="836958"/>
                    <a:pt x="975540" y="819358"/>
                    <a:pt x="974073" y="800291"/>
                  </a:cubicBezTo>
                  <a:cubicBezTo>
                    <a:pt x="974073" y="753356"/>
                    <a:pt x="930064" y="715222"/>
                    <a:pt x="875786" y="715222"/>
                  </a:cubicBezTo>
                  <a:cubicBezTo>
                    <a:pt x="824442" y="715222"/>
                    <a:pt x="781899" y="748956"/>
                    <a:pt x="777498" y="792957"/>
                  </a:cubicBezTo>
                  <a:cubicBezTo>
                    <a:pt x="777498" y="792957"/>
                    <a:pt x="777498" y="792957"/>
                    <a:pt x="777498" y="794424"/>
                  </a:cubicBezTo>
                  <a:cubicBezTo>
                    <a:pt x="777498" y="794424"/>
                    <a:pt x="777498" y="795891"/>
                    <a:pt x="777498" y="795891"/>
                  </a:cubicBezTo>
                  <a:cubicBezTo>
                    <a:pt x="776031" y="817891"/>
                    <a:pt x="780432" y="836958"/>
                    <a:pt x="793635" y="853092"/>
                  </a:cubicBezTo>
                  <a:cubicBezTo>
                    <a:pt x="803904" y="866292"/>
                    <a:pt x="806838" y="873626"/>
                    <a:pt x="811239" y="886826"/>
                  </a:cubicBezTo>
                  <a:cubicBezTo>
                    <a:pt x="811239" y="886826"/>
                    <a:pt x="811239" y="886826"/>
                    <a:pt x="817107" y="905893"/>
                  </a:cubicBezTo>
                  <a:cubicBezTo>
                    <a:pt x="817107" y="905893"/>
                    <a:pt x="817107" y="905893"/>
                    <a:pt x="817107" y="967494"/>
                  </a:cubicBezTo>
                  <a:cubicBezTo>
                    <a:pt x="817107" y="967494"/>
                    <a:pt x="817107" y="967494"/>
                    <a:pt x="551587" y="967494"/>
                  </a:cubicBezTo>
                  <a:lnTo>
                    <a:pt x="547614" y="967494"/>
                  </a:lnTo>
                  <a:lnTo>
                    <a:pt x="472390" y="967494"/>
                  </a:lnTo>
                  <a:lnTo>
                    <a:pt x="378830" y="967494"/>
                  </a:lnTo>
                  <a:lnTo>
                    <a:pt x="269709" y="967494"/>
                  </a:lnTo>
                  <a:lnTo>
                    <a:pt x="143832" y="967494"/>
                  </a:lnTo>
                  <a:lnTo>
                    <a:pt x="0" y="967494"/>
                  </a:lnTo>
                  <a:lnTo>
                    <a:pt x="0" y="966257"/>
                  </a:lnTo>
                  <a:lnTo>
                    <a:pt x="0" y="957594"/>
                  </a:lnTo>
                  <a:lnTo>
                    <a:pt x="0" y="934081"/>
                  </a:lnTo>
                  <a:lnTo>
                    <a:pt x="0" y="888292"/>
                  </a:lnTo>
                  <a:lnTo>
                    <a:pt x="0" y="854725"/>
                  </a:lnTo>
                  <a:lnTo>
                    <a:pt x="0" y="812803"/>
                  </a:lnTo>
                  <a:lnTo>
                    <a:pt x="0" y="761601"/>
                  </a:lnTo>
                  <a:lnTo>
                    <a:pt x="0" y="700189"/>
                  </a:lnTo>
                  <a:lnTo>
                    <a:pt x="0" y="627639"/>
                  </a:lnTo>
                  <a:lnTo>
                    <a:pt x="0" y="543023"/>
                  </a:lnTo>
                  <a:lnTo>
                    <a:pt x="0" y="445413"/>
                  </a:lnTo>
                  <a:close/>
                  <a:moveTo>
                    <a:pt x="944096" y="0"/>
                  </a:moveTo>
                  <a:cubicBezTo>
                    <a:pt x="979397" y="0"/>
                    <a:pt x="1007345" y="23533"/>
                    <a:pt x="1010286" y="54421"/>
                  </a:cubicBezTo>
                  <a:cubicBezTo>
                    <a:pt x="1011757" y="70600"/>
                    <a:pt x="1008815" y="83838"/>
                    <a:pt x="999990" y="97075"/>
                  </a:cubicBezTo>
                  <a:cubicBezTo>
                    <a:pt x="988223" y="111784"/>
                    <a:pt x="983810" y="120609"/>
                    <a:pt x="976456" y="138259"/>
                  </a:cubicBezTo>
                  <a:cubicBezTo>
                    <a:pt x="976456" y="138259"/>
                    <a:pt x="976456" y="138259"/>
                    <a:pt x="977926" y="138259"/>
                  </a:cubicBezTo>
                  <a:lnTo>
                    <a:pt x="970572" y="163263"/>
                  </a:lnTo>
                  <a:cubicBezTo>
                    <a:pt x="970572" y="163263"/>
                    <a:pt x="970572" y="163263"/>
                    <a:pt x="970572" y="333880"/>
                  </a:cubicBezTo>
                  <a:cubicBezTo>
                    <a:pt x="970572" y="333880"/>
                    <a:pt x="970572" y="333880"/>
                    <a:pt x="917620" y="333880"/>
                  </a:cubicBezTo>
                  <a:cubicBezTo>
                    <a:pt x="917620" y="333880"/>
                    <a:pt x="917620" y="333880"/>
                    <a:pt x="916149" y="163263"/>
                  </a:cubicBezTo>
                  <a:cubicBezTo>
                    <a:pt x="916149" y="163263"/>
                    <a:pt x="916149" y="163263"/>
                    <a:pt x="908794" y="135317"/>
                  </a:cubicBezTo>
                  <a:cubicBezTo>
                    <a:pt x="902910" y="119138"/>
                    <a:pt x="898498" y="111784"/>
                    <a:pt x="888201" y="97075"/>
                  </a:cubicBezTo>
                  <a:cubicBezTo>
                    <a:pt x="879376" y="85308"/>
                    <a:pt x="876434" y="72071"/>
                    <a:pt x="876434" y="57363"/>
                  </a:cubicBezTo>
                  <a:cubicBezTo>
                    <a:pt x="876434" y="26475"/>
                    <a:pt x="907323" y="0"/>
                    <a:pt x="944096" y="0"/>
                  </a:cubicBezTo>
                  <a:close/>
                </a:path>
              </a:pathLst>
            </a:custGeom>
            <a:solidFill>
              <a:schemeClr val="accent3"/>
            </a:solidFill>
            <a:ln>
              <a:noFill/>
            </a:ln>
          </p:spPr>
          <p:txBody>
            <a:bodyPr vert="horz" wrap="square" lIns="31402" tIns="15701" rIns="31402" bIns="15701" numCol="1" anchor="t" anchorCtr="0" compatLnSpc="1">
              <a:noAutofit/>
            </a:bodyPr>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sp>
          <p:nvSpPr>
            <p:cNvPr id="110" name="Freeform 56"/>
            <p:cNvSpPr/>
            <p:nvPr/>
          </p:nvSpPr>
          <p:spPr bwMode="auto">
            <a:xfrm>
              <a:off x="3285725" y="2056374"/>
              <a:ext cx="669102" cy="1259638"/>
            </a:xfrm>
            <a:custGeom>
              <a:avLst/>
              <a:gdLst>
                <a:gd name="connsiteX0" fmla="*/ 466016 w 669102"/>
                <a:gd name="connsiteY0" fmla="*/ 0 h 1259638"/>
                <a:gd name="connsiteX1" fmla="*/ 533575 w 669102"/>
                <a:gd name="connsiteY1" fmla="*/ 52814 h 1259638"/>
                <a:gd name="connsiteX2" fmla="*/ 532107 w 669102"/>
                <a:gd name="connsiteY2" fmla="*/ 52814 h 1259638"/>
                <a:gd name="connsiteX3" fmla="*/ 521826 w 669102"/>
                <a:gd name="connsiteY3" fmla="*/ 95358 h 1259638"/>
                <a:gd name="connsiteX4" fmla="*/ 499796 w 669102"/>
                <a:gd name="connsiteY4" fmla="*/ 136436 h 1259638"/>
                <a:gd name="connsiteX5" fmla="*/ 493921 w 669102"/>
                <a:gd name="connsiteY5" fmla="*/ 162843 h 1259638"/>
                <a:gd name="connsiteX6" fmla="*/ 492452 w 669102"/>
                <a:gd name="connsiteY6" fmla="*/ 330086 h 1259638"/>
                <a:gd name="connsiteX7" fmla="*/ 551551 w 669102"/>
                <a:gd name="connsiteY7" fmla="*/ 330086 h 1259638"/>
                <a:gd name="connsiteX8" fmla="*/ 669102 w 669102"/>
                <a:gd name="connsiteY8" fmla="*/ 330086 h 1259638"/>
                <a:gd name="connsiteX9" fmla="*/ 669102 w 669102"/>
                <a:gd name="connsiteY9" fmla="*/ 966229 h 1259638"/>
                <a:gd name="connsiteX10" fmla="*/ 573757 w 669102"/>
                <a:gd name="connsiteY10" fmla="*/ 966229 h 1259638"/>
                <a:gd name="connsiteX11" fmla="*/ 567273 w 669102"/>
                <a:gd name="connsiteY11" fmla="*/ 966229 h 1259638"/>
                <a:gd name="connsiteX12" fmla="*/ 567273 w 669102"/>
                <a:gd name="connsiteY12" fmla="*/ 1002174 h 1259638"/>
                <a:gd name="connsiteX13" fmla="*/ 567273 w 669102"/>
                <a:gd name="connsiteY13" fmla="*/ 1096493 h 1259638"/>
                <a:gd name="connsiteX14" fmla="*/ 574617 w 669102"/>
                <a:gd name="connsiteY14" fmla="*/ 1125888 h 1259638"/>
                <a:gd name="connsiteX15" fmla="*/ 596647 w 669102"/>
                <a:gd name="connsiteY15" fmla="*/ 1164102 h 1259638"/>
                <a:gd name="connsiteX16" fmla="*/ 606927 w 669102"/>
                <a:gd name="connsiteY16" fmla="*/ 1202317 h 1259638"/>
                <a:gd name="connsiteX17" fmla="*/ 539368 w 669102"/>
                <a:gd name="connsiteY17" fmla="*/ 1259638 h 1259638"/>
                <a:gd name="connsiteX18" fmla="*/ 473278 w 669102"/>
                <a:gd name="connsiteY18" fmla="*/ 1206726 h 1259638"/>
                <a:gd name="connsiteX19" fmla="*/ 485027 w 669102"/>
                <a:gd name="connsiteY19" fmla="*/ 1164102 h 1259638"/>
                <a:gd name="connsiteX20" fmla="*/ 507057 w 669102"/>
                <a:gd name="connsiteY20" fmla="*/ 1122949 h 1259638"/>
                <a:gd name="connsiteX21" fmla="*/ 512932 w 669102"/>
                <a:gd name="connsiteY21" fmla="*/ 1096493 h 1259638"/>
                <a:gd name="connsiteX22" fmla="*/ 512932 w 669102"/>
                <a:gd name="connsiteY22" fmla="*/ 987198 h 1259638"/>
                <a:gd name="connsiteX23" fmla="*/ 512932 w 669102"/>
                <a:gd name="connsiteY23" fmla="*/ 966229 h 1259638"/>
                <a:gd name="connsiteX24" fmla="*/ 495022 w 669102"/>
                <a:gd name="connsiteY24" fmla="*/ 966229 h 1259638"/>
                <a:gd name="connsiteX25" fmla="*/ 133389 w 669102"/>
                <a:gd name="connsiteY25" fmla="*/ 966229 h 1259638"/>
                <a:gd name="connsiteX26" fmla="*/ 1295 w 669102"/>
                <a:gd name="connsiteY26" fmla="*/ 330086 h 1259638"/>
                <a:gd name="connsiteX27" fmla="*/ 359491 w 669102"/>
                <a:gd name="connsiteY27" fmla="*/ 330086 h 1259638"/>
                <a:gd name="connsiteX28" fmla="*/ 439580 w 669102"/>
                <a:gd name="connsiteY28" fmla="*/ 330086 h 1259638"/>
                <a:gd name="connsiteX29" fmla="*/ 439580 w 669102"/>
                <a:gd name="connsiteY29" fmla="*/ 162843 h 1259638"/>
                <a:gd name="connsiteX30" fmla="*/ 432237 w 669102"/>
                <a:gd name="connsiteY30" fmla="*/ 133502 h 1259638"/>
                <a:gd name="connsiteX31" fmla="*/ 410207 w 669102"/>
                <a:gd name="connsiteY31" fmla="*/ 95358 h 1259638"/>
                <a:gd name="connsiteX32" fmla="*/ 399926 w 669102"/>
                <a:gd name="connsiteY32" fmla="*/ 57215 h 1259638"/>
                <a:gd name="connsiteX33" fmla="*/ 466016 w 669102"/>
                <a:gd name="connsiteY33" fmla="*/ 0 h 1259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69102" h="1259638">
                  <a:moveTo>
                    <a:pt x="466016" y="0"/>
                  </a:moveTo>
                  <a:cubicBezTo>
                    <a:pt x="501265" y="0"/>
                    <a:pt x="530638" y="23473"/>
                    <a:pt x="533575" y="52814"/>
                  </a:cubicBezTo>
                  <a:cubicBezTo>
                    <a:pt x="533575" y="52814"/>
                    <a:pt x="533575" y="52814"/>
                    <a:pt x="532107" y="52814"/>
                  </a:cubicBezTo>
                  <a:cubicBezTo>
                    <a:pt x="535044" y="68951"/>
                    <a:pt x="532107" y="83622"/>
                    <a:pt x="521826" y="95358"/>
                  </a:cubicBezTo>
                  <a:cubicBezTo>
                    <a:pt x="510077" y="111496"/>
                    <a:pt x="505671" y="120298"/>
                    <a:pt x="499796" y="136436"/>
                  </a:cubicBezTo>
                  <a:lnTo>
                    <a:pt x="493921" y="162843"/>
                  </a:lnTo>
                  <a:cubicBezTo>
                    <a:pt x="493921" y="162843"/>
                    <a:pt x="493921" y="162843"/>
                    <a:pt x="492452" y="330086"/>
                  </a:cubicBezTo>
                  <a:lnTo>
                    <a:pt x="551551" y="330086"/>
                  </a:lnTo>
                  <a:cubicBezTo>
                    <a:pt x="588235" y="330086"/>
                    <a:pt x="627364" y="330086"/>
                    <a:pt x="669102" y="330086"/>
                  </a:cubicBezTo>
                  <a:lnTo>
                    <a:pt x="669102" y="966229"/>
                  </a:lnTo>
                  <a:cubicBezTo>
                    <a:pt x="669102" y="966229"/>
                    <a:pt x="669102" y="966229"/>
                    <a:pt x="573757" y="966229"/>
                  </a:cubicBezTo>
                  <a:lnTo>
                    <a:pt x="567273" y="966229"/>
                  </a:lnTo>
                  <a:lnTo>
                    <a:pt x="567273" y="1002174"/>
                  </a:lnTo>
                  <a:cubicBezTo>
                    <a:pt x="567273" y="1025116"/>
                    <a:pt x="567273" y="1055706"/>
                    <a:pt x="567273" y="1096493"/>
                  </a:cubicBezTo>
                  <a:cubicBezTo>
                    <a:pt x="567273" y="1096493"/>
                    <a:pt x="567273" y="1096493"/>
                    <a:pt x="574617" y="1125888"/>
                  </a:cubicBezTo>
                  <a:cubicBezTo>
                    <a:pt x="580491" y="1140586"/>
                    <a:pt x="584897" y="1149405"/>
                    <a:pt x="596647" y="1164102"/>
                  </a:cubicBezTo>
                  <a:cubicBezTo>
                    <a:pt x="603990" y="1175861"/>
                    <a:pt x="608396" y="1187619"/>
                    <a:pt x="606927" y="1202317"/>
                  </a:cubicBezTo>
                  <a:cubicBezTo>
                    <a:pt x="606927" y="1234652"/>
                    <a:pt x="576085" y="1259638"/>
                    <a:pt x="539368" y="1259638"/>
                  </a:cubicBezTo>
                  <a:cubicBezTo>
                    <a:pt x="505589" y="1259638"/>
                    <a:pt x="476215" y="1236122"/>
                    <a:pt x="473278" y="1206726"/>
                  </a:cubicBezTo>
                  <a:cubicBezTo>
                    <a:pt x="471809" y="1190559"/>
                    <a:pt x="474746" y="1177330"/>
                    <a:pt x="485027" y="1164102"/>
                  </a:cubicBezTo>
                  <a:cubicBezTo>
                    <a:pt x="496777" y="1147935"/>
                    <a:pt x="501183" y="1140586"/>
                    <a:pt x="507057" y="1122949"/>
                  </a:cubicBezTo>
                  <a:lnTo>
                    <a:pt x="512932" y="1096493"/>
                  </a:lnTo>
                  <a:cubicBezTo>
                    <a:pt x="512932" y="1096493"/>
                    <a:pt x="512932" y="1096493"/>
                    <a:pt x="512932" y="987198"/>
                  </a:cubicBezTo>
                  <a:lnTo>
                    <a:pt x="512932" y="966229"/>
                  </a:lnTo>
                  <a:lnTo>
                    <a:pt x="495022" y="966229"/>
                  </a:lnTo>
                  <a:cubicBezTo>
                    <a:pt x="415894" y="966229"/>
                    <a:pt x="300799" y="966229"/>
                    <a:pt x="133389" y="966229"/>
                  </a:cubicBezTo>
                  <a:cubicBezTo>
                    <a:pt x="27714" y="745856"/>
                    <a:pt x="-7511" y="529891"/>
                    <a:pt x="1295" y="330086"/>
                  </a:cubicBezTo>
                  <a:cubicBezTo>
                    <a:pt x="1295" y="330086"/>
                    <a:pt x="1295" y="330086"/>
                    <a:pt x="359491" y="330086"/>
                  </a:cubicBezTo>
                  <a:lnTo>
                    <a:pt x="439580" y="330086"/>
                  </a:lnTo>
                  <a:cubicBezTo>
                    <a:pt x="439580" y="330086"/>
                    <a:pt x="439580" y="330086"/>
                    <a:pt x="439580" y="162843"/>
                  </a:cubicBezTo>
                  <a:cubicBezTo>
                    <a:pt x="439580" y="162843"/>
                    <a:pt x="439580" y="162843"/>
                    <a:pt x="432237" y="133502"/>
                  </a:cubicBezTo>
                  <a:cubicBezTo>
                    <a:pt x="426362" y="118831"/>
                    <a:pt x="421956" y="110029"/>
                    <a:pt x="410207" y="95358"/>
                  </a:cubicBezTo>
                  <a:cubicBezTo>
                    <a:pt x="402863" y="83622"/>
                    <a:pt x="398457" y="71886"/>
                    <a:pt x="399926" y="57215"/>
                  </a:cubicBezTo>
                  <a:cubicBezTo>
                    <a:pt x="399926" y="24940"/>
                    <a:pt x="429299" y="0"/>
                    <a:pt x="466016" y="0"/>
                  </a:cubicBezTo>
                  <a:close/>
                </a:path>
              </a:pathLst>
            </a:custGeom>
            <a:solidFill>
              <a:srgbClr val="D0011B"/>
            </a:solidFill>
            <a:ln>
              <a:noFill/>
            </a:ln>
          </p:spPr>
          <p:txBody>
            <a:bodyPr vert="horz" wrap="square" lIns="31402" tIns="15701" rIns="31402" bIns="15701" numCol="1" anchor="t" anchorCtr="0" compatLnSpc="1">
              <a:noAutofit/>
            </a:bodyPr>
            <a:lstStyle/>
            <a:p>
              <a:pPr>
                <a:lnSpc>
                  <a:spcPct val="120000"/>
                </a:lnSpc>
              </a:pPr>
              <a:endParaRPr lang="en-US" sz="1375" dirty="0">
                <a:latin typeface="Arial" panose="020B0604020202020204" pitchFamily="34" charset="0"/>
                <a:ea typeface="思源黑体 CN Regular" pitchFamily="34" charset="-122"/>
                <a:sym typeface="Arial" panose="020B0604020202020204" pitchFamily="34" charset="0"/>
              </a:endParaRPr>
            </a:p>
          </p:txBody>
        </p:sp>
      </p:gr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03</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养成高效能习惯</a:t>
            </a:r>
            <a:endParaRPr lang="zh-CN" altLang="en-US" sz="2000" b="1" dirty="0">
              <a:solidFill>
                <a:schemeClr val="bg1"/>
              </a:solidFill>
              <a:latin typeface="思源黑体 CN Regular" pitchFamily="34" charset="-122"/>
              <a:ea typeface="思源黑体 CN Regular" pitchFamily="34" charset="-122"/>
            </a:endParaRPr>
          </a:p>
        </p:txBody>
      </p:sp>
      <p:grpSp>
        <p:nvGrpSpPr>
          <p:cNvPr id="2" name="组合 23"/>
          <p:cNvGrpSpPr/>
          <p:nvPr/>
        </p:nvGrpSpPr>
        <p:grpSpPr>
          <a:xfrm rot="16200000">
            <a:off x="2874282" y="-411852"/>
            <a:ext cx="3767624" cy="69144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285984" y="1571618"/>
            <a:ext cx="5305282"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kern="100" dirty="0" smtClean="0">
                <a:latin typeface="+mj-ea"/>
                <a:cs typeface="Times New Roman" panose="02020603050405020304" pitchFamily="18" charset="0"/>
              </a:rPr>
              <a:t>习惯五： 知彼解己 </a:t>
            </a:r>
            <a:endParaRPr lang="zh-CN" altLang="en-US" b="1" kern="100" dirty="0">
              <a:latin typeface="+mj-ea"/>
              <a:cs typeface="Times New Roman" panose="02020603050405020304" pitchFamily="18" charset="0"/>
            </a:endParaRPr>
          </a:p>
        </p:txBody>
      </p:sp>
      <p:sp>
        <p:nvSpPr>
          <p:cNvPr id="115" name="矩形 114"/>
          <p:cNvSpPr/>
          <p:nvPr/>
        </p:nvSpPr>
        <p:spPr>
          <a:xfrm>
            <a:off x="2304090" y="2148239"/>
            <a:ext cx="5286411" cy="2493998"/>
          </a:xfrm>
          <a:prstGeom prst="rect">
            <a:avLst/>
          </a:prstGeom>
        </p:spPr>
        <p:txBody>
          <a:bodyPr wrap="square" lIns="68562" tIns="34281" rIns="68562" bIns="34281">
            <a:spAutoFit/>
          </a:bodyPr>
          <a:lstStyle/>
          <a:p>
            <a:pPr defTabSz="685800" fontAlgn="base">
              <a:spcBef>
                <a:spcPts val="450"/>
              </a:spcBef>
              <a:spcAft>
                <a:spcPct val="0"/>
              </a:spcAft>
              <a:defRPr/>
            </a:pPr>
            <a:r>
              <a:rPr lang="zh-CN" altLang="en-US" sz="1400" dirty="0" smtClean="0">
                <a:latin typeface="思源黑体 CN Regular" pitchFamily="34" charset="-122"/>
                <a:ea typeface="思源黑体 CN Regular" pitchFamily="34" charset="-122"/>
              </a:rPr>
              <a:t>沟通的三大要素：肢体语言、言语、语气；</a:t>
            </a:r>
            <a:endParaRPr lang="en-US" altLang="zh-CN" sz="1400" dirty="0" smtClean="0">
              <a:latin typeface="思源黑体 CN Regular" pitchFamily="34" charset="-122"/>
              <a:ea typeface="思源黑体 CN Regular" pitchFamily="34" charset="-122"/>
            </a:endParaRPr>
          </a:p>
          <a:p>
            <a:pPr defTabSz="685800" fontAlgn="base">
              <a:spcBef>
                <a:spcPts val="450"/>
              </a:spcBef>
              <a:spcAft>
                <a:spcPct val="0"/>
              </a:spcAft>
              <a:defRPr/>
            </a:pPr>
            <a:r>
              <a:rPr lang="zh-CN" altLang="en-US" sz="1400" dirty="0" smtClean="0">
                <a:latin typeface="思源黑体 CN Regular" pitchFamily="34" charset="-122"/>
                <a:ea typeface="思源黑体 CN Regular" pitchFamily="34" charset="-122"/>
              </a:rPr>
              <a:t>你说什么不是最重要的，重要是你如何说，即</a:t>
            </a:r>
            <a:r>
              <a:rPr lang="zh-CN" altLang="en-US" sz="1400" b="1" dirty="0" smtClean="0">
                <a:latin typeface="思源黑体 CN Regular" pitchFamily="34" charset="-122"/>
                <a:ea typeface="思源黑体 CN Regular" pitchFamily="34" charset="-122"/>
              </a:rPr>
              <a:t>语气和肢体动作；</a:t>
            </a:r>
            <a:endParaRPr lang="zh-CN" altLang="en-US" sz="1400" b="1" dirty="0" smtClean="0">
              <a:latin typeface="思源黑体 CN Regular" pitchFamily="34" charset="-122"/>
              <a:ea typeface="思源黑体 CN Regular" pitchFamily="34" charset="-122"/>
            </a:endParaRPr>
          </a:p>
          <a:p>
            <a:pPr algn="just" defTabSz="685800" fontAlgn="base">
              <a:lnSpc>
                <a:spcPct val="125000"/>
              </a:lnSpc>
              <a:spcBef>
                <a:spcPct val="0"/>
              </a:spcBef>
              <a:spcAft>
                <a:spcPct val="0"/>
              </a:spcAft>
              <a:defRPr/>
            </a:pPr>
            <a:r>
              <a:rPr lang="zh-CN" altLang="en-US" sz="1400" b="1" dirty="0" smtClean="0">
                <a:latin typeface="思源黑体 CN Regular" pitchFamily="34" charset="-122"/>
                <a:ea typeface="思源黑体 CN Regular" pitchFamily="34" charset="-122"/>
              </a:rPr>
              <a:t>肢体语言</a:t>
            </a:r>
            <a:r>
              <a:rPr lang="zh-CN" altLang="en-US" sz="1400" dirty="0" smtClean="0">
                <a:latin typeface="思源黑体 CN Regular" pitchFamily="34" charset="-122"/>
                <a:ea typeface="思源黑体 CN Regular" pitchFamily="34" charset="-122"/>
              </a:rPr>
              <a:t>又称身体语言，是指经由身体的各种动作，从而代替语言藉以达到表情达意的沟通目的。</a:t>
            </a:r>
            <a:endParaRPr lang="en-US" altLang="zh-CN" sz="1400" dirty="0" smtClean="0">
              <a:latin typeface="思源黑体 CN Regular" pitchFamily="34" charset="-122"/>
              <a:ea typeface="思源黑体 CN Regular" pitchFamily="34" charset="-122"/>
            </a:endParaRPr>
          </a:p>
          <a:p>
            <a:pPr algn="just" defTabSz="685800" fontAlgn="base">
              <a:lnSpc>
                <a:spcPct val="125000"/>
              </a:lnSpc>
              <a:spcBef>
                <a:spcPct val="0"/>
              </a:spcBef>
              <a:spcAft>
                <a:spcPct val="0"/>
              </a:spcAft>
              <a:defRPr/>
            </a:pPr>
            <a:r>
              <a:rPr lang="zh-CN" altLang="en-US" sz="1400" dirty="0" smtClean="0">
                <a:latin typeface="思源黑体 CN Regular" pitchFamily="34" charset="-122"/>
                <a:ea typeface="思源黑体 CN Regular" pitchFamily="34" charset="-122"/>
              </a:rPr>
              <a:t>诸如鼓掌表示兴奋，顿足代表生气，搓手表示焦虑，垂头代表沮丧，摊手表示无奈，捶胸代表痛苦。</a:t>
            </a:r>
            <a:endParaRPr lang="zh-CN" altLang="en-US" sz="1400" dirty="0" smtClean="0">
              <a:latin typeface="思源黑体 CN Regular" pitchFamily="34" charset="-122"/>
              <a:ea typeface="思源黑体 CN Regular" pitchFamily="34" charset="-122"/>
            </a:endParaRPr>
          </a:p>
          <a:p>
            <a:pPr algn="just">
              <a:lnSpc>
                <a:spcPct val="120000"/>
              </a:lnSpc>
              <a:spcBef>
                <a:spcPts val="150"/>
              </a:spcBef>
              <a:spcAft>
                <a:spcPts val="150"/>
              </a:spcAft>
            </a:pPr>
            <a:r>
              <a:rPr lang="zh-CN" altLang="en-US" sz="1400" b="1" kern="0" dirty="0" smtClean="0">
                <a:latin typeface="思源黑体 CN Regular" pitchFamily="34" charset="-122"/>
                <a:ea typeface="思源黑体 CN Regular" pitchFamily="34" charset="-122"/>
              </a:rPr>
              <a:t>沟通还需要同理心：</a:t>
            </a:r>
            <a:endParaRPr lang="en-US" altLang="zh-CN" sz="1400" b="1" kern="0" dirty="0" smtClean="0">
              <a:latin typeface="思源黑体 CN Regular" pitchFamily="34" charset="-122"/>
              <a:ea typeface="思源黑体 CN Regular" pitchFamily="34" charset="-122"/>
            </a:endParaRPr>
          </a:p>
          <a:p>
            <a:pPr algn="just">
              <a:lnSpc>
                <a:spcPct val="120000"/>
              </a:lnSpc>
              <a:spcBef>
                <a:spcPts val="150"/>
              </a:spcBef>
              <a:spcAft>
                <a:spcPts val="150"/>
              </a:spcAft>
            </a:pPr>
            <a:r>
              <a:rPr lang="zh-CN" altLang="en-US" sz="1400" kern="0" dirty="0" smtClean="0">
                <a:latin typeface="思源黑体 CN Regular" pitchFamily="34" charset="-122"/>
                <a:ea typeface="思源黑体 CN Regular" pitchFamily="34" charset="-122"/>
              </a:rPr>
              <a:t>同理心就是将心比心，同样时间、地点、事件，把当事人换成自己，也就是设身处地去感受、去体谅他人。 </a:t>
            </a:r>
            <a:endParaRPr lang="zh-CN" altLang="en-US" sz="1400" kern="0" dirty="0" smtClean="0">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03</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养成高效能习惯</a:t>
            </a:r>
            <a:endParaRPr lang="zh-CN" altLang="en-US" sz="2000" b="1" dirty="0">
              <a:solidFill>
                <a:schemeClr val="bg1"/>
              </a:solidFill>
              <a:latin typeface="思源黑体 CN Regular" pitchFamily="34" charset="-122"/>
              <a:ea typeface="思源黑体 CN Regular" pitchFamily="34" charset="-122"/>
            </a:endParaRPr>
          </a:p>
        </p:txBody>
      </p:sp>
      <p:grpSp>
        <p:nvGrpSpPr>
          <p:cNvPr id="2" name="组合 23"/>
          <p:cNvGrpSpPr/>
          <p:nvPr/>
        </p:nvGrpSpPr>
        <p:grpSpPr>
          <a:xfrm rot="16200000">
            <a:off x="1874152" y="588279"/>
            <a:ext cx="3767624" cy="4914225"/>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000232" y="1759245"/>
            <a:ext cx="3770539"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kern="100" dirty="0" smtClean="0">
                <a:latin typeface="+mj-ea"/>
                <a:cs typeface="Times New Roman" panose="02020603050405020304" pitchFamily="18" charset="0"/>
              </a:rPr>
              <a:t>习惯六：统合综效 </a:t>
            </a:r>
            <a:endParaRPr lang="zh-CN" altLang="en-US" b="1" kern="100" dirty="0">
              <a:latin typeface="+mj-ea"/>
              <a:cs typeface="Times New Roman" panose="02020603050405020304" pitchFamily="18" charset="0"/>
            </a:endParaRPr>
          </a:p>
        </p:txBody>
      </p:sp>
      <p:sp>
        <p:nvSpPr>
          <p:cNvPr id="115" name="矩形 114"/>
          <p:cNvSpPr/>
          <p:nvPr/>
        </p:nvSpPr>
        <p:spPr>
          <a:xfrm>
            <a:off x="2018338" y="2335866"/>
            <a:ext cx="3757127" cy="1878958"/>
          </a:xfrm>
          <a:prstGeom prst="rect">
            <a:avLst/>
          </a:prstGeom>
        </p:spPr>
        <p:txBody>
          <a:bodyPr wrap="square" lIns="68562" tIns="34281" rIns="68562" bIns="34281">
            <a:spAutoFit/>
          </a:bodyPr>
          <a:lstStyle/>
          <a:p>
            <a:pPr lvl="0" algn="just">
              <a:lnSpc>
                <a:spcPct val="120000"/>
              </a:lnSpc>
              <a:defRPr/>
            </a:pPr>
            <a:r>
              <a:rPr lang="zh-CN" altLang="en-US" sz="1400" dirty="0" smtClean="0">
                <a:solidFill>
                  <a:srgbClr val="3D3D3D"/>
                </a:solidFill>
                <a:latin typeface="思源黑体 CN Regular" pitchFamily="34" charset="-122"/>
                <a:ea typeface="思源黑体 CN Regular" pitchFamily="34" charset="-122"/>
              </a:rPr>
              <a:t>综合统效就是整体大于部分之和，也就是说各个部分之间的关系也是整体的一个组成部分，而且是最具激发、分配、整合和激励作用的部分。</a:t>
            </a:r>
            <a:endParaRPr lang="en-US" altLang="zh-CN" sz="1400" dirty="0" smtClean="0">
              <a:solidFill>
                <a:srgbClr val="3D3D3D"/>
              </a:solidFill>
              <a:latin typeface="思源黑体 CN Regular" pitchFamily="34" charset="-122"/>
              <a:ea typeface="思源黑体 CN Regular" pitchFamily="34" charset="-122"/>
            </a:endParaRPr>
          </a:p>
          <a:p>
            <a:pPr algn="just">
              <a:lnSpc>
                <a:spcPct val="120000"/>
              </a:lnSpc>
              <a:defRPr/>
            </a:pPr>
            <a:r>
              <a:rPr lang="zh-CN" altLang="en-US" sz="1400" dirty="0" smtClean="0">
                <a:solidFill>
                  <a:srgbClr val="3D3D3D"/>
                </a:solidFill>
                <a:latin typeface="思源黑体 CN Regular" pitchFamily="34" charset="-122"/>
                <a:ea typeface="思源黑体 CN Regular" pitchFamily="34" charset="-122"/>
              </a:rPr>
              <a:t>基本心态：如果一位具有相当聪明才智的人跟我意见不同，那么对方的主张必定有我尚未体会的奥妙，值得加以了解；</a:t>
            </a:r>
            <a:endParaRPr lang="zh-CN" altLang="en-US" sz="1400" dirty="0" smtClean="0">
              <a:solidFill>
                <a:srgbClr val="3D3D3D"/>
              </a:solidFill>
              <a:latin typeface="思源黑体 CN Regular" pitchFamily="34" charset="-122"/>
              <a:ea typeface="思源黑体 CN Regular" pitchFamily="34" charset="-122"/>
            </a:endParaRPr>
          </a:p>
        </p:txBody>
      </p:sp>
      <p:pic>
        <p:nvPicPr>
          <p:cNvPr id="74" name="figure point up"/>
          <p:cNvPicPr>
            <a:picLocks noChangeAspect="1"/>
          </p:cNvPicPr>
          <p:nvPr/>
        </p:nvPicPr>
        <p:blipFill>
          <a:blip r:embed="rId1" cstate="print"/>
          <a:srcRect/>
          <a:stretch>
            <a:fillRect/>
          </a:stretch>
        </p:blipFill>
        <p:spPr bwMode="auto">
          <a:xfrm>
            <a:off x="6429388" y="1348695"/>
            <a:ext cx="2428892" cy="3794805"/>
          </a:xfrm>
          <a:prstGeom prst="rect">
            <a:avLst/>
          </a:prstGeom>
          <a:noFill/>
          <a:ln w="9525">
            <a:noFill/>
            <a:miter lim="800000"/>
            <a:headEnd/>
            <a:tailEnd/>
          </a:ln>
        </p:spPr>
      </p:pic>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350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03</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养成高效能习惯</a:t>
            </a:r>
            <a:endParaRPr lang="zh-CN" altLang="en-US" sz="2000" b="1" dirty="0">
              <a:solidFill>
                <a:schemeClr val="bg1"/>
              </a:solidFill>
              <a:latin typeface="思源黑体 CN Regular" pitchFamily="34" charset="-122"/>
              <a:ea typeface="思源黑体 CN Regular" pitchFamily="34" charset="-122"/>
            </a:endParaRPr>
          </a:p>
        </p:txBody>
      </p:sp>
      <p:sp>
        <p:nvSpPr>
          <p:cNvPr id="108" name="圆角矩形 107"/>
          <p:cNvSpPr/>
          <p:nvPr/>
        </p:nvSpPr>
        <p:spPr>
          <a:xfrm>
            <a:off x="857224" y="1357304"/>
            <a:ext cx="7858180"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kern="100" dirty="0" smtClean="0">
                <a:solidFill>
                  <a:schemeClr val="bg1"/>
                </a:solidFill>
                <a:latin typeface="+mj-ea"/>
                <a:cs typeface="Times New Roman" panose="02020603050405020304" pitchFamily="18" charset="0"/>
              </a:rPr>
              <a:t>如何看待意见的差异</a:t>
            </a:r>
            <a:endParaRPr lang="zh-CN" altLang="en-US" b="1" kern="100" dirty="0">
              <a:solidFill>
                <a:schemeClr val="bg1"/>
              </a:solidFill>
              <a:latin typeface="+mj-ea"/>
              <a:cs typeface="Times New Roman" panose="02020603050405020304" pitchFamily="18" charset="0"/>
            </a:endParaRPr>
          </a:p>
        </p:txBody>
      </p:sp>
      <p:grpSp>
        <p:nvGrpSpPr>
          <p:cNvPr id="74" name="组合 14"/>
          <p:cNvGrpSpPr/>
          <p:nvPr/>
        </p:nvGrpSpPr>
        <p:grpSpPr>
          <a:xfrm>
            <a:off x="976358" y="2169809"/>
            <a:ext cx="1222360" cy="1285884"/>
            <a:chOff x="4742449" y="2216782"/>
            <a:chExt cx="3801476" cy="3801476"/>
          </a:xfrm>
        </p:grpSpPr>
        <p:sp>
          <p:nvSpPr>
            <p:cNvPr id="75" name="任意多边形 74"/>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C00000"/>
                </a:solidFill>
                <a:latin typeface="思源黑体 CN Regular" pitchFamily="34" charset="-122"/>
                <a:ea typeface="思源黑体 CN Regular" pitchFamily="34" charset="-122"/>
              </a:endParaRPr>
            </a:p>
          </p:txBody>
        </p:sp>
        <p:sp>
          <p:nvSpPr>
            <p:cNvPr id="76" name="圆角矩形 75"/>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C00000"/>
                </a:solidFill>
                <a:latin typeface="思源黑体 CN Regular" pitchFamily="34" charset="-122"/>
                <a:ea typeface="思源黑体 CN Regular" pitchFamily="34" charset="-122"/>
              </a:endParaRPr>
            </a:p>
          </p:txBody>
        </p:sp>
        <p:sp>
          <p:nvSpPr>
            <p:cNvPr id="77" name="圆角矩形 76"/>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C00000"/>
                </a:solidFill>
                <a:latin typeface="思源黑体 CN Regular" pitchFamily="34" charset="-122"/>
                <a:ea typeface="思源黑体 CN Regular" pitchFamily="34" charset="-122"/>
              </a:endParaRPr>
            </a:p>
          </p:txBody>
        </p:sp>
      </p:grpSp>
      <p:grpSp>
        <p:nvGrpSpPr>
          <p:cNvPr id="78" name="组合 16"/>
          <p:cNvGrpSpPr/>
          <p:nvPr/>
        </p:nvGrpSpPr>
        <p:grpSpPr>
          <a:xfrm>
            <a:off x="2555908" y="2169809"/>
            <a:ext cx="1222360" cy="1285884"/>
            <a:chOff x="4742449" y="2216782"/>
            <a:chExt cx="3801476" cy="3801476"/>
          </a:xfrm>
        </p:grpSpPr>
        <p:sp>
          <p:nvSpPr>
            <p:cNvPr id="79" name="任意多边形 78"/>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C00000"/>
                </a:solidFill>
                <a:latin typeface="思源黑体 CN Regular" pitchFamily="34" charset="-122"/>
                <a:ea typeface="思源黑体 CN Regular" pitchFamily="34" charset="-122"/>
              </a:endParaRPr>
            </a:p>
          </p:txBody>
        </p:sp>
        <p:sp>
          <p:nvSpPr>
            <p:cNvPr id="80" name="圆角矩形 79"/>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C00000"/>
                </a:solidFill>
                <a:latin typeface="思源黑体 CN Regular" pitchFamily="34" charset="-122"/>
                <a:ea typeface="思源黑体 CN Regular" pitchFamily="34" charset="-122"/>
              </a:endParaRPr>
            </a:p>
          </p:txBody>
        </p:sp>
        <p:sp>
          <p:nvSpPr>
            <p:cNvPr id="81" name="圆角矩形 80"/>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C00000"/>
                </a:solidFill>
                <a:latin typeface="思源黑体 CN Regular" pitchFamily="34" charset="-122"/>
                <a:ea typeface="思源黑体 CN Regular" pitchFamily="34" charset="-122"/>
              </a:endParaRPr>
            </a:p>
          </p:txBody>
        </p:sp>
      </p:grpSp>
      <p:grpSp>
        <p:nvGrpSpPr>
          <p:cNvPr id="82" name="组合 25"/>
          <p:cNvGrpSpPr/>
          <p:nvPr/>
        </p:nvGrpSpPr>
        <p:grpSpPr>
          <a:xfrm>
            <a:off x="4135458" y="2169809"/>
            <a:ext cx="1222360" cy="1285884"/>
            <a:chOff x="4742449" y="2216782"/>
            <a:chExt cx="3801476" cy="3801476"/>
          </a:xfrm>
        </p:grpSpPr>
        <p:sp>
          <p:nvSpPr>
            <p:cNvPr id="83" name="任意多边形 82"/>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C00000"/>
                </a:solidFill>
                <a:latin typeface="思源黑体 CN Regular" pitchFamily="34" charset="-122"/>
                <a:ea typeface="思源黑体 CN Regular" pitchFamily="34" charset="-122"/>
              </a:endParaRPr>
            </a:p>
          </p:txBody>
        </p:sp>
        <p:sp>
          <p:nvSpPr>
            <p:cNvPr id="104" name="圆角矩形 103"/>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C00000"/>
                </a:solidFill>
                <a:latin typeface="思源黑体 CN Regular" pitchFamily="34" charset="-122"/>
                <a:ea typeface="思源黑体 CN Regular" pitchFamily="34" charset="-122"/>
              </a:endParaRPr>
            </a:p>
          </p:txBody>
        </p:sp>
        <p:sp>
          <p:nvSpPr>
            <p:cNvPr id="105" name="圆角矩形 104"/>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C00000"/>
                </a:solidFill>
                <a:latin typeface="思源黑体 CN Regular" pitchFamily="34" charset="-122"/>
                <a:ea typeface="思源黑体 CN Regular" pitchFamily="34" charset="-122"/>
              </a:endParaRPr>
            </a:p>
          </p:txBody>
        </p:sp>
      </p:grpSp>
      <p:grpSp>
        <p:nvGrpSpPr>
          <p:cNvPr id="106" name="组合 29"/>
          <p:cNvGrpSpPr/>
          <p:nvPr/>
        </p:nvGrpSpPr>
        <p:grpSpPr>
          <a:xfrm>
            <a:off x="5715008" y="2169809"/>
            <a:ext cx="1222360" cy="1285884"/>
            <a:chOff x="4742449" y="2216782"/>
            <a:chExt cx="3801476" cy="3801476"/>
          </a:xfrm>
        </p:grpSpPr>
        <p:sp>
          <p:nvSpPr>
            <p:cNvPr id="107" name="任意多边形 106"/>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C00000"/>
                </a:solidFill>
                <a:latin typeface="思源黑体 CN Regular" pitchFamily="34" charset="-122"/>
                <a:ea typeface="思源黑体 CN Regular" pitchFamily="34" charset="-122"/>
              </a:endParaRPr>
            </a:p>
          </p:txBody>
        </p:sp>
        <p:sp>
          <p:nvSpPr>
            <p:cNvPr id="109" name="圆角矩形 108"/>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C00000"/>
                </a:solidFill>
                <a:latin typeface="思源黑体 CN Regular" pitchFamily="34" charset="-122"/>
                <a:ea typeface="思源黑体 CN Regular" pitchFamily="34" charset="-122"/>
              </a:endParaRPr>
            </a:p>
          </p:txBody>
        </p:sp>
        <p:sp>
          <p:nvSpPr>
            <p:cNvPr id="110" name="圆角矩形 109"/>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b="1" dirty="0">
                <a:solidFill>
                  <a:srgbClr val="C00000"/>
                </a:solidFill>
                <a:latin typeface="思源黑体 CN Regular" pitchFamily="34" charset="-122"/>
                <a:ea typeface="思源黑体 CN Regular" pitchFamily="34" charset="-122"/>
              </a:endParaRPr>
            </a:p>
          </p:txBody>
        </p:sp>
      </p:grpSp>
      <p:sp>
        <p:nvSpPr>
          <p:cNvPr id="111" name="文本框 12"/>
          <p:cNvSpPr txBox="1"/>
          <p:nvPr/>
        </p:nvSpPr>
        <p:spPr>
          <a:xfrm>
            <a:off x="1117208" y="2598366"/>
            <a:ext cx="1004727" cy="500137"/>
          </a:xfrm>
          <a:prstGeom prst="rect">
            <a:avLst/>
          </a:prstGeom>
          <a:noFill/>
        </p:spPr>
        <p:txBody>
          <a:bodyPr wrap="square" lIns="68580" tIns="34290" rIns="68580" bIns="34290" rtlCol="0">
            <a:spAutoFit/>
          </a:bodyPr>
          <a:lstStyle/>
          <a:p>
            <a:pPr algn="ctr"/>
            <a:r>
              <a:rPr lang="zh-CN" altLang="en-US" sz="2800" b="1" dirty="0" smtClean="0">
                <a:solidFill>
                  <a:srgbClr val="C00000"/>
                </a:solidFill>
                <a:latin typeface="思源黑体 CN Regular" pitchFamily="34" charset="-122"/>
                <a:ea typeface="思源黑体 CN Regular" pitchFamily="34" charset="-122"/>
              </a:rPr>
              <a:t>偏见</a:t>
            </a:r>
            <a:endParaRPr lang="zh-CN" altLang="en-US" sz="2800" b="1" dirty="0" smtClean="0">
              <a:solidFill>
                <a:srgbClr val="C00000"/>
              </a:solidFill>
              <a:latin typeface="思源黑体 CN Regular" pitchFamily="34" charset="-122"/>
              <a:ea typeface="思源黑体 CN Regular" pitchFamily="34" charset="-122"/>
            </a:endParaRPr>
          </a:p>
        </p:txBody>
      </p:sp>
      <p:sp>
        <p:nvSpPr>
          <p:cNvPr id="112" name="文本框 12"/>
          <p:cNvSpPr txBox="1"/>
          <p:nvPr/>
        </p:nvSpPr>
        <p:spPr>
          <a:xfrm>
            <a:off x="2705706" y="2598366"/>
            <a:ext cx="1023332" cy="500137"/>
          </a:xfrm>
          <a:prstGeom prst="rect">
            <a:avLst/>
          </a:prstGeom>
          <a:noFill/>
        </p:spPr>
        <p:txBody>
          <a:bodyPr wrap="square" lIns="68580" tIns="34290" rIns="68580" bIns="34290" rtlCol="0">
            <a:spAutoFit/>
          </a:bodyPr>
          <a:lstStyle/>
          <a:p>
            <a:pPr algn="ctr"/>
            <a:r>
              <a:rPr lang="zh-CN" altLang="en-US" sz="2800" b="1" dirty="0" smtClean="0">
                <a:solidFill>
                  <a:srgbClr val="C00000"/>
                </a:solidFill>
                <a:latin typeface="思源黑体 CN Regular" pitchFamily="34" charset="-122"/>
                <a:ea typeface="思源黑体 CN Regular" pitchFamily="34" charset="-122"/>
              </a:rPr>
              <a:t>容忍</a:t>
            </a:r>
            <a:endParaRPr lang="zh-CN" altLang="en-US" sz="2800" b="1" dirty="0">
              <a:solidFill>
                <a:srgbClr val="C00000"/>
              </a:solidFill>
              <a:latin typeface="思源黑体 CN Regular" pitchFamily="34" charset="-122"/>
              <a:ea typeface="思源黑体 CN Regular" pitchFamily="34" charset="-122"/>
            </a:endParaRPr>
          </a:p>
        </p:txBody>
      </p:sp>
      <p:sp>
        <p:nvSpPr>
          <p:cNvPr id="113" name="文本框 12"/>
          <p:cNvSpPr txBox="1"/>
          <p:nvPr/>
        </p:nvSpPr>
        <p:spPr>
          <a:xfrm>
            <a:off x="4286514" y="2587975"/>
            <a:ext cx="1004727" cy="500137"/>
          </a:xfrm>
          <a:prstGeom prst="rect">
            <a:avLst/>
          </a:prstGeom>
          <a:noFill/>
        </p:spPr>
        <p:txBody>
          <a:bodyPr wrap="square" lIns="68580" tIns="34290" rIns="68580" bIns="34290" rtlCol="0">
            <a:spAutoFit/>
          </a:bodyPr>
          <a:lstStyle/>
          <a:p>
            <a:pPr algn="ctr"/>
            <a:r>
              <a:rPr lang="zh-CN" altLang="en-US" sz="2800" b="1" dirty="0" smtClean="0">
                <a:solidFill>
                  <a:srgbClr val="C00000"/>
                </a:solidFill>
                <a:latin typeface="思源黑体 CN Regular" pitchFamily="34" charset="-122"/>
                <a:ea typeface="思源黑体 CN Regular" pitchFamily="34" charset="-122"/>
              </a:rPr>
              <a:t>接受</a:t>
            </a:r>
            <a:endParaRPr lang="zh-CN" altLang="en-US" sz="2800" b="1" dirty="0">
              <a:solidFill>
                <a:srgbClr val="C00000"/>
              </a:solidFill>
              <a:latin typeface="思源黑体 CN Regular" pitchFamily="34" charset="-122"/>
              <a:ea typeface="思源黑体 CN Regular" pitchFamily="34" charset="-122"/>
            </a:endParaRPr>
          </a:p>
        </p:txBody>
      </p:sp>
      <p:sp>
        <p:nvSpPr>
          <p:cNvPr id="114" name="文本框 12"/>
          <p:cNvSpPr txBox="1"/>
          <p:nvPr/>
        </p:nvSpPr>
        <p:spPr>
          <a:xfrm>
            <a:off x="5844252" y="2567193"/>
            <a:ext cx="976818" cy="500137"/>
          </a:xfrm>
          <a:prstGeom prst="rect">
            <a:avLst/>
          </a:prstGeom>
          <a:noFill/>
        </p:spPr>
        <p:txBody>
          <a:bodyPr wrap="square" lIns="68580" tIns="34290" rIns="68580" bIns="34290" rtlCol="0">
            <a:spAutoFit/>
          </a:bodyPr>
          <a:lstStyle/>
          <a:p>
            <a:pPr algn="ctr"/>
            <a:r>
              <a:rPr lang="zh-CN" altLang="en-US" sz="2800" b="1" dirty="0" smtClean="0">
                <a:solidFill>
                  <a:srgbClr val="C00000"/>
                </a:solidFill>
                <a:latin typeface="思源黑体 CN Regular" pitchFamily="34" charset="-122"/>
                <a:ea typeface="思源黑体 CN Regular" pitchFamily="34" charset="-122"/>
              </a:rPr>
              <a:t>重视</a:t>
            </a:r>
            <a:endParaRPr lang="zh-CN" altLang="en-US" sz="2800" b="1" dirty="0">
              <a:solidFill>
                <a:srgbClr val="C00000"/>
              </a:solidFill>
              <a:latin typeface="思源黑体 CN Regular" pitchFamily="34" charset="-122"/>
              <a:ea typeface="思源黑体 CN Regular" pitchFamily="34" charset="-122"/>
            </a:endParaRPr>
          </a:p>
        </p:txBody>
      </p:sp>
      <p:grpSp>
        <p:nvGrpSpPr>
          <p:cNvPr id="116" name="组合 29"/>
          <p:cNvGrpSpPr/>
          <p:nvPr/>
        </p:nvGrpSpPr>
        <p:grpSpPr>
          <a:xfrm>
            <a:off x="7278730" y="2169809"/>
            <a:ext cx="1222360" cy="1285884"/>
            <a:chOff x="4742449" y="2216782"/>
            <a:chExt cx="3801476" cy="3801476"/>
          </a:xfrm>
        </p:grpSpPr>
        <p:sp>
          <p:nvSpPr>
            <p:cNvPr id="117" name="任意多边形 116"/>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dirty="0">
                <a:solidFill>
                  <a:srgbClr val="C00000"/>
                </a:solidFill>
                <a:latin typeface="思源黑体 CN Regular" pitchFamily="34" charset="-122"/>
                <a:ea typeface="思源黑体 CN Regular" pitchFamily="34" charset="-122"/>
              </a:endParaRPr>
            </a:p>
          </p:txBody>
        </p:sp>
        <p:sp>
          <p:nvSpPr>
            <p:cNvPr id="118" name="圆角矩形 117"/>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dirty="0">
                <a:solidFill>
                  <a:srgbClr val="C00000"/>
                </a:solidFill>
                <a:latin typeface="思源黑体 CN Regular" pitchFamily="34" charset="-122"/>
                <a:ea typeface="思源黑体 CN Regular" pitchFamily="34" charset="-122"/>
              </a:endParaRPr>
            </a:p>
          </p:txBody>
        </p:sp>
        <p:sp>
          <p:nvSpPr>
            <p:cNvPr id="119" name="圆角矩形 118"/>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b="1" dirty="0">
                <a:solidFill>
                  <a:srgbClr val="C00000"/>
                </a:solidFill>
                <a:latin typeface="思源黑体 CN Regular" pitchFamily="34" charset="-122"/>
                <a:ea typeface="思源黑体 CN Regular" pitchFamily="34" charset="-122"/>
              </a:endParaRPr>
            </a:p>
          </p:txBody>
        </p:sp>
      </p:grpSp>
      <p:sp>
        <p:nvSpPr>
          <p:cNvPr id="120" name="文本框 12"/>
          <p:cNvSpPr txBox="1"/>
          <p:nvPr/>
        </p:nvSpPr>
        <p:spPr>
          <a:xfrm>
            <a:off x="7407974" y="2418916"/>
            <a:ext cx="976818" cy="931024"/>
          </a:xfrm>
          <a:prstGeom prst="rect">
            <a:avLst/>
          </a:prstGeom>
          <a:noFill/>
        </p:spPr>
        <p:txBody>
          <a:bodyPr wrap="square" lIns="68580" tIns="34290" rIns="68580" bIns="34290" rtlCol="0">
            <a:spAutoFit/>
          </a:bodyPr>
          <a:lstStyle/>
          <a:p>
            <a:pPr algn="ctr"/>
            <a:r>
              <a:rPr lang="zh-CN" altLang="en-US" sz="2800" b="1" dirty="0" smtClean="0">
                <a:solidFill>
                  <a:srgbClr val="C00000"/>
                </a:solidFill>
                <a:latin typeface="思源黑体 CN Regular" pitchFamily="34" charset="-122"/>
                <a:ea typeface="思源黑体 CN Regular" pitchFamily="34" charset="-122"/>
              </a:rPr>
              <a:t>欢欣鼓舞</a:t>
            </a:r>
            <a:endParaRPr lang="zh-CN" altLang="en-US" sz="2800" b="1" dirty="0">
              <a:solidFill>
                <a:srgbClr val="C00000"/>
              </a:solidFill>
              <a:latin typeface="思源黑体 CN Regular" pitchFamily="34" charset="-122"/>
              <a:ea typeface="思源黑体 CN Regular" pitchFamily="34" charset="-122"/>
            </a:endParaRPr>
          </a:p>
        </p:txBody>
      </p:sp>
      <p:sp>
        <p:nvSpPr>
          <p:cNvPr id="121" name="圆角矩形 120"/>
          <p:cNvSpPr/>
          <p:nvPr/>
        </p:nvSpPr>
        <p:spPr>
          <a:xfrm>
            <a:off x="857224" y="3913712"/>
            <a:ext cx="7858180" cy="872615"/>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lvl="0" algn="just">
              <a:lnSpc>
                <a:spcPct val="150000"/>
              </a:lnSpc>
              <a:defRPr/>
            </a:pPr>
            <a:r>
              <a:rPr lang="zh-CN" altLang="en-US" dirty="0" smtClean="0">
                <a:solidFill>
                  <a:schemeClr val="bg1"/>
                </a:solidFill>
                <a:latin typeface="思源黑体 CN Regular" pitchFamily="34" charset="-122"/>
                <a:ea typeface="思源黑体 CN Regular" pitchFamily="34" charset="-122"/>
              </a:rPr>
              <a:t>与人合作最重要的是，重视不同个体的不同心理、情绪与智能，以及个人眼中所见到的不同世界。</a:t>
            </a:r>
            <a:endParaRPr lang="zh-CN" altLang="en-US" dirty="0">
              <a:solidFill>
                <a:schemeClr val="bg1"/>
              </a:solidFill>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randombar(horizontal)">
                                      <p:cBhvr>
                                        <p:cTn id="7" dur="500"/>
                                        <p:tgtEl>
                                          <p:spTgt spid="111"/>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12"/>
                                        </p:tgtEl>
                                        <p:attrNameLst>
                                          <p:attrName>style.visibility</p:attrName>
                                        </p:attrNameLst>
                                      </p:cBhvr>
                                      <p:to>
                                        <p:strVal val="visible"/>
                                      </p:to>
                                    </p:set>
                                    <p:animEffect transition="in" filter="randombar(horizontal)">
                                      <p:cBhvr>
                                        <p:cTn id="10" dur="500"/>
                                        <p:tgtEl>
                                          <p:spTgt spid="112"/>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113"/>
                                        </p:tgtEl>
                                        <p:attrNameLst>
                                          <p:attrName>style.visibility</p:attrName>
                                        </p:attrNameLst>
                                      </p:cBhvr>
                                      <p:to>
                                        <p:strVal val="visible"/>
                                      </p:to>
                                    </p:set>
                                    <p:animEffect transition="in" filter="randombar(horizontal)">
                                      <p:cBhvr>
                                        <p:cTn id="13" dur="500"/>
                                        <p:tgtEl>
                                          <p:spTgt spid="113"/>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114"/>
                                        </p:tgtEl>
                                        <p:attrNameLst>
                                          <p:attrName>style.visibility</p:attrName>
                                        </p:attrNameLst>
                                      </p:cBhvr>
                                      <p:to>
                                        <p:strVal val="visible"/>
                                      </p:to>
                                    </p:set>
                                    <p:animEffect transition="in" filter="randombar(horizontal)">
                                      <p:cBhvr>
                                        <p:cTn id="16" dur="500"/>
                                        <p:tgtEl>
                                          <p:spTgt spid="114"/>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120"/>
                                        </p:tgtEl>
                                        <p:attrNameLst>
                                          <p:attrName>style.visibility</p:attrName>
                                        </p:attrNameLst>
                                      </p:cBhvr>
                                      <p:to>
                                        <p:strVal val="visible"/>
                                      </p:to>
                                    </p:set>
                                    <p:animEffect transition="in" filter="randombar(horizontal)">
                                      <p:cBhvr>
                                        <p:cTn id="19" dur="50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p:bldP spid="112" grpId="0"/>
      <p:bldP spid="113" grpId="0"/>
      <p:bldP spid="114" grpId="0"/>
      <p:bldP spid="12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3"/>
          <p:cNvSpPr>
            <a:spLocks noChangeAspect="1" noChangeArrowheads="1" noTextEdit="1"/>
          </p:cNvSpPr>
          <p:nvPr/>
        </p:nvSpPr>
        <p:spPr bwMode="auto">
          <a:xfrm rot="2823422">
            <a:off x="2709118" y="1103797"/>
            <a:ext cx="3782615" cy="3782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a:solidFill>
                <a:prstClr val="black"/>
              </a:solidFill>
            </a:endParaRPr>
          </a:p>
        </p:txBody>
      </p:sp>
      <p:sp>
        <p:nvSpPr>
          <p:cNvPr id="21" name="Rectangle 5"/>
          <p:cNvSpPr>
            <a:spLocks noChangeArrowheads="1"/>
          </p:cNvSpPr>
          <p:nvPr/>
        </p:nvSpPr>
        <p:spPr bwMode="auto">
          <a:xfrm>
            <a:off x="1251114" y="331494"/>
            <a:ext cx="3024336" cy="517895"/>
          </a:xfrm>
          <a:prstGeom prst="rect">
            <a:avLst/>
          </a:prstGeom>
          <a:solidFill>
            <a:srgbClr val="C00000"/>
          </a:solidFill>
          <a:ln w="25400" cap="flat">
            <a:gradFill>
              <a:gsLst>
                <a:gs pos="0">
                  <a:schemeClr val="bg1"/>
                </a:gs>
                <a:gs pos="100000">
                  <a:schemeClr val="bg1">
                    <a:lumMod val="85000"/>
                  </a:schemeClr>
                </a:gs>
              </a:gsLst>
              <a:lin ang="5400000" scaled="0"/>
            </a:gradFill>
            <a:prstDash val="solid"/>
            <a:miter lim="800000"/>
          </a:ln>
          <a:effectLst>
            <a:outerShdw blurRad="203200" sx="102000" sy="102000" algn="ctr" rotWithShape="0">
              <a:prstClr val="black">
                <a:alpha val="40000"/>
              </a:prstClr>
            </a:outerShdw>
          </a:effectLst>
        </p:spPr>
        <p:txBody>
          <a:bodyPr lIns="68552" tIns="34277" rIns="68552" bIns="34277"/>
          <a:lstStyle/>
          <a:p>
            <a:pPr>
              <a:defRPr/>
            </a:pPr>
            <a:endParaRPr lang="zh-CN" altLang="en-US" sz="2400" b="1" kern="0" noProof="1">
              <a:latin typeface="思源黑体 CN Regular" pitchFamily="34" charset="-122"/>
              <a:ea typeface="思源黑体 CN Regular" pitchFamily="34" charset="-122"/>
            </a:endParaRPr>
          </a:p>
        </p:txBody>
      </p:sp>
      <p:sp>
        <p:nvSpPr>
          <p:cNvPr id="22" name="Freeform 6"/>
          <p:cNvSpPr>
            <a:spLocks noChangeArrowheads="1"/>
          </p:cNvSpPr>
          <p:nvPr/>
        </p:nvSpPr>
        <p:spPr bwMode="auto">
          <a:xfrm>
            <a:off x="648608" y="330953"/>
            <a:ext cx="652463" cy="517922"/>
          </a:xfrm>
          <a:custGeom>
            <a:avLst/>
            <a:gdLst>
              <a:gd name="T0" fmla="*/ 2158 w 2158"/>
              <a:gd name="T1" fmla="*/ 531 h 1996"/>
              <a:gd name="T2" fmla="*/ 1996 w 2158"/>
              <a:gd name="T3" fmla="*/ 397 h 1996"/>
              <a:gd name="T4" fmla="*/ 1996 w 2158"/>
              <a:gd name="T5" fmla="*/ 0 h 1996"/>
              <a:gd name="T6" fmla="*/ 0 w 2158"/>
              <a:gd name="T7" fmla="*/ 0 h 1996"/>
              <a:gd name="T8" fmla="*/ 0 w 2158"/>
              <a:gd name="T9" fmla="*/ 1996 h 1996"/>
              <a:gd name="T10" fmla="*/ 1996 w 2158"/>
              <a:gd name="T11" fmla="*/ 1996 h 1996"/>
              <a:gd name="T12" fmla="*/ 1996 w 2158"/>
              <a:gd name="T13" fmla="*/ 666 h 1996"/>
              <a:gd name="T14" fmla="*/ 2158 w 2158"/>
              <a:gd name="T15" fmla="*/ 531 h 1996"/>
              <a:gd name="T16" fmla="*/ 0 60000 65536"/>
              <a:gd name="T17" fmla="*/ 0 60000 65536"/>
              <a:gd name="T18" fmla="*/ 0 60000 65536"/>
              <a:gd name="T19" fmla="*/ 0 60000 65536"/>
              <a:gd name="T20" fmla="*/ 0 60000 65536"/>
              <a:gd name="T21" fmla="*/ 0 60000 65536"/>
              <a:gd name="T22" fmla="*/ 0 60000 65536"/>
              <a:gd name="T23" fmla="*/ 0 60000 65536"/>
              <a:gd name="T24" fmla="*/ 0 w 2158"/>
              <a:gd name="T25" fmla="*/ 0 h 1996"/>
              <a:gd name="T26" fmla="*/ 2158 w 2158"/>
              <a:gd name="T27" fmla="*/ 1996 h 199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58" h="1996">
                <a:moveTo>
                  <a:pt x="2158" y="531"/>
                </a:moveTo>
                <a:lnTo>
                  <a:pt x="1996" y="397"/>
                </a:lnTo>
                <a:lnTo>
                  <a:pt x="1996" y="0"/>
                </a:lnTo>
                <a:lnTo>
                  <a:pt x="0" y="0"/>
                </a:lnTo>
                <a:lnTo>
                  <a:pt x="0" y="1996"/>
                </a:lnTo>
                <a:lnTo>
                  <a:pt x="1996" y="1996"/>
                </a:lnTo>
                <a:lnTo>
                  <a:pt x="1996" y="666"/>
                </a:lnTo>
                <a:lnTo>
                  <a:pt x="2158" y="531"/>
                </a:lnTo>
                <a:close/>
              </a:path>
            </a:pathLst>
          </a:custGeom>
          <a:solidFill>
            <a:srgbClr val="C00000"/>
          </a:solidFill>
          <a:ln w="19050">
            <a:solidFill>
              <a:srgbClr val="F8F8F8"/>
            </a:solidFill>
            <a:round/>
          </a:ln>
        </p:spPr>
        <p:txBody>
          <a:bodyPr lIns="68552" tIns="34277" rIns="68552" bIns="34277"/>
          <a:lstStyle/>
          <a:p>
            <a:endParaRPr lang="zh-CN" altLang="en-US"/>
          </a:p>
        </p:txBody>
      </p:sp>
      <p:sp>
        <p:nvSpPr>
          <p:cNvPr id="23" name="TextBox 22"/>
          <p:cNvSpPr txBox="1">
            <a:spLocks noChangeArrowheads="1"/>
          </p:cNvSpPr>
          <p:nvPr/>
        </p:nvSpPr>
        <p:spPr bwMode="auto">
          <a:xfrm>
            <a:off x="716474" y="371434"/>
            <a:ext cx="497516" cy="438555"/>
          </a:xfrm>
          <a:prstGeom prst="rect">
            <a:avLst/>
          </a:prstGeom>
          <a:solidFill>
            <a:srgbClr val="C00000"/>
          </a:solidFill>
          <a:ln w="9525">
            <a:noFill/>
            <a:miter lim="800000"/>
          </a:ln>
        </p:spPr>
        <p:txBody>
          <a:bodyPr wrap="none" lIns="68552" tIns="34277" rIns="68552" bIns="34277">
            <a:spAutoFit/>
          </a:bodyPr>
          <a:lstStyle/>
          <a:p>
            <a:pPr>
              <a:buFont typeface="Arial" panose="020B0604020202020204" pitchFamily="34" charset="0"/>
              <a:buNone/>
            </a:pPr>
            <a:r>
              <a:rPr lang="en-US" altLang="zh-CN" sz="2400" b="1" dirty="0" smtClean="0">
                <a:solidFill>
                  <a:srgbClr val="F8F8F8"/>
                </a:solidFill>
                <a:latin typeface="思源黑体 CN Regular" pitchFamily="34" charset="-122"/>
                <a:ea typeface="思源黑体 CN Regular" pitchFamily="34" charset="-122"/>
              </a:rPr>
              <a:t>03</a:t>
            </a:r>
            <a:endParaRPr lang="zh-CN" altLang="en-US" sz="2400" b="1" dirty="0">
              <a:solidFill>
                <a:srgbClr val="F8F8F8"/>
              </a:solidFill>
              <a:latin typeface="思源黑体 CN Regular" pitchFamily="34" charset="-122"/>
              <a:ea typeface="思源黑体 CN Regular" pitchFamily="34" charset="-122"/>
            </a:endParaRPr>
          </a:p>
        </p:txBody>
      </p:sp>
      <p:sp>
        <p:nvSpPr>
          <p:cNvPr id="24" name="TextBox 23"/>
          <p:cNvSpPr txBox="1">
            <a:spLocks noChangeArrowheads="1"/>
          </p:cNvSpPr>
          <p:nvPr/>
        </p:nvSpPr>
        <p:spPr bwMode="auto">
          <a:xfrm>
            <a:off x="1357290" y="408800"/>
            <a:ext cx="2882030" cy="377000"/>
          </a:xfrm>
          <a:prstGeom prst="rect">
            <a:avLst/>
          </a:prstGeom>
          <a:noFill/>
          <a:ln w="9525">
            <a:noFill/>
            <a:miter lim="800000"/>
          </a:ln>
        </p:spPr>
        <p:txBody>
          <a:bodyPr wrap="square" lIns="68552" tIns="34277" rIns="68552" bIns="34277">
            <a:spAutoFit/>
          </a:bodyPr>
          <a:lstStyle/>
          <a:p>
            <a:r>
              <a:rPr lang="zh-CN" altLang="en-US" sz="2000" b="1" dirty="0" smtClean="0">
                <a:solidFill>
                  <a:schemeClr val="bg1"/>
                </a:solidFill>
                <a:latin typeface="思源黑体 CN Regular" pitchFamily="34" charset="-122"/>
                <a:ea typeface="思源黑体 CN Regular" pitchFamily="34" charset="-122"/>
              </a:rPr>
              <a:t>养成高效能习惯</a:t>
            </a:r>
            <a:endParaRPr lang="zh-CN" altLang="en-US" sz="2000" b="1" dirty="0">
              <a:solidFill>
                <a:schemeClr val="bg1"/>
              </a:solidFill>
              <a:latin typeface="思源黑体 CN Regular" pitchFamily="34" charset="-122"/>
              <a:ea typeface="思源黑体 CN Regular" pitchFamily="34" charset="-122"/>
            </a:endParaRPr>
          </a:p>
        </p:txBody>
      </p:sp>
      <p:grpSp>
        <p:nvGrpSpPr>
          <p:cNvPr id="2" name="组合 23"/>
          <p:cNvGrpSpPr/>
          <p:nvPr/>
        </p:nvGrpSpPr>
        <p:grpSpPr>
          <a:xfrm rot="16200000">
            <a:off x="2874282" y="-411852"/>
            <a:ext cx="3767624" cy="6914487"/>
            <a:chOff x="5863698" y="873284"/>
            <a:chExt cx="3977251" cy="5941768"/>
          </a:xfrm>
        </p:grpSpPr>
        <p:sp>
          <p:nvSpPr>
            <p:cNvPr id="26" name="圆角矩形 25"/>
            <p:cNvSpPr/>
            <p:nvPr/>
          </p:nvSpPr>
          <p:spPr>
            <a:xfrm>
              <a:off x="5863698" y="955766"/>
              <a:ext cx="3977251" cy="5859286"/>
            </a:xfrm>
            <a:prstGeom prst="roundRect">
              <a:avLst>
                <a:gd name="adj" fmla="val 4670"/>
              </a:avLst>
            </a:prstGeom>
            <a:solidFill>
              <a:srgbClr val="C00000"/>
            </a:solidFill>
            <a:ln w="22225">
              <a:gradFill flip="none" rotWithShape="1">
                <a:gsLst>
                  <a:gs pos="0">
                    <a:schemeClr val="bg1">
                      <a:lumMod val="65000"/>
                    </a:schemeClr>
                  </a:gs>
                  <a:gs pos="100000">
                    <a:schemeClr val="tx1">
                      <a:lumMod val="85000"/>
                      <a:lumOff val="15000"/>
                    </a:schemeClr>
                  </a:gs>
                </a:gsLst>
                <a:lin ang="8100000" scaled="0"/>
                <a:tileRect/>
              </a:gradFill>
            </a:ln>
            <a:effectLst>
              <a:outerShdw blurRad="1397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27" name="圆角矩形 26"/>
            <p:cNvSpPr/>
            <p:nvPr/>
          </p:nvSpPr>
          <p:spPr>
            <a:xfrm>
              <a:off x="6020187" y="1143000"/>
              <a:ext cx="3664269" cy="5503127"/>
            </a:xfrm>
            <a:prstGeom prst="roundRect">
              <a:avLst>
                <a:gd name="adj" fmla="val 0"/>
              </a:avLst>
            </a:prstGeom>
            <a:solidFill>
              <a:schemeClr val="bg1">
                <a:lumMod val="95000"/>
              </a:schemeClr>
            </a:soli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nvGrpSpPr>
            <p:cNvPr id="3" name="组合 26"/>
            <p:cNvGrpSpPr/>
            <p:nvPr/>
          </p:nvGrpSpPr>
          <p:grpSpPr>
            <a:xfrm>
              <a:off x="6109404" y="1233420"/>
              <a:ext cx="3485831" cy="234632"/>
              <a:chOff x="2149635" y="1165383"/>
              <a:chExt cx="3485831" cy="234634"/>
            </a:xfrm>
          </p:grpSpPr>
          <p:grpSp>
            <p:nvGrpSpPr>
              <p:cNvPr id="4" name="组合 57"/>
              <p:cNvGrpSpPr/>
              <p:nvPr/>
            </p:nvGrpSpPr>
            <p:grpSpPr>
              <a:xfrm>
                <a:off x="2149635" y="1165385"/>
                <a:ext cx="234632" cy="234632"/>
                <a:chOff x="2483014" y="1114427"/>
                <a:chExt cx="209550" cy="209550"/>
              </a:xfrm>
            </p:grpSpPr>
            <p:sp>
              <p:nvSpPr>
                <p:cNvPr id="102" name="椭圆 10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3" name="椭圆 10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5" name="组合 58"/>
              <p:cNvGrpSpPr/>
              <p:nvPr/>
            </p:nvGrpSpPr>
            <p:grpSpPr>
              <a:xfrm>
                <a:off x="2510880" y="1165385"/>
                <a:ext cx="234632" cy="234632"/>
                <a:chOff x="2483014" y="1114427"/>
                <a:chExt cx="209550" cy="209550"/>
              </a:xfrm>
            </p:grpSpPr>
            <p:sp>
              <p:nvSpPr>
                <p:cNvPr id="100" name="椭圆 9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101" name="椭圆 10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7" name="组合 59"/>
              <p:cNvGrpSpPr/>
              <p:nvPr/>
            </p:nvGrpSpPr>
            <p:grpSpPr>
              <a:xfrm>
                <a:off x="2872124" y="1165385"/>
                <a:ext cx="234632" cy="234632"/>
                <a:chOff x="2483014" y="1114427"/>
                <a:chExt cx="209550" cy="209550"/>
              </a:xfrm>
            </p:grpSpPr>
            <p:sp>
              <p:nvSpPr>
                <p:cNvPr id="98" name="椭圆 9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9" name="椭圆 9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8" name="组合 60"/>
              <p:cNvGrpSpPr/>
              <p:nvPr/>
            </p:nvGrpSpPr>
            <p:grpSpPr>
              <a:xfrm>
                <a:off x="3233369" y="1165385"/>
                <a:ext cx="234632" cy="234632"/>
                <a:chOff x="2483014" y="1114427"/>
                <a:chExt cx="209550" cy="209550"/>
              </a:xfrm>
            </p:grpSpPr>
            <p:sp>
              <p:nvSpPr>
                <p:cNvPr id="96" name="椭圆 9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7" name="椭圆 9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9" name="组合 61"/>
              <p:cNvGrpSpPr/>
              <p:nvPr/>
            </p:nvGrpSpPr>
            <p:grpSpPr>
              <a:xfrm>
                <a:off x="3594615" y="1165383"/>
                <a:ext cx="234632" cy="234632"/>
                <a:chOff x="2483014" y="1114427"/>
                <a:chExt cx="209550" cy="209550"/>
              </a:xfrm>
            </p:grpSpPr>
            <p:sp>
              <p:nvSpPr>
                <p:cNvPr id="94" name="椭圆 9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5" name="椭圆 9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0" name="组合 62"/>
              <p:cNvGrpSpPr/>
              <p:nvPr/>
            </p:nvGrpSpPr>
            <p:grpSpPr>
              <a:xfrm>
                <a:off x="3955858" y="1165384"/>
                <a:ext cx="234632" cy="234632"/>
                <a:chOff x="2483014" y="1114427"/>
                <a:chExt cx="209550" cy="209550"/>
              </a:xfrm>
            </p:grpSpPr>
            <p:sp>
              <p:nvSpPr>
                <p:cNvPr id="92" name="椭圆 91"/>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3" name="椭圆 92"/>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1" name="组合 63"/>
              <p:cNvGrpSpPr/>
              <p:nvPr/>
            </p:nvGrpSpPr>
            <p:grpSpPr>
              <a:xfrm>
                <a:off x="4317103" y="1165384"/>
                <a:ext cx="234632" cy="234632"/>
                <a:chOff x="2483014" y="1114427"/>
                <a:chExt cx="209550" cy="209550"/>
              </a:xfrm>
            </p:grpSpPr>
            <p:sp>
              <p:nvSpPr>
                <p:cNvPr id="90" name="椭圆 89"/>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91" name="椭圆 90"/>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2" name="组合 64"/>
              <p:cNvGrpSpPr/>
              <p:nvPr/>
            </p:nvGrpSpPr>
            <p:grpSpPr>
              <a:xfrm>
                <a:off x="4678347" y="1165384"/>
                <a:ext cx="234632" cy="234632"/>
                <a:chOff x="2483014" y="1114427"/>
                <a:chExt cx="209550" cy="209550"/>
              </a:xfrm>
            </p:grpSpPr>
            <p:sp>
              <p:nvSpPr>
                <p:cNvPr id="88" name="椭圆 87"/>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9" name="椭圆 88"/>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3" name="组合 65"/>
              <p:cNvGrpSpPr/>
              <p:nvPr/>
            </p:nvGrpSpPr>
            <p:grpSpPr>
              <a:xfrm>
                <a:off x="5039590" y="1165384"/>
                <a:ext cx="234632" cy="234632"/>
                <a:chOff x="2483014" y="1114427"/>
                <a:chExt cx="209550" cy="209550"/>
              </a:xfrm>
            </p:grpSpPr>
            <p:sp>
              <p:nvSpPr>
                <p:cNvPr id="86" name="椭圆 85"/>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7" name="椭圆 86"/>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4" name="组合 66"/>
              <p:cNvGrpSpPr/>
              <p:nvPr/>
            </p:nvGrpSpPr>
            <p:grpSpPr>
              <a:xfrm>
                <a:off x="5400834" y="1165384"/>
                <a:ext cx="234632" cy="234632"/>
                <a:chOff x="2483014" y="1114427"/>
                <a:chExt cx="209550" cy="209550"/>
              </a:xfrm>
            </p:grpSpPr>
            <p:sp>
              <p:nvSpPr>
                <p:cNvPr id="84" name="椭圆 83"/>
                <p:cNvSpPr/>
                <p:nvPr/>
              </p:nvSpPr>
              <p:spPr>
                <a:xfrm>
                  <a:off x="2483014" y="1114427"/>
                  <a:ext cx="209550" cy="209550"/>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85" name="椭圆 84"/>
                <p:cNvSpPr/>
                <p:nvPr/>
              </p:nvSpPr>
              <p:spPr>
                <a:xfrm>
                  <a:off x="2502060" y="1133475"/>
                  <a:ext cx="171450" cy="171450"/>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grpSp>
          <p:nvGrpSpPr>
            <p:cNvPr id="15" name="组合 27"/>
            <p:cNvGrpSpPr/>
            <p:nvPr/>
          </p:nvGrpSpPr>
          <p:grpSpPr>
            <a:xfrm>
              <a:off x="6169908" y="873285"/>
              <a:ext cx="94673" cy="485002"/>
              <a:chOff x="2244455" y="772894"/>
              <a:chExt cx="94658" cy="485003"/>
            </a:xfrm>
          </p:grpSpPr>
          <p:sp>
            <p:nvSpPr>
              <p:cNvPr id="72" name="圆角矩形 7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3" name="圆角矩形 7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6" name="组合 28"/>
            <p:cNvGrpSpPr/>
            <p:nvPr/>
          </p:nvGrpSpPr>
          <p:grpSpPr>
            <a:xfrm>
              <a:off x="6532564" y="873285"/>
              <a:ext cx="94673" cy="485002"/>
              <a:chOff x="2244455" y="772894"/>
              <a:chExt cx="94658" cy="485003"/>
            </a:xfrm>
          </p:grpSpPr>
          <p:sp>
            <p:nvSpPr>
              <p:cNvPr id="70" name="圆角矩形 6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71" name="圆角矩形 7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7" name="组合 29"/>
            <p:cNvGrpSpPr/>
            <p:nvPr/>
          </p:nvGrpSpPr>
          <p:grpSpPr>
            <a:xfrm>
              <a:off x="6895220" y="873285"/>
              <a:ext cx="94673" cy="485002"/>
              <a:chOff x="2244455" y="772894"/>
              <a:chExt cx="94658" cy="485003"/>
            </a:xfrm>
          </p:grpSpPr>
          <p:sp>
            <p:nvSpPr>
              <p:cNvPr id="68" name="圆角矩形 6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9" name="圆角矩形 6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8" name="组合 30"/>
            <p:cNvGrpSpPr/>
            <p:nvPr/>
          </p:nvGrpSpPr>
          <p:grpSpPr>
            <a:xfrm>
              <a:off x="7257875" y="873285"/>
              <a:ext cx="94673" cy="485002"/>
              <a:chOff x="2244455" y="772894"/>
              <a:chExt cx="94658" cy="485003"/>
            </a:xfrm>
          </p:grpSpPr>
          <p:sp>
            <p:nvSpPr>
              <p:cNvPr id="66" name="圆角矩形 65"/>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7" name="圆角矩形 66"/>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19" name="组合 31"/>
            <p:cNvGrpSpPr/>
            <p:nvPr/>
          </p:nvGrpSpPr>
          <p:grpSpPr>
            <a:xfrm>
              <a:off x="7620530" y="873285"/>
              <a:ext cx="94673" cy="485002"/>
              <a:chOff x="2244455" y="772894"/>
              <a:chExt cx="94658" cy="485003"/>
            </a:xfrm>
          </p:grpSpPr>
          <p:sp>
            <p:nvSpPr>
              <p:cNvPr id="64" name="圆角矩形 63"/>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5" name="圆角矩形 64"/>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0" name="组合 32"/>
            <p:cNvGrpSpPr/>
            <p:nvPr/>
          </p:nvGrpSpPr>
          <p:grpSpPr>
            <a:xfrm>
              <a:off x="7983188" y="873285"/>
              <a:ext cx="94673" cy="485002"/>
              <a:chOff x="2244455" y="772894"/>
              <a:chExt cx="94658" cy="485003"/>
            </a:xfrm>
          </p:grpSpPr>
          <p:sp>
            <p:nvSpPr>
              <p:cNvPr id="62" name="圆角矩形 6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3" name="圆角矩形 6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5" name="组合 33"/>
            <p:cNvGrpSpPr/>
            <p:nvPr/>
          </p:nvGrpSpPr>
          <p:grpSpPr>
            <a:xfrm>
              <a:off x="8345844" y="873284"/>
              <a:ext cx="94673" cy="485002"/>
              <a:chOff x="2244455" y="772894"/>
              <a:chExt cx="94658" cy="485003"/>
            </a:xfrm>
          </p:grpSpPr>
          <p:sp>
            <p:nvSpPr>
              <p:cNvPr id="58" name="圆角矩形 5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61" name="圆角矩形 6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8" name="组合 34"/>
            <p:cNvGrpSpPr/>
            <p:nvPr/>
          </p:nvGrpSpPr>
          <p:grpSpPr>
            <a:xfrm>
              <a:off x="8708498" y="873285"/>
              <a:ext cx="94673" cy="485002"/>
              <a:chOff x="2244455" y="772894"/>
              <a:chExt cx="94658" cy="485003"/>
            </a:xfrm>
          </p:grpSpPr>
          <p:sp>
            <p:nvSpPr>
              <p:cNvPr id="52" name="圆角矩形 51"/>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3" name="圆角矩形 52"/>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29" name="组合 35"/>
            <p:cNvGrpSpPr/>
            <p:nvPr/>
          </p:nvGrpSpPr>
          <p:grpSpPr>
            <a:xfrm>
              <a:off x="9071152" y="873285"/>
              <a:ext cx="94673" cy="485002"/>
              <a:chOff x="2244455" y="772894"/>
              <a:chExt cx="94658" cy="485003"/>
            </a:xfrm>
          </p:grpSpPr>
          <p:sp>
            <p:nvSpPr>
              <p:cNvPr id="50" name="圆角矩形 49"/>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51" name="圆角矩形 50"/>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nvGrpSpPr>
            <p:cNvPr id="30" name="组合 36"/>
            <p:cNvGrpSpPr/>
            <p:nvPr/>
          </p:nvGrpSpPr>
          <p:grpSpPr>
            <a:xfrm>
              <a:off x="9433806" y="873285"/>
              <a:ext cx="94673" cy="485002"/>
              <a:chOff x="2244455" y="772894"/>
              <a:chExt cx="94658" cy="485003"/>
            </a:xfrm>
          </p:grpSpPr>
          <p:sp>
            <p:nvSpPr>
              <p:cNvPr id="48" name="圆角矩形 47"/>
              <p:cNvSpPr/>
              <p:nvPr/>
            </p:nvSpPr>
            <p:spPr>
              <a:xfrm>
                <a:off x="2244455" y="772894"/>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sp>
            <p:nvSpPr>
              <p:cNvPr id="49" name="圆角矩形 48"/>
              <p:cNvSpPr/>
              <p:nvPr/>
            </p:nvSpPr>
            <p:spPr>
              <a:xfrm>
                <a:off x="2313407" y="772895"/>
                <a:ext cx="25706" cy="48500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905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思源黑体 CN Regular" pitchFamily="34" charset="-122"/>
                  <a:sym typeface="Arial" panose="020B0604020202020204" pitchFamily="34" charset="0"/>
                </a:endParaRPr>
              </a:p>
            </p:txBody>
          </p:sp>
        </p:grpSp>
      </p:grpSp>
      <p:sp>
        <p:nvSpPr>
          <p:cNvPr id="108" name="圆角矩形 107"/>
          <p:cNvSpPr/>
          <p:nvPr/>
        </p:nvSpPr>
        <p:spPr>
          <a:xfrm>
            <a:off x="2285984" y="1668066"/>
            <a:ext cx="5305282" cy="399236"/>
          </a:xfrm>
          <a:prstGeom prst="roundRect">
            <a:avLst/>
          </a:prstGeom>
          <a:solidFill>
            <a:srgbClr val="C00000"/>
          </a:solidFill>
          <a:ln w="19050">
            <a:gradFill flip="none" rotWithShape="1">
              <a:gsLst>
                <a:gs pos="0">
                  <a:schemeClr val="bg1">
                    <a:lumMod val="85000"/>
                  </a:schemeClr>
                </a:gs>
                <a:gs pos="100000">
                  <a:schemeClr val="bg1"/>
                </a:gs>
              </a:gsLst>
              <a:lin ang="2700000" scaled="1"/>
              <a:tileRect/>
            </a:gradFill>
          </a:ln>
          <a:effectLst>
            <a:innerShdw blurRad="101600" dist="508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r>
              <a:rPr lang="zh-CN" altLang="en-US" b="1" kern="100" dirty="0" smtClean="0">
                <a:latin typeface="+mj-ea"/>
                <a:cs typeface="Times New Roman" panose="02020603050405020304" pitchFamily="18" charset="0"/>
              </a:rPr>
              <a:t>习惯七： 不断更新 </a:t>
            </a:r>
            <a:endParaRPr lang="zh-CN" altLang="en-US" b="1" kern="100" dirty="0">
              <a:latin typeface="+mj-ea"/>
              <a:cs typeface="Times New Roman" panose="02020603050405020304" pitchFamily="18" charset="0"/>
            </a:endParaRPr>
          </a:p>
        </p:txBody>
      </p:sp>
      <p:sp>
        <p:nvSpPr>
          <p:cNvPr id="115" name="矩形 114"/>
          <p:cNvSpPr/>
          <p:nvPr/>
        </p:nvSpPr>
        <p:spPr>
          <a:xfrm>
            <a:off x="2304090" y="2244687"/>
            <a:ext cx="5286411" cy="1970137"/>
          </a:xfrm>
          <a:prstGeom prst="rect">
            <a:avLst/>
          </a:prstGeom>
        </p:spPr>
        <p:txBody>
          <a:bodyPr wrap="square" lIns="68562" tIns="34281" rIns="68562" bIns="34281">
            <a:spAutoFit/>
          </a:bodyPr>
          <a:lstStyle/>
          <a:p>
            <a:pPr lvl="0">
              <a:lnSpc>
                <a:spcPct val="150000"/>
              </a:lnSpc>
              <a:defRPr/>
            </a:pPr>
            <a:r>
              <a:rPr lang="zh-CN" altLang="en-US" sz="1400" b="1" dirty="0" smtClean="0">
                <a:latin typeface="思源黑体 CN Regular" pitchFamily="34" charset="-122"/>
                <a:ea typeface="思源黑体 CN Regular" pitchFamily="34" charset="-122"/>
              </a:rPr>
              <a:t>人需要不断自我提升和完善，使自己成长，因此需要不断更新：</a:t>
            </a:r>
            <a:endParaRPr lang="en-US" altLang="zh-CN" sz="1400" b="1" dirty="0" smtClean="0">
              <a:latin typeface="思源黑体 CN Regular" pitchFamily="34" charset="-122"/>
              <a:ea typeface="思源黑体 CN Regular" pitchFamily="34" charset="-122"/>
            </a:endParaRPr>
          </a:p>
          <a:p>
            <a:pPr lvl="0">
              <a:lnSpc>
                <a:spcPct val="150000"/>
              </a:lnSpc>
            </a:pPr>
            <a:r>
              <a:rPr lang="zh-CN" altLang="en-US" sz="1400" dirty="0" smtClean="0">
                <a:latin typeface="思源黑体 CN Regular" pitchFamily="34" charset="-122"/>
                <a:ea typeface="思源黑体 CN Regular" pitchFamily="34" charset="-122"/>
              </a:rPr>
              <a:t>身体更新</a:t>
            </a:r>
            <a:r>
              <a:rPr lang="zh-CN" altLang="en-US" sz="1400" b="1" dirty="0" smtClean="0">
                <a:latin typeface="思源黑体 CN Regular" pitchFamily="34" charset="-122"/>
                <a:ea typeface="思源黑体 CN Regular" pitchFamily="34" charset="-122"/>
              </a:rPr>
              <a:t>，</a:t>
            </a:r>
            <a:r>
              <a:rPr lang="zh-CN" altLang="en-US" sz="1400" dirty="0" smtClean="0">
                <a:latin typeface="思源黑体 CN Regular" pitchFamily="34" charset="-122"/>
                <a:ea typeface="思源黑体 CN Regular" pitchFamily="34" charset="-122"/>
              </a:rPr>
              <a:t>通过正常适量的营养，运动，休息及压力管理来维持生理健康。</a:t>
            </a:r>
            <a:endParaRPr lang="en-US" altLang="zh-CN" sz="1400" dirty="0" smtClean="0">
              <a:latin typeface="思源黑体 CN Regular" pitchFamily="34" charset="-122"/>
              <a:ea typeface="思源黑体 CN Regular" pitchFamily="34" charset="-122"/>
            </a:endParaRPr>
          </a:p>
          <a:p>
            <a:pPr lvl="0">
              <a:lnSpc>
                <a:spcPct val="150000"/>
              </a:lnSpc>
            </a:pPr>
            <a:r>
              <a:rPr lang="zh-CN" altLang="en-US" sz="1400" dirty="0" smtClean="0">
                <a:latin typeface="思源黑体 CN Regular" pitchFamily="34" charset="-122"/>
                <a:ea typeface="思源黑体 CN Regular" pitchFamily="34" charset="-122"/>
              </a:rPr>
              <a:t>智力更新，通过阅读、写作，思考完成心智更新。</a:t>
            </a:r>
            <a:endParaRPr lang="en-US" altLang="zh-CN" sz="1400" dirty="0" smtClean="0">
              <a:latin typeface="思源黑体 CN Regular" pitchFamily="34" charset="-122"/>
              <a:ea typeface="思源黑体 CN Regular" pitchFamily="34" charset="-122"/>
            </a:endParaRPr>
          </a:p>
          <a:p>
            <a:pPr>
              <a:lnSpc>
                <a:spcPct val="150000"/>
              </a:lnSpc>
            </a:pPr>
            <a:r>
              <a:rPr lang="zh-CN" altLang="en-US" sz="1400" dirty="0" smtClean="0">
                <a:latin typeface="思源黑体 CN Regular" pitchFamily="34" charset="-122"/>
                <a:ea typeface="思源黑体 CN Regular" pitchFamily="34" charset="-122"/>
              </a:rPr>
              <a:t>精神更新，确立坚持学习 思考价值观。</a:t>
            </a:r>
            <a:endParaRPr lang="en-US" altLang="zh-CN" sz="1400" dirty="0" smtClean="0">
              <a:latin typeface="思源黑体 CN Regular" pitchFamily="34" charset="-122"/>
              <a:ea typeface="思源黑体 CN Regular" pitchFamily="34" charset="-122"/>
            </a:endParaRPr>
          </a:p>
          <a:p>
            <a:pPr lvl="0">
              <a:lnSpc>
                <a:spcPct val="150000"/>
              </a:lnSpc>
            </a:pPr>
            <a:r>
              <a:rPr lang="zh-CN" altLang="en-US" sz="1400" dirty="0" smtClean="0">
                <a:latin typeface="思源黑体 CN Regular" pitchFamily="34" charset="-122"/>
                <a:ea typeface="思源黑体 CN Regular" pitchFamily="34" charset="-122"/>
              </a:rPr>
              <a:t>社会和情感更新，树立服务意识，强调综合统效 。</a:t>
            </a:r>
            <a:endParaRPr lang="zh-CN" altLang="en-US" sz="1400" dirty="0" smtClean="0">
              <a:latin typeface="思源黑体 CN Regular" pitchFamily="34" charset="-122"/>
              <a:ea typeface="思源黑体 CN Regular" pitchFamily="34" charset="-122"/>
            </a:endParaRPr>
          </a:p>
        </p:txBody>
      </p:sp>
    </p:spTree>
  </p:cSld>
  <p:clrMapOvr>
    <a:masterClrMapping/>
  </p:clrMapOvr>
  <p:transition advClick="0" advTm="0">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椭圆 52"/>
          <p:cNvSpPr/>
          <p:nvPr/>
        </p:nvSpPr>
        <p:spPr>
          <a:xfrm>
            <a:off x="3000375" y="285734"/>
            <a:ext cx="2674938" cy="2674938"/>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54" name="椭圆 53"/>
          <p:cNvSpPr/>
          <p:nvPr/>
        </p:nvSpPr>
        <p:spPr>
          <a:xfrm>
            <a:off x="3122613" y="414322"/>
            <a:ext cx="2430462" cy="243205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55" name="椭圆 54"/>
          <p:cNvSpPr/>
          <p:nvPr/>
        </p:nvSpPr>
        <p:spPr>
          <a:xfrm>
            <a:off x="3065463" y="358759"/>
            <a:ext cx="2544762" cy="2544763"/>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57" name="椭圆 56"/>
          <p:cNvSpPr/>
          <p:nvPr/>
        </p:nvSpPr>
        <p:spPr bwMode="auto">
          <a:xfrm>
            <a:off x="5411788" y="1323959"/>
            <a:ext cx="396875" cy="398463"/>
          </a:xfrm>
          <a:prstGeom prst="ellipse">
            <a:avLst/>
          </a:prstGeom>
          <a:gradFill flip="none" rotWithShape="1">
            <a:gsLst>
              <a:gs pos="0">
                <a:schemeClr val="bg1"/>
              </a:gs>
              <a:gs pos="100000">
                <a:schemeClr val="bg1">
                  <a:lumMod val="85000"/>
                </a:schemeClr>
              </a:gs>
            </a:gsLst>
            <a:lin ang="18900000" scaled="1"/>
            <a:tileRect/>
          </a:gradFill>
          <a:ln w="38100">
            <a:gradFill flip="none" rotWithShape="1">
              <a:gsLst>
                <a:gs pos="0">
                  <a:schemeClr val="bg1">
                    <a:lumMod val="85000"/>
                  </a:schemeClr>
                </a:gs>
                <a:gs pos="100000">
                  <a:schemeClr val="bg1"/>
                </a:gs>
              </a:gsLst>
              <a:lin ang="18900000" scaled="1"/>
              <a:tileRect/>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grpSp>
        <p:nvGrpSpPr>
          <p:cNvPr id="2" name="组合 48"/>
          <p:cNvGrpSpPr/>
          <p:nvPr/>
        </p:nvGrpSpPr>
        <p:grpSpPr bwMode="auto">
          <a:xfrm>
            <a:off x="3357563" y="606409"/>
            <a:ext cx="1989137" cy="1990725"/>
            <a:chOff x="1697643" y="944064"/>
            <a:chExt cx="1285275" cy="1285275"/>
          </a:xfrm>
        </p:grpSpPr>
        <p:sp>
          <p:nvSpPr>
            <p:cNvPr id="62" name="椭圆 61"/>
            <p:cNvSpPr/>
            <p:nvPr/>
          </p:nvSpPr>
          <p:spPr>
            <a:xfrm>
              <a:off x="1697643" y="944064"/>
              <a:ext cx="1285275" cy="1285275"/>
            </a:xfrm>
            <a:prstGeom prst="ellipse">
              <a:avLst/>
            </a:prstGeom>
            <a:gradFill flip="none" rotWithShape="1">
              <a:gsLst>
                <a:gs pos="0">
                  <a:schemeClr val="bg1"/>
                </a:gs>
                <a:gs pos="100000">
                  <a:schemeClr val="bg1">
                    <a:lumMod val="85000"/>
                  </a:schemeClr>
                </a:gs>
              </a:gsLst>
              <a:lin ang="18900000" scaled="1"/>
              <a:tileRect/>
            </a:gradFill>
            <a:ln w="63500">
              <a:gradFill flip="none" rotWithShape="1">
                <a:gsLst>
                  <a:gs pos="0">
                    <a:schemeClr val="bg1">
                      <a:lumMod val="85000"/>
                    </a:schemeClr>
                  </a:gs>
                  <a:gs pos="100000">
                    <a:schemeClr val="bg1"/>
                  </a:gs>
                </a:gsLst>
                <a:lin ang="18900000" scaled="1"/>
                <a:tileRect/>
              </a:gradFill>
            </a:ln>
            <a:effectLst>
              <a:outerShdw blurRad="4445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p>
          </p:txBody>
        </p:sp>
        <p:sp>
          <p:nvSpPr>
            <p:cNvPr id="63" name="文本框 50"/>
            <p:cNvSpPr txBox="1"/>
            <p:nvPr/>
          </p:nvSpPr>
          <p:spPr>
            <a:xfrm>
              <a:off x="1840007" y="1386936"/>
              <a:ext cx="1103935" cy="457034"/>
            </a:xfrm>
            <a:prstGeom prst="rect">
              <a:avLst/>
            </a:prstGeom>
            <a:noFill/>
            <a:effectLst>
              <a:innerShdw blurRad="63500" dist="50800" dir="18900000">
                <a:prstClr val="black">
                  <a:alpha val="50000"/>
                </a:prstClr>
              </a:innerShdw>
            </a:effectLst>
          </p:spPr>
          <p:txBody>
            <a:bodyPr>
              <a:spAutoFit/>
            </a:bodyPr>
            <a:lstStyle/>
            <a:p>
              <a:pPr fontAlgn="auto">
                <a:defRPr/>
              </a:pPr>
              <a:r>
                <a:rPr lang="en-US" altLang="zh-CN" sz="4000" b="1" noProof="1" smtClean="0">
                  <a:solidFill>
                    <a:srgbClr val="C00000"/>
                  </a:solidFill>
                  <a:effectLst>
                    <a:innerShdw blurRad="63500" dist="50800" dir="18900000">
                      <a:prstClr val="black">
                        <a:alpha val="50000"/>
                      </a:prstClr>
                    </a:innerShdw>
                  </a:effectLst>
                  <a:latin typeface="思源黑体 CN Regular" pitchFamily="34" charset="-122"/>
                  <a:ea typeface="思源黑体 CN Regular" pitchFamily="34" charset="-122"/>
                </a:rPr>
                <a:t>LOGO</a:t>
              </a:r>
              <a:endParaRPr lang="zh-CN" altLang="en-US" sz="4000" b="1" noProof="1">
                <a:solidFill>
                  <a:srgbClr val="C00000"/>
                </a:solidFill>
                <a:effectLst>
                  <a:innerShdw blurRad="63500" dist="50800" dir="18900000">
                    <a:prstClr val="black">
                      <a:alpha val="50000"/>
                    </a:prstClr>
                  </a:innerShdw>
                </a:effectLst>
                <a:latin typeface="思源黑体 CN Regular" pitchFamily="34" charset="-122"/>
                <a:ea typeface="思源黑体 CN Regular" pitchFamily="34" charset="-122"/>
              </a:endParaRPr>
            </a:p>
          </p:txBody>
        </p:sp>
      </p:grpSp>
      <p:sp>
        <p:nvSpPr>
          <p:cNvPr id="65" name="MH_Other_4"/>
          <p:cNvSpPr/>
          <p:nvPr>
            <p:custDataLst>
              <p:tags r:id="rId1"/>
            </p:custDataLst>
          </p:nvPr>
        </p:nvSpPr>
        <p:spPr>
          <a:xfrm>
            <a:off x="1071538" y="-234000"/>
            <a:ext cx="468000" cy="468000"/>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67" name="圆角矩形 66"/>
          <p:cNvSpPr/>
          <p:nvPr/>
        </p:nvSpPr>
        <p:spPr>
          <a:xfrm>
            <a:off x="679088" y="1990816"/>
            <a:ext cx="324000" cy="324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68" name="圆角矩形 67"/>
          <p:cNvSpPr/>
          <p:nvPr/>
        </p:nvSpPr>
        <p:spPr>
          <a:xfrm>
            <a:off x="785786" y="214296"/>
            <a:ext cx="396000" cy="396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9525">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69" name="MH_Other_4"/>
          <p:cNvSpPr/>
          <p:nvPr>
            <p:custDataLst>
              <p:tags r:id="rId2"/>
            </p:custDataLst>
          </p:nvPr>
        </p:nvSpPr>
        <p:spPr>
          <a:xfrm>
            <a:off x="1743688" y="85554"/>
            <a:ext cx="828048" cy="828048"/>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70" name="MH_Other_4"/>
          <p:cNvSpPr/>
          <p:nvPr>
            <p:custDataLst>
              <p:tags r:id="rId3"/>
            </p:custDataLst>
          </p:nvPr>
        </p:nvSpPr>
        <p:spPr>
          <a:xfrm>
            <a:off x="616310" y="1500180"/>
            <a:ext cx="416148" cy="416148"/>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71" name="MH_Other_4"/>
          <p:cNvSpPr/>
          <p:nvPr>
            <p:custDataLst>
              <p:tags r:id="rId4"/>
            </p:custDataLst>
          </p:nvPr>
        </p:nvSpPr>
        <p:spPr>
          <a:xfrm>
            <a:off x="0" y="-342000"/>
            <a:ext cx="684000" cy="684000"/>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72" name="MH_Other_4"/>
          <p:cNvSpPr/>
          <p:nvPr>
            <p:custDataLst>
              <p:tags r:id="rId5"/>
            </p:custDataLst>
          </p:nvPr>
        </p:nvSpPr>
        <p:spPr>
          <a:xfrm>
            <a:off x="-276774" y="928676"/>
            <a:ext cx="761139" cy="761139"/>
          </a:xfrm>
          <a:prstGeom prst="roundRect">
            <a:avLst/>
          </a:prstGeom>
          <a:solidFill>
            <a:srgbClr val="C00000"/>
          </a:solidFill>
          <a:ln w="15875">
            <a:noFill/>
          </a:ln>
          <a:effectLst>
            <a:outerShdw blurRad="50800" dist="254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01522" tIns="50759" rIns="101522" bIns="50759" anchor="ctr"/>
          <a:lstStyle/>
          <a:p>
            <a:pPr algn="ctr"/>
            <a:endParaRPr lang="en-US">
              <a:solidFill>
                <a:prstClr val="white"/>
              </a:solidFill>
              <a:sym typeface="+mn-lt"/>
            </a:endParaRPr>
          </a:p>
        </p:txBody>
      </p:sp>
      <p:sp>
        <p:nvSpPr>
          <p:cNvPr id="73" name="对角圆角矩形 72"/>
          <p:cNvSpPr/>
          <p:nvPr/>
        </p:nvSpPr>
        <p:spPr>
          <a:xfrm>
            <a:off x="717336" y="818883"/>
            <a:ext cx="714380" cy="500066"/>
          </a:xfrm>
          <a:prstGeom prst="round2DiagRect">
            <a:avLst/>
          </a:prstGeom>
          <a:gradFill flip="none" rotWithShape="1">
            <a:gsLst>
              <a:gs pos="50000">
                <a:schemeClr val="bg1">
                  <a:lumMod val="95000"/>
                </a:schemeClr>
              </a:gs>
              <a:gs pos="100000">
                <a:schemeClr val="bg1">
                  <a:lumMod val="75000"/>
                </a:schemeClr>
              </a:gs>
              <a:gs pos="0">
                <a:schemeClr val="bg1"/>
              </a:gs>
            </a:gsLst>
            <a:lin ang="18900000" scaled="0"/>
            <a:tileRect/>
          </a:gradFill>
          <a:ln w="22225">
            <a:gradFill>
              <a:gsLst>
                <a:gs pos="100000">
                  <a:schemeClr val="bg1">
                    <a:lumMod val="85000"/>
                  </a:schemeClr>
                </a:gs>
                <a:gs pos="0">
                  <a:schemeClr val="bg1"/>
                </a:gs>
              </a:gsLst>
              <a:lin ang="8100000" scaled="0"/>
            </a:grad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75" name="圆角矩形 74"/>
          <p:cNvSpPr/>
          <p:nvPr/>
        </p:nvSpPr>
        <p:spPr>
          <a:xfrm>
            <a:off x="-185024" y="310545"/>
            <a:ext cx="504000" cy="50400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12700">
            <a:gradFill>
              <a:gsLst>
                <a:gs pos="100000">
                  <a:schemeClr val="bg1">
                    <a:lumMod val="85000"/>
                  </a:schemeClr>
                </a:gs>
                <a:gs pos="0">
                  <a:schemeClr val="bg1"/>
                </a:gs>
              </a:gsLst>
              <a:lin ang="8100000" scaled="0"/>
            </a:gradFill>
          </a:ln>
          <a:effectLst>
            <a:outerShdw blurRad="4445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grpSp>
        <p:nvGrpSpPr>
          <p:cNvPr id="3" name="组合 26"/>
          <p:cNvGrpSpPr/>
          <p:nvPr/>
        </p:nvGrpSpPr>
        <p:grpSpPr bwMode="auto">
          <a:xfrm>
            <a:off x="2041955" y="3071816"/>
            <a:ext cx="1513284" cy="1822847"/>
            <a:chOff x="2134074" y="697733"/>
            <a:chExt cx="1513011" cy="1823118"/>
          </a:xfrm>
        </p:grpSpPr>
        <p:sp>
          <p:nvSpPr>
            <p:cNvPr id="157" name="椭圆 11"/>
            <p:cNvSpPr/>
            <p:nvPr/>
          </p:nvSpPr>
          <p:spPr>
            <a:xfrm>
              <a:off x="2134074" y="697733"/>
              <a:ext cx="1513011" cy="1823118"/>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prstClr val="white"/>
                </a:solidFill>
                <a:sym typeface="+mn-lt"/>
              </a:endParaRPr>
            </a:p>
          </p:txBody>
        </p:sp>
        <p:grpSp>
          <p:nvGrpSpPr>
            <p:cNvPr id="4" name="组合 28"/>
            <p:cNvGrpSpPr/>
            <p:nvPr/>
          </p:nvGrpSpPr>
          <p:grpSpPr bwMode="auto">
            <a:xfrm>
              <a:off x="2239023" y="800839"/>
              <a:ext cx="1294447" cy="1559757"/>
              <a:chOff x="2239023" y="800839"/>
              <a:chExt cx="1294447" cy="1559757"/>
            </a:xfrm>
          </p:grpSpPr>
          <p:grpSp>
            <p:nvGrpSpPr>
              <p:cNvPr id="5" name="组合 29"/>
              <p:cNvGrpSpPr/>
              <p:nvPr/>
            </p:nvGrpSpPr>
            <p:grpSpPr bwMode="auto">
              <a:xfrm>
                <a:off x="2239023" y="800839"/>
                <a:ext cx="1294447" cy="1559757"/>
                <a:chOff x="385763" y="223636"/>
                <a:chExt cx="400979" cy="483164"/>
              </a:xfrm>
            </p:grpSpPr>
            <p:sp>
              <p:nvSpPr>
                <p:cNvPr id="161" name="椭圆 11"/>
                <p:cNvSpPr/>
                <p:nvPr/>
              </p:nvSpPr>
              <p:spPr>
                <a:xfrm>
                  <a:off x="385763" y="223636"/>
                  <a:ext cx="400979" cy="483164"/>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prstClr val="white"/>
                    </a:solidFill>
                    <a:sym typeface="+mn-lt"/>
                  </a:endParaRPr>
                </a:p>
              </p:txBody>
            </p:sp>
            <p:sp>
              <p:nvSpPr>
                <p:cNvPr id="162" name="MH_Other_9"/>
                <p:cNvSpPr/>
                <p:nvPr/>
              </p:nvSpPr>
              <p:spPr>
                <a:xfrm>
                  <a:off x="455859" y="284494"/>
                  <a:ext cx="273835" cy="273834"/>
                </a:xfrm>
                <a:prstGeom prst="ellipse">
                  <a:avLst/>
                </a:prstGeom>
                <a:solidFill>
                  <a:srgbClr val="C00000"/>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fontAlgn="auto">
                    <a:defRPr/>
                  </a:pPr>
                  <a:endParaRPr lang="zh-CN" altLang="en-US" noProof="1">
                    <a:latin typeface="Impact" panose="020B0806030902050204" pitchFamily="34" charset="0"/>
                    <a:ea typeface="思源黑体 CN Regular" pitchFamily="34" charset="-122"/>
                  </a:endParaRPr>
                </a:p>
              </p:txBody>
            </p:sp>
          </p:grpSp>
          <p:sp>
            <p:nvSpPr>
              <p:cNvPr id="160" name="TextBox 159"/>
              <p:cNvSpPr txBox="1"/>
              <p:nvPr/>
            </p:nvSpPr>
            <p:spPr>
              <a:xfrm flipH="1">
                <a:off x="2556669" y="1082363"/>
                <a:ext cx="698771" cy="683520"/>
              </a:xfrm>
              <a:prstGeom prst="rect">
                <a:avLst/>
              </a:prstGeom>
              <a:noFill/>
            </p:spPr>
            <p:txBody>
              <a:bodyPr lIns="68580" tIns="34290" rIns="68580" bIns="34290">
                <a:spAutoFit/>
              </a:bodyPr>
              <a:lstStyle/>
              <a:p>
                <a:pPr algn="ctr" defTabSz="913765">
                  <a:defRPr/>
                </a:pPr>
                <a:r>
                  <a:rPr lang="zh-CN" altLang="en-US" sz="4000" b="1" kern="0" noProof="1">
                    <a:solidFill>
                      <a:sysClr val="window" lastClr="FFFFFF"/>
                    </a:solidFill>
                    <a:effectLst>
                      <a:outerShdw blurRad="50800" dist="38100" dir="5400000" algn="t" rotWithShape="0">
                        <a:prstClr val="black">
                          <a:alpha val="40000"/>
                        </a:prstClr>
                      </a:outerShdw>
                    </a:effectLst>
                    <a:latin typeface="思源黑体 CN Regular" pitchFamily="34" charset="-122"/>
                    <a:ea typeface="思源黑体 CN Regular" pitchFamily="34" charset="-122"/>
                  </a:rPr>
                  <a:t>谢</a:t>
                </a:r>
                <a:endParaRPr lang="id-ID" sz="4000" b="1" kern="0" noProof="1">
                  <a:solidFill>
                    <a:sysClr val="window" lastClr="FFFFFF"/>
                  </a:solidFill>
                  <a:effectLst>
                    <a:outerShdw blurRad="50800" dist="38100" dir="5400000" algn="t" rotWithShape="0">
                      <a:prstClr val="black">
                        <a:alpha val="40000"/>
                      </a:prstClr>
                    </a:outerShdw>
                  </a:effectLst>
                  <a:latin typeface="思源黑体 CN Regular" pitchFamily="34" charset="-122"/>
                  <a:ea typeface="思源黑体 CN Regular" pitchFamily="34" charset="-122"/>
                </a:endParaRPr>
              </a:p>
            </p:txBody>
          </p:sp>
        </p:grpSp>
      </p:grpSp>
      <p:grpSp>
        <p:nvGrpSpPr>
          <p:cNvPr id="6" name="组合 46"/>
          <p:cNvGrpSpPr/>
          <p:nvPr/>
        </p:nvGrpSpPr>
        <p:grpSpPr bwMode="auto">
          <a:xfrm>
            <a:off x="3175430" y="3071816"/>
            <a:ext cx="1512094" cy="1822847"/>
            <a:chOff x="2134074" y="697733"/>
            <a:chExt cx="1513011" cy="1823118"/>
          </a:xfrm>
        </p:grpSpPr>
        <p:sp>
          <p:nvSpPr>
            <p:cNvPr id="164" name="椭圆 11"/>
            <p:cNvSpPr/>
            <p:nvPr/>
          </p:nvSpPr>
          <p:spPr>
            <a:xfrm>
              <a:off x="2134074" y="697733"/>
              <a:ext cx="1513011" cy="1823118"/>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prstClr val="white"/>
                </a:solidFill>
                <a:sym typeface="+mn-lt"/>
              </a:endParaRPr>
            </a:p>
          </p:txBody>
        </p:sp>
        <p:grpSp>
          <p:nvGrpSpPr>
            <p:cNvPr id="7" name="组合 48"/>
            <p:cNvGrpSpPr/>
            <p:nvPr/>
          </p:nvGrpSpPr>
          <p:grpSpPr bwMode="auto">
            <a:xfrm>
              <a:off x="2239023" y="800839"/>
              <a:ext cx="1294447" cy="1559757"/>
              <a:chOff x="2239023" y="800839"/>
              <a:chExt cx="1294447" cy="1559757"/>
            </a:xfrm>
          </p:grpSpPr>
          <p:grpSp>
            <p:nvGrpSpPr>
              <p:cNvPr id="8" name="组合 49"/>
              <p:cNvGrpSpPr/>
              <p:nvPr/>
            </p:nvGrpSpPr>
            <p:grpSpPr bwMode="auto">
              <a:xfrm>
                <a:off x="2239023" y="800839"/>
                <a:ext cx="1294447" cy="1559757"/>
                <a:chOff x="385763" y="223636"/>
                <a:chExt cx="400979" cy="483164"/>
              </a:xfrm>
            </p:grpSpPr>
            <p:sp>
              <p:nvSpPr>
                <p:cNvPr id="168" name="椭圆 11"/>
                <p:cNvSpPr/>
                <p:nvPr/>
              </p:nvSpPr>
              <p:spPr>
                <a:xfrm>
                  <a:off x="385763" y="223636"/>
                  <a:ext cx="400979" cy="483164"/>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prstClr val="white"/>
                    </a:solidFill>
                    <a:sym typeface="+mn-lt"/>
                  </a:endParaRPr>
                </a:p>
              </p:txBody>
            </p:sp>
            <p:sp>
              <p:nvSpPr>
                <p:cNvPr id="169" name="MH_Other_9"/>
                <p:cNvSpPr/>
                <p:nvPr/>
              </p:nvSpPr>
              <p:spPr>
                <a:xfrm>
                  <a:off x="455859" y="284494"/>
                  <a:ext cx="273835" cy="273834"/>
                </a:xfrm>
                <a:prstGeom prst="ellipse">
                  <a:avLst/>
                </a:prstGeom>
                <a:solidFill>
                  <a:srgbClr val="C00000"/>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fontAlgn="auto">
                    <a:defRPr/>
                  </a:pPr>
                  <a:endParaRPr lang="zh-CN" altLang="en-US" noProof="1">
                    <a:latin typeface="Impact" panose="020B0806030902050204" pitchFamily="34" charset="0"/>
                    <a:ea typeface="思源黑体 CN Regular" pitchFamily="34" charset="-122"/>
                  </a:endParaRPr>
                </a:p>
              </p:txBody>
            </p:sp>
          </p:grpSp>
          <p:sp>
            <p:nvSpPr>
              <p:cNvPr id="167" name="TextBox 166"/>
              <p:cNvSpPr txBox="1"/>
              <p:nvPr/>
            </p:nvSpPr>
            <p:spPr>
              <a:xfrm flipH="1">
                <a:off x="2557002" y="1082363"/>
                <a:ext cx="698129" cy="683520"/>
              </a:xfrm>
              <a:prstGeom prst="rect">
                <a:avLst/>
              </a:prstGeom>
              <a:noFill/>
            </p:spPr>
            <p:txBody>
              <a:bodyPr lIns="68580" tIns="34290" rIns="68580" bIns="34290">
                <a:spAutoFit/>
              </a:bodyPr>
              <a:lstStyle/>
              <a:p>
                <a:pPr algn="ctr" defTabSz="913765">
                  <a:defRPr/>
                </a:pPr>
                <a:r>
                  <a:rPr lang="zh-CN" altLang="en-US" sz="4000" b="1" kern="0" noProof="1">
                    <a:solidFill>
                      <a:sysClr val="window" lastClr="FFFFFF"/>
                    </a:solidFill>
                    <a:effectLst>
                      <a:outerShdw blurRad="50800" dist="38100" dir="5400000" algn="t" rotWithShape="0">
                        <a:prstClr val="black">
                          <a:alpha val="40000"/>
                        </a:prstClr>
                      </a:outerShdw>
                    </a:effectLst>
                    <a:latin typeface="思源黑体 CN Regular" pitchFamily="34" charset="-122"/>
                    <a:ea typeface="思源黑体 CN Regular" pitchFamily="34" charset="-122"/>
                  </a:rPr>
                  <a:t>谢</a:t>
                </a:r>
                <a:endParaRPr lang="id-ID" sz="4000" b="1" kern="0" noProof="1">
                  <a:solidFill>
                    <a:sysClr val="window" lastClr="FFFFFF"/>
                  </a:solidFill>
                  <a:effectLst>
                    <a:outerShdw blurRad="50800" dist="38100" dir="5400000" algn="t" rotWithShape="0">
                      <a:prstClr val="black">
                        <a:alpha val="40000"/>
                      </a:prstClr>
                    </a:outerShdw>
                  </a:effectLst>
                  <a:latin typeface="思源黑体 CN Regular" pitchFamily="34" charset="-122"/>
                  <a:ea typeface="思源黑体 CN Regular" pitchFamily="34" charset="-122"/>
                </a:endParaRPr>
              </a:p>
            </p:txBody>
          </p:sp>
        </p:grpSp>
      </p:grpSp>
      <p:grpSp>
        <p:nvGrpSpPr>
          <p:cNvPr id="9" name="组合 58"/>
          <p:cNvGrpSpPr/>
          <p:nvPr/>
        </p:nvGrpSpPr>
        <p:grpSpPr bwMode="auto">
          <a:xfrm>
            <a:off x="4313667" y="3071816"/>
            <a:ext cx="1512094" cy="1822847"/>
            <a:chOff x="2134074" y="697733"/>
            <a:chExt cx="1513011" cy="1823118"/>
          </a:xfrm>
        </p:grpSpPr>
        <p:sp>
          <p:nvSpPr>
            <p:cNvPr id="171" name="椭圆 11"/>
            <p:cNvSpPr/>
            <p:nvPr/>
          </p:nvSpPr>
          <p:spPr>
            <a:xfrm>
              <a:off x="2134074" y="697733"/>
              <a:ext cx="1513011" cy="1823118"/>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prstClr val="white"/>
                </a:solidFill>
                <a:sym typeface="+mn-lt"/>
              </a:endParaRPr>
            </a:p>
          </p:txBody>
        </p:sp>
        <p:grpSp>
          <p:nvGrpSpPr>
            <p:cNvPr id="10" name="组合 60"/>
            <p:cNvGrpSpPr/>
            <p:nvPr/>
          </p:nvGrpSpPr>
          <p:grpSpPr bwMode="auto">
            <a:xfrm>
              <a:off x="2239023" y="800839"/>
              <a:ext cx="1294447" cy="1559757"/>
              <a:chOff x="2239023" y="800839"/>
              <a:chExt cx="1294447" cy="1559757"/>
            </a:xfrm>
          </p:grpSpPr>
          <p:grpSp>
            <p:nvGrpSpPr>
              <p:cNvPr id="11" name="组合 61"/>
              <p:cNvGrpSpPr/>
              <p:nvPr/>
            </p:nvGrpSpPr>
            <p:grpSpPr bwMode="auto">
              <a:xfrm>
                <a:off x="2239023" y="800839"/>
                <a:ext cx="1294447" cy="1559757"/>
                <a:chOff x="385763" y="223636"/>
                <a:chExt cx="400979" cy="483164"/>
              </a:xfrm>
            </p:grpSpPr>
            <p:sp>
              <p:nvSpPr>
                <p:cNvPr id="175" name="椭圆 11"/>
                <p:cNvSpPr/>
                <p:nvPr/>
              </p:nvSpPr>
              <p:spPr>
                <a:xfrm>
                  <a:off x="385763" y="223636"/>
                  <a:ext cx="400979" cy="483164"/>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prstClr val="white"/>
                    </a:solidFill>
                    <a:sym typeface="+mn-lt"/>
                  </a:endParaRPr>
                </a:p>
              </p:txBody>
            </p:sp>
            <p:sp>
              <p:nvSpPr>
                <p:cNvPr id="176" name="MH_Other_9"/>
                <p:cNvSpPr/>
                <p:nvPr/>
              </p:nvSpPr>
              <p:spPr>
                <a:xfrm>
                  <a:off x="455859" y="284494"/>
                  <a:ext cx="273835" cy="273834"/>
                </a:xfrm>
                <a:prstGeom prst="ellipse">
                  <a:avLst/>
                </a:prstGeom>
                <a:solidFill>
                  <a:srgbClr val="C00000"/>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fontAlgn="auto">
                    <a:defRPr/>
                  </a:pPr>
                  <a:endParaRPr lang="zh-CN" altLang="en-US" noProof="1">
                    <a:latin typeface="Impact" panose="020B0806030902050204" pitchFamily="34" charset="0"/>
                    <a:ea typeface="思源黑体 CN Regular" pitchFamily="34" charset="-122"/>
                  </a:endParaRPr>
                </a:p>
              </p:txBody>
            </p:sp>
          </p:grpSp>
          <p:sp>
            <p:nvSpPr>
              <p:cNvPr id="174" name="TextBox 173"/>
              <p:cNvSpPr txBox="1"/>
              <p:nvPr/>
            </p:nvSpPr>
            <p:spPr>
              <a:xfrm flipH="1">
                <a:off x="2557002" y="1082363"/>
                <a:ext cx="698129" cy="683520"/>
              </a:xfrm>
              <a:prstGeom prst="rect">
                <a:avLst/>
              </a:prstGeom>
              <a:noFill/>
            </p:spPr>
            <p:txBody>
              <a:bodyPr lIns="68580" tIns="34290" rIns="68580" bIns="34290">
                <a:spAutoFit/>
              </a:bodyPr>
              <a:lstStyle/>
              <a:p>
                <a:pPr algn="ctr" defTabSz="913765">
                  <a:defRPr/>
                </a:pPr>
                <a:r>
                  <a:rPr lang="zh-CN" altLang="en-US" sz="4000" b="1" kern="0" noProof="1">
                    <a:solidFill>
                      <a:sysClr val="window" lastClr="FFFFFF"/>
                    </a:solidFill>
                    <a:effectLst>
                      <a:outerShdw blurRad="50800" dist="38100" dir="5400000" algn="t" rotWithShape="0">
                        <a:prstClr val="black">
                          <a:alpha val="40000"/>
                        </a:prstClr>
                      </a:outerShdw>
                    </a:effectLst>
                    <a:latin typeface="思源黑体 CN Regular" pitchFamily="34" charset="-122"/>
                    <a:ea typeface="思源黑体 CN Regular" pitchFamily="34" charset="-122"/>
                  </a:rPr>
                  <a:t>观</a:t>
                </a:r>
                <a:endParaRPr lang="id-ID" sz="4000" b="1" kern="0" noProof="1">
                  <a:solidFill>
                    <a:sysClr val="window" lastClr="FFFFFF"/>
                  </a:solidFill>
                  <a:effectLst>
                    <a:outerShdw blurRad="50800" dist="38100" dir="5400000" algn="t" rotWithShape="0">
                      <a:prstClr val="black">
                        <a:alpha val="40000"/>
                      </a:prstClr>
                    </a:outerShdw>
                  </a:effectLst>
                  <a:latin typeface="思源黑体 CN Regular" pitchFamily="34" charset="-122"/>
                  <a:ea typeface="思源黑体 CN Regular" pitchFamily="34" charset="-122"/>
                </a:endParaRPr>
              </a:p>
            </p:txBody>
          </p:sp>
        </p:grpSp>
      </p:grpSp>
      <p:grpSp>
        <p:nvGrpSpPr>
          <p:cNvPr id="12" name="组合 70"/>
          <p:cNvGrpSpPr/>
          <p:nvPr/>
        </p:nvGrpSpPr>
        <p:grpSpPr bwMode="auto">
          <a:xfrm>
            <a:off x="5450714" y="3071816"/>
            <a:ext cx="1512094" cy="1822847"/>
            <a:chOff x="2134074" y="697733"/>
            <a:chExt cx="1513011" cy="1823118"/>
          </a:xfrm>
        </p:grpSpPr>
        <p:sp>
          <p:nvSpPr>
            <p:cNvPr id="178" name="椭圆 11"/>
            <p:cNvSpPr/>
            <p:nvPr/>
          </p:nvSpPr>
          <p:spPr>
            <a:xfrm>
              <a:off x="2134074" y="697733"/>
              <a:ext cx="1513011" cy="1823118"/>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prstClr val="white"/>
                </a:solidFill>
                <a:sym typeface="+mn-lt"/>
              </a:endParaRPr>
            </a:p>
          </p:txBody>
        </p:sp>
        <p:grpSp>
          <p:nvGrpSpPr>
            <p:cNvPr id="13" name="组合 73"/>
            <p:cNvGrpSpPr/>
            <p:nvPr/>
          </p:nvGrpSpPr>
          <p:grpSpPr bwMode="auto">
            <a:xfrm>
              <a:off x="2239023" y="800839"/>
              <a:ext cx="1294447" cy="1559757"/>
              <a:chOff x="2239023" y="800839"/>
              <a:chExt cx="1294447" cy="1559757"/>
            </a:xfrm>
          </p:grpSpPr>
          <p:grpSp>
            <p:nvGrpSpPr>
              <p:cNvPr id="14" name="组合 74"/>
              <p:cNvGrpSpPr/>
              <p:nvPr/>
            </p:nvGrpSpPr>
            <p:grpSpPr bwMode="auto">
              <a:xfrm>
                <a:off x="2239023" y="800839"/>
                <a:ext cx="1294447" cy="1559757"/>
                <a:chOff x="385763" y="223636"/>
                <a:chExt cx="400979" cy="483164"/>
              </a:xfrm>
            </p:grpSpPr>
            <p:sp>
              <p:nvSpPr>
                <p:cNvPr id="182" name="椭圆 11"/>
                <p:cNvSpPr/>
                <p:nvPr/>
              </p:nvSpPr>
              <p:spPr>
                <a:xfrm>
                  <a:off x="385763" y="223636"/>
                  <a:ext cx="400979" cy="483164"/>
                </a:xfrm>
                <a:custGeom>
                  <a:avLst/>
                  <a:gdLst/>
                  <a:ahLst/>
                  <a:cxnLst/>
                  <a:rect l="l" t="t" r="r" b="b"/>
                  <a:pathLst>
                    <a:path w="1845204" h="2223400">
                      <a:moveTo>
                        <a:pt x="922602" y="0"/>
                      </a:moveTo>
                      <a:cubicBezTo>
                        <a:pt x="1432141" y="0"/>
                        <a:pt x="1845204" y="413063"/>
                        <a:pt x="1845204" y="922602"/>
                      </a:cubicBezTo>
                      <a:cubicBezTo>
                        <a:pt x="1845204" y="1147299"/>
                        <a:pt x="1764878" y="1353235"/>
                        <a:pt x="1628134" y="1510557"/>
                      </a:cubicBezTo>
                      <a:lnTo>
                        <a:pt x="1635445" y="1510557"/>
                      </a:lnTo>
                      <a:lnTo>
                        <a:pt x="1593653" y="1552349"/>
                      </a:lnTo>
                      <a:cubicBezTo>
                        <a:pt x="1581994" y="1568184"/>
                        <a:pt x="1568184" y="1581994"/>
                        <a:pt x="1552350" y="1593652"/>
                      </a:cubicBezTo>
                      <a:lnTo>
                        <a:pt x="922602" y="2223400"/>
                      </a:lnTo>
                      <a:lnTo>
                        <a:pt x="292852" y="1593650"/>
                      </a:lnTo>
                      <a:cubicBezTo>
                        <a:pt x="277019" y="1581993"/>
                        <a:pt x="263211" y="1568185"/>
                        <a:pt x="251554" y="1552352"/>
                      </a:cubicBezTo>
                      <a:lnTo>
                        <a:pt x="209759" y="1510557"/>
                      </a:lnTo>
                      <a:lnTo>
                        <a:pt x="217070" y="1510557"/>
                      </a:lnTo>
                      <a:cubicBezTo>
                        <a:pt x="80326" y="1353235"/>
                        <a:pt x="0" y="1147299"/>
                        <a:pt x="0" y="922602"/>
                      </a:cubicBezTo>
                      <a:cubicBezTo>
                        <a:pt x="0" y="413063"/>
                        <a:pt x="413063" y="0"/>
                        <a:pt x="922602" y="0"/>
                      </a:cubicBezTo>
                      <a:close/>
                    </a:path>
                  </a:pathLst>
                </a:custGeom>
                <a:gradFill flip="none" rotWithShape="1">
                  <a:gsLst>
                    <a:gs pos="100000">
                      <a:schemeClr val="bg1"/>
                    </a:gs>
                    <a:gs pos="0">
                      <a:srgbClr val="E0E0E0"/>
                    </a:gs>
                  </a:gsLst>
                  <a:lin ang="8100000" scaled="0"/>
                  <a:tileRect/>
                </a:gradFill>
                <a:ln w="22225">
                  <a:gradFill>
                    <a:gsLst>
                      <a:gs pos="100000">
                        <a:schemeClr val="bg1">
                          <a:lumMod val="85000"/>
                        </a:schemeClr>
                      </a:gs>
                      <a:gs pos="0">
                        <a:schemeClr val="bg1"/>
                      </a:gs>
                    </a:gsLst>
                    <a:lin ang="8100000" scaled="0"/>
                  </a:gradFill>
                </a:ln>
                <a:effectLst>
                  <a:outerShdw blurRad="2794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defRPr/>
                  </a:pPr>
                  <a:endParaRPr lang="zh-CN" altLang="en-US" noProof="1">
                    <a:solidFill>
                      <a:prstClr val="white"/>
                    </a:solidFill>
                    <a:sym typeface="+mn-lt"/>
                  </a:endParaRPr>
                </a:p>
              </p:txBody>
            </p:sp>
            <p:sp>
              <p:nvSpPr>
                <p:cNvPr id="183" name="MH_Other_9"/>
                <p:cNvSpPr/>
                <p:nvPr/>
              </p:nvSpPr>
              <p:spPr>
                <a:xfrm>
                  <a:off x="455859" y="284494"/>
                  <a:ext cx="273835" cy="273834"/>
                </a:xfrm>
                <a:prstGeom prst="ellipse">
                  <a:avLst/>
                </a:prstGeom>
                <a:solidFill>
                  <a:srgbClr val="C00000"/>
                </a:solidFill>
                <a:ln>
                  <a:noFill/>
                </a:ln>
                <a:effectLst>
                  <a:innerShdw blurRad="63500" dist="50800" dir="189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fontAlgn="auto">
                    <a:defRPr/>
                  </a:pPr>
                  <a:endParaRPr lang="zh-CN" altLang="en-US" noProof="1">
                    <a:latin typeface="Impact" panose="020B0806030902050204" pitchFamily="34" charset="0"/>
                    <a:ea typeface="思源黑体 CN Regular" pitchFamily="34" charset="-122"/>
                  </a:endParaRPr>
                </a:p>
              </p:txBody>
            </p:sp>
          </p:grpSp>
          <p:sp>
            <p:nvSpPr>
              <p:cNvPr id="181" name="TextBox 180"/>
              <p:cNvSpPr txBox="1"/>
              <p:nvPr/>
            </p:nvSpPr>
            <p:spPr>
              <a:xfrm flipH="1">
                <a:off x="2557003" y="1082363"/>
                <a:ext cx="698129" cy="683520"/>
              </a:xfrm>
              <a:prstGeom prst="rect">
                <a:avLst/>
              </a:prstGeom>
              <a:noFill/>
            </p:spPr>
            <p:txBody>
              <a:bodyPr lIns="68580" tIns="34290" rIns="68580" bIns="34290">
                <a:spAutoFit/>
              </a:bodyPr>
              <a:lstStyle/>
              <a:p>
                <a:pPr algn="ctr" defTabSz="913765">
                  <a:defRPr/>
                </a:pPr>
                <a:r>
                  <a:rPr lang="zh-CN" altLang="en-US" sz="4000" b="1" kern="0" noProof="1">
                    <a:solidFill>
                      <a:sysClr val="window" lastClr="FFFFFF"/>
                    </a:solidFill>
                    <a:effectLst>
                      <a:outerShdw blurRad="50800" dist="38100" dir="5400000" algn="t" rotWithShape="0">
                        <a:prstClr val="black">
                          <a:alpha val="40000"/>
                        </a:prstClr>
                      </a:outerShdw>
                    </a:effectLst>
                    <a:latin typeface="思源黑体 CN Regular" pitchFamily="34" charset="-122"/>
                    <a:ea typeface="思源黑体 CN Regular" pitchFamily="34" charset="-122"/>
                  </a:rPr>
                  <a:t>看</a:t>
                </a:r>
                <a:endParaRPr lang="id-ID" sz="4000" b="1" kern="0" noProof="1">
                  <a:solidFill>
                    <a:sysClr val="window" lastClr="FFFFFF"/>
                  </a:solidFill>
                  <a:effectLst>
                    <a:outerShdw blurRad="50800" dist="38100" dir="5400000" algn="t" rotWithShape="0">
                      <a:prstClr val="black">
                        <a:alpha val="40000"/>
                      </a:prstClr>
                    </a:outerShdw>
                  </a:effectLst>
                  <a:latin typeface="思源黑体 CN Regular" pitchFamily="34" charset="-122"/>
                  <a:ea typeface="思源黑体 CN Regular" pitchFamily="34" charset="-122"/>
                </a:endParaRPr>
              </a:p>
            </p:txBody>
          </p:sp>
        </p:grpSp>
      </p:grpSp>
    </p:spTree>
  </p:cSld>
  <p:clrMapOvr>
    <a:masterClrMapping/>
  </p:clrMapOvr>
  <p:transition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500"/>
                                  </p:stCondLst>
                                  <p:childTnLst>
                                    <p:set>
                                      <p:cBhvr>
                                        <p:cTn id="6" dur="1" fill="hold">
                                          <p:stCondLst>
                                            <p:cond delay="0"/>
                                          </p:stCondLst>
                                        </p:cTn>
                                        <p:tgtEl>
                                          <p:spTgt spid="53"/>
                                        </p:tgtEl>
                                        <p:attrNameLst>
                                          <p:attrName>style.visibility</p:attrName>
                                        </p:attrNameLst>
                                      </p:cBhvr>
                                      <p:to>
                                        <p:strVal val="visible"/>
                                      </p:to>
                                    </p:set>
                                    <p:animEffect transition="in" filter="wheel(1)">
                                      <p:cBhvr>
                                        <p:cTn id="7" dur="2000"/>
                                        <p:tgtEl>
                                          <p:spTgt spid="53"/>
                                        </p:tgtEl>
                                      </p:cBhvr>
                                    </p:animEffect>
                                  </p:childTnLst>
                                </p:cTn>
                              </p:par>
                              <p:par>
                                <p:cTn id="8" presetID="16" presetClass="entr" presetSubtype="21" fill="hold" grpId="0" nodeType="withEffect">
                                  <p:stCondLst>
                                    <p:cond delay="750"/>
                                  </p:stCondLst>
                                  <p:childTnLst>
                                    <p:set>
                                      <p:cBhvr>
                                        <p:cTn id="9" dur="1" fill="hold">
                                          <p:stCondLst>
                                            <p:cond delay="0"/>
                                          </p:stCondLst>
                                        </p:cTn>
                                        <p:tgtEl>
                                          <p:spTgt spid="54"/>
                                        </p:tgtEl>
                                        <p:attrNameLst>
                                          <p:attrName>style.visibility</p:attrName>
                                        </p:attrNameLst>
                                      </p:cBhvr>
                                      <p:to>
                                        <p:strVal val="visible"/>
                                      </p:to>
                                    </p:set>
                                    <p:animEffect transition="in" filter="barn(inVertical)">
                                      <p:cBhvr>
                                        <p:cTn id="10" dur="500"/>
                                        <p:tgtEl>
                                          <p:spTgt spid="54"/>
                                        </p:tgtEl>
                                      </p:cBhvr>
                                    </p:animEffect>
                                  </p:childTnLst>
                                </p:cTn>
                              </p:par>
                              <p:par>
                                <p:cTn id="11" presetID="53" presetClass="entr" presetSubtype="16" fill="hold" nodeType="withEffect">
                                  <p:stCondLst>
                                    <p:cond delay="175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42" presetClass="entr" presetSubtype="0" fill="hold" grpId="0" nodeType="withEffect">
                                  <p:stCondLst>
                                    <p:cond delay="500"/>
                                  </p:stCondLst>
                                  <p:childTnLst>
                                    <p:set>
                                      <p:cBhvr>
                                        <p:cTn id="17" dur="1" fill="hold">
                                          <p:stCondLst>
                                            <p:cond delay="0"/>
                                          </p:stCondLst>
                                        </p:cTn>
                                        <p:tgtEl>
                                          <p:spTgt spid="71"/>
                                        </p:tgtEl>
                                        <p:attrNameLst>
                                          <p:attrName>style.visibility</p:attrName>
                                        </p:attrNameLst>
                                      </p:cBhvr>
                                      <p:to>
                                        <p:strVal val="visible"/>
                                      </p:to>
                                    </p:set>
                                    <p:animEffect transition="in" filter="fade">
                                      <p:cBhvr>
                                        <p:cTn id="18" dur="500"/>
                                        <p:tgtEl>
                                          <p:spTgt spid="71"/>
                                        </p:tgtEl>
                                      </p:cBhvr>
                                    </p:animEffect>
                                    <p:anim calcmode="lin" valueType="num">
                                      <p:cBhvr>
                                        <p:cTn id="19" dur="500" fill="hold"/>
                                        <p:tgtEl>
                                          <p:spTgt spid="71"/>
                                        </p:tgtEl>
                                        <p:attrNameLst>
                                          <p:attrName>ppt_x</p:attrName>
                                        </p:attrNameLst>
                                      </p:cBhvr>
                                      <p:tavLst>
                                        <p:tav tm="0">
                                          <p:val>
                                            <p:strVal val="#ppt_x"/>
                                          </p:val>
                                        </p:tav>
                                        <p:tav tm="100000">
                                          <p:val>
                                            <p:strVal val="#ppt_x"/>
                                          </p:val>
                                        </p:tav>
                                      </p:tavLst>
                                    </p:anim>
                                    <p:anim calcmode="lin" valueType="num">
                                      <p:cBhvr>
                                        <p:cTn id="20" dur="500" fill="hold"/>
                                        <p:tgtEl>
                                          <p:spTgt spid="7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750"/>
                                  </p:stCondLst>
                                  <p:childTnLst>
                                    <p:set>
                                      <p:cBhvr>
                                        <p:cTn id="22" dur="1" fill="hold">
                                          <p:stCondLst>
                                            <p:cond delay="0"/>
                                          </p:stCondLst>
                                        </p:cTn>
                                        <p:tgtEl>
                                          <p:spTgt spid="73"/>
                                        </p:tgtEl>
                                        <p:attrNameLst>
                                          <p:attrName>style.visibility</p:attrName>
                                        </p:attrNameLst>
                                      </p:cBhvr>
                                      <p:to>
                                        <p:strVal val="visible"/>
                                      </p:to>
                                    </p:set>
                                    <p:animEffect transition="in" filter="fade">
                                      <p:cBhvr>
                                        <p:cTn id="23" dur="500"/>
                                        <p:tgtEl>
                                          <p:spTgt spid="73"/>
                                        </p:tgtEl>
                                      </p:cBhvr>
                                    </p:animEffect>
                                    <p:anim calcmode="lin" valueType="num">
                                      <p:cBhvr>
                                        <p:cTn id="24" dur="500" fill="hold"/>
                                        <p:tgtEl>
                                          <p:spTgt spid="73"/>
                                        </p:tgtEl>
                                        <p:attrNameLst>
                                          <p:attrName>ppt_x</p:attrName>
                                        </p:attrNameLst>
                                      </p:cBhvr>
                                      <p:tavLst>
                                        <p:tav tm="0">
                                          <p:val>
                                            <p:strVal val="#ppt_x"/>
                                          </p:val>
                                        </p:tav>
                                        <p:tav tm="100000">
                                          <p:val>
                                            <p:strVal val="#ppt_x"/>
                                          </p:val>
                                        </p:tav>
                                      </p:tavLst>
                                    </p:anim>
                                    <p:anim calcmode="lin" valueType="num">
                                      <p:cBhvr>
                                        <p:cTn id="25" dur="500" fill="hold"/>
                                        <p:tgtEl>
                                          <p:spTgt spid="73"/>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1000"/>
                                  </p:stCondLst>
                                  <p:childTnLst>
                                    <p:set>
                                      <p:cBhvr>
                                        <p:cTn id="27" dur="1" fill="hold">
                                          <p:stCondLst>
                                            <p:cond delay="0"/>
                                          </p:stCondLst>
                                        </p:cTn>
                                        <p:tgtEl>
                                          <p:spTgt spid="65"/>
                                        </p:tgtEl>
                                        <p:attrNameLst>
                                          <p:attrName>style.visibility</p:attrName>
                                        </p:attrNameLst>
                                      </p:cBhvr>
                                      <p:to>
                                        <p:strVal val="visible"/>
                                      </p:to>
                                    </p:set>
                                    <p:animEffect transition="in" filter="fade">
                                      <p:cBhvr>
                                        <p:cTn id="28" dur="500"/>
                                        <p:tgtEl>
                                          <p:spTgt spid="65"/>
                                        </p:tgtEl>
                                      </p:cBhvr>
                                    </p:animEffect>
                                    <p:anim calcmode="lin" valueType="num">
                                      <p:cBhvr>
                                        <p:cTn id="29" dur="500" fill="hold"/>
                                        <p:tgtEl>
                                          <p:spTgt spid="65"/>
                                        </p:tgtEl>
                                        <p:attrNameLst>
                                          <p:attrName>ppt_x</p:attrName>
                                        </p:attrNameLst>
                                      </p:cBhvr>
                                      <p:tavLst>
                                        <p:tav tm="0">
                                          <p:val>
                                            <p:strVal val="#ppt_x"/>
                                          </p:val>
                                        </p:tav>
                                        <p:tav tm="100000">
                                          <p:val>
                                            <p:strVal val="#ppt_x"/>
                                          </p:val>
                                        </p:tav>
                                      </p:tavLst>
                                    </p:anim>
                                    <p:anim calcmode="lin" valueType="num">
                                      <p:cBhvr>
                                        <p:cTn id="30" dur="500" fill="hold"/>
                                        <p:tgtEl>
                                          <p:spTgt spid="6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125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500"/>
                                        <p:tgtEl>
                                          <p:spTgt spid="68"/>
                                        </p:tgtEl>
                                      </p:cBhvr>
                                    </p:animEffect>
                                    <p:anim calcmode="lin" valueType="num">
                                      <p:cBhvr>
                                        <p:cTn id="34" dur="500" fill="hold"/>
                                        <p:tgtEl>
                                          <p:spTgt spid="68"/>
                                        </p:tgtEl>
                                        <p:attrNameLst>
                                          <p:attrName>ppt_x</p:attrName>
                                        </p:attrNameLst>
                                      </p:cBhvr>
                                      <p:tavLst>
                                        <p:tav tm="0">
                                          <p:val>
                                            <p:strVal val="#ppt_x"/>
                                          </p:val>
                                        </p:tav>
                                        <p:tav tm="100000">
                                          <p:val>
                                            <p:strVal val="#ppt_x"/>
                                          </p:val>
                                        </p:tav>
                                      </p:tavLst>
                                    </p:anim>
                                    <p:anim calcmode="lin" valueType="num">
                                      <p:cBhvr>
                                        <p:cTn id="35" dur="500" fill="hold"/>
                                        <p:tgtEl>
                                          <p:spTgt spid="6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50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anim calcmode="lin" valueType="num">
                                      <p:cBhvr>
                                        <p:cTn id="39" dur="500" fill="hold"/>
                                        <p:tgtEl>
                                          <p:spTgt spid="69"/>
                                        </p:tgtEl>
                                        <p:attrNameLst>
                                          <p:attrName>ppt_x</p:attrName>
                                        </p:attrNameLst>
                                      </p:cBhvr>
                                      <p:tavLst>
                                        <p:tav tm="0">
                                          <p:val>
                                            <p:strVal val="#ppt_x"/>
                                          </p:val>
                                        </p:tav>
                                        <p:tav tm="100000">
                                          <p:val>
                                            <p:strVal val="#ppt_x"/>
                                          </p:val>
                                        </p:tav>
                                      </p:tavLst>
                                    </p:anim>
                                    <p:anim calcmode="lin" valueType="num">
                                      <p:cBhvr>
                                        <p:cTn id="40" dur="500" fill="hold"/>
                                        <p:tgtEl>
                                          <p:spTgt spid="6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750"/>
                                  </p:stCondLst>
                                  <p:childTnLst>
                                    <p:set>
                                      <p:cBhvr>
                                        <p:cTn id="42" dur="1" fill="hold">
                                          <p:stCondLst>
                                            <p:cond delay="0"/>
                                          </p:stCondLst>
                                        </p:cTn>
                                        <p:tgtEl>
                                          <p:spTgt spid="72"/>
                                        </p:tgtEl>
                                        <p:attrNameLst>
                                          <p:attrName>style.visibility</p:attrName>
                                        </p:attrNameLst>
                                      </p:cBhvr>
                                      <p:to>
                                        <p:strVal val="visible"/>
                                      </p:to>
                                    </p:set>
                                    <p:animEffect transition="in" filter="fade">
                                      <p:cBhvr>
                                        <p:cTn id="43" dur="500"/>
                                        <p:tgtEl>
                                          <p:spTgt spid="72"/>
                                        </p:tgtEl>
                                      </p:cBhvr>
                                    </p:animEffect>
                                    <p:anim calcmode="lin" valueType="num">
                                      <p:cBhvr>
                                        <p:cTn id="44" dur="500" fill="hold"/>
                                        <p:tgtEl>
                                          <p:spTgt spid="72"/>
                                        </p:tgtEl>
                                        <p:attrNameLst>
                                          <p:attrName>ppt_x</p:attrName>
                                        </p:attrNameLst>
                                      </p:cBhvr>
                                      <p:tavLst>
                                        <p:tav tm="0">
                                          <p:val>
                                            <p:strVal val="#ppt_x"/>
                                          </p:val>
                                        </p:tav>
                                        <p:tav tm="100000">
                                          <p:val>
                                            <p:strVal val="#ppt_x"/>
                                          </p:val>
                                        </p:tav>
                                      </p:tavLst>
                                    </p:anim>
                                    <p:anim calcmode="lin" valueType="num">
                                      <p:cBhvr>
                                        <p:cTn id="45" dur="500" fill="hold"/>
                                        <p:tgtEl>
                                          <p:spTgt spid="72"/>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2000"/>
                                  </p:stCondLst>
                                  <p:childTnLst>
                                    <p:set>
                                      <p:cBhvr>
                                        <p:cTn id="47" dur="1" fill="hold">
                                          <p:stCondLst>
                                            <p:cond delay="0"/>
                                          </p:stCondLst>
                                        </p:cTn>
                                        <p:tgtEl>
                                          <p:spTgt spid="70"/>
                                        </p:tgtEl>
                                        <p:attrNameLst>
                                          <p:attrName>style.visibility</p:attrName>
                                        </p:attrNameLst>
                                      </p:cBhvr>
                                      <p:to>
                                        <p:strVal val="visible"/>
                                      </p:to>
                                    </p:set>
                                    <p:animEffect transition="in" filter="fade">
                                      <p:cBhvr>
                                        <p:cTn id="48" dur="500"/>
                                        <p:tgtEl>
                                          <p:spTgt spid="70"/>
                                        </p:tgtEl>
                                      </p:cBhvr>
                                    </p:animEffect>
                                    <p:anim calcmode="lin" valueType="num">
                                      <p:cBhvr>
                                        <p:cTn id="49" dur="500" fill="hold"/>
                                        <p:tgtEl>
                                          <p:spTgt spid="70"/>
                                        </p:tgtEl>
                                        <p:attrNameLst>
                                          <p:attrName>ppt_x</p:attrName>
                                        </p:attrNameLst>
                                      </p:cBhvr>
                                      <p:tavLst>
                                        <p:tav tm="0">
                                          <p:val>
                                            <p:strVal val="#ppt_x"/>
                                          </p:val>
                                        </p:tav>
                                        <p:tav tm="100000">
                                          <p:val>
                                            <p:strVal val="#ppt_x"/>
                                          </p:val>
                                        </p:tav>
                                      </p:tavLst>
                                    </p:anim>
                                    <p:anim calcmode="lin" valueType="num">
                                      <p:cBhvr>
                                        <p:cTn id="50" dur="500" fill="hold"/>
                                        <p:tgtEl>
                                          <p:spTgt spid="70"/>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2250"/>
                                  </p:stCondLst>
                                  <p:childTnLst>
                                    <p:set>
                                      <p:cBhvr>
                                        <p:cTn id="52" dur="1" fill="hold">
                                          <p:stCondLst>
                                            <p:cond delay="0"/>
                                          </p:stCondLst>
                                        </p:cTn>
                                        <p:tgtEl>
                                          <p:spTgt spid="67"/>
                                        </p:tgtEl>
                                        <p:attrNameLst>
                                          <p:attrName>style.visibility</p:attrName>
                                        </p:attrNameLst>
                                      </p:cBhvr>
                                      <p:to>
                                        <p:strVal val="visible"/>
                                      </p:to>
                                    </p:set>
                                    <p:animEffect transition="in" filter="fade">
                                      <p:cBhvr>
                                        <p:cTn id="53" dur="500"/>
                                        <p:tgtEl>
                                          <p:spTgt spid="67"/>
                                        </p:tgtEl>
                                      </p:cBhvr>
                                    </p:animEffect>
                                    <p:anim calcmode="lin" valueType="num">
                                      <p:cBhvr>
                                        <p:cTn id="54" dur="500" fill="hold"/>
                                        <p:tgtEl>
                                          <p:spTgt spid="67"/>
                                        </p:tgtEl>
                                        <p:attrNameLst>
                                          <p:attrName>ppt_x</p:attrName>
                                        </p:attrNameLst>
                                      </p:cBhvr>
                                      <p:tavLst>
                                        <p:tav tm="0">
                                          <p:val>
                                            <p:strVal val="#ppt_x"/>
                                          </p:val>
                                        </p:tav>
                                        <p:tav tm="100000">
                                          <p:val>
                                            <p:strVal val="#ppt_x"/>
                                          </p:val>
                                        </p:tav>
                                      </p:tavLst>
                                    </p:anim>
                                    <p:anim calcmode="lin" valueType="num">
                                      <p:cBhvr>
                                        <p:cTn id="55" dur="500" fill="hold"/>
                                        <p:tgtEl>
                                          <p:spTgt spid="67"/>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500"/>
                                  </p:stCondLst>
                                  <p:childTnLst>
                                    <p:set>
                                      <p:cBhvr>
                                        <p:cTn id="57" dur="1" fill="hold">
                                          <p:stCondLst>
                                            <p:cond delay="0"/>
                                          </p:stCondLst>
                                        </p:cTn>
                                        <p:tgtEl>
                                          <p:spTgt spid="75"/>
                                        </p:tgtEl>
                                        <p:attrNameLst>
                                          <p:attrName>style.visibility</p:attrName>
                                        </p:attrNameLst>
                                      </p:cBhvr>
                                      <p:to>
                                        <p:strVal val="visible"/>
                                      </p:to>
                                    </p:set>
                                    <p:animEffect transition="in" filter="fade">
                                      <p:cBhvr>
                                        <p:cTn id="58" dur="500"/>
                                        <p:tgtEl>
                                          <p:spTgt spid="75"/>
                                        </p:tgtEl>
                                      </p:cBhvr>
                                    </p:animEffect>
                                    <p:anim calcmode="lin" valueType="num">
                                      <p:cBhvr>
                                        <p:cTn id="59" dur="500" fill="hold"/>
                                        <p:tgtEl>
                                          <p:spTgt spid="75"/>
                                        </p:tgtEl>
                                        <p:attrNameLst>
                                          <p:attrName>ppt_x</p:attrName>
                                        </p:attrNameLst>
                                      </p:cBhvr>
                                      <p:tavLst>
                                        <p:tav tm="0">
                                          <p:val>
                                            <p:strVal val="#ppt_x"/>
                                          </p:val>
                                        </p:tav>
                                        <p:tav tm="100000">
                                          <p:val>
                                            <p:strVal val="#ppt_x"/>
                                          </p:val>
                                        </p:tav>
                                      </p:tavLst>
                                    </p:anim>
                                    <p:anim calcmode="lin" valueType="num">
                                      <p:cBhvr>
                                        <p:cTn id="60" dur="500" fill="hold"/>
                                        <p:tgtEl>
                                          <p:spTgt spid="75"/>
                                        </p:tgtEl>
                                        <p:attrNameLst>
                                          <p:attrName>ppt_y</p:attrName>
                                        </p:attrNameLst>
                                      </p:cBhvr>
                                      <p:tavLst>
                                        <p:tav tm="0">
                                          <p:val>
                                            <p:strVal val="#ppt_y+.1"/>
                                          </p:val>
                                        </p:tav>
                                        <p:tav tm="100000">
                                          <p:val>
                                            <p:strVal val="#ppt_y"/>
                                          </p:val>
                                        </p:tav>
                                      </p:tavLst>
                                    </p:anim>
                                  </p:childTnLst>
                                </p:cTn>
                              </p:par>
                            </p:childTnLst>
                          </p:cTn>
                        </p:par>
                        <p:par>
                          <p:cTn id="61" fill="hold">
                            <p:stCondLst>
                              <p:cond delay="2500"/>
                            </p:stCondLst>
                            <p:childTnLst>
                              <p:par>
                                <p:cTn id="62" presetID="2" presetClass="entr" presetSubtype="1" fill="hold" nodeType="afterEffect">
                                  <p:stCondLst>
                                    <p:cond delay="0"/>
                                  </p:stCondLst>
                                  <p:childTnLst>
                                    <p:set>
                                      <p:cBhvr>
                                        <p:cTn id="63" dur="1" fill="hold">
                                          <p:stCondLst>
                                            <p:cond delay="0"/>
                                          </p:stCondLst>
                                        </p:cTn>
                                        <p:tgtEl>
                                          <p:spTgt spid="3"/>
                                        </p:tgtEl>
                                        <p:attrNameLst>
                                          <p:attrName>style.visibility</p:attrName>
                                        </p:attrNameLst>
                                      </p:cBhvr>
                                      <p:to>
                                        <p:strVal val="visible"/>
                                      </p:to>
                                    </p:set>
                                    <p:anim calcmode="lin" valueType="num">
                                      <p:cBhvr additive="base">
                                        <p:cTn id="64" dur="500" fill="hold"/>
                                        <p:tgtEl>
                                          <p:spTgt spid="3"/>
                                        </p:tgtEl>
                                        <p:attrNameLst>
                                          <p:attrName>ppt_x</p:attrName>
                                        </p:attrNameLst>
                                      </p:cBhvr>
                                      <p:tavLst>
                                        <p:tav tm="0">
                                          <p:val>
                                            <p:strVal val="#ppt_x"/>
                                          </p:val>
                                        </p:tav>
                                        <p:tav tm="100000">
                                          <p:val>
                                            <p:strVal val="#ppt_x"/>
                                          </p:val>
                                        </p:tav>
                                      </p:tavLst>
                                    </p:anim>
                                    <p:anim calcmode="lin" valueType="num">
                                      <p:cBhvr additive="base">
                                        <p:cTn id="65" dur="500" fill="hold"/>
                                        <p:tgtEl>
                                          <p:spTgt spid="3"/>
                                        </p:tgtEl>
                                        <p:attrNameLst>
                                          <p:attrName>ppt_y</p:attrName>
                                        </p:attrNameLst>
                                      </p:cBhvr>
                                      <p:tavLst>
                                        <p:tav tm="0">
                                          <p:val>
                                            <p:strVal val="0-#ppt_h/2"/>
                                          </p:val>
                                        </p:tav>
                                        <p:tav tm="100000">
                                          <p:val>
                                            <p:strVal val="#ppt_y"/>
                                          </p:val>
                                        </p:tav>
                                      </p:tavLst>
                                    </p:anim>
                                  </p:childTnLst>
                                </p:cTn>
                              </p:par>
                            </p:childTnLst>
                          </p:cTn>
                        </p:par>
                        <p:par>
                          <p:cTn id="66" fill="hold">
                            <p:stCondLst>
                              <p:cond delay="3000"/>
                            </p:stCondLst>
                            <p:childTnLst>
                              <p:par>
                                <p:cTn id="67" presetID="2" presetClass="entr" presetSubtype="1" fill="hold" nodeType="afterEffect">
                                  <p:stCondLst>
                                    <p:cond delay="0"/>
                                  </p:stCondLst>
                                  <p:childTnLst>
                                    <p:set>
                                      <p:cBhvr>
                                        <p:cTn id="68" dur="1" fill="hold">
                                          <p:stCondLst>
                                            <p:cond delay="0"/>
                                          </p:stCondLst>
                                        </p:cTn>
                                        <p:tgtEl>
                                          <p:spTgt spid="6"/>
                                        </p:tgtEl>
                                        <p:attrNameLst>
                                          <p:attrName>style.visibility</p:attrName>
                                        </p:attrNameLst>
                                      </p:cBhvr>
                                      <p:to>
                                        <p:strVal val="visible"/>
                                      </p:to>
                                    </p:set>
                                    <p:anim calcmode="lin" valueType="num">
                                      <p:cBhvr additive="base">
                                        <p:cTn id="69" dur="500" fill="hold"/>
                                        <p:tgtEl>
                                          <p:spTgt spid="6"/>
                                        </p:tgtEl>
                                        <p:attrNameLst>
                                          <p:attrName>ppt_x</p:attrName>
                                        </p:attrNameLst>
                                      </p:cBhvr>
                                      <p:tavLst>
                                        <p:tav tm="0">
                                          <p:val>
                                            <p:strVal val="#ppt_x"/>
                                          </p:val>
                                        </p:tav>
                                        <p:tav tm="100000">
                                          <p:val>
                                            <p:strVal val="#ppt_x"/>
                                          </p:val>
                                        </p:tav>
                                      </p:tavLst>
                                    </p:anim>
                                    <p:anim calcmode="lin" valueType="num">
                                      <p:cBhvr additive="base">
                                        <p:cTn id="70" dur="500" fill="hold"/>
                                        <p:tgtEl>
                                          <p:spTgt spid="6"/>
                                        </p:tgtEl>
                                        <p:attrNameLst>
                                          <p:attrName>ppt_y</p:attrName>
                                        </p:attrNameLst>
                                      </p:cBhvr>
                                      <p:tavLst>
                                        <p:tav tm="0">
                                          <p:val>
                                            <p:strVal val="0-#ppt_h/2"/>
                                          </p:val>
                                        </p:tav>
                                        <p:tav tm="100000">
                                          <p:val>
                                            <p:strVal val="#ppt_y"/>
                                          </p:val>
                                        </p:tav>
                                      </p:tavLst>
                                    </p:anim>
                                  </p:childTnLst>
                                </p:cTn>
                              </p:par>
                            </p:childTnLst>
                          </p:cTn>
                        </p:par>
                        <p:par>
                          <p:cTn id="71" fill="hold">
                            <p:stCondLst>
                              <p:cond delay="3500"/>
                            </p:stCondLst>
                            <p:childTnLst>
                              <p:par>
                                <p:cTn id="72" presetID="2" presetClass="entr" presetSubtype="1" fill="hold" nodeType="afterEffect">
                                  <p:stCondLst>
                                    <p:cond delay="0"/>
                                  </p:stCondLst>
                                  <p:childTnLst>
                                    <p:set>
                                      <p:cBhvr>
                                        <p:cTn id="73" dur="1" fill="hold">
                                          <p:stCondLst>
                                            <p:cond delay="0"/>
                                          </p:stCondLst>
                                        </p:cTn>
                                        <p:tgtEl>
                                          <p:spTgt spid="9"/>
                                        </p:tgtEl>
                                        <p:attrNameLst>
                                          <p:attrName>style.visibility</p:attrName>
                                        </p:attrNameLst>
                                      </p:cBhvr>
                                      <p:to>
                                        <p:strVal val="visible"/>
                                      </p:to>
                                    </p:set>
                                    <p:anim calcmode="lin" valueType="num">
                                      <p:cBhvr additive="base">
                                        <p:cTn id="74" dur="500" fill="hold"/>
                                        <p:tgtEl>
                                          <p:spTgt spid="9"/>
                                        </p:tgtEl>
                                        <p:attrNameLst>
                                          <p:attrName>ppt_x</p:attrName>
                                        </p:attrNameLst>
                                      </p:cBhvr>
                                      <p:tavLst>
                                        <p:tav tm="0">
                                          <p:val>
                                            <p:strVal val="#ppt_x"/>
                                          </p:val>
                                        </p:tav>
                                        <p:tav tm="100000">
                                          <p:val>
                                            <p:strVal val="#ppt_x"/>
                                          </p:val>
                                        </p:tav>
                                      </p:tavLst>
                                    </p:anim>
                                    <p:anim calcmode="lin" valueType="num">
                                      <p:cBhvr additive="base">
                                        <p:cTn id="75" dur="500" fill="hold"/>
                                        <p:tgtEl>
                                          <p:spTgt spid="9"/>
                                        </p:tgtEl>
                                        <p:attrNameLst>
                                          <p:attrName>ppt_y</p:attrName>
                                        </p:attrNameLst>
                                      </p:cBhvr>
                                      <p:tavLst>
                                        <p:tav tm="0">
                                          <p:val>
                                            <p:strVal val="0-#ppt_h/2"/>
                                          </p:val>
                                        </p:tav>
                                        <p:tav tm="100000">
                                          <p:val>
                                            <p:strVal val="#ppt_y"/>
                                          </p:val>
                                        </p:tav>
                                      </p:tavLst>
                                    </p:anim>
                                  </p:childTnLst>
                                </p:cTn>
                              </p:par>
                            </p:childTnLst>
                          </p:cTn>
                        </p:par>
                        <p:par>
                          <p:cTn id="76" fill="hold">
                            <p:stCondLst>
                              <p:cond delay="4000"/>
                            </p:stCondLst>
                            <p:childTnLst>
                              <p:par>
                                <p:cTn id="77" presetID="2" presetClass="entr" presetSubtype="1" fill="hold" nodeType="afterEffect">
                                  <p:stCondLst>
                                    <p:cond delay="0"/>
                                  </p:stCondLst>
                                  <p:childTnLst>
                                    <p:set>
                                      <p:cBhvr>
                                        <p:cTn id="78" dur="1" fill="hold">
                                          <p:stCondLst>
                                            <p:cond delay="0"/>
                                          </p:stCondLst>
                                        </p:cTn>
                                        <p:tgtEl>
                                          <p:spTgt spid="12"/>
                                        </p:tgtEl>
                                        <p:attrNameLst>
                                          <p:attrName>style.visibility</p:attrName>
                                        </p:attrNameLst>
                                      </p:cBhvr>
                                      <p:to>
                                        <p:strVal val="visible"/>
                                      </p:to>
                                    </p:set>
                                    <p:anim calcmode="lin" valueType="num">
                                      <p:cBhvr additive="base">
                                        <p:cTn id="79" dur="500" fill="hold"/>
                                        <p:tgtEl>
                                          <p:spTgt spid="12"/>
                                        </p:tgtEl>
                                        <p:attrNameLst>
                                          <p:attrName>ppt_x</p:attrName>
                                        </p:attrNameLst>
                                      </p:cBhvr>
                                      <p:tavLst>
                                        <p:tav tm="0">
                                          <p:val>
                                            <p:strVal val="#ppt_x"/>
                                          </p:val>
                                        </p:tav>
                                        <p:tav tm="100000">
                                          <p:val>
                                            <p:strVal val="#ppt_x"/>
                                          </p:val>
                                        </p:tav>
                                      </p:tavLst>
                                    </p:anim>
                                    <p:anim calcmode="lin" valueType="num">
                                      <p:cBhvr additive="base">
                                        <p:cTn id="80"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65" grpId="0" animBg="1"/>
      <p:bldP spid="67" grpId="0" animBg="1"/>
      <p:bldP spid="68" grpId="0" animBg="1"/>
      <p:bldP spid="69" grpId="0" animBg="1"/>
      <p:bldP spid="70" grpId="0" animBg="1"/>
      <p:bldP spid="71" grpId="0" animBg="1"/>
      <p:bldP spid="72" grpId="0" animBg="1"/>
      <p:bldP spid="73" grpId="0" animBg="1"/>
      <p:bldP spid="75" grpId="0" animBg="1"/>
    </p:bldLst>
  </p:timing>
</p:sld>
</file>

<file path=ppt/tags/tag1.xml><?xml version="1.0" encoding="utf-8"?>
<p:tagLst xmlns:p="http://schemas.openxmlformats.org/presentationml/2006/main">
  <p:tag name="MH" val="20160202082519"/>
  <p:tag name="MH_LIBRARY" val="GRAPHIC"/>
  <p:tag name="MH_TYPE" val="Other"/>
  <p:tag name="MH_ORDER" val="4"/>
</p:tagLst>
</file>

<file path=ppt/tags/tag2.xml><?xml version="1.0" encoding="utf-8"?>
<p:tagLst xmlns:p="http://schemas.openxmlformats.org/presentationml/2006/main">
  <p:tag name="MH" val="20160202082519"/>
  <p:tag name="MH_LIBRARY" val="GRAPHIC"/>
  <p:tag name="MH_TYPE" val="Other"/>
  <p:tag name="MH_ORDER" val="4"/>
</p:tagLst>
</file>

<file path=ppt/tags/tag3.xml><?xml version="1.0" encoding="utf-8"?>
<p:tagLst xmlns:p="http://schemas.openxmlformats.org/presentationml/2006/main">
  <p:tag name="MH" val="20160202082519"/>
  <p:tag name="MH_LIBRARY" val="GRAPHIC"/>
  <p:tag name="MH_TYPE" val="Other"/>
  <p:tag name="MH_ORDER" val="4"/>
</p:tagLst>
</file>

<file path=ppt/tags/tag4.xml><?xml version="1.0" encoding="utf-8"?>
<p:tagLst xmlns:p="http://schemas.openxmlformats.org/presentationml/2006/main">
  <p:tag name="MH" val="20160202082519"/>
  <p:tag name="MH_LIBRARY" val="GRAPHIC"/>
  <p:tag name="MH_TYPE" val="Other"/>
  <p:tag name="MH_ORDER" val="4"/>
</p:tagLst>
</file>

<file path=ppt/tags/tag5.xml><?xml version="1.0" encoding="utf-8"?>
<p:tagLst xmlns:p="http://schemas.openxmlformats.org/presentationml/2006/main">
  <p:tag name="MH" val="20160202082519"/>
  <p:tag name="MH_LIBRARY" val="GRAPHIC"/>
  <p:tag name="MH_TYPE" val="Other"/>
  <p:tag name="MH_ORDER" val="4"/>
</p:tagLst>
</file>

<file path=ppt/tags/tag6.xml><?xml version="1.0" encoding="utf-8"?>
<p:tagLst xmlns:p="http://schemas.openxmlformats.org/presentationml/2006/main">
  <p:tag name="MH" val="20160202082519"/>
  <p:tag name="MH_LIBRARY" val="GRAPHIC"/>
  <p:tag name="MH_TYPE" val="Other"/>
  <p:tag name="MH_ORDER" val="4"/>
</p:tagLst>
</file>

<file path=ppt/tags/tag7.xml><?xml version="1.0" encoding="utf-8"?>
<p:tagLst xmlns:p="http://schemas.openxmlformats.org/presentationml/2006/main">
  <p:tag name="MH" val="20160202082519"/>
  <p:tag name="MH_LIBRARY" val="GRAPHIC"/>
  <p:tag name="MH_TYPE" val="Other"/>
  <p:tag name="MH_ORDER" val="4"/>
</p:tagLst>
</file>

<file path=ppt/tags/tag8.xml><?xml version="1.0" encoding="utf-8"?>
<p:tagLst xmlns:p="http://schemas.openxmlformats.org/presentationml/2006/main">
  <p:tag name="MH" val="20160202082519"/>
  <p:tag name="MH_LIBRARY" val="GRAPHIC"/>
  <p:tag name="MH_TYPE" val="Other"/>
  <p:tag name="MH_ORDER" val="4"/>
</p:tagLst>
</file>

<file path=ppt/tags/tag9.xml><?xml version="1.0" encoding="utf-8"?>
<p:tagLst xmlns:p="http://schemas.openxmlformats.org/presentationml/2006/main">
  <p:tag name="MH" val="20160202082519"/>
  <p:tag name="MH_LIBRARY" val="GRAPHIC"/>
  <p:tag name="MH_TYPE" val="Other"/>
  <p:tag name="MH_ORDER" val="4"/>
</p:tagLst>
</file>

<file path=ppt/tags/tag10.xml><?xml version="1.0" encoding="utf-8"?>
<p:tagLst xmlns:p="http://schemas.openxmlformats.org/presentationml/2006/main">
  <p:tag name="MH" val="20160202082519"/>
  <p:tag name="MH_LIBRARY" val="GRAPHIC"/>
  <p:tag name="MH_TYPE" val="Other"/>
  <p:tag name="MH_ORDER" val="4"/>
</p:tagLst>
</file>

<file path=ppt/tags/tag11.xml><?xml version="1.0" encoding="utf-8"?>
<p:tagLst xmlns:p="http://schemas.openxmlformats.org/presentationml/2006/main">
  <p:tag name="MH" val="20160202082519"/>
  <p:tag name="MH_LIBRARY" val="GRAPHIC"/>
  <p:tag name="MH_TYPE" val="Other"/>
  <p:tag name="MH_ORDER" val="4"/>
</p:tagLst>
</file>

<file path=ppt/tags/tag12.xml><?xml version="1.0" encoding="utf-8"?>
<p:tagLst xmlns:p="http://schemas.openxmlformats.org/presentationml/2006/main">
  <p:tag name="MH" val="20160202082519"/>
  <p:tag name="MH_LIBRARY" val="GRAPHIC"/>
  <p:tag name="MH_TYPE" val="Other"/>
  <p:tag name="MH_ORDER" val="4"/>
</p:tagLst>
</file>

<file path=ppt/tags/tag13.xml><?xml version="1.0" encoding="utf-8"?>
<p:tagLst xmlns:p="http://schemas.openxmlformats.org/presentationml/2006/main">
  <p:tag name="MH" val="20160202082519"/>
  <p:tag name="MH_LIBRARY" val="GRAPHIC"/>
  <p:tag name="MH_TYPE" val="Other"/>
  <p:tag name="MH_ORDER" val="4"/>
</p:tagLst>
</file>

<file path=ppt/tags/tag14.xml><?xml version="1.0" encoding="utf-8"?>
<p:tagLst xmlns:p="http://schemas.openxmlformats.org/presentationml/2006/main">
  <p:tag name="MH" val="20160202082519"/>
  <p:tag name="MH_LIBRARY" val="GRAPHIC"/>
  <p:tag name="MH_TYPE" val="Other"/>
  <p:tag name="MH_ORDER" val="4"/>
</p:tagLst>
</file>

<file path=ppt/tags/tag15.xml><?xml version="1.0" encoding="utf-8"?>
<p:tagLst xmlns:p="http://schemas.openxmlformats.org/presentationml/2006/main">
  <p:tag name="MH" val="20160202082519"/>
  <p:tag name="MH_LIBRARY" val="GRAPHIC"/>
  <p:tag name="MH_TYPE" val="Other"/>
  <p:tag name="MH_ORDER" val="4"/>
</p:tagLst>
</file>

<file path=ppt/tags/tag16.xml><?xml version="1.0" encoding="utf-8"?>
<p:tagLst xmlns:p="http://schemas.openxmlformats.org/presentationml/2006/main">
  <p:tag name="MH" val="20160202082519"/>
  <p:tag name="MH_LIBRARY" val="GRAPHIC"/>
  <p:tag name="MH_TYPE" val="Other"/>
  <p:tag name="MH_ORDER" val="4"/>
</p:tagLst>
</file>

<file path=ppt/tags/tag17.xml><?xml version="1.0" encoding="utf-8"?>
<p:tagLst xmlns:p="http://schemas.openxmlformats.org/presentationml/2006/main">
  <p:tag name="MH" val="20160202082519"/>
  <p:tag name="MH_LIBRARY" val="GRAPHIC"/>
  <p:tag name="MH_TYPE" val="Other"/>
  <p:tag name="MH_ORDER" val="4"/>
</p:tagLst>
</file>

<file path=ppt/tags/tag18.xml><?xml version="1.0" encoding="utf-8"?>
<p:tagLst xmlns:p="http://schemas.openxmlformats.org/presentationml/2006/main">
  <p:tag name="MH" val="20160202082519"/>
  <p:tag name="MH_LIBRARY" val="GRAPHIC"/>
  <p:tag name="MH_TYPE" val="Other"/>
  <p:tag name="MH_ORDER" val="4"/>
</p:tagLst>
</file>

<file path=ppt/tags/tag19.xml><?xml version="1.0" encoding="utf-8"?>
<p:tagLst xmlns:p="http://schemas.openxmlformats.org/presentationml/2006/main">
  <p:tag name="MH" val="20160202082519"/>
  <p:tag name="MH_LIBRARY" val="GRAPHIC"/>
  <p:tag name="MH_TYPE" val="Other"/>
  <p:tag name="MH_ORDER" val="4"/>
</p:tagLst>
</file>

<file path=ppt/tags/tag20.xml><?xml version="1.0" encoding="utf-8"?>
<p:tagLst xmlns:p="http://schemas.openxmlformats.org/presentationml/2006/main">
  <p:tag name="MH" val="20160202082519"/>
  <p:tag name="MH_LIBRARY" val="GRAPHIC"/>
  <p:tag name="MH_TYPE" val="Other"/>
  <p:tag name="MH_ORDER" val="4"/>
</p:tagLst>
</file>

<file path=ppt/tags/tag21.xml><?xml version="1.0" encoding="utf-8"?>
<p:tagLst xmlns:p="http://schemas.openxmlformats.org/presentationml/2006/main">
  <p:tag name="MH" val="20160202082519"/>
  <p:tag name="MH_LIBRARY" val="GRAPHIC"/>
  <p:tag name="MH_TYPE" val="Other"/>
  <p:tag name="MH_ORDER" val="4"/>
</p:tagLst>
</file>

<file path=ppt/tags/tag22.xml><?xml version="1.0" encoding="utf-8"?>
<p:tagLst xmlns:p="http://schemas.openxmlformats.org/presentationml/2006/main">
  <p:tag name="MH" val="20160202082519"/>
  <p:tag name="MH_LIBRARY" val="GRAPHIC"/>
  <p:tag name="MH_TYPE" val="Other"/>
  <p:tag name="MH_ORDER" val="4"/>
</p:tagLst>
</file>

<file path=ppt/tags/tag23.xml><?xml version="1.0" encoding="utf-8"?>
<p:tagLst xmlns:p="http://schemas.openxmlformats.org/presentationml/2006/main">
  <p:tag name="MH" val="20160202082519"/>
  <p:tag name="MH_LIBRARY" val="GRAPHIC"/>
  <p:tag name="MH_TYPE" val="Other"/>
  <p:tag name="MH_ORDER" val="4"/>
</p:tagLst>
</file>

<file path=ppt/tags/tag24.xml><?xml version="1.0" encoding="utf-8"?>
<p:tagLst xmlns:p="http://schemas.openxmlformats.org/presentationml/2006/main">
  <p:tag name="MH" val="20160202082519"/>
  <p:tag name="MH_LIBRARY" val="GRAPHIC"/>
  <p:tag name="MH_TYPE" val="Other"/>
  <p:tag name="MH_ORDER" val="4"/>
</p:tagLst>
</file>

<file path=ppt/tags/tag25.xml><?xml version="1.0" encoding="utf-8"?>
<p:tagLst xmlns:p="http://schemas.openxmlformats.org/presentationml/2006/main">
  <p:tag name="MH" val="20160202082519"/>
  <p:tag name="MH_LIBRARY" val="GRAPHIC"/>
  <p:tag name="MH_TYPE" val="Other"/>
  <p:tag name="MH_ORDER" val="4"/>
</p:tagLst>
</file>

<file path=ppt/tags/tag26.xml><?xml version="1.0" encoding="utf-8"?>
<p:tagLst xmlns:p="http://schemas.openxmlformats.org/presentationml/2006/main">
  <p:tag name="MH" val="20160202082519"/>
  <p:tag name="MH_LIBRARY" val="GRAPHIC"/>
  <p:tag name="MH_TYPE" val="Other"/>
  <p:tag name="MH_ORDER" val="4"/>
</p:tagLst>
</file>

<file path=ppt/tags/tag27.xml><?xml version="1.0" encoding="utf-8"?>
<p:tagLst xmlns:p="http://schemas.openxmlformats.org/presentationml/2006/main">
  <p:tag name="MH" val="20160202082519"/>
  <p:tag name="MH_LIBRARY" val="GRAPHIC"/>
  <p:tag name="MH_TYPE" val="Other"/>
  <p:tag name="MH_ORDER" val="4"/>
</p:tagLst>
</file>

<file path=ppt/tags/tag28.xml><?xml version="1.0" encoding="utf-8"?>
<p:tagLst xmlns:p="http://schemas.openxmlformats.org/presentationml/2006/main">
  <p:tag name="MH" val="20160202082519"/>
  <p:tag name="MH_LIBRARY" val="GRAPHIC"/>
  <p:tag name="MH_TYPE" val="Other"/>
  <p:tag name="MH_ORDER" val="4"/>
</p:tagLst>
</file>

<file path=ppt/tags/tag29.xml><?xml version="1.0" encoding="utf-8"?>
<p:tagLst xmlns:p="http://schemas.openxmlformats.org/presentationml/2006/main">
  <p:tag name="MH" val="20160202082519"/>
  <p:tag name="MH_LIBRARY" val="GRAPHIC"/>
  <p:tag name="MH_TYPE" val="Other"/>
  <p:tag name="MH_ORDER" val="4"/>
</p:tagLst>
</file>

<file path=ppt/tags/tag30.xml><?xml version="1.0" encoding="utf-8"?>
<p:tagLst xmlns:p="http://schemas.openxmlformats.org/presentationml/2006/main">
  <p:tag name="MH" val="20160202082519"/>
  <p:tag name="MH_LIBRARY" val="GRAPHIC"/>
  <p:tag name="MH_TYPE" val="Other"/>
  <p:tag name="MH_ORDER" val="4"/>
</p:tagLst>
</file>

<file path=ppt/tags/tag31.xml><?xml version="1.0" encoding="utf-8"?>
<p:tagLst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3394</Words>
  <Application>WPS 演示</Application>
  <PresentationFormat>全屏显示(16:9)</PresentationFormat>
  <Paragraphs>380</Paragraphs>
  <Slides>29</Slides>
  <Notes>6</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29</vt:i4>
      </vt:variant>
    </vt:vector>
  </HeadingPairs>
  <TitlesOfParts>
    <vt:vector size="41" baseType="lpstr">
      <vt:lpstr>Arial</vt:lpstr>
      <vt:lpstr>宋体</vt:lpstr>
      <vt:lpstr>Wingdings</vt:lpstr>
      <vt:lpstr>思源黑体 CN Regular</vt:lpstr>
      <vt:lpstr>黑体</vt:lpstr>
      <vt:lpstr>Times New Roman</vt:lpstr>
      <vt:lpstr>微软雅黑 Light</vt:lpstr>
      <vt:lpstr>Calibri</vt:lpstr>
      <vt:lpstr>微软雅黑</vt:lpstr>
      <vt:lpstr>Arial Unicode MS</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微软用户</dc:creator>
  <cp:lastModifiedBy>吴欣洳</cp:lastModifiedBy>
  <cp:revision>304</cp:revision>
  <dcterms:created xsi:type="dcterms:W3CDTF">2015-10-26T07:34:00Z</dcterms:created>
  <dcterms:modified xsi:type="dcterms:W3CDTF">2021-05-09T14:52:19Z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E9389B7F06244301BCC07419D8487516</vt:lpwstr>
  </property>
  <property fmtid="{D5CDD505-2E9C-101B-9397-08002B2CF9AE}" pid="3" name="KSOProductBuildVer">
    <vt:lpwstr>2052-11.1.0.10495</vt:lpwstr>
  </property>
</Properties>
</file>