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tags/tag4.xml" ContentType="application/vnd.openxmlformats-officedocument.presentationml.tags+xml"/>
  <Override PartName="/ppt/notesSlides/notesSlide38.xml" ContentType="application/vnd.openxmlformats-officedocument.presentationml.notes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tags/tag14.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tags/tag5.xml" ContentType="application/vnd.openxmlformats-officedocument.presentationml.tags+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tags/tag3.xml" ContentType="application/vnd.openxmlformats-officedocument.presentationml.tags+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tags/tag15.xml" ContentType="application/vnd.openxmlformats-officedocument.presentationml.tags+xml"/>
  <Override PartName="/ppt/notesSlides/notesSlide40.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tags/tag2.xml" ContentType="application/vnd.openxmlformats-officedocument.presentationml.tags+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64" r:id="rId2"/>
    <p:sldId id="467" r:id="rId3"/>
    <p:sldId id="466" r:id="rId4"/>
    <p:sldId id="478" r:id="rId5"/>
    <p:sldId id="479" r:id="rId6"/>
    <p:sldId id="480" r:id="rId7"/>
    <p:sldId id="513" r:id="rId8"/>
    <p:sldId id="483" r:id="rId9"/>
    <p:sldId id="484" r:id="rId10"/>
    <p:sldId id="485" r:id="rId11"/>
    <p:sldId id="486" r:id="rId12"/>
    <p:sldId id="487" r:id="rId13"/>
    <p:sldId id="488" r:id="rId14"/>
    <p:sldId id="489" r:id="rId15"/>
    <p:sldId id="516" r:id="rId16"/>
    <p:sldId id="517" r:id="rId17"/>
    <p:sldId id="518" r:id="rId18"/>
    <p:sldId id="519" r:id="rId19"/>
    <p:sldId id="520" r:id="rId20"/>
    <p:sldId id="521" r:id="rId21"/>
    <p:sldId id="522" r:id="rId22"/>
    <p:sldId id="523" r:id="rId23"/>
    <p:sldId id="524" r:id="rId24"/>
    <p:sldId id="525" r:id="rId25"/>
    <p:sldId id="526" r:id="rId26"/>
    <p:sldId id="527" r:id="rId27"/>
    <p:sldId id="528" r:id="rId28"/>
    <p:sldId id="529" r:id="rId29"/>
    <p:sldId id="530" r:id="rId30"/>
    <p:sldId id="531" r:id="rId31"/>
    <p:sldId id="532" r:id="rId32"/>
    <p:sldId id="533" r:id="rId33"/>
    <p:sldId id="515" r:id="rId34"/>
    <p:sldId id="502" r:id="rId35"/>
    <p:sldId id="534" r:id="rId36"/>
    <p:sldId id="514" r:id="rId37"/>
    <p:sldId id="504" r:id="rId38"/>
    <p:sldId id="506" r:id="rId39"/>
    <p:sldId id="535" r:id="rId40"/>
    <p:sldId id="510" r:id="rId41"/>
    <p:sldId id="536" r:id="rId42"/>
    <p:sldId id="471" r:id="rId43"/>
  </p:sldIdLst>
  <p:sldSz cx="9144000" cy="5143500" type="screen16x9"/>
  <p:notesSz cx="6858000" cy="9144000"/>
  <p:custDataLst>
    <p:tags r:id="rId4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ECE1"/>
    <a:srgbClr val="FF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89" d="100"/>
          <a:sy n="89" d="100"/>
        </p:scale>
        <p:origin x="-2274" y="-900"/>
      </p:cViewPr>
      <p:guideLst>
        <p:guide orient="horz" pos="1620"/>
        <p:guide pos="2880"/>
      </p:guideLst>
    </p:cSldViewPr>
  </p:slideViewPr>
  <p:notesTextViewPr>
    <p:cViewPr>
      <p:scale>
        <a:sx n="1" d="1"/>
        <a:sy n="1" d="1"/>
      </p:scale>
      <p:origin x="0" y="0"/>
    </p:cViewPr>
  </p:notesTextViewPr>
  <p:sorterViewPr>
    <p:cViewPr>
      <p:scale>
        <a:sx n="52" d="100"/>
        <a:sy n="52"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D2FDFC4-C7D3-446C-B093-B6991DF4CBD1}" type="datetimeFigureOut">
              <a:rPr lang="zh-CN" altLang="en-US" smtClean="0"/>
              <a:pPr/>
              <a:t>2019/8/21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F8DF52-F1B7-497F-9BA2-967EC090953D}" type="slidenum">
              <a:rPr lang="zh-CN" altLang="en-US" smtClean="0"/>
              <a:pPr/>
              <a:t>‹#›</a:t>
            </a:fld>
            <a:endParaRPr lang="zh-CN" altLang="en-US"/>
          </a:p>
        </p:txBody>
      </p:sp>
    </p:spTree>
    <p:extLst>
      <p:ext uri="{BB962C8B-B14F-4D97-AF65-F5344CB8AC3E}">
        <p14:creationId xmlns:p14="http://schemas.microsoft.com/office/powerpoint/2010/main" xmlns="" val="611478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7F4DA30-AA03-4F72-96B9-33D624FA8F47}"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C8B687-8329-4D6A-8E60-73B35AB15078}" type="slidenum">
              <a:rPr lang="zh-CN" altLang="en-US" smtClean="0"/>
              <a:pPr/>
              <a:t>2</a:t>
            </a:fld>
            <a:endParaRPr lang="zh-CN" altLang="en-US"/>
          </a:p>
        </p:txBody>
      </p:sp>
    </p:spTree>
    <p:extLst>
      <p:ext uri="{BB962C8B-B14F-4D97-AF65-F5344CB8AC3E}">
        <p14:creationId xmlns:p14="http://schemas.microsoft.com/office/powerpoint/2010/main" xmlns="" val="1469591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67A8AA-FDB7-4420-A2BB-DB2149F71FA5}" type="slidenum">
              <a:rPr lang="en-US" smtClean="0"/>
              <a:pPr/>
              <a:t>3</a:t>
            </a:fld>
            <a:endParaRPr lang="en-US"/>
          </a:p>
        </p:txBody>
      </p:sp>
    </p:spTree>
    <p:extLst>
      <p:ext uri="{BB962C8B-B14F-4D97-AF65-F5344CB8AC3E}">
        <p14:creationId xmlns:p14="http://schemas.microsoft.com/office/powerpoint/2010/main" xmlns="" val="3444602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67A8AA-FDB7-4420-A2BB-DB2149F71FA5}" type="slidenum">
              <a:rPr lang="en-US" smtClean="0"/>
              <a:pPr/>
              <a:t>7</a:t>
            </a:fld>
            <a:endParaRPr lang="en-US"/>
          </a:p>
        </p:txBody>
      </p:sp>
    </p:spTree>
    <p:extLst>
      <p:ext uri="{BB962C8B-B14F-4D97-AF65-F5344CB8AC3E}">
        <p14:creationId xmlns:p14="http://schemas.microsoft.com/office/powerpoint/2010/main" xmlns="" val="34446025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26</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27</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28</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29</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30</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31</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32</a:t>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67A8AA-FDB7-4420-A2BB-DB2149F71FA5}" type="slidenum">
              <a:rPr lang="en-US" smtClean="0"/>
              <a:pPr/>
              <a:t>33</a:t>
            </a:fld>
            <a:endParaRPr lang="en-US"/>
          </a:p>
        </p:txBody>
      </p:sp>
    </p:spTree>
    <p:extLst>
      <p:ext uri="{BB962C8B-B14F-4D97-AF65-F5344CB8AC3E}">
        <p14:creationId xmlns:p14="http://schemas.microsoft.com/office/powerpoint/2010/main" xmlns="" val="344460253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34</a:t>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35</a:t>
            </a:fld>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67A8AA-FDB7-4420-A2BB-DB2149F71FA5}" type="slidenum">
              <a:rPr lang="en-US" smtClean="0"/>
              <a:pPr/>
              <a:t>36</a:t>
            </a:fld>
            <a:endParaRPr lang="en-US"/>
          </a:p>
        </p:txBody>
      </p:sp>
    </p:spTree>
    <p:extLst>
      <p:ext uri="{BB962C8B-B14F-4D97-AF65-F5344CB8AC3E}">
        <p14:creationId xmlns:p14="http://schemas.microsoft.com/office/powerpoint/2010/main" xmlns="" val="34446025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37</a:t>
            </a:fld>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40</a:t>
            </a:fld>
            <a:endParaRPr lang="zh-CN"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C7A5D0E-2D7D-460B-ABC2-6C77445EE29A}" type="slidenum">
              <a:rPr lang="zh-CN" altLang="en-US" smtClean="0"/>
              <a:pPr/>
              <a:t>41</a:t>
            </a:fld>
            <a:endParaRPr lang="zh-CN"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7F4DA30-AA03-4F72-96B9-33D624FA8F47}" type="slidenum">
              <a:rPr lang="zh-CN" altLang="en-US" smtClean="0"/>
              <a:pPr/>
              <a:t>42</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18384722"/>
      </p:ext>
    </p:extLst>
  </p:cSld>
  <p:clrMapOvr>
    <a:masterClrMapping/>
  </p:clrMapOvr>
  <p:transition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Tree>
  </p:cSld>
  <p:clrMapOvr>
    <a:masterClrMapping/>
  </p:clrMapOvr>
  <p:transition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med" p14:dur="699" advClick="0" advTm="3000">
        <p:fade/>
      </p:transition>
    </mc:Choice>
    <mc:Fallback>
      <p:transition spd="med" advClick="0" advTm="3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3" name="矩形 2"/>
          <p:cNvSpPr/>
          <p:nvPr userDrawn="1"/>
        </p:nvSpPr>
        <p:spPr>
          <a:xfrm>
            <a:off x="0" y="0"/>
            <a:ext cx="9144000" cy="5143500"/>
          </a:xfrm>
          <a:prstGeom prst="rect">
            <a:avLst/>
          </a:prstGeom>
          <a:blipFill dpi="0" rotWithShape="1">
            <a:blip r:embed="rId8" cstate="print">
              <a:alphaModFix am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noProof="1"/>
          </a:p>
        </p:txBody>
      </p:sp>
      <p:sp>
        <p:nvSpPr>
          <p:cNvPr id="4" name="矩形 3"/>
          <p:cNvSpPr/>
          <p:nvPr userDrawn="1"/>
        </p:nvSpPr>
        <p:spPr>
          <a:xfrm flipV="1">
            <a:off x="0" y="5097799"/>
            <a:ext cx="9144000" cy="45719"/>
          </a:xfrm>
          <a:prstGeom prst="rect">
            <a:avLst/>
          </a:prstGeom>
          <a:solidFill>
            <a:srgbClr val="C00000">
              <a:alpha val="77000"/>
            </a:srgbClr>
          </a:solidFill>
          <a:ln w="12700" cap="flat" cmpd="sng" algn="ctr">
            <a:noFill/>
            <a:prstDash val="solid"/>
            <a:miter lim="800000"/>
          </a:ln>
          <a:effectLst/>
        </p:spPr>
        <p:txBody>
          <a:bodyPr lIns="121917" tIns="60958" rIns="121917" bIns="60958" rtlCol="0" anchor="ctr"/>
          <a:lstStyle/>
          <a:p>
            <a:pPr fontAlgn="auto">
              <a:spcBef>
                <a:spcPts val="0"/>
              </a:spcBef>
              <a:spcAft>
                <a:spcPts val="0"/>
              </a:spcAft>
              <a:defRPr/>
            </a:pPr>
            <a:endParaRPr lang="zh-CN" altLang="en-US" b="0" kern="0">
              <a:solidFill>
                <a:sysClr val="window" lastClr="FFFFFF"/>
              </a:solidFill>
              <a:latin typeface="Agency FB"/>
              <a:ea typeface="宋体"/>
            </a:endParaRPr>
          </a:p>
        </p:txBody>
      </p:sp>
    </p:spTree>
    <p:extLst>
      <p:ext uri="{BB962C8B-B14F-4D97-AF65-F5344CB8AC3E}">
        <p14:creationId xmlns:p14="http://schemas.microsoft.com/office/powerpoint/2010/main" xmlns="" val="1031946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74" r:id="rId4"/>
    <p:sldLayoutId id="2147483675" r:id="rId5"/>
  </p:sldLayoutIdLst>
  <p:transition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4.jpe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15.jpe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16.jpe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21.jpe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22.jpe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23.jpe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32.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33.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36.png"/><Relationship Id="rId5" Type="http://schemas.openxmlformats.org/officeDocument/2006/relationships/image" Target="../media/image28.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image" Target="../media/image22.jpe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22.jpe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3.xml"/><Relationship Id="rId5" Type="http://schemas.openxmlformats.org/officeDocument/2006/relationships/image" Target="../media/image14.jpe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4.xml.rels><?xml version="1.0" encoding="UTF-8" standalone="yes"?>
<Relationships xmlns="http://schemas.openxmlformats.org/package/2006/relationships"><Relationship Id="rId8" Type="http://schemas.openxmlformats.org/officeDocument/2006/relationships/slideLayout" Target="../slideLayouts/slideLayout3.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9.png"/><Relationship Id="rId5" Type="http://schemas.openxmlformats.org/officeDocument/2006/relationships/tags" Target="../tags/tag6.xml"/><Relationship Id="rId10" Type="http://schemas.openxmlformats.org/officeDocument/2006/relationships/image" Target="../media/image3.png"/><Relationship Id="rId4" Type="http://schemas.openxmlformats.org/officeDocument/2006/relationships/tags" Target="../tags/tag5.xml"/><Relationship Id="rId9"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8" Type="http://schemas.openxmlformats.org/officeDocument/2006/relationships/slideLayout" Target="../slideLayouts/slideLayout3.xml"/><Relationship Id="rId3" Type="http://schemas.openxmlformats.org/officeDocument/2006/relationships/tags" Target="../tags/tag11.xml"/><Relationship Id="rId7" Type="http://schemas.openxmlformats.org/officeDocument/2006/relationships/tags" Target="../tags/tag15.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image" Target="../media/image9.png"/><Relationship Id="rId5" Type="http://schemas.openxmlformats.org/officeDocument/2006/relationships/tags" Target="../tags/tag13.xml"/><Relationship Id="rId10" Type="http://schemas.openxmlformats.org/officeDocument/2006/relationships/image" Target="../media/image3.png"/><Relationship Id="rId4" Type="http://schemas.openxmlformats.org/officeDocument/2006/relationships/tags" Target="../tags/tag12.xml"/><Relationship Id="rId9"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8.png"/><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4037020"/>
            <a:ext cx="9176075" cy="233511"/>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sp>
        <p:nvSpPr>
          <p:cNvPr id="56" name="矩形 55"/>
          <p:cNvSpPr/>
          <p:nvPr/>
        </p:nvSpPr>
        <p:spPr>
          <a:xfrm>
            <a:off x="1" y="1357304"/>
            <a:ext cx="5143503" cy="149111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8" name="TextBox 57"/>
          <p:cNvSpPr txBox="1"/>
          <p:nvPr/>
        </p:nvSpPr>
        <p:spPr>
          <a:xfrm>
            <a:off x="-71470" y="1637705"/>
            <a:ext cx="5072066" cy="684803"/>
          </a:xfrm>
          <a:prstGeom prst="rect">
            <a:avLst/>
          </a:prstGeom>
          <a:noFill/>
        </p:spPr>
        <p:txBody>
          <a:bodyPr wrap="square" lIns="68580" tIns="34290" rIns="68580" bIns="34290" rtlCol="0">
            <a:spAutoFit/>
          </a:bodyPr>
          <a:lstStyle/>
          <a:p>
            <a:pPr algn="ctr"/>
            <a:r>
              <a:rPr lang="zh-CN" altLang="en-US" sz="4000" b="1" dirty="0" smtClean="0">
                <a:solidFill>
                  <a:schemeClr val="bg1"/>
                </a:solidFill>
                <a:latin typeface="Verdana" panose="020B0604030504040204" pitchFamily="34" charset="0"/>
                <a:ea typeface="思源黑体" pitchFamily="34" charset="-122"/>
                <a:sym typeface="+mn-ea"/>
              </a:rPr>
              <a:t>怎样打造团队凝聚力</a:t>
            </a:r>
            <a:endParaRPr lang="zh-CN" altLang="en-US" sz="4000" b="1" dirty="0">
              <a:solidFill>
                <a:schemeClr val="bg1"/>
              </a:solidFill>
              <a:latin typeface="Verdana" panose="020B0604030504040204" pitchFamily="34" charset="0"/>
              <a:ea typeface="思源黑体" pitchFamily="34" charset="-122"/>
              <a:sym typeface="+mn-ea"/>
            </a:endParaRPr>
          </a:p>
        </p:txBody>
      </p:sp>
      <p:sp>
        <p:nvSpPr>
          <p:cNvPr id="59" name="标题 4"/>
          <p:cNvSpPr txBox="1"/>
          <p:nvPr/>
        </p:nvSpPr>
        <p:spPr>
          <a:xfrm>
            <a:off x="1285852" y="2346845"/>
            <a:ext cx="2807581" cy="276590"/>
          </a:xfrm>
          <a:prstGeom prst="rect">
            <a:avLst/>
          </a:prstGeom>
        </p:spPr>
        <p:txBody>
          <a:bodyPr vert="horz" lIns="68580" tIns="34290" rIns="68580" bIns="3429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1200" dirty="0" smtClean="0">
                <a:solidFill>
                  <a:schemeClr val="bg1"/>
                </a:solidFill>
                <a:latin typeface="微软雅黑" panose="020B0503020204020204" pitchFamily="34" charset="-122"/>
                <a:ea typeface="微软雅黑" panose="020B0503020204020204" pitchFamily="34" charset="-122"/>
              </a:rPr>
              <a:t>简洁实用</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适用于初创企业</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团队管理等</a:t>
            </a:r>
          </a:p>
        </p:txBody>
      </p:sp>
      <p:grpSp>
        <p:nvGrpSpPr>
          <p:cNvPr id="6" name="组合 59"/>
          <p:cNvGrpSpPr/>
          <p:nvPr/>
        </p:nvGrpSpPr>
        <p:grpSpPr>
          <a:xfrm>
            <a:off x="643346" y="3049190"/>
            <a:ext cx="701895" cy="702078"/>
            <a:chOff x="1677608" y="2996952"/>
            <a:chExt cx="1395643" cy="1395643"/>
          </a:xfrm>
        </p:grpSpPr>
        <p:sp>
          <p:nvSpPr>
            <p:cNvPr id="61"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FA783A"/>
                </a:solidFill>
              </a:endParaRPr>
            </a:p>
          </p:txBody>
        </p:sp>
        <p:sp>
          <p:nvSpPr>
            <p:cNvPr id="62" name="Oval 29"/>
            <p:cNvSpPr>
              <a:spLocks noChangeAspect="1"/>
            </p:cNvSpPr>
            <p:nvPr/>
          </p:nvSpPr>
          <p:spPr>
            <a:xfrm>
              <a:off x="1850114" y="3169458"/>
              <a:ext cx="1050630" cy="1050630"/>
            </a:xfrm>
            <a:prstGeom prst="ellipse">
              <a:avLst/>
            </a:prstGeom>
            <a:solidFill>
              <a:srgbClr val="C00000"/>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63" name="KSO_Shape"/>
          <p:cNvSpPr/>
          <p:nvPr/>
        </p:nvSpPr>
        <p:spPr bwMode="auto">
          <a:xfrm>
            <a:off x="824680" y="3302249"/>
            <a:ext cx="339227" cy="232996"/>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grpSp>
        <p:nvGrpSpPr>
          <p:cNvPr id="7" name="组合 63"/>
          <p:cNvGrpSpPr/>
          <p:nvPr/>
        </p:nvGrpSpPr>
        <p:grpSpPr>
          <a:xfrm>
            <a:off x="1399233" y="3049190"/>
            <a:ext cx="701895" cy="702078"/>
            <a:chOff x="1677608" y="2996952"/>
            <a:chExt cx="1395643" cy="1395643"/>
          </a:xfrm>
        </p:grpSpPr>
        <p:sp>
          <p:nvSpPr>
            <p:cNvPr id="65"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FA783A"/>
                </a:solidFill>
              </a:endParaRPr>
            </a:p>
          </p:txBody>
        </p:sp>
        <p:sp>
          <p:nvSpPr>
            <p:cNvPr id="66" name="Oval 29"/>
            <p:cNvSpPr>
              <a:spLocks noChangeAspect="1"/>
            </p:cNvSpPr>
            <p:nvPr/>
          </p:nvSpPr>
          <p:spPr>
            <a:xfrm>
              <a:off x="1850114" y="3169458"/>
              <a:ext cx="1050630" cy="1050630"/>
            </a:xfrm>
            <a:prstGeom prst="ellipse">
              <a:avLst/>
            </a:prstGeom>
            <a:solidFill>
              <a:srgbClr val="C00000"/>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67" name="KSO_Shape"/>
          <p:cNvSpPr/>
          <p:nvPr/>
        </p:nvSpPr>
        <p:spPr bwMode="auto">
          <a:xfrm>
            <a:off x="1620752" y="3298982"/>
            <a:ext cx="300647" cy="236262"/>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grpSp>
        <p:nvGrpSpPr>
          <p:cNvPr id="8" name="组合 67"/>
          <p:cNvGrpSpPr/>
          <p:nvPr/>
        </p:nvGrpSpPr>
        <p:grpSpPr>
          <a:xfrm>
            <a:off x="2155121" y="3049190"/>
            <a:ext cx="701895" cy="702078"/>
            <a:chOff x="1677608" y="2996952"/>
            <a:chExt cx="1395643" cy="1395643"/>
          </a:xfrm>
        </p:grpSpPr>
        <p:sp>
          <p:nvSpPr>
            <p:cNvPr id="6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FA783A"/>
                </a:solidFill>
              </a:endParaRPr>
            </a:p>
          </p:txBody>
        </p:sp>
        <p:sp>
          <p:nvSpPr>
            <p:cNvPr id="70" name="Oval 29"/>
            <p:cNvSpPr>
              <a:spLocks noChangeAspect="1"/>
            </p:cNvSpPr>
            <p:nvPr/>
          </p:nvSpPr>
          <p:spPr>
            <a:xfrm>
              <a:off x="1850114" y="3169458"/>
              <a:ext cx="1050630" cy="1050630"/>
            </a:xfrm>
            <a:prstGeom prst="ellipse">
              <a:avLst/>
            </a:prstGeom>
            <a:solidFill>
              <a:srgbClr val="C00000"/>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71" name="KSO_Shape"/>
          <p:cNvSpPr/>
          <p:nvPr/>
        </p:nvSpPr>
        <p:spPr bwMode="auto">
          <a:xfrm>
            <a:off x="2347402" y="3270963"/>
            <a:ext cx="299966" cy="297044"/>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grpSp>
        <p:nvGrpSpPr>
          <p:cNvPr id="9" name="组合 71"/>
          <p:cNvGrpSpPr/>
          <p:nvPr/>
        </p:nvGrpSpPr>
        <p:grpSpPr>
          <a:xfrm>
            <a:off x="2911008" y="3049190"/>
            <a:ext cx="701895" cy="702078"/>
            <a:chOff x="1677608" y="2996952"/>
            <a:chExt cx="1395643" cy="1395643"/>
          </a:xfrm>
        </p:grpSpPr>
        <p:sp>
          <p:nvSpPr>
            <p:cNvPr id="7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FA783A"/>
                </a:solidFill>
              </a:endParaRPr>
            </a:p>
          </p:txBody>
        </p:sp>
        <p:sp>
          <p:nvSpPr>
            <p:cNvPr id="74" name="Oval 29"/>
            <p:cNvSpPr>
              <a:spLocks noChangeAspect="1"/>
            </p:cNvSpPr>
            <p:nvPr/>
          </p:nvSpPr>
          <p:spPr>
            <a:xfrm>
              <a:off x="1850114" y="3169458"/>
              <a:ext cx="1050630" cy="1050630"/>
            </a:xfrm>
            <a:prstGeom prst="ellipse">
              <a:avLst/>
            </a:prstGeom>
            <a:solidFill>
              <a:srgbClr val="C00000"/>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75" name="KSO_Shape"/>
          <p:cNvSpPr/>
          <p:nvPr/>
        </p:nvSpPr>
        <p:spPr bwMode="auto">
          <a:xfrm>
            <a:off x="3132527" y="3277711"/>
            <a:ext cx="302904" cy="257534"/>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dirty="0">
              <a:solidFill>
                <a:srgbClr val="1C666E"/>
              </a:solidFill>
              <a:ea typeface="宋体" panose="02010600030101010101" pitchFamily="2" charset="-122"/>
            </a:endParaRPr>
          </a:p>
        </p:txBody>
      </p:sp>
      <p:grpSp>
        <p:nvGrpSpPr>
          <p:cNvPr id="10" name="组合 75"/>
          <p:cNvGrpSpPr/>
          <p:nvPr/>
        </p:nvGrpSpPr>
        <p:grpSpPr>
          <a:xfrm>
            <a:off x="3655791" y="3049190"/>
            <a:ext cx="701895" cy="702078"/>
            <a:chOff x="1677608" y="2996952"/>
            <a:chExt cx="1395643" cy="1395643"/>
          </a:xfrm>
        </p:grpSpPr>
        <p:sp>
          <p:nvSpPr>
            <p:cNvPr id="77"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FA783A"/>
                </a:solidFill>
              </a:endParaRPr>
            </a:p>
          </p:txBody>
        </p:sp>
        <p:sp>
          <p:nvSpPr>
            <p:cNvPr id="78" name="Oval 29"/>
            <p:cNvSpPr>
              <a:spLocks noChangeAspect="1"/>
            </p:cNvSpPr>
            <p:nvPr/>
          </p:nvSpPr>
          <p:spPr>
            <a:xfrm>
              <a:off x="1850114" y="3169458"/>
              <a:ext cx="1050630" cy="1050630"/>
            </a:xfrm>
            <a:prstGeom prst="ellipse">
              <a:avLst/>
            </a:prstGeom>
            <a:solidFill>
              <a:srgbClr val="C00000"/>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79" name="KSO_Shape"/>
          <p:cNvSpPr/>
          <p:nvPr/>
        </p:nvSpPr>
        <p:spPr bwMode="auto">
          <a:xfrm>
            <a:off x="3879561" y="3292206"/>
            <a:ext cx="265095" cy="254558"/>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pic>
        <p:nvPicPr>
          <p:cNvPr id="42" name="图片 41"/>
          <p:cNvPicPr>
            <a:picLocks noChangeAspect="1" noChangeArrowheads="1"/>
          </p:cNvPicPr>
          <p:nvPr/>
        </p:nvPicPr>
        <p:blipFill>
          <a:blip r:embed="rId4" cstate="print"/>
          <a:srcRect/>
          <a:stretch>
            <a:fillRect/>
          </a:stretch>
        </p:blipFill>
        <p:spPr bwMode="auto">
          <a:xfrm>
            <a:off x="4929190" y="-785836"/>
            <a:ext cx="4357718" cy="514353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1000"/>
                                        <p:tgtEl>
                                          <p:spTgt spid="81"/>
                                        </p:tgtEl>
                                      </p:cBhvr>
                                    </p:animEffect>
                                    <p:anim calcmode="lin" valueType="num">
                                      <p:cBhvr>
                                        <p:cTn id="8" dur="1000" fill="hold"/>
                                        <p:tgtEl>
                                          <p:spTgt spid="81"/>
                                        </p:tgtEl>
                                        <p:attrNameLst>
                                          <p:attrName>ppt_x</p:attrName>
                                        </p:attrNameLst>
                                      </p:cBhvr>
                                      <p:tavLst>
                                        <p:tav tm="0">
                                          <p:val>
                                            <p:strVal val="#ppt_x"/>
                                          </p:val>
                                        </p:tav>
                                        <p:tav tm="100000">
                                          <p:val>
                                            <p:strVal val="#ppt_x"/>
                                          </p:val>
                                        </p:tav>
                                      </p:tavLst>
                                    </p:anim>
                                    <p:anim calcmode="lin" valueType="num">
                                      <p:cBhvr>
                                        <p:cTn id="9" dur="1000" fill="hold"/>
                                        <p:tgtEl>
                                          <p:spTgt spid="81"/>
                                        </p:tgtEl>
                                        <p:attrNameLst>
                                          <p:attrName>ppt_y</p:attrName>
                                        </p:attrNameLst>
                                      </p:cBhvr>
                                      <p:tavLst>
                                        <p:tav tm="0">
                                          <p:val>
                                            <p:strVal val="#ppt_y+.1"/>
                                          </p:val>
                                        </p:tav>
                                        <p:tav tm="100000">
                                          <p:val>
                                            <p:strVal val="#ppt_y"/>
                                          </p:val>
                                        </p:tav>
                                      </p:tavLst>
                                    </p:anim>
                                  </p:childTnLst>
                                </p:cTn>
                              </p:par>
                              <p:par>
                                <p:cTn id="10" presetID="2" presetClass="entr" presetSubtype="8" fill="hold" grpId="0" nodeType="withEffect">
                                  <p:stCondLst>
                                    <p:cond delay="500"/>
                                  </p:stCondLst>
                                  <p:childTnLst>
                                    <p:set>
                                      <p:cBhvr>
                                        <p:cTn id="11" dur="1" fill="hold">
                                          <p:stCondLst>
                                            <p:cond delay="0"/>
                                          </p:stCondLst>
                                        </p:cTn>
                                        <p:tgtEl>
                                          <p:spTgt spid="56"/>
                                        </p:tgtEl>
                                        <p:attrNameLst>
                                          <p:attrName>style.visibility</p:attrName>
                                        </p:attrNameLst>
                                      </p:cBhvr>
                                      <p:to>
                                        <p:strVal val="visible"/>
                                      </p:to>
                                    </p:set>
                                    <p:anim calcmode="lin" valueType="num">
                                      <p:cBhvr additive="base">
                                        <p:cTn id="12" dur="500" fill="hold"/>
                                        <p:tgtEl>
                                          <p:spTgt spid="56"/>
                                        </p:tgtEl>
                                        <p:attrNameLst>
                                          <p:attrName>ppt_x</p:attrName>
                                        </p:attrNameLst>
                                      </p:cBhvr>
                                      <p:tavLst>
                                        <p:tav tm="0">
                                          <p:val>
                                            <p:strVal val="0-#ppt_w/2"/>
                                          </p:val>
                                        </p:tav>
                                        <p:tav tm="100000">
                                          <p:val>
                                            <p:strVal val="#ppt_x"/>
                                          </p:val>
                                        </p:tav>
                                      </p:tavLst>
                                    </p:anim>
                                    <p:anim calcmode="lin" valueType="num">
                                      <p:cBhvr additive="base">
                                        <p:cTn id="13" dur="500" fill="hold"/>
                                        <p:tgtEl>
                                          <p:spTgt spid="56"/>
                                        </p:tgtEl>
                                        <p:attrNameLst>
                                          <p:attrName>ppt_y</p:attrName>
                                        </p:attrNameLst>
                                      </p:cBhvr>
                                      <p:tavLst>
                                        <p:tav tm="0">
                                          <p:val>
                                            <p:strVal val="#ppt_y"/>
                                          </p:val>
                                        </p:tav>
                                        <p:tav tm="100000">
                                          <p:val>
                                            <p:strVal val="#ppt_y"/>
                                          </p:val>
                                        </p:tav>
                                      </p:tavLst>
                                    </p:anim>
                                  </p:childTnLst>
                                </p:cTn>
                              </p:par>
                            </p:childTnLst>
                          </p:cTn>
                        </p:par>
                        <p:par>
                          <p:cTn id="14" fill="hold">
                            <p:stCondLst>
                              <p:cond delay="115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58"/>
                                        </p:tgtEl>
                                        <p:attrNameLst>
                                          <p:attrName>style.visibility</p:attrName>
                                        </p:attrNameLst>
                                      </p:cBhvr>
                                      <p:to>
                                        <p:strVal val="visible"/>
                                      </p:to>
                                    </p:set>
                                    <p:anim calcmode="lin" valueType="num">
                                      <p:cBhvr>
                                        <p:cTn id="17"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8"/>
                                        </p:tgtEl>
                                        <p:attrNameLst>
                                          <p:attrName>ppt_y</p:attrName>
                                        </p:attrNameLst>
                                      </p:cBhvr>
                                      <p:tavLst>
                                        <p:tav tm="0">
                                          <p:val>
                                            <p:strVal val="#ppt_y"/>
                                          </p:val>
                                        </p:tav>
                                        <p:tav tm="100000">
                                          <p:val>
                                            <p:strVal val="#ppt_y"/>
                                          </p:val>
                                        </p:tav>
                                      </p:tavLst>
                                    </p:anim>
                                    <p:anim calcmode="lin" valueType="num">
                                      <p:cBhvr>
                                        <p:cTn id="19"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8"/>
                                        </p:tgtEl>
                                      </p:cBhvr>
                                    </p:animEffect>
                                  </p:childTnLst>
                                </p:cTn>
                              </p:par>
                            </p:childTnLst>
                          </p:cTn>
                        </p:par>
                        <p:par>
                          <p:cTn id="22" fill="hold">
                            <p:stCondLst>
                              <p:cond delay="2050"/>
                            </p:stCondLst>
                            <p:childTnLst>
                              <p:par>
                                <p:cTn id="23" presetID="42" presetClass="entr" presetSubtype="0" fill="hold" grpId="0" nodeType="afterEffect">
                                  <p:stCondLst>
                                    <p:cond delay="0"/>
                                  </p:stCondLst>
                                  <p:childTnLst>
                                    <p:set>
                                      <p:cBhvr>
                                        <p:cTn id="24" dur="1" fill="hold">
                                          <p:stCondLst>
                                            <p:cond delay="0"/>
                                          </p:stCondLst>
                                        </p:cTn>
                                        <p:tgtEl>
                                          <p:spTgt spid="59"/>
                                        </p:tgtEl>
                                        <p:attrNameLst>
                                          <p:attrName>style.visibility</p:attrName>
                                        </p:attrNameLst>
                                      </p:cBhvr>
                                      <p:to>
                                        <p:strVal val="visible"/>
                                      </p:to>
                                    </p:set>
                                    <p:animEffect transition="in" filter="fade">
                                      <p:cBhvr>
                                        <p:cTn id="25" dur="1000"/>
                                        <p:tgtEl>
                                          <p:spTgt spid="59"/>
                                        </p:tgtEl>
                                      </p:cBhvr>
                                    </p:animEffect>
                                    <p:anim calcmode="lin" valueType="num">
                                      <p:cBhvr>
                                        <p:cTn id="26" dur="1000" fill="hold"/>
                                        <p:tgtEl>
                                          <p:spTgt spid="59"/>
                                        </p:tgtEl>
                                        <p:attrNameLst>
                                          <p:attrName>ppt_x</p:attrName>
                                        </p:attrNameLst>
                                      </p:cBhvr>
                                      <p:tavLst>
                                        <p:tav tm="0">
                                          <p:val>
                                            <p:strVal val="#ppt_x"/>
                                          </p:val>
                                        </p:tav>
                                        <p:tav tm="100000">
                                          <p:val>
                                            <p:strVal val="#ppt_x"/>
                                          </p:val>
                                        </p:tav>
                                      </p:tavLst>
                                    </p:anim>
                                    <p:anim calcmode="lin" valueType="num">
                                      <p:cBhvr>
                                        <p:cTn id="27" dur="1000" fill="hold"/>
                                        <p:tgtEl>
                                          <p:spTgt spid="59"/>
                                        </p:tgtEl>
                                        <p:attrNameLst>
                                          <p:attrName>ppt_y</p:attrName>
                                        </p:attrNameLst>
                                      </p:cBhvr>
                                      <p:tavLst>
                                        <p:tav tm="0">
                                          <p:val>
                                            <p:strVal val="#ppt_y+.1"/>
                                          </p:val>
                                        </p:tav>
                                        <p:tav tm="100000">
                                          <p:val>
                                            <p:strVal val="#ppt_y"/>
                                          </p:val>
                                        </p:tav>
                                      </p:tavLst>
                                    </p:anim>
                                  </p:childTnLst>
                                </p:cTn>
                              </p:par>
                              <p:par>
                                <p:cTn id="28" presetID="53" presetClass="entr" presetSubtype="16" fill="hold" nodeType="withEffect">
                                  <p:stCondLst>
                                    <p:cond delay="125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Effect transition="in" filter="fade">
                                      <p:cBhvr>
                                        <p:cTn id="32" dur="500"/>
                                        <p:tgtEl>
                                          <p:spTgt spid="6"/>
                                        </p:tgtEl>
                                      </p:cBhvr>
                                    </p:animEffect>
                                  </p:childTnLst>
                                </p:cTn>
                              </p:par>
                              <p:par>
                                <p:cTn id="33" presetID="53" presetClass="entr" presetSubtype="16" fill="hold" nodeType="withEffect">
                                  <p:stCondLst>
                                    <p:cond delay="1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par>
                                <p:cTn id="38" presetID="53" presetClass="entr" presetSubtype="16" fill="hold" nodeType="withEffect">
                                  <p:stCondLst>
                                    <p:cond delay="1250"/>
                                  </p:stCondLst>
                                  <p:childTnLst>
                                    <p:set>
                                      <p:cBhvr>
                                        <p:cTn id="39" dur="1" fill="hold">
                                          <p:stCondLst>
                                            <p:cond delay="0"/>
                                          </p:stCondLst>
                                        </p:cTn>
                                        <p:tgtEl>
                                          <p:spTgt spid="8"/>
                                        </p:tgtEl>
                                        <p:attrNameLst>
                                          <p:attrName>style.visibility</p:attrName>
                                        </p:attrNameLst>
                                      </p:cBhvr>
                                      <p:to>
                                        <p:strVal val="visible"/>
                                      </p:to>
                                    </p:set>
                                    <p:anim calcmode="lin" valueType="num">
                                      <p:cBhvr>
                                        <p:cTn id="40" dur="500" fill="hold"/>
                                        <p:tgtEl>
                                          <p:spTgt spid="8"/>
                                        </p:tgtEl>
                                        <p:attrNameLst>
                                          <p:attrName>ppt_w</p:attrName>
                                        </p:attrNameLst>
                                      </p:cBhvr>
                                      <p:tavLst>
                                        <p:tav tm="0">
                                          <p:val>
                                            <p:fltVal val="0"/>
                                          </p:val>
                                        </p:tav>
                                        <p:tav tm="100000">
                                          <p:val>
                                            <p:strVal val="#ppt_w"/>
                                          </p:val>
                                        </p:tav>
                                      </p:tavLst>
                                    </p:anim>
                                    <p:anim calcmode="lin" valueType="num">
                                      <p:cBhvr>
                                        <p:cTn id="41" dur="500" fill="hold"/>
                                        <p:tgtEl>
                                          <p:spTgt spid="8"/>
                                        </p:tgtEl>
                                        <p:attrNameLst>
                                          <p:attrName>ppt_h</p:attrName>
                                        </p:attrNameLst>
                                      </p:cBhvr>
                                      <p:tavLst>
                                        <p:tav tm="0">
                                          <p:val>
                                            <p:fltVal val="0"/>
                                          </p:val>
                                        </p:tav>
                                        <p:tav tm="100000">
                                          <p:val>
                                            <p:strVal val="#ppt_h"/>
                                          </p:val>
                                        </p:tav>
                                      </p:tavLst>
                                    </p:anim>
                                    <p:animEffect transition="in" filter="fade">
                                      <p:cBhvr>
                                        <p:cTn id="42" dur="500"/>
                                        <p:tgtEl>
                                          <p:spTgt spid="8"/>
                                        </p:tgtEl>
                                      </p:cBhvr>
                                    </p:animEffect>
                                  </p:childTnLst>
                                </p:cTn>
                              </p:par>
                              <p:par>
                                <p:cTn id="43" presetID="53" presetClass="entr" presetSubtype="16" fill="hold" nodeType="withEffect">
                                  <p:stCondLst>
                                    <p:cond delay="125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Effect transition="in" filter="fade">
                                      <p:cBhvr>
                                        <p:cTn id="47" dur="500"/>
                                        <p:tgtEl>
                                          <p:spTgt spid="9"/>
                                        </p:tgtEl>
                                      </p:cBhvr>
                                    </p:animEffect>
                                  </p:childTnLst>
                                </p:cTn>
                              </p:par>
                              <p:par>
                                <p:cTn id="48" presetID="53" presetClass="entr" presetSubtype="16" fill="hold" nodeType="withEffect">
                                  <p:stCondLst>
                                    <p:cond delay="1250"/>
                                  </p:stCondLst>
                                  <p:childTnLst>
                                    <p:set>
                                      <p:cBhvr>
                                        <p:cTn id="49" dur="1" fill="hold">
                                          <p:stCondLst>
                                            <p:cond delay="0"/>
                                          </p:stCondLst>
                                        </p:cTn>
                                        <p:tgtEl>
                                          <p:spTgt spid="10"/>
                                        </p:tgtEl>
                                        <p:attrNameLst>
                                          <p:attrName>style.visibility</p:attrName>
                                        </p:attrNameLst>
                                      </p:cBhvr>
                                      <p:to>
                                        <p:strVal val="visible"/>
                                      </p:to>
                                    </p:set>
                                    <p:anim calcmode="lin" valueType="num">
                                      <p:cBhvr>
                                        <p:cTn id="50" dur="500" fill="hold"/>
                                        <p:tgtEl>
                                          <p:spTgt spid="10"/>
                                        </p:tgtEl>
                                        <p:attrNameLst>
                                          <p:attrName>ppt_w</p:attrName>
                                        </p:attrNameLst>
                                      </p:cBhvr>
                                      <p:tavLst>
                                        <p:tav tm="0">
                                          <p:val>
                                            <p:fltVal val="0"/>
                                          </p:val>
                                        </p:tav>
                                        <p:tav tm="100000">
                                          <p:val>
                                            <p:strVal val="#ppt_w"/>
                                          </p:val>
                                        </p:tav>
                                      </p:tavLst>
                                    </p:anim>
                                    <p:anim calcmode="lin" valueType="num">
                                      <p:cBhvr>
                                        <p:cTn id="51" dur="500" fill="hold"/>
                                        <p:tgtEl>
                                          <p:spTgt spid="10"/>
                                        </p:tgtEl>
                                        <p:attrNameLst>
                                          <p:attrName>ppt_h</p:attrName>
                                        </p:attrNameLst>
                                      </p:cBhvr>
                                      <p:tavLst>
                                        <p:tav tm="0">
                                          <p:val>
                                            <p:fltVal val="0"/>
                                          </p:val>
                                        </p:tav>
                                        <p:tav tm="100000">
                                          <p:val>
                                            <p:strVal val="#ppt_h"/>
                                          </p:val>
                                        </p:tav>
                                      </p:tavLst>
                                    </p:anim>
                                    <p:animEffect transition="in" filter="fade">
                                      <p:cBhvr>
                                        <p:cTn id="52" dur="500"/>
                                        <p:tgtEl>
                                          <p:spTgt spid="10"/>
                                        </p:tgtEl>
                                      </p:cBhvr>
                                    </p:animEffect>
                                  </p:childTnLst>
                                </p:cTn>
                              </p:par>
                              <p:par>
                                <p:cTn id="53" presetID="45" presetClass="entr" presetSubtype="0" fill="hold" grpId="0" nodeType="withEffect">
                                  <p:stCondLst>
                                    <p:cond delay="200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2000"/>
                                        <p:tgtEl>
                                          <p:spTgt spid="79"/>
                                        </p:tgtEl>
                                      </p:cBhvr>
                                    </p:animEffect>
                                    <p:anim calcmode="lin" valueType="num">
                                      <p:cBhvr>
                                        <p:cTn id="56" dur="2000" fill="hold"/>
                                        <p:tgtEl>
                                          <p:spTgt spid="79"/>
                                        </p:tgtEl>
                                        <p:attrNameLst>
                                          <p:attrName>ppt_w</p:attrName>
                                        </p:attrNameLst>
                                      </p:cBhvr>
                                      <p:tavLst>
                                        <p:tav tm="0" fmla="#ppt_w*sin(2.5*pi*$)">
                                          <p:val>
                                            <p:fltVal val="0"/>
                                          </p:val>
                                        </p:tav>
                                        <p:tav tm="100000">
                                          <p:val>
                                            <p:fltVal val="1"/>
                                          </p:val>
                                        </p:tav>
                                      </p:tavLst>
                                    </p:anim>
                                    <p:anim calcmode="lin" valueType="num">
                                      <p:cBhvr>
                                        <p:cTn id="57" dur="2000" fill="hold"/>
                                        <p:tgtEl>
                                          <p:spTgt spid="79"/>
                                        </p:tgtEl>
                                        <p:attrNameLst>
                                          <p:attrName>ppt_h</p:attrName>
                                        </p:attrNameLst>
                                      </p:cBhvr>
                                      <p:tavLst>
                                        <p:tav tm="0">
                                          <p:val>
                                            <p:strVal val="#ppt_h"/>
                                          </p:val>
                                        </p:tav>
                                        <p:tav tm="100000">
                                          <p:val>
                                            <p:strVal val="#ppt_h"/>
                                          </p:val>
                                        </p:tav>
                                      </p:tavLst>
                                    </p:anim>
                                  </p:childTnLst>
                                </p:cTn>
                              </p:par>
                              <p:par>
                                <p:cTn id="58" presetID="45" presetClass="entr" presetSubtype="0" fill="hold" grpId="0" nodeType="withEffect">
                                  <p:stCondLst>
                                    <p:cond delay="2000"/>
                                  </p:stCondLst>
                                  <p:childTnLst>
                                    <p:set>
                                      <p:cBhvr>
                                        <p:cTn id="59" dur="1" fill="hold">
                                          <p:stCondLst>
                                            <p:cond delay="0"/>
                                          </p:stCondLst>
                                        </p:cTn>
                                        <p:tgtEl>
                                          <p:spTgt spid="75"/>
                                        </p:tgtEl>
                                        <p:attrNameLst>
                                          <p:attrName>style.visibility</p:attrName>
                                        </p:attrNameLst>
                                      </p:cBhvr>
                                      <p:to>
                                        <p:strVal val="visible"/>
                                      </p:to>
                                    </p:set>
                                    <p:animEffect transition="in" filter="fade">
                                      <p:cBhvr>
                                        <p:cTn id="60" dur="2000"/>
                                        <p:tgtEl>
                                          <p:spTgt spid="75"/>
                                        </p:tgtEl>
                                      </p:cBhvr>
                                    </p:animEffect>
                                    <p:anim calcmode="lin" valueType="num">
                                      <p:cBhvr>
                                        <p:cTn id="61" dur="2000" fill="hold"/>
                                        <p:tgtEl>
                                          <p:spTgt spid="75"/>
                                        </p:tgtEl>
                                        <p:attrNameLst>
                                          <p:attrName>ppt_w</p:attrName>
                                        </p:attrNameLst>
                                      </p:cBhvr>
                                      <p:tavLst>
                                        <p:tav tm="0" fmla="#ppt_w*sin(2.5*pi*$)">
                                          <p:val>
                                            <p:fltVal val="0"/>
                                          </p:val>
                                        </p:tav>
                                        <p:tav tm="100000">
                                          <p:val>
                                            <p:fltVal val="1"/>
                                          </p:val>
                                        </p:tav>
                                      </p:tavLst>
                                    </p:anim>
                                    <p:anim calcmode="lin" valueType="num">
                                      <p:cBhvr>
                                        <p:cTn id="62" dur="2000" fill="hold"/>
                                        <p:tgtEl>
                                          <p:spTgt spid="75"/>
                                        </p:tgtEl>
                                        <p:attrNameLst>
                                          <p:attrName>ppt_h</p:attrName>
                                        </p:attrNameLst>
                                      </p:cBhvr>
                                      <p:tavLst>
                                        <p:tav tm="0">
                                          <p:val>
                                            <p:strVal val="#ppt_h"/>
                                          </p:val>
                                        </p:tav>
                                        <p:tav tm="100000">
                                          <p:val>
                                            <p:strVal val="#ppt_h"/>
                                          </p:val>
                                        </p:tav>
                                      </p:tavLst>
                                    </p:anim>
                                  </p:childTnLst>
                                </p:cTn>
                              </p:par>
                              <p:par>
                                <p:cTn id="63" presetID="45" presetClass="entr" presetSubtype="0" fill="hold" grpId="0" nodeType="withEffect">
                                  <p:stCondLst>
                                    <p:cond delay="2000"/>
                                  </p:stCondLst>
                                  <p:childTnLst>
                                    <p:set>
                                      <p:cBhvr>
                                        <p:cTn id="64" dur="1" fill="hold">
                                          <p:stCondLst>
                                            <p:cond delay="0"/>
                                          </p:stCondLst>
                                        </p:cTn>
                                        <p:tgtEl>
                                          <p:spTgt spid="71"/>
                                        </p:tgtEl>
                                        <p:attrNameLst>
                                          <p:attrName>style.visibility</p:attrName>
                                        </p:attrNameLst>
                                      </p:cBhvr>
                                      <p:to>
                                        <p:strVal val="visible"/>
                                      </p:to>
                                    </p:set>
                                    <p:animEffect transition="in" filter="fade">
                                      <p:cBhvr>
                                        <p:cTn id="65" dur="2000"/>
                                        <p:tgtEl>
                                          <p:spTgt spid="71"/>
                                        </p:tgtEl>
                                      </p:cBhvr>
                                    </p:animEffect>
                                    <p:anim calcmode="lin" valueType="num">
                                      <p:cBhvr>
                                        <p:cTn id="66" dur="2000" fill="hold"/>
                                        <p:tgtEl>
                                          <p:spTgt spid="71"/>
                                        </p:tgtEl>
                                        <p:attrNameLst>
                                          <p:attrName>ppt_w</p:attrName>
                                        </p:attrNameLst>
                                      </p:cBhvr>
                                      <p:tavLst>
                                        <p:tav tm="0" fmla="#ppt_w*sin(2.5*pi*$)">
                                          <p:val>
                                            <p:fltVal val="0"/>
                                          </p:val>
                                        </p:tav>
                                        <p:tav tm="100000">
                                          <p:val>
                                            <p:fltVal val="1"/>
                                          </p:val>
                                        </p:tav>
                                      </p:tavLst>
                                    </p:anim>
                                    <p:anim calcmode="lin" valueType="num">
                                      <p:cBhvr>
                                        <p:cTn id="67" dur="2000" fill="hold"/>
                                        <p:tgtEl>
                                          <p:spTgt spid="71"/>
                                        </p:tgtEl>
                                        <p:attrNameLst>
                                          <p:attrName>ppt_h</p:attrName>
                                        </p:attrNameLst>
                                      </p:cBhvr>
                                      <p:tavLst>
                                        <p:tav tm="0">
                                          <p:val>
                                            <p:strVal val="#ppt_h"/>
                                          </p:val>
                                        </p:tav>
                                        <p:tav tm="100000">
                                          <p:val>
                                            <p:strVal val="#ppt_h"/>
                                          </p:val>
                                        </p:tav>
                                      </p:tavLst>
                                    </p:anim>
                                  </p:childTnLst>
                                </p:cTn>
                              </p:par>
                              <p:par>
                                <p:cTn id="68" presetID="45" presetClass="entr" presetSubtype="0" fill="hold" grpId="0" nodeType="withEffect">
                                  <p:stCondLst>
                                    <p:cond delay="2000"/>
                                  </p:stCondLst>
                                  <p:childTnLst>
                                    <p:set>
                                      <p:cBhvr>
                                        <p:cTn id="69" dur="1" fill="hold">
                                          <p:stCondLst>
                                            <p:cond delay="0"/>
                                          </p:stCondLst>
                                        </p:cTn>
                                        <p:tgtEl>
                                          <p:spTgt spid="67"/>
                                        </p:tgtEl>
                                        <p:attrNameLst>
                                          <p:attrName>style.visibility</p:attrName>
                                        </p:attrNameLst>
                                      </p:cBhvr>
                                      <p:to>
                                        <p:strVal val="visible"/>
                                      </p:to>
                                    </p:set>
                                    <p:animEffect transition="in" filter="fade">
                                      <p:cBhvr>
                                        <p:cTn id="70" dur="2000"/>
                                        <p:tgtEl>
                                          <p:spTgt spid="67"/>
                                        </p:tgtEl>
                                      </p:cBhvr>
                                    </p:animEffect>
                                    <p:anim calcmode="lin" valueType="num">
                                      <p:cBhvr>
                                        <p:cTn id="71" dur="2000" fill="hold"/>
                                        <p:tgtEl>
                                          <p:spTgt spid="67"/>
                                        </p:tgtEl>
                                        <p:attrNameLst>
                                          <p:attrName>ppt_w</p:attrName>
                                        </p:attrNameLst>
                                      </p:cBhvr>
                                      <p:tavLst>
                                        <p:tav tm="0" fmla="#ppt_w*sin(2.5*pi*$)">
                                          <p:val>
                                            <p:fltVal val="0"/>
                                          </p:val>
                                        </p:tav>
                                        <p:tav tm="100000">
                                          <p:val>
                                            <p:fltVal val="1"/>
                                          </p:val>
                                        </p:tav>
                                      </p:tavLst>
                                    </p:anim>
                                    <p:anim calcmode="lin" valueType="num">
                                      <p:cBhvr>
                                        <p:cTn id="72" dur="2000" fill="hold"/>
                                        <p:tgtEl>
                                          <p:spTgt spid="67"/>
                                        </p:tgtEl>
                                        <p:attrNameLst>
                                          <p:attrName>ppt_h</p:attrName>
                                        </p:attrNameLst>
                                      </p:cBhvr>
                                      <p:tavLst>
                                        <p:tav tm="0">
                                          <p:val>
                                            <p:strVal val="#ppt_h"/>
                                          </p:val>
                                        </p:tav>
                                        <p:tav tm="100000">
                                          <p:val>
                                            <p:strVal val="#ppt_h"/>
                                          </p:val>
                                        </p:tav>
                                      </p:tavLst>
                                    </p:anim>
                                  </p:childTnLst>
                                </p:cTn>
                              </p:par>
                              <p:par>
                                <p:cTn id="73" presetID="45" presetClass="entr" presetSubtype="0" fill="hold" grpId="0" nodeType="withEffect">
                                  <p:stCondLst>
                                    <p:cond delay="2000"/>
                                  </p:stCondLst>
                                  <p:childTnLst>
                                    <p:set>
                                      <p:cBhvr>
                                        <p:cTn id="74" dur="1" fill="hold">
                                          <p:stCondLst>
                                            <p:cond delay="0"/>
                                          </p:stCondLst>
                                        </p:cTn>
                                        <p:tgtEl>
                                          <p:spTgt spid="63"/>
                                        </p:tgtEl>
                                        <p:attrNameLst>
                                          <p:attrName>style.visibility</p:attrName>
                                        </p:attrNameLst>
                                      </p:cBhvr>
                                      <p:to>
                                        <p:strVal val="visible"/>
                                      </p:to>
                                    </p:set>
                                    <p:animEffect transition="in" filter="fade">
                                      <p:cBhvr>
                                        <p:cTn id="75" dur="2000"/>
                                        <p:tgtEl>
                                          <p:spTgt spid="63"/>
                                        </p:tgtEl>
                                      </p:cBhvr>
                                    </p:animEffect>
                                    <p:anim calcmode="lin" valueType="num">
                                      <p:cBhvr>
                                        <p:cTn id="76" dur="2000" fill="hold"/>
                                        <p:tgtEl>
                                          <p:spTgt spid="63"/>
                                        </p:tgtEl>
                                        <p:attrNameLst>
                                          <p:attrName>ppt_w</p:attrName>
                                        </p:attrNameLst>
                                      </p:cBhvr>
                                      <p:tavLst>
                                        <p:tav tm="0" fmla="#ppt_w*sin(2.5*pi*$)">
                                          <p:val>
                                            <p:fltVal val="0"/>
                                          </p:val>
                                        </p:tav>
                                        <p:tav tm="100000">
                                          <p:val>
                                            <p:fltVal val="1"/>
                                          </p:val>
                                        </p:tav>
                                      </p:tavLst>
                                    </p:anim>
                                    <p:anim calcmode="lin" valueType="num">
                                      <p:cBhvr>
                                        <p:cTn id="77" dur="2000" fill="hold"/>
                                        <p:tgtEl>
                                          <p:spTgt spid="63"/>
                                        </p:tgtEl>
                                        <p:attrNameLst>
                                          <p:attrName>ppt_h</p:attrName>
                                        </p:attrNameLst>
                                      </p:cBhvr>
                                      <p:tavLst>
                                        <p:tav tm="0">
                                          <p:val>
                                            <p:strVal val="#ppt_h"/>
                                          </p:val>
                                        </p:tav>
                                        <p:tav tm="100000">
                                          <p:val>
                                            <p:strVal val="#ppt_h"/>
                                          </p:val>
                                        </p:tav>
                                      </p:tavLst>
                                    </p:anim>
                                  </p:childTnLst>
                                </p:cTn>
                              </p:par>
                            </p:childTnLst>
                          </p:cTn>
                        </p:par>
                        <p:par>
                          <p:cTn id="78" fill="hold">
                            <p:stCondLst>
                              <p:cond delay="6050"/>
                            </p:stCondLst>
                            <p:childTnLst>
                              <p:par>
                                <p:cTn id="79" presetID="16" presetClass="entr" presetSubtype="21" fill="hold" nodeType="afterEffect">
                                  <p:stCondLst>
                                    <p:cond delay="0"/>
                                  </p:stCondLst>
                                  <p:childTnLst>
                                    <p:set>
                                      <p:cBhvr>
                                        <p:cTn id="80" dur="1" fill="hold">
                                          <p:stCondLst>
                                            <p:cond delay="0"/>
                                          </p:stCondLst>
                                        </p:cTn>
                                        <p:tgtEl>
                                          <p:spTgt spid="42"/>
                                        </p:tgtEl>
                                        <p:attrNameLst>
                                          <p:attrName>style.visibility</p:attrName>
                                        </p:attrNameLst>
                                      </p:cBhvr>
                                      <p:to>
                                        <p:strVal val="visible"/>
                                      </p:to>
                                    </p:set>
                                    <p:animEffect transition="in" filter="barn(inVertical)">
                                      <p:cBhvr>
                                        <p:cTn id="8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8" grpId="0"/>
      <p:bldP spid="59" grpId="0"/>
      <p:bldP spid="63" grpId="0" animBg="1"/>
      <p:bldP spid="67" grpId="0" animBg="1"/>
      <p:bldP spid="71" grpId="0" animBg="1"/>
      <p:bldP spid="75" grpId="0" animBg="1"/>
      <p:bldP spid="7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 name="弧形 252"/>
          <p:cNvSpPr/>
          <p:nvPr/>
        </p:nvSpPr>
        <p:spPr>
          <a:xfrm flipH="1">
            <a:off x="-1762243" y="-3683019"/>
            <a:ext cx="5583614" cy="5590745"/>
          </a:xfrm>
          <a:prstGeom prst="arc">
            <a:avLst>
              <a:gd name="adj1" fmla="val 4045747"/>
              <a:gd name="adj2" fmla="val 9755650"/>
            </a:avLst>
          </a:prstGeom>
          <a:ln w="3175">
            <a:solidFill>
              <a:schemeClr val="tx1"/>
            </a:solidFill>
            <a:prstDash val="lgDash"/>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sp>
        <p:nvSpPr>
          <p:cNvPr id="4" name="弧形 3"/>
          <p:cNvSpPr/>
          <p:nvPr/>
        </p:nvSpPr>
        <p:spPr>
          <a:xfrm flipH="1">
            <a:off x="4249561" y="-112166"/>
            <a:ext cx="8249131" cy="8259665"/>
          </a:xfrm>
          <a:prstGeom prst="arc">
            <a:avLst>
              <a:gd name="adj1" fmla="val 16950290"/>
              <a:gd name="adj2" fmla="val 1030749"/>
            </a:avLst>
          </a:prstGeom>
          <a:ln w="3175">
            <a:solidFill>
              <a:schemeClr val="tx1"/>
            </a:solidFill>
            <a:prstDash val="lgDash"/>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sp>
        <p:nvSpPr>
          <p:cNvPr id="5" name="弧形 4"/>
          <p:cNvSpPr/>
          <p:nvPr/>
        </p:nvSpPr>
        <p:spPr>
          <a:xfrm flipH="1">
            <a:off x="-3458943" y="-2111844"/>
            <a:ext cx="5583614" cy="5590745"/>
          </a:xfrm>
          <a:prstGeom prst="arc">
            <a:avLst>
              <a:gd name="adj1" fmla="val 6207612"/>
              <a:gd name="adj2" fmla="val 11714266"/>
            </a:avLst>
          </a:prstGeom>
          <a:ln w="3175">
            <a:solidFill>
              <a:schemeClr val="tx1"/>
            </a:solidFill>
            <a:prstDash val="lgDash"/>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grpSp>
        <p:nvGrpSpPr>
          <p:cNvPr id="2" name="组合 254"/>
          <p:cNvGrpSpPr/>
          <p:nvPr/>
        </p:nvGrpSpPr>
        <p:grpSpPr>
          <a:xfrm>
            <a:off x="1175010" y="873663"/>
            <a:ext cx="1635919" cy="1635919"/>
            <a:chOff x="1566675" y="1164878"/>
            <a:chExt cx="2181225" cy="2181225"/>
          </a:xfrm>
        </p:grpSpPr>
        <p:grpSp>
          <p:nvGrpSpPr>
            <p:cNvPr id="3" name="组合 6"/>
            <p:cNvGrpSpPr/>
            <p:nvPr/>
          </p:nvGrpSpPr>
          <p:grpSpPr>
            <a:xfrm>
              <a:off x="1566675" y="1164878"/>
              <a:ext cx="2181225" cy="2181225"/>
              <a:chOff x="3873182" y="5197753"/>
              <a:chExt cx="895372" cy="895372"/>
            </a:xfrm>
            <a:effectLst>
              <a:outerShdw blurRad="482600" dist="431800" dir="8100000" algn="tr" rotWithShape="0">
                <a:prstClr val="black">
                  <a:alpha val="15000"/>
                </a:prstClr>
              </a:outerShdw>
            </a:effectLst>
          </p:grpSpPr>
          <p:sp>
            <p:nvSpPr>
              <p:cNvPr id="12" name="椭圆 11"/>
              <p:cNvSpPr/>
              <p:nvPr/>
            </p:nvSpPr>
            <p:spPr>
              <a:xfrm>
                <a:off x="3873182" y="5197753"/>
                <a:ext cx="895372" cy="895372"/>
              </a:xfrm>
              <a:prstGeom prst="ellipse">
                <a:avLst/>
              </a:prstGeom>
              <a:gradFill flip="none" rotWithShape="1">
                <a:gsLst>
                  <a:gs pos="100000">
                    <a:schemeClr val="bg1"/>
                  </a:gs>
                  <a:gs pos="0">
                    <a:schemeClr val="bg1">
                      <a:lumMod val="8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itchFamily="34" charset="-122"/>
                  <a:ea typeface="思源黑体" pitchFamily="34" charset="-122"/>
                </a:endParaRPr>
              </a:p>
            </p:txBody>
          </p:sp>
          <p:sp>
            <p:nvSpPr>
              <p:cNvPr id="13" name="椭圆 12"/>
              <p:cNvSpPr/>
              <p:nvPr/>
            </p:nvSpPr>
            <p:spPr>
              <a:xfrm>
                <a:off x="3894240" y="5218811"/>
                <a:ext cx="853256" cy="853256"/>
              </a:xfrm>
              <a:prstGeom prst="ellipse">
                <a:avLst/>
              </a:prstGeom>
              <a:gradFill flip="none" rotWithShape="1">
                <a:gsLst>
                  <a:gs pos="0">
                    <a:schemeClr val="bg1"/>
                  </a:gs>
                  <a:gs pos="100000">
                    <a:schemeClr val="bg1">
                      <a:lumMod val="8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rgbClr val="01ACBE"/>
                  </a:solidFill>
                  <a:latin typeface="思源黑体" pitchFamily="34" charset="-122"/>
                  <a:ea typeface="思源黑体" pitchFamily="34" charset="-122"/>
                </a:endParaRPr>
              </a:p>
            </p:txBody>
          </p:sp>
        </p:grpSp>
        <p:grpSp>
          <p:nvGrpSpPr>
            <p:cNvPr id="6" name="组合 7"/>
            <p:cNvGrpSpPr/>
            <p:nvPr/>
          </p:nvGrpSpPr>
          <p:grpSpPr>
            <a:xfrm>
              <a:off x="1753723" y="1351926"/>
              <a:ext cx="1807127" cy="1807127"/>
              <a:chOff x="845604" y="597098"/>
              <a:chExt cx="1175816" cy="1175816"/>
            </a:xfrm>
          </p:grpSpPr>
          <p:sp>
            <p:nvSpPr>
              <p:cNvPr id="9" name="椭圆 8"/>
              <p:cNvSpPr/>
              <p:nvPr/>
            </p:nvSpPr>
            <p:spPr>
              <a:xfrm>
                <a:off x="952885" y="704379"/>
                <a:ext cx="961254" cy="96125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itchFamily="34" charset="-122"/>
                  <a:ea typeface="思源黑体" pitchFamily="34" charset="-122"/>
                </a:endParaRPr>
              </a:p>
            </p:txBody>
          </p:sp>
          <p:sp>
            <p:nvSpPr>
              <p:cNvPr id="10" name="椭圆 9"/>
              <p:cNvSpPr/>
              <p:nvPr/>
            </p:nvSpPr>
            <p:spPr>
              <a:xfrm>
                <a:off x="845604" y="597098"/>
                <a:ext cx="1175816" cy="1175816"/>
              </a:xfrm>
              <a:prstGeom prst="ellipse">
                <a:avLst/>
              </a:prstGeom>
              <a:noFill/>
              <a:ln w="15875" cap="rnd" cmpd="sng">
                <a:solidFill>
                  <a:srgbClr val="C00000"/>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itchFamily="34" charset="-122"/>
                  <a:ea typeface="思源黑体" pitchFamily="34" charset="-122"/>
                </a:endParaRPr>
              </a:p>
            </p:txBody>
          </p:sp>
          <p:sp>
            <p:nvSpPr>
              <p:cNvPr id="11" name="文本框 10"/>
              <p:cNvSpPr txBox="1"/>
              <p:nvPr/>
            </p:nvSpPr>
            <p:spPr>
              <a:xfrm>
                <a:off x="984878" y="923396"/>
                <a:ext cx="897268" cy="520666"/>
              </a:xfrm>
              <a:prstGeom prst="rect">
                <a:avLst/>
              </a:prstGeom>
              <a:noFill/>
            </p:spPr>
            <p:txBody>
              <a:bodyPr wrap="square" rtlCol="0">
                <a:spAutoFit/>
              </a:bodyPr>
              <a:lstStyle/>
              <a:p>
                <a:r>
                  <a:rPr lang="zh-CN" altLang="en-US" sz="3300" b="1" dirty="0" smtClean="0">
                    <a:solidFill>
                      <a:schemeClr val="bg1"/>
                    </a:solidFill>
                    <a:latin typeface="思源黑体" pitchFamily="34" charset="-122"/>
                    <a:ea typeface="思源黑体" pitchFamily="34" charset="-122"/>
                  </a:rPr>
                  <a:t>目录</a:t>
                </a:r>
                <a:endParaRPr lang="zh-CN" altLang="en-US" sz="3300" b="1" dirty="0">
                  <a:solidFill>
                    <a:schemeClr val="bg1"/>
                  </a:solidFill>
                  <a:latin typeface="思源黑体" pitchFamily="34" charset="-122"/>
                  <a:ea typeface="思源黑体" pitchFamily="34" charset="-122"/>
                </a:endParaRPr>
              </a:p>
            </p:txBody>
          </p:sp>
        </p:grpSp>
      </p:grpSp>
      <p:grpSp>
        <p:nvGrpSpPr>
          <p:cNvPr id="7" name="组合 222"/>
          <p:cNvGrpSpPr/>
          <p:nvPr/>
        </p:nvGrpSpPr>
        <p:grpSpPr>
          <a:xfrm>
            <a:off x="3921058" y="3732266"/>
            <a:ext cx="683552" cy="631821"/>
            <a:chOff x="4276177" y="5026390"/>
            <a:chExt cx="911403" cy="842428"/>
          </a:xfrm>
        </p:grpSpPr>
        <p:sp>
          <p:nvSpPr>
            <p:cNvPr id="203" name="Freeform 5"/>
            <p:cNvSpPr>
              <a:spLocks/>
            </p:cNvSpPr>
            <p:nvPr/>
          </p:nvSpPr>
          <p:spPr bwMode="auto">
            <a:xfrm rot="10800000">
              <a:off x="4276177" y="5061051"/>
              <a:ext cx="911403" cy="80776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gs>
                <a:gs pos="0">
                  <a:schemeClr val="bg1">
                    <a:lumMod val="88000"/>
                  </a:schemeClr>
                </a:gs>
              </a:gsLst>
              <a:lin ang="18900000" scaled="1"/>
              <a:tileRect/>
            </a:gradFill>
            <a:ln w="25400">
              <a:gradFill flip="none" rotWithShape="1">
                <a:gsLst>
                  <a:gs pos="100000">
                    <a:schemeClr val="bg1">
                      <a:lumMod val="83000"/>
                    </a:schemeClr>
                  </a:gs>
                  <a:gs pos="0">
                    <a:schemeClr val="bg1"/>
                  </a:gs>
                </a:gsLst>
                <a:lin ang="18900000" scaled="1"/>
                <a:tileRect/>
              </a:gradFill>
            </a:ln>
            <a:effectLst>
              <a:outerShdw blurRad="381000" dist="317500" dir="8100000" algn="tr" rotWithShape="0">
                <a:prstClr val="black">
                  <a:alpha val="18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6098" tIns="351838" rIns="306099" bIns="351837" numCol="1" spcCol="1270" anchor="ctr" anchorCtr="0">
              <a:noAutofit/>
            </a:bodyPr>
            <a:lstStyle/>
            <a:p>
              <a:pPr algn="ctr" defTabSz="1200150">
                <a:lnSpc>
                  <a:spcPct val="90000"/>
                </a:lnSpc>
                <a:spcBef>
                  <a:spcPct val="0"/>
                </a:spcBef>
                <a:spcAft>
                  <a:spcPct val="35000"/>
                </a:spcAft>
              </a:pPr>
              <a:endParaRPr lang="zh-CN" altLang="en-US" sz="2700" b="1">
                <a:solidFill>
                  <a:srgbClr val="C00000"/>
                </a:solidFill>
                <a:latin typeface="思源黑体" pitchFamily="34" charset="-122"/>
                <a:ea typeface="思源黑体" pitchFamily="34" charset="-122"/>
              </a:endParaRPr>
            </a:p>
          </p:txBody>
        </p:sp>
        <p:sp>
          <p:nvSpPr>
            <p:cNvPr id="204" name="圆角矩形 203"/>
            <p:cNvSpPr/>
            <p:nvPr/>
          </p:nvSpPr>
          <p:spPr>
            <a:xfrm>
              <a:off x="4411364" y="5144421"/>
              <a:ext cx="641029" cy="641029"/>
            </a:xfrm>
            <a:prstGeom prst="roundRect">
              <a:avLst>
                <a:gd name="adj" fmla="val 50000"/>
              </a:avLst>
            </a:prstGeom>
            <a:gradFill flip="none" rotWithShape="1">
              <a:gsLst>
                <a:gs pos="81000">
                  <a:schemeClr val="bg1"/>
                </a:gs>
                <a:gs pos="26000">
                  <a:schemeClr val="bg1">
                    <a:lumMod val="86000"/>
                  </a:schemeClr>
                </a:gs>
              </a:gsLst>
              <a:lin ang="18900000" scaled="1"/>
              <a:tileRect/>
            </a:gradFill>
            <a:ln w="34925">
              <a:no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6098" tIns="351838" rIns="306099" bIns="351837" numCol="1" spcCol="1270" anchor="ctr" anchorCtr="0">
              <a:noAutofit/>
            </a:bodyPr>
            <a:lstStyle/>
            <a:p>
              <a:pPr algn="ctr" defTabSz="1200150">
                <a:lnSpc>
                  <a:spcPct val="90000"/>
                </a:lnSpc>
                <a:spcBef>
                  <a:spcPct val="0"/>
                </a:spcBef>
                <a:spcAft>
                  <a:spcPct val="35000"/>
                </a:spcAft>
              </a:pPr>
              <a:endParaRPr lang="zh-CN" altLang="en-US" sz="2700" b="1">
                <a:solidFill>
                  <a:srgbClr val="C00000"/>
                </a:solidFill>
                <a:latin typeface="思源黑体" pitchFamily="34" charset="-122"/>
                <a:ea typeface="思源黑体" pitchFamily="34" charset="-122"/>
              </a:endParaRPr>
            </a:p>
          </p:txBody>
        </p:sp>
        <p:sp>
          <p:nvSpPr>
            <p:cNvPr id="205" name="椭圆 204"/>
            <p:cNvSpPr/>
            <p:nvPr/>
          </p:nvSpPr>
          <p:spPr>
            <a:xfrm>
              <a:off x="4412361" y="5145418"/>
              <a:ext cx="639034" cy="639034"/>
            </a:xfrm>
            <a:prstGeom prst="ellipse">
              <a:avLst/>
            </a:prstGeom>
            <a:noFill/>
            <a:ln cap="rnd">
              <a:solidFill>
                <a:srgbClr val="C00000"/>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C00000"/>
                </a:solidFill>
                <a:latin typeface="思源黑体" pitchFamily="34" charset="-122"/>
                <a:ea typeface="思源黑体" pitchFamily="34" charset="-122"/>
              </a:endParaRPr>
            </a:p>
          </p:txBody>
        </p:sp>
        <p:sp>
          <p:nvSpPr>
            <p:cNvPr id="206" name="文本框 205"/>
            <p:cNvSpPr txBox="1"/>
            <p:nvPr/>
          </p:nvSpPr>
          <p:spPr>
            <a:xfrm>
              <a:off x="4477345" y="5026390"/>
              <a:ext cx="530488" cy="738664"/>
            </a:xfrm>
            <a:prstGeom prst="rect">
              <a:avLst/>
            </a:prstGeom>
            <a:noFill/>
          </p:spPr>
          <p:txBody>
            <a:bodyPr wrap="none" rtlCol="0">
              <a:spAutoFit/>
            </a:bodyPr>
            <a:lstStyle/>
            <a:p>
              <a:r>
                <a:rPr lang="en-US" altLang="zh-CN" sz="3000" b="1" dirty="0">
                  <a:solidFill>
                    <a:srgbClr val="C00000"/>
                  </a:solidFill>
                  <a:latin typeface="思源黑体" pitchFamily="34" charset="-122"/>
                  <a:ea typeface="思源黑体" pitchFamily="34" charset="-122"/>
                </a:rPr>
                <a:t>4</a:t>
              </a:r>
              <a:endParaRPr lang="zh-CN" altLang="en-US" sz="3000" b="1" dirty="0">
                <a:solidFill>
                  <a:srgbClr val="C00000"/>
                </a:solidFill>
                <a:latin typeface="思源黑体" pitchFamily="34" charset="-122"/>
                <a:ea typeface="思源黑体" pitchFamily="34" charset="-122"/>
              </a:endParaRPr>
            </a:p>
          </p:txBody>
        </p:sp>
      </p:grpSp>
      <p:sp>
        <p:nvSpPr>
          <p:cNvPr id="217" name="文本框 216"/>
          <p:cNvSpPr txBox="1"/>
          <p:nvPr/>
        </p:nvSpPr>
        <p:spPr>
          <a:xfrm>
            <a:off x="4672011" y="3870764"/>
            <a:ext cx="1723549" cy="400110"/>
          </a:xfrm>
          <a:prstGeom prst="rect">
            <a:avLst/>
          </a:prstGeom>
          <a:noFill/>
        </p:spPr>
        <p:txBody>
          <a:bodyPr wrap="none" rtlCol="0">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团队角色分析</a:t>
            </a:r>
            <a:endParaRPr lang="zh-CN" altLang="en-US" sz="2000" b="1" dirty="0">
              <a:solidFill>
                <a:srgbClr val="C00000"/>
              </a:solidFill>
              <a:latin typeface="Franklin Gothic Medium" panose="020B0603020102020204" pitchFamily="34" charset="0"/>
              <a:ea typeface="思源黑体" pitchFamily="34" charset="-122"/>
            </a:endParaRPr>
          </a:p>
        </p:txBody>
      </p:sp>
      <p:grpSp>
        <p:nvGrpSpPr>
          <p:cNvPr id="14" name="组合 258"/>
          <p:cNvGrpSpPr/>
          <p:nvPr/>
        </p:nvGrpSpPr>
        <p:grpSpPr>
          <a:xfrm>
            <a:off x="4028239" y="2765314"/>
            <a:ext cx="683552" cy="605825"/>
            <a:chOff x="5370982" y="3687080"/>
            <a:chExt cx="911403" cy="807767"/>
          </a:xfrm>
        </p:grpSpPr>
        <p:sp>
          <p:nvSpPr>
            <p:cNvPr id="230" name="Freeform 5"/>
            <p:cNvSpPr>
              <a:spLocks/>
            </p:cNvSpPr>
            <p:nvPr/>
          </p:nvSpPr>
          <p:spPr bwMode="auto">
            <a:xfrm rot="10800000">
              <a:off x="5370982" y="3687080"/>
              <a:ext cx="911403" cy="80776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gs>
                <a:gs pos="0">
                  <a:schemeClr val="bg1">
                    <a:lumMod val="88000"/>
                  </a:schemeClr>
                </a:gs>
              </a:gsLst>
              <a:lin ang="18900000" scaled="1"/>
              <a:tileRect/>
            </a:gradFill>
            <a:ln w="25400">
              <a:gradFill flip="none" rotWithShape="1">
                <a:gsLst>
                  <a:gs pos="100000">
                    <a:schemeClr val="bg1">
                      <a:lumMod val="83000"/>
                    </a:schemeClr>
                  </a:gs>
                  <a:gs pos="0">
                    <a:schemeClr val="bg1"/>
                  </a:gs>
                </a:gsLst>
                <a:lin ang="18900000" scaled="1"/>
                <a:tileRect/>
              </a:gradFill>
            </a:ln>
            <a:effectLst>
              <a:outerShdw blurRad="381000" dist="317500" dir="8100000" algn="tr" rotWithShape="0">
                <a:prstClr val="black">
                  <a:alpha val="18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6098" tIns="351838" rIns="306099" bIns="351837" numCol="1" spcCol="1270" anchor="ctr" anchorCtr="0">
              <a:noAutofit/>
            </a:bodyPr>
            <a:lstStyle/>
            <a:p>
              <a:pPr algn="ctr" defTabSz="1200150">
                <a:lnSpc>
                  <a:spcPct val="90000"/>
                </a:lnSpc>
                <a:spcBef>
                  <a:spcPct val="0"/>
                </a:spcBef>
                <a:spcAft>
                  <a:spcPct val="35000"/>
                </a:spcAft>
              </a:pPr>
              <a:endParaRPr lang="zh-CN" altLang="en-US" sz="2700" b="1">
                <a:solidFill>
                  <a:srgbClr val="C00000"/>
                </a:solidFill>
                <a:latin typeface="思源黑体" pitchFamily="34" charset="-122"/>
                <a:ea typeface="思源黑体" pitchFamily="34" charset="-122"/>
              </a:endParaRPr>
            </a:p>
          </p:txBody>
        </p:sp>
        <p:sp>
          <p:nvSpPr>
            <p:cNvPr id="231" name="圆角矩形 230"/>
            <p:cNvSpPr/>
            <p:nvPr/>
          </p:nvSpPr>
          <p:spPr>
            <a:xfrm>
              <a:off x="5506169" y="3770449"/>
              <a:ext cx="641029" cy="641029"/>
            </a:xfrm>
            <a:prstGeom prst="roundRect">
              <a:avLst>
                <a:gd name="adj" fmla="val 50000"/>
              </a:avLst>
            </a:prstGeom>
            <a:gradFill flip="none" rotWithShape="1">
              <a:gsLst>
                <a:gs pos="81000">
                  <a:schemeClr val="bg1"/>
                </a:gs>
                <a:gs pos="26000">
                  <a:schemeClr val="bg1">
                    <a:lumMod val="86000"/>
                  </a:schemeClr>
                </a:gs>
              </a:gsLst>
              <a:lin ang="18900000" scaled="1"/>
              <a:tileRect/>
            </a:gradFill>
            <a:ln w="34925">
              <a:no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6098" tIns="351838" rIns="306099" bIns="351837" numCol="1" spcCol="1270" anchor="ctr" anchorCtr="0">
              <a:noAutofit/>
            </a:bodyPr>
            <a:lstStyle/>
            <a:p>
              <a:pPr algn="ctr" defTabSz="1200150">
                <a:lnSpc>
                  <a:spcPct val="90000"/>
                </a:lnSpc>
                <a:spcBef>
                  <a:spcPct val="0"/>
                </a:spcBef>
                <a:spcAft>
                  <a:spcPct val="35000"/>
                </a:spcAft>
              </a:pPr>
              <a:endParaRPr lang="zh-CN" altLang="en-US" sz="2700" b="1">
                <a:solidFill>
                  <a:srgbClr val="C00000"/>
                </a:solidFill>
                <a:latin typeface="思源黑体" pitchFamily="34" charset="-122"/>
                <a:ea typeface="思源黑体" pitchFamily="34" charset="-122"/>
              </a:endParaRPr>
            </a:p>
          </p:txBody>
        </p:sp>
        <p:sp>
          <p:nvSpPr>
            <p:cNvPr id="232" name="椭圆 231"/>
            <p:cNvSpPr/>
            <p:nvPr/>
          </p:nvSpPr>
          <p:spPr>
            <a:xfrm>
              <a:off x="5507166" y="3771446"/>
              <a:ext cx="639034" cy="639034"/>
            </a:xfrm>
            <a:prstGeom prst="ellipse">
              <a:avLst/>
            </a:prstGeom>
            <a:noFill/>
            <a:ln cap="rnd">
              <a:solidFill>
                <a:srgbClr val="C00000"/>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C00000"/>
                </a:solidFill>
                <a:latin typeface="思源黑体" pitchFamily="34" charset="-122"/>
                <a:ea typeface="思源黑体" pitchFamily="34" charset="-122"/>
              </a:endParaRPr>
            </a:p>
          </p:txBody>
        </p:sp>
        <p:sp>
          <p:nvSpPr>
            <p:cNvPr id="233" name="文本框 232"/>
            <p:cNvSpPr txBox="1"/>
            <p:nvPr/>
          </p:nvSpPr>
          <p:spPr>
            <a:xfrm>
              <a:off x="5565509" y="3714747"/>
              <a:ext cx="530488" cy="738664"/>
            </a:xfrm>
            <a:prstGeom prst="rect">
              <a:avLst/>
            </a:prstGeom>
            <a:noFill/>
          </p:spPr>
          <p:txBody>
            <a:bodyPr wrap="none" rtlCol="0">
              <a:spAutoFit/>
            </a:bodyPr>
            <a:lstStyle/>
            <a:p>
              <a:r>
                <a:rPr lang="en-US" altLang="zh-CN" sz="3000" b="1" dirty="0" smtClean="0">
                  <a:solidFill>
                    <a:srgbClr val="C00000"/>
                  </a:solidFill>
                  <a:latin typeface="思源黑体" pitchFamily="34" charset="-122"/>
                  <a:ea typeface="思源黑体" pitchFamily="34" charset="-122"/>
                </a:rPr>
                <a:t>3</a:t>
              </a:r>
              <a:endParaRPr lang="zh-CN" altLang="en-US" sz="3000" b="1" dirty="0">
                <a:solidFill>
                  <a:srgbClr val="C00000"/>
                </a:solidFill>
                <a:latin typeface="思源黑体" pitchFamily="34" charset="-122"/>
                <a:ea typeface="思源黑体" pitchFamily="34" charset="-122"/>
              </a:endParaRPr>
            </a:p>
          </p:txBody>
        </p:sp>
      </p:grpSp>
      <p:sp>
        <p:nvSpPr>
          <p:cNvPr id="228" name="文本框 227"/>
          <p:cNvSpPr txBox="1"/>
          <p:nvPr/>
        </p:nvSpPr>
        <p:spPr>
          <a:xfrm>
            <a:off x="4779189" y="2870632"/>
            <a:ext cx="2492990" cy="400110"/>
          </a:xfrm>
          <a:prstGeom prst="rect">
            <a:avLst/>
          </a:prstGeom>
          <a:noFill/>
        </p:spPr>
        <p:txBody>
          <a:bodyPr wrap="none" rtlCol="0">
            <a:spAutoFit/>
          </a:bodyPr>
          <a:lstStyle/>
          <a:p>
            <a:r>
              <a:rPr lang="zh-CN" altLang="en-US" sz="2000" b="1" dirty="0" smtClean="0">
                <a:solidFill>
                  <a:srgbClr val="C00000"/>
                </a:solidFill>
                <a:ea typeface="思源黑体" pitchFamily="34" charset="-122"/>
                <a:sym typeface="+mn-ea"/>
              </a:rPr>
              <a:t>团队行为激励的方法</a:t>
            </a:r>
            <a:endParaRPr lang="zh-CN" altLang="en-US" sz="2000" b="1" dirty="0" smtClean="0">
              <a:solidFill>
                <a:srgbClr val="C00000"/>
              </a:solidFill>
              <a:latin typeface="Franklin Gothic Medium" panose="020B0603020102020204" pitchFamily="34" charset="0"/>
              <a:ea typeface="思源黑体" pitchFamily="34" charset="-122"/>
              <a:sym typeface="+mn-ea"/>
            </a:endParaRPr>
          </a:p>
        </p:txBody>
      </p:sp>
      <p:grpSp>
        <p:nvGrpSpPr>
          <p:cNvPr id="16" name="组合 255"/>
          <p:cNvGrpSpPr/>
          <p:nvPr/>
        </p:nvGrpSpPr>
        <p:grpSpPr>
          <a:xfrm>
            <a:off x="4425439" y="1772371"/>
            <a:ext cx="683552" cy="605825"/>
            <a:chOff x="5900584" y="2363154"/>
            <a:chExt cx="911403" cy="807767"/>
          </a:xfrm>
        </p:grpSpPr>
        <p:sp>
          <p:nvSpPr>
            <p:cNvPr id="239" name="Freeform 5"/>
            <p:cNvSpPr>
              <a:spLocks/>
            </p:cNvSpPr>
            <p:nvPr/>
          </p:nvSpPr>
          <p:spPr bwMode="auto">
            <a:xfrm rot="10800000">
              <a:off x="5900584" y="2363154"/>
              <a:ext cx="911403" cy="80776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gs>
                <a:gs pos="0">
                  <a:schemeClr val="bg1">
                    <a:lumMod val="88000"/>
                  </a:schemeClr>
                </a:gs>
              </a:gsLst>
              <a:lin ang="18900000" scaled="1"/>
              <a:tileRect/>
            </a:gradFill>
            <a:ln w="25400">
              <a:gradFill flip="none" rotWithShape="1">
                <a:gsLst>
                  <a:gs pos="100000">
                    <a:schemeClr val="bg1">
                      <a:lumMod val="83000"/>
                    </a:schemeClr>
                  </a:gs>
                  <a:gs pos="0">
                    <a:schemeClr val="bg1"/>
                  </a:gs>
                </a:gsLst>
                <a:lin ang="18900000" scaled="1"/>
                <a:tileRect/>
              </a:gradFill>
            </a:ln>
            <a:effectLst>
              <a:outerShdw blurRad="381000" dist="317500" dir="8100000" algn="tr" rotWithShape="0">
                <a:prstClr val="black">
                  <a:alpha val="18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6098" tIns="351838" rIns="306099" bIns="351837" numCol="1" spcCol="1270" anchor="ctr" anchorCtr="0">
              <a:noAutofit/>
            </a:bodyPr>
            <a:lstStyle/>
            <a:p>
              <a:pPr algn="ctr" defTabSz="1200150">
                <a:lnSpc>
                  <a:spcPct val="90000"/>
                </a:lnSpc>
                <a:spcBef>
                  <a:spcPct val="0"/>
                </a:spcBef>
                <a:spcAft>
                  <a:spcPct val="35000"/>
                </a:spcAft>
              </a:pPr>
              <a:endParaRPr lang="zh-CN" altLang="en-US" sz="2700" b="1">
                <a:solidFill>
                  <a:srgbClr val="C00000"/>
                </a:solidFill>
                <a:latin typeface="思源黑体" pitchFamily="34" charset="-122"/>
                <a:ea typeface="思源黑体" pitchFamily="34" charset="-122"/>
              </a:endParaRPr>
            </a:p>
          </p:txBody>
        </p:sp>
        <p:sp>
          <p:nvSpPr>
            <p:cNvPr id="240" name="圆角矩形 239"/>
            <p:cNvSpPr/>
            <p:nvPr/>
          </p:nvSpPr>
          <p:spPr>
            <a:xfrm>
              <a:off x="6035771" y="2446523"/>
              <a:ext cx="641029" cy="641029"/>
            </a:xfrm>
            <a:prstGeom prst="roundRect">
              <a:avLst>
                <a:gd name="adj" fmla="val 50000"/>
              </a:avLst>
            </a:prstGeom>
            <a:gradFill flip="none" rotWithShape="1">
              <a:gsLst>
                <a:gs pos="81000">
                  <a:schemeClr val="bg1"/>
                </a:gs>
                <a:gs pos="26000">
                  <a:schemeClr val="bg1">
                    <a:lumMod val="86000"/>
                  </a:schemeClr>
                </a:gs>
              </a:gsLst>
              <a:lin ang="18900000" scaled="1"/>
              <a:tileRect/>
            </a:gradFill>
            <a:ln w="34925">
              <a:no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6098" tIns="351838" rIns="306099" bIns="351837" numCol="1" spcCol="1270" anchor="ctr" anchorCtr="0">
              <a:noAutofit/>
            </a:bodyPr>
            <a:lstStyle/>
            <a:p>
              <a:pPr algn="ctr" defTabSz="1200150">
                <a:lnSpc>
                  <a:spcPct val="90000"/>
                </a:lnSpc>
                <a:spcBef>
                  <a:spcPct val="0"/>
                </a:spcBef>
                <a:spcAft>
                  <a:spcPct val="35000"/>
                </a:spcAft>
              </a:pPr>
              <a:endParaRPr lang="zh-CN" altLang="en-US" sz="2700" b="1">
                <a:solidFill>
                  <a:srgbClr val="C00000"/>
                </a:solidFill>
                <a:latin typeface="思源黑体" pitchFamily="34" charset="-122"/>
                <a:ea typeface="思源黑体" pitchFamily="34" charset="-122"/>
              </a:endParaRPr>
            </a:p>
          </p:txBody>
        </p:sp>
        <p:sp>
          <p:nvSpPr>
            <p:cNvPr id="241" name="椭圆 240"/>
            <p:cNvSpPr/>
            <p:nvPr/>
          </p:nvSpPr>
          <p:spPr>
            <a:xfrm>
              <a:off x="6036768" y="2447520"/>
              <a:ext cx="639034" cy="639034"/>
            </a:xfrm>
            <a:prstGeom prst="ellipse">
              <a:avLst/>
            </a:prstGeom>
            <a:noFill/>
            <a:ln cap="rnd">
              <a:solidFill>
                <a:srgbClr val="C00000"/>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C00000"/>
                </a:solidFill>
                <a:latin typeface="思源黑体" pitchFamily="34" charset="-122"/>
                <a:ea typeface="思源黑体" pitchFamily="34" charset="-122"/>
              </a:endParaRPr>
            </a:p>
          </p:txBody>
        </p:sp>
        <p:sp>
          <p:nvSpPr>
            <p:cNvPr id="242" name="文本框 241"/>
            <p:cNvSpPr txBox="1"/>
            <p:nvPr/>
          </p:nvSpPr>
          <p:spPr>
            <a:xfrm>
              <a:off x="6095999" y="2381235"/>
              <a:ext cx="530488" cy="738664"/>
            </a:xfrm>
            <a:prstGeom prst="rect">
              <a:avLst/>
            </a:prstGeom>
            <a:noFill/>
          </p:spPr>
          <p:txBody>
            <a:bodyPr wrap="none" rtlCol="0">
              <a:spAutoFit/>
            </a:bodyPr>
            <a:lstStyle/>
            <a:p>
              <a:r>
                <a:rPr lang="en-US" altLang="zh-CN" sz="3000" b="1" dirty="0" smtClean="0">
                  <a:solidFill>
                    <a:srgbClr val="C00000"/>
                  </a:solidFill>
                  <a:latin typeface="思源黑体" pitchFamily="34" charset="-122"/>
                  <a:ea typeface="思源黑体" pitchFamily="34" charset="-122"/>
                </a:rPr>
                <a:t>2</a:t>
              </a:r>
              <a:endParaRPr lang="zh-CN" altLang="en-US" sz="3000" b="1" dirty="0">
                <a:solidFill>
                  <a:srgbClr val="C00000"/>
                </a:solidFill>
                <a:latin typeface="思源黑体" pitchFamily="34" charset="-122"/>
                <a:ea typeface="思源黑体" pitchFamily="34" charset="-122"/>
              </a:endParaRPr>
            </a:p>
          </p:txBody>
        </p:sp>
      </p:grpSp>
      <p:sp>
        <p:nvSpPr>
          <p:cNvPr id="237" name="文本框 236"/>
          <p:cNvSpPr txBox="1"/>
          <p:nvPr/>
        </p:nvSpPr>
        <p:spPr>
          <a:xfrm>
            <a:off x="5176389" y="1870500"/>
            <a:ext cx="1943161" cy="400110"/>
          </a:xfrm>
          <a:prstGeom prst="rect">
            <a:avLst/>
          </a:prstGeom>
          <a:noFill/>
        </p:spPr>
        <p:txBody>
          <a:bodyPr wrap="none" rtlCol="0">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grpSp>
        <p:nvGrpSpPr>
          <p:cNvPr id="18" name="组合 256"/>
          <p:cNvGrpSpPr/>
          <p:nvPr/>
        </p:nvGrpSpPr>
        <p:grpSpPr>
          <a:xfrm>
            <a:off x="5101864" y="779425"/>
            <a:ext cx="683552" cy="605825"/>
            <a:chOff x="6802482" y="1039228"/>
            <a:chExt cx="911403" cy="807767"/>
          </a:xfrm>
        </p:grpSpPr>
        <p:sp>
          <p:nvSpPr>
            <p:cNvPr id="248" name="Freeform 5"/>
            <p:cNvSpPr>
              <a:spLocks/>
            </p:cNvSpPr>
            <p:nvPr/>
          </p:nvSpPr>
          <p:spPr bwMode="auto">
            <a:xfrm rot="10800000">
              <a:off x="6802482" y="1039228"/>
              <a:ext cx="911403" cy="80776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gs>
                <a:gs pos="0">
                  <a:schemeClr val="bg1">
                    <a:lumMod val="88000"/>
                  </a:schemeClr>
                </a:gs>
              </a:gsLst>
              <a:lin ang="18900000" scaled="1"/>
              <a:tileRect/>
            </a:gradFill>
            <a:ln w="25400">
              <a:gradFill flip="none" rotWithShape="1">
                <a:gsLst>
                  <a:gs pos="100000">
                    <a:schemeClr val="bg1">
                      <a:lumMod val="83000"/>
                    </a:schemeClr>
                  </a:gs>
                  <a:gs pos="0">
                    <a:schemeClr val="bg1"/>
                  </a:gs>
                </a:gsLst>
                <a:lin ang="18900000" scaled="1"/>
                <a:tileRect/>
              </a:gradFill>
            </a:ln>
            <a:effectLst>
              <a:outerShdw blurRad="381000" dist="317500" dir="8100000" algn="tr" rotWithShape="0">
                <a:prstClr val="black">
                  <a:alpha val="18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6098" tIns="351838" rIns="306099" bIns="351837" numCol="1" spcCol="1270" anchor="ctr" anchorCtr="0">
              <a:noAutofit/>
            </a:bodyPr>
            <a:lstStyle/>
            <a:p>
              <a:pPr algn="ctr" defTabSz="1200150">
                <a:lnSpc>
                  <a:spcPct val="90000"/>
                </a:lnSpc>
                <a:spcBef>
                  <a:spcPct val="0"/>
                </a:spcBef>
                <a:spcAft>
                  <a:spcPct val="35000"/>
                </a:spcAft>
              </a:pPr>
              <a:endParaRPr lang="zh-CN" altLang="en-US" sz="2700" b="1">
                <a:solidFill>
                  <a:srgbClr val="C00000"/>
                </a:solidFill>
                <a:latin typeface="思源黑体" pitchFamily="34" charset="-122"/>
                <a:ea typeface="思源黑体" pitchFamily="34" charset="-122"/>
              </a:endParaRPr>
            </a:p>
          </p:txBody>
        </p:sp>
        <p:sp>
          <p:nvSpPr>
            <p:cNvPr id="249" name="圆角矩形 248"/>
            <p:cNvSpPr/>
            <p:nvPr/>
          </p:nvSpPr>
          <p:spPr>
            <a:xfrm>
              <a:off x="6937669" y="1122597"/>
              <a:ext cx="641029" cy="641029"/>
            </a:xfrm>
            <a:prstGeom prst="roundRect">
              <a:avLst>
                <a:gd name="adj" fmla="val 50000"/>
              </a:avLst>
            </a:prstGeom>
            <a:gradFill flip="none" rotWithShape="1">
              <a:gsLst>
                <a:gs pos="81000">
                  <a:schemeClr val="bg1"/>
                </a:gs>
                <a:gs pos="26000">
                  <a:schemeClr val="bg1">
                    <a:lumMod val="86000"/>
                  </a:schemeClr>
                </a:gs>
              </a:gsLst>
              <a:lin ang="18900000" scaled="1"/>
              <a:tileRect/>
            </a:gradFill>
            <a:ln w="34925">
              <a:no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6098" tIns="351838" rIns="306099" bIns="351837" numCol="1" spcCol="1270" anchor="ctr" anchorCtr="0">
              <a:noAutofit/>
            </a:bodyPr>
            <a:lstStyle/>
            <a:p>
              <a:pPr algn="ctr" defTabSz="1200150">
                <a:lnSpc>
                  <a:spcPct val="90000"/>
                </a:lnSpc>
                <a:spcBef>
                  <a:spcPct val="0"/>
                </a:spcBef>
                <a:spcAft>
                  <a:spcPct val="35000"/>
                </a:spcAft>
              </a:pPr>
              <a:endParaRPr lang="zh-CN" altLang="en-US" sz="2700" b="1">
                <a:solidFill>
                  <a:srgbClr val="C00000"/>
                </a:solidFill>
                <a:latin typeface="思源黑体" pitchFamily="34" charset="-122"/>
                <a:ea typeface="思源黑体" pitchFamily="34" charset="-122"/>
              </a:endParaRPr>
            </a:p>
          </p:txBody>
        </p:sp>
        <p:sp>
          <p:nvSpPr>
            <p:cNvPr id="250" name="椭圆 249"/>
            <p:cNvSpPr/>
            <p:nvPr/>
          </p:nvSpPr>
          <p:spPr>
            <a:xfrm>
              <a:off x="6938666" y="1123594"/>
              <a:ext cx="639034" cy="639034"/>
            </a:xfrm>
            <a:prstGeom prst="ellipse">
              <a:avLst/>
            </a:prstGeom>
            <a:noFill/>
            <a:ln cap="rnd">
              <a:solidFill>
                <a:srgbClr val="C00000"/>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C00000"/>
                </a:solidFill>
                <a:latin typeface="思源黑体" pitchFamily="34" charset="-122"/>
                <a:ea typeface="思源黑体" pitchFamily="34" charset="-122"/>
              </a:endParaRPr>
            </a:p>
          </p:txBody>
        </p:sp>
        <p:sp>
          <p:nvSpPr>
            <p:cNvPr id="251" name="文本框 250"/>
            <p:cNvSpPr txBox="1"/>
            <p:nvPr/>
          </p:nvSpPr>
          <p:spPr>
            <a:xfrm>
              <a:off x="6994269" y="1047728"/>
              <a:ext cx="530488" cy="738664"/>
            </a:xfrm>
            <a:prstGeom prst="rect">
              <a:avLst/>
            </a:prstGeom>
            <a:noFill/>
          </p:spPr>
          <p:txBody>
            <a:bodyPr wrap="none" rtlCol="0">
              <a:spAutoFit/>
            </a:bodyPr>
            <a:lstStyle/>
            <a:p>
              <a:r>
                <a:rPr lang="en-US" altLang="zh-CN" sz="3000" b="1" dirty="0" smtClean="0">
                  <a:solidFill>
                    <a:srgbClr val="C00000"/>
                  </a:solidFill>
                  <a:latin typeface="思源黑体" pitchFamily="34" charset="-122"/>
                  <a:ea typeface="思源黑体" pitchFamily="34" charset="-122"/>
                </a:rPr>
                <a:t>1</a:t>
              </a:r>
              <a:endParaRPr lang="zh-CN" altLang="en-US" sz="3000" b="1" dirty="0">
                <a:solidFill>
                  <a:srgbClr val="C00000"/>
                </a:solidFill>
                <a:latin typeface="思源黑体" pitchFamily="34" charset="-122"/>
                <a:ea typeface="思源黑体" pitchFamily="34" charset="-122"/>
              </a:endParaRPr>
            </a:p>
          </p:txBody>
        </p:sp>
      </p:grpSp>
      <p:sp>
        <p:nvSpPr>
          <p:cNvPr id="246" name="文本框 245"/>
          <p:cNvSpPr txBox="1"/>
          <p:nvPr/>
        </p:nvSpPr>
        <p:spPr>
          <a:xfrm>
            <a:off x="5852811" y="870368"/>
            <a:ext cx="2492990" cy="369332"/>
          </a:xfrm>
          <a:prstGeom prst="rect">
            <a:avLst/>
          </a:prstGeom>
          <a:noFill/>
        </p:spPr>
        <p:txBody>
          <a:bodyPr wrap="none" rtlCol="0">
            <a:spAutoFit/>
          </a:bodyPr>
          <a:lstStyle/>
          <a:p>
            <a:pPr>
              <a:defRPr/>
            </a:pPr>
            <a:r>
              <a:rPr lang="zh-CN" altLang="en-US" b="1" dirty="0" smtClean="0">
                <a:solidFill>
                  <a:srgbClr val="C00000"/>
                </a:solidFill>
                <a:latin typeface="思源黑体" pitchFamily="34" charset="-122"/>
                <a:ea typeface="思源黑体" pitchFamily="34" charset="-122"/>
                <a:sym typeface="+mn-ea"/>
              </a:rPr>
              <a:t>创建高绩效团队的要诀</a:t>
            </a:r>
            <a:endParaRPr lang="zh-CN" altLang="en-US" b="1" dirty="0">
              <a:solidFill>
                <a:srgbClr val="C00000"/>
              </a:solidFill>
              <a:latin typeface="思源黑体" pitchFamily="34" charset="-122"/>
              <a:ea typeface="思源黑体" pitchFamily="34" charset="-122"/>
              <a:sym typeface="+mn-ea"/>
            </a:endParaRPr>
          </a:p>
        </p:txBody>
      </p:sp>
      <p:sp>
        <p:nvSpPr>
          <p:cNvPr id="45" name="椭圆 44"/>
          <p:cNvSpPr/>
          <p:nvPr/>
        </p:nvSpPr>
        <p:spPr>
          <a:xfrm>
            <a:off x="2000232" y="3143254"/>
            <a:ext cx="474100" cy="474100"/>
          </a:xfrm>
          <a:prstGeom prst="ellipse">
            <a:avLst/>
          </a:prstGeom>
          <a:gradFill flip="none" rotWithShape="1">
            <a:gsLst>
              <a:gs pos="0">
                <a:schemeClr val="bg1"/>
              </a:gs>
              <a:gs pos="100000">
                <a:schemeClr val="bg1">
                  <a:lumMod val="85000"/>
                </a:schemeClr>
              </a:gs>
            </a:gsLst>
            <a:lin ang="18900000" scaled="1"/>
            <a:tileRect/>
          </a:gradFill>
          <a:ln w="28575">
            <a:gradFill flip="none" rotWithShape="1">
              <a:gsLst>
                <a:gs pos="0">
                  <a:schemeClr val="bg1"/>
                </a:gs>
                <a:gs pos="100000">
                  <a:schemeClr val="bg1">
                    <a:lumMod val="85000"/>
                  </a:schemeClr>
                </a:gs>
              </a:gsLst>
              <a:lin ang="8100000" scaled="1"/>
              <a:tileRect/>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6" name="椭圆 45"/>
          <p:cNvSpPr/>
          <p:nvPr/>
        </p:nvSpPr>
        <p:spPr>
          <a:xfrm>
            <a:off x="1928794" y="4286262"/>
            <a:ext cx="489374" cy="489374"/>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7" name="椭圆 46"/>
          <p:cNvSpPr/>
          <p:nvPr/>
        </p:nvSpPr>
        <p:spPr>
          <a:xfrm>
            <a:off x="285720" y="4357700"/>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8" name="椭圆 47"/>
          <p:cNvSpPr/>
          <p:nvPr/>
        </p:nvSpPr>
        <p:spPr>
          <a:xfrm>
            <a:off x="1071538" y="3857634"/>
            <a:ext cx="305403" cy="305403"/>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1" name="椭圆 50"/>
          <p:cNvSpPr/>
          <p:nvPr/>
        </p:nvSpPr>
        <p:spPr>
          <a:xfrm>
            <a:off x="3214678" y="4143386"/>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3" name="椭圆 52"/>
          <p:cNvSpPr/>
          <p:nvPr/>
        </p:nvSpPr>
        <p:spPr>
          <a:xfrm>
            <a:off x="2643174" y="4071948"/>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Tree>
    <p:extLst>
      <p:ext uri="{BB962C8B-B14F-4D97-AF65-F5344CB8AC3E}">
        <p14:creationId xmlns:p14="http://schemas.microsoft.com/office/powerpoint/2010/main" xmlns="" val="3230020508"/>
      </p:ext>
    </p:extLst>
  </p:cSld>
  <p:clrMapOvr>
    <a:masterClrMapping/>
  </p:clrMapOvr>
  <mc:AlternateContent xmlns:mc="http://schemas.openxmlformats.org/markup-compatibility/2006">
    <mc:Choice xmlns:p14="http://schemas.microsoft.com/office/powerpoint/2010/main" xmlns="" Requires="p14">
      <p:transition spd="slow" p14:dur="1600" advTm="5517">
        <p:blinds dir="vert"/>
      </p:transition>
    </mc:Choice>
    <mc:Fallback>
      <p:transition spd="slow" advTm="551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2" fill="hold" grpId="0" nodeType="afterEffect">
                                  <p:stCondLst>
                                    <p:cond delay="0"/>
                                  </p:stCondLst>
                                  <p:childTnLst>
                                    <p:set>
                                      <p:cBhvr>
                                        <p:cTn id="11" dur="1" fill="hold">
                                          <p:stCondLst>
                                            <p:cond delay="0"/>
                                          </p:stCondLst>
                                        </p:cTn>
                                        <p:tgtEl>
                                          <p:spTgt spid="253"/>
                                        </p:tgtEl>
                                        <p:attrNameLst>
                                          <p:attrName>style.visibility</p:attrName>
                                        </p:attrNameLst>
                                      </p:cBhvr>
                                      <p:to>
                                        <p:strVal val="visible"/>
                                      </p:to>
                                    </p:set>
                                    <p:animEffect transition="in" filter="wipe(right)">
                                      <p:cBhvr>
                                        <p:cTn id="12" dur="500"/>
                                        <p:tgtEl>
                                          <p:spTgt spid="253"/>
                                        </p:tgtEl>
                                      </p:cBhvr>
                                    </p:animEffect>
                                  </p:childTnLst>
                                </p:cTn>
                              </p:par>
                              <p:par>
                                <p:cTn id="13" presetID="22" presetClass="entr" presetSubtype="1"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750"/>
                            </p:stCondLst>
                            <p:childTnLst>
                              <p:par>
                                <p:cTn id="17" presetID="22" presetClass="entr" presetSubtype="1"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up)">
                                      <p:cBhvr>
                                        <p:cTn id="19" dur="1750"/>
                                        <p:tgtEl>
                                          <p:spTgt spid="4"/>
                                        </p:tgtEl>
                                      </p:cBhvr>
                                    </p:animEffect>
                                  </p:childTnLst>
                                </p:cTn>
                              </p:par>
                              <p:par>
                                <p:cTn id="20" presetID="2" presetClass="entr" presetSubtype="8" fill="hold" nodeType="withEffect">
                                  <p:stCondLst>
                                    <p:cond delay="50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0-#ppt_w/2"/>
                                          </p:val>
                                        </p:tav>
                                        <p:tav tm="100000">
                                          <p:val>
                                            <p:strVal val="#ppt_x"/>
                                          </p:val>
                                        </p:tav>
                                      </p:tavLst>
                                    </p:anim>
                                    <p:anim calcmode="lin" valueType="num">
                                      <p:cBhvr additive="base">
                                        <p:cTn id="23" dur="500" fill="hold"/>
                                        <p:tgtEl>
                                          <p:spTgt spid="1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75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0-#ppt_w/2"/>
                                          </p:val>
                                        </p:tav>
                                        <p:tav tm="100000">
                                          <p:val>
                                            <p:strVal val="#ppt_x"/>
                                          </p:val>
                                        </p:tav>
                                      </p:tavLst>
                                    </p:anim>
                                    <p:anim calcmode="lin" valueType="num">
                                      <p:cBhvr additive="base">
                                        <p:cTn id="27" dur="500" fill="hold"/>
                                        <p:tgtEl>
                                          <p:spTgt spid="1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100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0-#ppt_w/2"/>
                                          </p:val>
                                        </p:tav>
                                        <p:tav tm="100000">
                                          <p:val>
                                            <p:strVal val="#ppt_x"/>
                                          </p:val>
                                        </p:tav>
                                      </p:tavLst>
                                    </p:anim>
                                    <p:anim calcmode="lin" valueType="num">
                                      <p:cBhvr additive="base">
                                        <p:cTn id="31" dur="5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125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0-#ppt_w/2"/>
                                          </p:val>
                                        </p:tav>
                                        <p:tav tm="100000">
                                          <p:val>
                                            <p:strVal val="#ppt_x"/>
                                          </p:val>
                                        </p:tav>
                                      </p:tavLst>
                                    </p:anim>
                                    <p:anim calcmode="lin" valueType="num">
                                      <p:cBhvr additive="base">
                                        <p:cTn id="35" dur="500" fill="hold"/>
                                        <p:tgtEl>
                                          <p:spTgt spid="7"/>
                                        </p:tgtEl>
                                        <p:attrNameLst>
                                          <p:attrName>ppt_y</p:attrName>
                                        </p:attrNameLst>
                                      </p:cBhvr>
                                      <p:tavLst>
                                        <p:tav tm="0">
                                          <p:val>
                                            <p:strVal val="#ppt_y"/>
                                          </p:val>
                                        </p:tav>
                                        <p:tav tm="100000">
                                          <p:val>
                                            <p:strVal val="#ppt_y"/>
                                          </p:val>
                                        </p:tav>
                                      </p:tavLst>
                                    </p:anim>
                                  </p:childTnLst>
                                </p:cTn>
                              </p:par>
                              <p:par>
                                <p:cTn id="36" presetID="53" presetClass="entr" presetSubtype="528" fill="hold" grpId="0" nodeType="withEffect">
                                  <p:stCondLst>
                                    <p:cond delay="250"/>
                                  </p:stCondLst>
                                  <p:childTnLst>
                                    <p:set>
                                      <p:cBhvr>
                                        <p:cTn id="37" dur="1" fill="hold">
                                          <p:stCondLst>
                                            <p:cond delay="0"/>
                                          </p:stCondLst>
                                        </p:cTn>
                                        <p:tgtEl>
                                          <p:spTgt spid="45"/>
                                        </p:tgtEl>
                                        <p:attrNameLst>
                                          <p:attrName>style.visibility</p:attrName>
                                        </p:attrNameLst>
                                      </p:cBhvr>
                                      <p:to>
                                        <p:strVal val="visible"/>
                                      </p:to>
                                    </p:set>
                                    <p:anim calcmode="lin" valueType="num">
                                      <p:cBhvr>
                                        <p:cTn id="38" dur="500" fill="hold"/>
                                        <p:tgtEl>
                                          <p:spTgt spid="45"/>
                                        </p:tgtEl>
                                        <p:attrNameLst>
                                          <p:attrName>ppt_w</p:attrName>
                                        </p:attrNameLst>
                                      </p:cBhvr>
                                      <p:tavLst>
                                        <p:tav tm="0">
                                          <p:val>
                                            <p:fltVal val="0"/>
                                          </p:val>
                                        </p:tav>
                                        <p:tav tm="100000">
                                          <p:val>
                                            <p:strVal val="#ppt_w"/>
                                          </p:val>
                                        </p:tav>
                                      </p:tavLst>
                                    </p:anim>
                                    <p:anim calcmode="lin" valueType="num">
                                      <p:cBhvr>
                                        <p:cTn id="39" dur="500" fill="hold"/>
                                        <p:tgtEl>
                                          <p:spTgt spid="45"/>
                                        </p:tgtEl>
                                        <p:attrNameLst>
                                          <p:attrName>ppt_h</p:attrName>
                                        </p:attrNameLst>
                                      </p:cBhvr>
                                      <p:tavLst>
                                        <p:tav tm="0">
                                          <p:val>
                                            <p:fltVal val="0"/>
                                          </p:val>
                                        </p:tav>
                                        <p:tav tm="100000">
                                          <p:val>
                                            <p:strVal val="#ppt_h"/>
                                          </p:val>
                                        </p:tav>
                                      </p:tavLst>
                                    </p:anim>
                                    <p:animEffect transition="in" filter="fade">
                                      <p:cBhvr>
                                        <p:cTn id="40" dur="500"/>
                                        <p:tgtEl>
                                          <p:spTgt spid="45"/>
                                        </p:tgtEl>
                                      </p:cBhvr>
                                    </p:animEffect>
                                    <p:anim calcmode="lin" valueType="num">
                                      <p:cBhvr>
                                        <p:cTn id="41" dur="500" fill="hold"/>
                                        <p:tgtEl>
                                          <p:spTgt spid="45"/>
                                        </p:tgtEl>
                                        <p:attrNameLst>
                                          <p:attrName>ppt_x</p:attrName>
                                        </p:attrNameLst>
                                      </p:cBhvr>
                                      <p:tavLst>
                                        <p:tav tm="0">
                                          <p:val>
                                            <p:fltVal val="0.5"/>
                                          </p:val>
                                        </p:tav>
                                        <p:tav tm="100000">
                                          <p:val>
                                            <p:strVal val="#ppt_x"/>
                                          </p:val>
                                        </p:tav>
                                      </p:tavLst>
                                    </p:anim>
                                    <p:anim calcmode="lin" valueType="num">
                                      <p:cBhvr>
                                        <p:cTn id="42" dur="500" fill="hold"/>
                                        <p:tgtEl>
                                          <p:spTgt spid="45"/>
                                        </p:tgtEl>
                                        <p:attrNameLst>
                                          <p:attrName>ppt_y</p:attrName>
                                        </p:attrNameLst>
                                      </p:cBhvr>
                                      <p:tavLst>
                                        <p:tav tm="0">
                                          <p:val>
                                            <p:fltVal val="0.5"/>
                                          </p:val>
                                        </p:tav>
                                        <p:tav tm="100000">
                                          <p:val>
                                            <p:strVal val="#ppt_y"/>
                                          </p:val>
                                        </p:tav>
                                      </p:tavLst>
                                    </p:anim>
                                  </p:childTnLst>
                                </p:cTn>
                              </p:par>
                              <p:par>
                                <p:cTn id="43" presetID="53" presetClass="entr" presetSubtype="528" fill="hold" grpId="0" nodeType="withEffect">
                                  <p:stCondLst>
                                    <p:cond delay="500"/>
                                  </p:stCondLst>
                                  <p:childTnLst>
                                    <p:set>
                                      <p:cBhvr>
                                        <p:cTn id="44" dur="1" fill="hold">
                                          <p:stCondLst>
                                            <p:cond delay="0"/>
                                          </p:stCondLst>
                                        </p:cTn>
                                        <p:tgtEl>
                                          <p:spTgt spid="48"/>
                                        </p:tgtEl>
                                        <p:attrNameLst>
                                          <p:attrName>style.visibility</p:attrName>
                                        </p:attrNameLst>
                                      </p:cBhvr>
                                      <p:to>
                                        <p:strVal val="visible"/>
                                      </p:to>
                                    </p:set>
                                    <p:anim calcmode="lin" valueType="num">
                                      <p:cBhvr>
                                        <p:cTn id="45" dur="500" fill="hold"/>
                                        <p:tgtEl>
                                          <p:spTgt spid="48"/>
                                        </p:tgtEl>
                                        <p:attrNameLst>
                                          <p:attrName>ppt_w</p:attrName>
                                        </p:attrNameLst>
                                      </p:cBhvr>
                                      <p:tavLst>
                                        <p:tav tm="0">
                                          <p:val>
                                            <p:fltVal val="0"/>
                                          </p:val>
                                        </p:tav>
                                        <p:tav tm="100000">
                                          <p:val>
                                            <p:strVal val="#ppt_w"/>
                                          </p:val>
                                        </p:tav>
                                      </p:tavLst>
                                    </p:anim>
                                    <p:anim calcmode="lin" valueType="num">
                                      <p:cBhvr>
                                        <p:cTn id="46" dur="500" fill="hold"/>
                                        <p:tgtEl>
                                          <p:spTgt spid="48"/>
                                        </p:tgtEl>
                                        <p:attrNameLst>
                                          <p:attrName>ppt_h</p:attrName>
                                        </p:attrNameLst>
                                      </p:cBhvr>
                                      <p:tavLst>
                                        <p:tav tm="0">
                                          <p:val>
                                            <p:fltVal val="0"/>
                                          </p:val>
                                        </p:tav>
                                        <p:tav tm="100000">
                                          <p:val>
                                            <p:strVal val="#ppt_h"/>
                                          </p:val>
                                        </p:tav>
                                      </p:tavLst>
                                    </p:anim>
                                    <p:animEffect transition="in" filter="fade">
                                      <p:cBhvr>
                                        <p:cTn id="47" dur="500"/>
                                        <p:tgtEl>
                                          <p:spTgt spid="48"/>
                                        </p:tgtEl>
                                      </p:cBhvr>
                                    </p:animEffect>
                                    <p:anim calcmode="lin" valueType="num">
                                      <p:cBhvr>
                                        <p:cTn id="48" dur="500" fill="hold"/>
                                        <p:tgtEl>
                                          <p:spTgt spid="48"/>
                                        </p:tgtEl>
                                        <p:attrNameLst>
                                          <p:attrName>ppt_x</p:attrName>
                                        </p:attrNameLst>
                                      </p:cBhvr>
                                      <p:tavLst>
                                        <p:tav tm="0">
                                          <p:val>
                                            <p:fltVal val="0.5"/>
                                          </p:val>
                                        </p:tav>
                                        <p:tav tm="100000">
                                          <p:val>
                                            <p:strVal val="#ppt_x"/>
                                          </p:val>
                                        </p:tav>
                                      </p:tavLst>
                                    </p:anim>
                                    <p:anim calcmode="lin" valueType="num">
                                      <p:cBhvr>
                                        <p:cTn id="49" dur="500" fill="hold"/>
                                        <p:tgtEl>
                                          <p:spTgt spid="48"/>
                                        </p:tgtEl>
                                        <p:attrNameLst>
                                          <p:attrName>ppt_y</p:attrName>
                                        </p:attrNameLst>
                                      </p:cBhvr>
                                      <p:tavLst>
                                        <p:tav tm="0">
                                          <p:val>
                                            <p:fltVal val="0.5"/>
                                          </p:val>
                                        </p:tav>
                                        <p:tav tm="100000">
                                          <p:val>
                                            <p:strVal val="#ppt_y"/>
                                          </p:val>
                                        </p:tav>
                                      </p:tavLst>
                                    </p:anim>
                                  </p:childTnLst>
                                </p:cTn>
                              </p:par>
                              <p:par>
                                <p:cTn id="50" presetID="53" presetClass="entr" presetSubtype="528" fill="hold" grpId="0" nodeType="withEffect">
                                  <p:stCondLst>
                                    <p:cond delay="750"/>
                                  </p:stCondLst>
                                  <p:childTnLst>
                                    <p:set>
                                      <p:cBhvr>
                                        <p:cTn id="51" dur="1" fill="hold">
                                          <p:stCondLst>
                                            <p:cond delay="0"/>
                                          </p:stCondLst>
                                        </p:cTn>
                                        <p:tgtEl>
                                          <p:spTgt spid="47"/>
                                        </p:tgtEl>
                                        <p:attrNameLst>
                                          <p:attrName>style.visibility</p:attrName>
                                        </p:attrNameLst>
                                      </p:cBhvr>
                                      <p:to>
                                        <p:strVal val="visible"/>
                                      </p:to>
                                    </p:set>
                                    <p:anim calcmode="lin" valueType="num">
                                      <p:cBhvr>
                                        <p:cTn id="52" dur="500" fill="hold"/>
                                        <p:tgtEl>
                                          <p:spTgt spid="47"/>
                                        </p:tgtEl>
                                        <p:attrNameLst>
                                          <p:attrName>ppt_w</p:attrName>
                                        </p:attrNameLst>
                                      </p:cBhvr>
                                      <p:tavLst>
                                        <p:tav tm="0">
                                          <p:val>
                                            <p:fltVal val="0"/>
                                          </p:val>
                                        </p:tav>
                                        <p:tav tm="100000">
                                          <p:val>
                                            <p:strVal val="#ppt_w"/>
                                          </p:val>
                                        </p:tav>
                                      </p:tavLst>
                                    </p:anim>
                                    <p:anim calcmode="lin" valueType="num">
                                      <p:cBhvr>
                                        <p:cTn id="53" dur="500" fill="hold"/>
                                        <p:tgtEl>
                                          <p:spTgt spid="47"/>
                                        </p:tgtEl>
                                        <p:attrNameLst>
                                          <p:attrName>ppt_h</p:attrName>
                                        </p:attrNameLst>
                                      </p:cBhvr>
                                      <p:tavLst>
                                        <p:tav tm="0">
                                          <p:val>
                                            <p:fltVal val="0"/>
                                          </p:val>
                                        </p:tav>
                                        <p:tav tm="100000">
                                          <p:val>
                                            <p:strVal val="#ppt_h"/>
                                          </p:val>
                                        </p:tav>
                                      </p:tavLst>
                                    </p:anim>
                                    <p:animEffect transition="in" filter="fade">
                                      <p:cBhvr>
                                        <p:cTn id="54" dur="500"/>
                                        <p:tgtEl>
                                          <p:spTgt spid="47"/>
                                        </p:tgtEl>
                                      </p:cBhvr>
                                    </p:animEffect>
                                    <p:anim calcmode="lin" valueType="num">
                                      <p:cBhvr>
                                        <p:cTn id="55" dur="500" fill="hold"/>
                                        <p:tgtEl>
                                          <p:spTgt spid="47"/>
                                        </p:tgtEl>
                                        <p:attrNameLst>
                                          <p:attrName>ppt_x</p:attrName>
                                        </p:attrNameLst>
                                      </p:cBhvr>
                                      <p:tavLst>
                                        <p:tav tm="0">
                                          <p:val>
                                            <p:fltVal val="0.5"/>
                                          </p:val>
                                        </p:tav>
                                        <p:tav tm="100000">
                                          <p:val>
                                            <p:strVal val="#ppt_x"/>
                                          </p:val>
                                        </p:tav>
                                      </p:tavLst>
                                    </p:anim>
                                    <p:anim calcmode="lin" valueType="num">
                                      <p:cBhvr>
                                        <p:cTn id="56" dur="500" fill="hold"/>
                                        <p:tgtEl>
                                          <p:spTgt spid="47"/>
                                        </p:tgtEl>
                                        <p:attrNameLst>
                                          <p:attrName>ppt_y</p:attrName>
                                        </p:attrNameLst>
                                      </p:cBhvr>
                                      <p:tavLst>
                                        <p:tav tm="0">
                                          <p:val>
                                            <p:fltVal val="0.5"/>
                                          </p:val>
                                        </p:tav>
                                        <p:tav tm="100000">
                                          <p:val>
                                            <p:strVal val="#ppt_y"/>
                                          </p:val>
                                        </p:tav>
                                      </p:tavLst>
                                    </p:anim>
                                  </p:childTnLst>
                                </p:cTn>
                              </p:par>
                              <p:par>
                                <p:cTn id="57" presetID="53" presetClass="entr" presetSubtype="528" fill="hold" grpId="0" nodeType="withEffect">
                                  <p:stCondLst>
                                    <p:cond delay="1500"/>
                                  </p:stCondLst>
                                  <p:childTnLst>
                                    <p:set>
                                      <p:cBhvr>
                                        <p:cTn id="58" dur="1" fill="hold">
                                          <p:stCondLst>
                                            <p:cond delay="0"/>
                                          </p:stCondLst>
                                        </p:cTn>
                                        <p:tgtEl>
                                          <p:spTgt spid="46"/>
                                        </p:tgtEl>
                                        <p:attrNameLst>
                                          <p:attrName>style.visibility</p:attrName>
                                        </p:attrNameLst>
                                      </p:cBhvr>
                                      <p:to>
                                        <p:strVal val="visible"/>
                                      </p:to>
                                    </p:set>
                                    <p:anim calcmode="lin" valueType="num">
                                      <p:cBhvr>
                                        <p:cTn id="59" dur="500" fill="hold"/>
                                        <p:tgtEl>
                                          <p:spTgt spid="46"/>
                                        </p:tgtEl>
                                        <p:attrNameLst>
                                          <p:attrName>ppt_w</p:attrName>
                                        </p:attrNameLst>
                                      </p:cBhvr>
                                      <p:tavLst>
                                        <p:tav tm="0">
                                          <p:val>
                                            <p:fltVal val="0"/>
                                          </p:val>
                                        </p:tav>
                                        <p:tav tm="100000">
                                          <p:val>
                                            <p:strVal val="#ppt_w"/>
                                          </p:val>
                                        </p:tav>
                                      </p:tavLst>
                                    </p:anim>
                                    <p:anim calcmode="lin" valueType="num">
                                      <p:cBhvr>
                                        <p:cTn id="60" dur="500" fill="hold"/>
                                        <p:tgtEl>
                                          <p:spTgt spid="46"/>
                                        </p:tgtEl>
                                        <p:attrNameLst>
                                          <p:attrName>ppt_h</p:attrName>
                                        </p:attrNameLst>
                                      </p:cBhvr>
                                      <p:tavLst>
                                        <p:tav tm="0">
                                          <p:val>
                                            <p:fltVal val="0"/>
                                          </p:val>
                                        </p:tav>
                                        <p:tav tm="100000">
                                          <p:val>
                                            <p:strVal val="#ppt_h"/>
                                          </p:val>
                                        </p:tav>
                                      </p:tavLst>
                                    </p:anim>
                                    <p:animEffect transition="in" filter="fade">
                                      <p:cBhvr>
                                        <p:cTn id="61" dur="500"/>
                                        <p:tgtEl>
                                          <p:spTgt spid="46"/>
                                        </p:tgtEl>
                                      </p:cBhvr>
                                    </p:animEffect>
                                    <p:anim calcmode="lin" valueType="num">
                                      <p:cBhvr>
                                        <p:cTn id="62" dur="500" fill="hold"/>
                                        <p:tgtEl>
                                          <p:spTgt spid="46"/>
                                        </p:tgtEl>
                                        <p:attrNameLst>
                                          <p:attrName>ppt_x</p:attrName>
                                        </p:attrNameLst>
                                      </p:cBhvr>
                                      <p:tavLst>
                                        <p:tav tm="0">
                                          <p:val>
                                            <p:fltVal val="0.5"/>
                                          </p:val>
                                        </p:tav>
                                        <p:tav tm="100000">
                                          <p:val>
                                            <p:strVal val="#ppt_x"/>
                                          </p:val>
                                        </p:tav>
                                      </p:tavLst>
                                    </p:anim>
                                    <p:anim calcmode="lin" valueType="num">
                                      <p:cBhvr>
                                        <p:cTn id="63" dur="500" fill="hold"/>
                                        <p:tgtEl>
                                          <p:spTgt spid="46"/>
                                        </p:tgtEl>
                                        <p:attrNameLst>
                                          <p:attrName>ppt_y</p:attrName>
                                        </p:attrNameLst>
                                      </p:cBhvr>
                                      <p:tavLst>
                                        <p:tav tm="0">
                                          <p:val>
                                            <p:fltVal val="0.5"/>
                                          </p:val>
                                        </p:tav>
                                        <p:tav tm="100000">
                                          <p:val>
                                            <p:strVal val="#ppt_y"/>
                                          </p:val>
                                        </p:tav>
                                      </p:tavLst>
                                    </p:anim>
                                  </p:childTnLst>
                                </p:cTn>
                              </p:par>
                              <p:par>
                                <p:cTn id="64" presetID="53" presetClass="entr" presetSubtype="528" fill="hold" grpId="0" nodeType="withEffect">
                                  <p:stCondLst>
                                    <p:cond delay="2000"/>
                                  </p:stCondLst>
                                  <p:childTnLst>
                                    <p:set>
                                      <p:cBhvr>
                                        <p:cTn id="65" dur="1" fill="hold">
                                          <p:stCondLst>
                                            <p:cond delay="0"/>
                                          </p:stCondLst>
                                        </p:cTn>
                                        <p:tgtEl>
                                          <p:spTgt spid="51"/>
                                        </p:tgtEl>
                                        <p:attrNameLst>
                                          <p:attrName>style.visibility</p:attrName>
                                        </p:attrNameLst>
                                      </p:cBhvr>
                                      <p:to>
                                        <p:strVal val="visible"/>
                                      </p:to>
                                    </p:set>
                                    <p:anim calcmode="lin" valueType="num">
                                      <p:cBhvr>
                                        <p:cTn id="66" dur="500" fill="hold"/>
                                        <p:tgtEl>
                                          <p:spTgt spid="51"/>
                                        </p:tgtEl>
                                        <p:attrNameLst>
                                          <p:attrName>ppt_w</p:attrName>
                                        </p:attrNameLst>
                                      </p:cBhvr>
                                      <p:tavLst>
                                        <p:tav tm="0">
                                          <p:val>
                                            <p:fltVal val="0"/>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animEffect transition="in" filter="fade">
                                      <p:cBhvr>
                                        <p:cTn id="68" dur="500"/>
                                        <p:tgtEl>
                                          <p:spTgt spid="51"/>
                                        </p:tgtEl>
                                      </p:cBhvr>
                                    </p:animEffect>
                                    <p:anim calcmode="lin" valueType="num">
                                      <p:cBhvr>
                                        <p:cTn id="69" dur="500" fill="hold"/>
                                        <p:tgtEl>
                                          <p:spTgt spid="51"/>
                                        </p:tgtEl>
                                        <p:attrNameLst>
                                          <p:attrName>ppt_x</p:attrName>
                                        </p:attrNameLst>
                                      </p:cBhvr>
                                      <p:tavLst>
                                        <p:tav tm="0">
                                          <p:val>
                                            <p:fltVal val="0.5"/>
                                          </p:val>
                                        </p:tav>
                                        <p:tav tm="100000">
                                          <p:val>
                                            <p:strVal val="#ppt_x"/>
                                          </p:val>
                                        </p:tav>
                                      </p:tavLst>
                                    </p:anim>
                                    <p:anim calcmode="lin" valueType="num">
                                      <p:cBhvr>
                                        <p:cTn id="70" dur="500" fill="hold"/>
                                        <p:tgtEl>
                                          <p:spTgt spid="51"/>
                                        </p:tgtEl>
                                        <p:attrNameLst>
                                          <p:attrName>ppt_y</p:attrName>
                                        </p:attrNameLst>
                                      </p:cBhvr>
                                      <p:tavLst>
                                        <p:tav tm="0">
                                          <p:val>
                                            <p:fltVal val="0.5"/>
                                          </p:val>
                                        </p:tav>
                                        <p:tav tm="100000">
                                          <p:val>
                                            <p:strVal val="#ppt_y"/>
                                          </p:val>
                                        </p:tav>
                                      </p:tavLst>
                                    </p:anim>
                                  </p:childTnLst>
                                </p:cTn>
                              </p:par>
                              <p:par>
                                <p:cTn id="71" presetID="53" presetClass="entr" presetSubtype="528" fill="hold" grpId="0" nodeType="withEffect">
                                  <p:stCondLst>
                                    <p:cond delay="2250"/>
                                  </p:stCondLst>
                                  <p:childTnLst>
                                    <p:set>
                                      <p:cBhvr>
                                        <p:cTn id="72" dur="1" fill="hold">
                                          <p:stCondLst>
                                            <p:cond delay="0"/>
                                          </p:stCondLst>
                                        </p:cTn>
                                        <p:tgtEl>
                                          <p:spTgt spid="53"/>
                                        </p:tgtEl>
                                        <p:attrNameLst>
                                          <p:attrName>style.visibility</p:attrName>
                                        </p:attrNameLst>
                                      </p:cBhvr>
                                      <p:to>
                                        <p:strVal val="visible"/>
                                      </p:to>
                                    </p:set>
                                    <p:anim calcmode="lin" valueType="num">
                                      <p:cBhvr>
                                        <p:cTn id="73" dur="500" fill="hold"/>
                                        <p:tgtEl>
                                          <p:spTgt spid="53"/>
                                        </p:tgtEl>
                                        <p:attrNameLst>
                                          <p:attrName>ppt_w</p:attrName>
                                        </p:attrNameLst>
                                      </p:cBhvr>
                                      <p:tavLst>
                                        <p:tav tm="0">
                                          <p:val>
                                            <p:fltVal val="0"/>
                                          </p:val>
                                        </p:tav>
                                        <p:tav tm="100000">
                                          <p:val>
                                            <p:strVal val="#ppt_w"/>
                                          </p:val>
                                        </p:tav>
                                      </p:tavLst>
                                    </p:anim>
                                    <p:anim calcmode="lin" valueType="num">
                                      <p:cBhvr>
                                        <p:cTn id="74" dur="500" fill="hold"/>
                                        <p:tgtEl>
                                          <p:spTgt spid="53"/>
                                        </p:tgtEl>
                                        <p:attrNameLst>
                                          <p:attrName>ppt_h</p:attrName>
                                        </p:attrNameLst>
                                      </p:cBhvr>
                                      <p:tavLst>
                                        <p:tav tm="0">
                                          <p:val>
                                            <p:fltVal val="0"/>
                                          </p:val>
                                        </p:tav>
                                        <p:tav tm="100000">
                                          <p:val>
                                            <p:strVal val="#ppt_h"/>
                                          </p:val>
                                        </p:tav>
                                      </p:tavLst>
                                    </p:anim>
                                    <p:animEffect transition="in" filter="fade">
                                      <p:cBhvr>
                                        <p:cTn id="75" dur="500"/>
                                        <p:tgtEl>
                                          <p:spTgt spid="53"/>
                                        </p:tgtEl>
                                      </p:cBhvr>
                                    </p:animEffect>
                                    <p:anim calcmode="lin" valueType="num">
                                      <p:cBhvr>
                                        <p:cTn id="76" dur="500" fill="hold"/>
                                        <p:tgtEl>
                                          <p:spTgt spid="53"/>
                                        </p:tgtEl>
                                        <p:attrNameLst>
                                          <p:attrName>ppt_x</p:attrName>
                                        </p:attrNameLst>
                                      </p:cBhvr>
                                      <p:tavLst>
                                        <p:tav tm="0">
                                          <p:val>
                                            <p:fltVal val="0.5"/>
                                          </p:val>
                                        </p:tav>
                                        <p:tav tm="100000">
                                          <p:val>
                                            <p:strVal val="#ppt_x"/>
                                          </p:val>
                                        </p:tav>
                                      </p:tavLst>
                                    </p:anim>
                                    <p:anim calcmode="lin" valueType="num">
                                      <p:cBhvr>
                                        <p:cTn id="77" dur="500" fill="hold"/>
                                        <p:tgtEl>
                                          <p:spTgt spid="5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3" grpId="0" animBg="1"/>
      <p:bldP spid="4" grpId="0" animBg="1"/>
      <p:bldP spid="5" grpId="0" animBg="1"/>
      <p:bldP spid="45" grpId="0" animBg="1"/>
      <p:bldP spid="46" grpId="0" animBg="1"/>
      <p:bldP spid="47" grpId="0" animBg="1"/>
      <p:bldP spid="48" grpId="0" animBg="1"/>
      <p:bldP spid="51" grpId="0" animBg="1"/>
      <p:bldP spid="5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813255"/>
            <a:ext cx="9144000" cy="3456384"/>
          </a:xfrm>
          <a:prstGeom prst="rect">
            <a:avLst/>
          </a:prstGeom>
          <a:solidFill>
            <a:srgbClr val="C00000">
              <a:alpha val="77000"/>
            </a:srgbClr>
          </a:solidFill>
          <a:ln w="12700" cap="flat" cmpd="sng" algn="ctr">
            <a:noFill/>
            <a:prstDash val="solid"/>
            <a:miter lim="800000"/>
          </a:ln>
          <a:effectLst/>
        </p:spPr>
        <p:txBody>
          <a:bodyPr lIns="121917" tIns="60958" rIns="121917" bIns="60958" rtlCol="0" anchor="ctr"/>
          <a:lstStyle/>
          <a:p>
            <a:pPr fontAlgn="auto">
              <a:spcBef>
                <a:spcPts val="0"/>
              </a:spcBef>
              <a:spcAft>
                <a:spcPts val="0"/>
              </a:spcAft>
              <a:defRPr/>
            </a:pPr>
            <a:endParaRPr lang="zh-CN" altLang="en-US" b="0" kern="0">
              <a:solidFill>
                <a:sysClr val="window" lastClr="FFFFFF"/>
              </a:solidFill>
              <a:latin typeface="Agency FB"/>
              <a:ea typeface="宋体"/>
            </a:endParaRPr>
          </a:p>
        </p:txBody>
      </p:sp>
      <p:sp>
        <p:nvSpPr>
          <p:cNvPr id="33" name="任意多边形 32"/>
          <p:cNvSpPr/>
          <p:nvPr/>
        </p:nvSpPr>
        <p:spPr>
          <a:xfrm>
            <a:off x="1569897" y="924449"/>
            <a:ext cx="1543098" cy="1186440"/>
          </a:xfrm>
          <a:custGeom>
            <a:avLst/>
            <a:gdLst>
              <a:gd name="connsiteX0" fmla="*/ 868680 w 1737360"/>
              <a:gd name="connsiteY0" fmla="*/ 0 h 1335802"/>
              <a:gd name="connsiteX1" fmla="*/ 1737360 w 1737360"/>
              <a:gd name="connsiteY1" fmla="*/ 868680 h 1335802"/>
              <a:gd name="connsiteX2" fmla="*/ 1270238 w 1737360"/>
              <a:gd name="connsiteY2" fmla="*/ 1335802 h 1335802"/>
              <a:gd name="connsiteX3" fmla="*/ 1215904 w 1737360"/>
              <a:gd name="connsiteY3" fmla="*/ 1290972 h 1335802"/>
              <a:gd name="connsiteX4" fmla="*/ 868680 w 1737360"/>
              <a:gd name="connsiteY4" fmla="*/ 1184910 h 1335802"/>
              <a:gd name="connsiteX5" fmla="*/ 521456 w 1737360"/>
              <a:gd name="connsiteY5" fmla="*/ 1290972 h 1335802"/>
              <a:gd name="connsiteX6" fmla="*/ 467122 w 1737360"/>
              <a:gd name="connsiteY6" fmla="*/ 1335802 h 1335802"/>
              <a:gd name="connsiteX7" fmla="*/ 0 w 1737360"/>
              <a:gd name="connsiteY7" fmla="*/ 868680 h 1335802"/>
              <a:gd name="connsiteX8" fmla="*/ 868680 w 1737360"/>
              <a:gd name="connsiteY8" fmla="*/ 0 h 133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7360" h="1335802">
                <a:moveTo>
                  <a:pt x="868680" y="0"/>
                </a:moveTo>
                <a:lnTo>
                  <a:pt x="1737360" y="868680"/>
                </a:lnTo>
                <a:lnTo>
                  <a:pt x="1270238" y="1335802"/>
                </a:lnTo>
                <a:lnTo>
                  <a:pt x="1215904" y="1290972"/>
                </a:lnTo>
                <a:cubicBezTo>
                  <a:pt x="1116787" y="1224010"/>
                  <a:pt x="997300" y="1184910"/>
                  <a:pt x="868680" y="1184910"/>
                </a:cubicBezTo>
                <a:cubicBezTo>
                  <a:pt x="740061" y="1184910"/>
                  <a:pt x="620574" y="1224010"/>
                  <a:pt x="521456" y="1290972"/>
                </a:cubicBezTo>
                <a:lnTo>
                  <a:pt x="467122" y="1335802"/>
                </a:lnTo>
                <a:lnTo>
                  <a:pt x="0" y="868680"/>
                </a:lnTo>
                <a:lnTo>
                  <a:pt x="868680" y="0"/>
                </a:lnTo>
                <a:close/>
              </a:path>
            </a:pathLst>
          </a:custGeom>
          <a:blipFill>
            <a:blip r:embed="rId3"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4" name="任意多边形 33"/>
          <p:cNvSpPr/>
          <p:nvPr/>
        </p:nvSpPr>
        <p:spPr>
          <a:xfrm>
            <a:off x="723901" y="1756910"/>
            <a:ext cx="1193857" cy="1543098"/>
          </a:xfrm>
          <a:custGeom>
            <a:avLst/>
            <a:gdLst>
              <a:gd name="connsiteX0" fmla="*/ 868680 w 1344153"/>
              <a:gd name="connsiteY0" fmla="*/ 0 h 1737360"/>
              <a:gd name="connsiteX1" fmla="*/ 1344153 w 1344153"/>
              <a:gd name="connsiteY1" fmla="*/ 475473 h 1737360"/>
              <a:gd name="connsiteX2" fmla="*/ 1306212 w 1344153"/>
              <a:gd name="connsiteY2" fmla="*/ 521456 h 1737360"/>
              <a:gd name="connsiteX3" fmla="*/ 1200150 w 1344153"/>
              <a:gd name="connsiteY3" fmla="*/ 868680 h 1737360"/>
              <a:gd name="connsiteX4" fmla="*/ 1306212 w 1344153"/>
              <a:gd name="connsiteY4" fmla="*/ 1215904 h 1737360"/>
              <a:gd name="connsiteX5" fmla="*/ 1344153 w 1344153"/>
              <a:gd name="connsiteY5" fmla="*/ 1261888 h 1737360"/>
              <a:gd name="connsiteX6" fmla="*/ 868680 w 1344153"/>
              <a:gd name="connsiteY6" fmla="*/ 1737360 h 1737360"/>
              <a:gd name="connsiteX7" fmla="*/ 0 w 1344153"/>
              <a:gd name="connsiteY7" fmla="*/ 868680 h 1737360"/>
              <a:gd name="connsiteX8" fmla="*/ 868680 w 1344153"/>
              <a:gd name="connsiteY8"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4153" h="1737360">
                <a:moveTo>
                  <a:pt x="868680" y="0"/>
                </a:moveTo>
                <a:lnTo>
                  <a:pt x="1344153" y="475473"/>
                </a:lnTo>
                <a:lnTo>
                  <a:pt x="1306212" y="521456"/>
                </a:lnTo>
                <a:cubicBezTo>
                  <a:pt x="1239250" y="620574"/>
                  <a:pt x="1200150" y="740061"/>
                  <a:pt x="1200150" y="868680"/>
                </a:cubicBezTo>
                <a:cubicBezTo>
                  <a:pt x="1200150" y="997300"/>
                  <a:pt x="1239250" y="1116787"/>
                  <a:pt x="1306212" y="1215904"/>
                </a:cubicBezTo>
                <a:lnTo>
                  <a:pt x="1344153" y="1261888"/>
                </a:lnTo>
                <a:lnTo>
                  <a:pt x="868680" y="1737360"/>
                </a:lnTo>
                <a:lnTo>
                  <a:pt x="0" y="868680"/>
                </a:lnTo>
                <a:lnTo>
                  <a:pt x="868680" y="0"/>
                </a:lnTo>
                <a:close/>
              </a:path>
            </a:pathLst>
          </a:custGeom>
          <a:blipFill>
            <a:blip r:embed="rId4"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5" name="任意多边形 34"/>
          <p:cNvSpPr/>
          <p:nvPr/>
        </p:nvSpPr>
        <p:spPr>
          <a:xfrm>
            <a:off x="2796547" y="1756910"/>
            <a:ext cx="1193857" cy="1543098"/>
          </a:xfrm>
          <a:custGeom>
            <a:avLst/>
            <a:gdLst>
              <a:gd name="connsiteX0" fmla="*/ 475472 w 1344152"/>
              <a:gd name="connsiteY0" fmla="*/ 0 h 1737360"/>
              <a:gd name="connsiteX1" fmla="*/ 1344152 w 1344152"/>
              <a:gd name="connsiteY1" fmla="*/ 868680 h 1737360"/>
              <a:gd name="connsiteX2" fmla="*/ 475472 w 1344152"/>
              <a:gd name="connsiteY2" fmla="*/ 1737360 h 1737360"/>
              <a:gd name="connsiteX3" fmla="*/ 0 w 1344152"/>
              <a:gd name="connsiteY3" fmla="*/ 1261888 h 1737360"/>
              <a:gd name="connsiteX4" fmla="*/ 37940 w 1344152"/>
              <a:gd name="connsiteY4" fmla="*/ 1215904 h 1737360"/>
              <a:gd name="connsiteX5" fmla="*/ 144002 w 1344152"/>
              <a:gd name="connsiteY5" fmla="*/ 868680 h 1737360"/>
              <a:gd name="connsiteX6" fmla="*/ 37940 w 1344152"/>
              <a:gd name="connsiteY6" fmla="*/ 521456 h 1737360"/>
              <a:gd name="connsiteX7" fmla="*/ 0 w 1344152"/>
              <a:gd name="connsiteY7" fmla="*/ 475473 h 1737360"/>
              <a:gd name="connsiteX8" fmla="*/ 475472 w 1344152"/>
              <a:gd name="connsiteY8"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4152" h="1737360">
                <a:moveTo>
                  <a:pt x="475472" y="0"/>
                </a:moveTo>
                <a:lnTo>
                  <a:pt x="1344152" y="868680"/>
                </a:lnTo>
                <a:lnTo>
                  <a:pt x="475472" y="1737360"/>
                </a:lnTo>
                <a:lnTo>
                  <a:pt x="0" y="1261888"/>
                </a:lnTo>
                <a:lnTo>
                  <a:pt x="37940" y="1215904"/>
                </a:lnTo>
                <a:cubicBezTo>
                  <a:pt x="104902" y="1116787"/>
                  <a:pt x="144002" y="997300"/>
                  <a:pt x="144002" y="868680"/>
                </a:cubicBezTo>
                <a:cubicBezTo>
                  <a:pt x="144002" y="740061"/>
                  <a:pt x="104902" y="620574"/>
                  <a:pt x="37940" y="521456"/>
                </a:cubicBezTo>
                <a:lnTo>
                  <a:pt x="0" y="475473"/>
                </a:lnTo>
                <a:lnTo>
                  <a:pt x="475472" y="0"/>
                </a:lnTo>
                <a:close/>
              </a:path>
            </a:pathLst>
          </a:custGeom>
          <a:blipFill>
            <a:blip r:embed="rId5"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6" name="任意多边形 35"/>
          <p:cNvSpPr/>
          <p:nvPr/>
        </p:nvSpPr>
        <p:spPr>
          <a:xfrm>
            <a:off x="1569897" y="2946029"/>
            <a:ext cx="1543098" cy="1186440"/>
          </a:xfrm>
          <a:custGeom>
            <a:avLst/>
            <a:gdLst>
              <a:gd name="connsiteX0" fmla="*/ 467122 w 1737360"/>
              <a:gd name="connsiteY0" fmla="*/ 0 h 1335802"/>
              <a:gd name="connsiteX1" fmla="*/ 521456 w 1737360"/>
              <a:gd name="connsiteY1" fmla="*/ 44830 h 1335802"/>
              <a:gd name="connsiteX2" fmla="*/ 868680 w 1737360"/>
              <a:gd name="connsiteY2" fmla="*/ 150892 h 1335802"/>
              <a:gd name="connsiteX3" fmla="*/ 1215904 w 1737360"/>
              <a:gd name="connsiteY3" fmla="*/ 44830 h 1335802"/>
              <a:gd name="connsiteX4" fmla="*/ 1270238 w 1737360"/>
              <a:gd name="connsiteY4" fmla="*/ 0 h 1335802"/>
              <a:gd name="connsiteX5" fmla="*/ 1737360 w 1737360"/>
              <a:gd name="connsiteY5" fmla="*/ 467122 h 1335802"/>
              <a:gd name="connsiteX6" fmla="*/ 868680 w 1737360"/>
              <a:gd name="connsiteY6" fmla="*/ 1335802 h 1335802"/>
              <a:gd name="connsiteX7" fmla="*/ 0 w 1737360"/>
              <a:gd name="connsiteY7" fmla="*/ 467122 h 1335802"/>
              <a:gd name="connsiteX8" fmla="*/ 467122 w 1737360"/>
              <a:gd name="connsiteY8" fmla="*/ 0 h 133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7360" h="1335802">
                <a:moveTo>
                  <a:pt x="467122" y="0"/>
                </a:moveTo>
                <a:lnTo>
                  <a:pt x="521456" y="44830"/>
                </a:lnTo>
                <a:cubicBezTo>
                  <a:pt x="620574" y="111792"/>
                  <a:pt x="740061" y="150892"/>
                  <a:pt x="868680" y="150892"/>
                </a:cubicBezTo>
                <a:cubicBezTo>
                  <a:pt x="997300" y="150892"/>
                  <a:pt x="1116787" y="111792"/>
                  <a:pt x="1215904" y="44830"/>
                </a:cubicBezTo>
                <a:lnTo>
                  <a:pt x="1270238" y="0"/>
                </a:lnTo>
                <a:lnTo>
                  <a:pt x="1737360" y="467122"/>
                </a:lnTo>
                <a:lnTo>
                  <a:pt x="868680" y="1335802"/>
                </a:lnTo>
                <a:lnTo>
                  <a:pt x="0" y="467122"/>
                </a:lnTo>
                <a:lnTo>
                  <a:pt x="467122" y="0"/>
                </a:lnTo>
                <a:close/>
              </a:path>
            </a:pathLst>
          </a:custGeom>
          <a:blipFill>
            <a:blip r:embed="rId6"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7" name="椭圆 36"/>
          <p:cNvSpPr/>
          <p:nvPr/>
        </p:nvSpPr>
        <p:spPr>
          <a:xfrm>
            <a:off x="1886346" y="2072020"/>
            <a:ext cx="910201" cy="910201"/>
          </a:xfrm>
          <a:prstGeom prst="ellipse">
            <a:avLst/>
          </a:prstGeom>
          <a:gradFill flip="none" rotWithShape="1">
            <a:gsLst>
              <a:gs pos="0">
                <a:srgbClr val="C00000"/>
              </a:gs>
              <a:gs pos="100000">
                <a:srgbClr val="FF0000"/>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2" name="文本框 41"/>
          <p:cNvSpPr txBox="1"/>
          <p:nvPr/>
        </p:nvSpPr>
        <p:spPr>
          <a:xfrm>
            <a:off x="1917758" y="2330279"/>
            <a:ext cx="932129" cy="400110"/>
          </a:xfrm>
          <a:prstGeom prst="rect">
            <a:avLst/>
          </a:prstGeom>
          <a:noFill/>
        </p:spPr>
        <p:txBody>
          <a:bodyPr wrap="square" lIns="91438" tIns="45719" rIns="91438" bIns="45719"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LOGO</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4357686" y="1500180"/>
            <a:ext cx="4357718" cy="1754324"/>
          </a:xfrm>
          <a:prstGeom prst="rect">
            <a:avLst/>
          </a:prstGeom>
          <a:noFill/>
        </p:spPr>
        <p:txBody>
          <a:bodyPr wrap="square" lIns="91438" tIns="45719" rIns="91438" bIns="45719" rtlCol="0">
            <a:spAutoFit/>
          </a:bodyPr>
          <a:lstStyle/>
          <a:p>
            <a:r>
              <a:rPr lang="zh-CN" altLang="en-US" sz="5400" b="1" dirty="0" smtClean="0">
                <a:solidFill>
                  <a:schemeClr val="bg1"/>
                </a:solidFill>
                <a:effectLst>
                  <a:innerShdw blurRad="63500" dist="50800" dir="18900000">
                    <a:prstClr val="black">
                      <a:alpha val="50000"/>
                    </a:prstClr>
                  </a:innerShdw>
                </a:effectLst>
                <a:latin typeface="思源黑体" pitchFamily="34" charset="-122"/>
                <a:ea typeface="思源黑体" pitchFamily="34" charset="-122"/>
                <a:sym typeface="+mn-ea"/>
              </a:rPr>
              <a:t>创建高绩效</a:t>
            </a:r>
            <a:endParaRPr lang="en-US" altLang="zh-CN" sz="5400" b="1" dirty="0" smtClean="0">
              <a:solidFill>
                <a:schemeClr val="bg1"/>
              </a:solidFill>
              <a:effectLst>
                <a:innerShdw blurRad="63500" dist="50800" dir="18900000">
                  <a:prstClr val="black">
                    <a:alpha val="50000"/>
                  </a:prstClr>
                </a:innerShdw>
              </a:effectLst>
              <a:latin typeface="思源黑体" pitchFamily="34" charset="-122"/>
              <a:ea typeface="思源黑体" pitchFamily="34" charset="-122"/>
              <a:sym typeface="+mn-ea"/>
            </a:endParaRPr>
          </a:p>
          <a:p>
            <a:r>
              <a:rPr lang="zh-CN" altLang="en-US" sz="5400" b="1" dirty="0" smtClean="0">
                <a:solidFill>
                  <a:schemeClr val="bg1"/>
                </a:solidFill>
                <a:effectLst>
                  <a:innerShdw blurRad="63500" dist="50800" dir="18900000">
                    <a:prstClr val="black">
                      <a:alpha val="50000"/>
                    </a:prstClr>
                  </a:innerShdw>
                </a:effectLst>
                <a:latin typeface="思源黑体" pitchFamily="34" charset="-122"/>
                <a:ea typeface="思源黑体" pitchFamily="34" charset="-122"/>
                <a:sym typeface="+mn-ea"/>
              </a:rPr>
              <a:t>团队的要诀</a:t>
            </a:r>
          </a:p>
        </p:txBody>
      </p:sp>
      <p:sp>
        <p:nvSpPr>
          <p:cNvPr id="48" name="椭圆 47"/>
          <p:cNvSpPr/>
          <p:nvPr/>
        </p:nvSpPr>
        <p:spPr>
          <a:xfrm>
            <a:off x="723900" y="3126320"/>
            <a:ext cx="474100" cy="474100"/>
          </a:xfrm>
          <a:prstGeom prst="ellipse">
            <a:avLst/>
          </a:prstGeom>
          <a:gradFill flip="none" rotWithShape="1">
            <a:gsLst>
              <a:gs pos="0">
                <a:schemeClr val="bg1"/>
              </a:gs>
              <a:gs pos="100000">
                <a:schemeClr val="bg1">
                  <a:lumMod val="85000"/>
                </a:schemeClr>
              </a:gs>
            </a:gsLst>
            <a:lin ang="18900000" scaled="1"/>
            <a:tileRect/>
          </a:gradFill>
          <a:ln w="28575">
            <a:gradFill flip="none" rotWithShape="1">
              <a:gsLst>
                <a:gs pos="0">
                  <a:schemeClr val="bg1"/>
                </a:gs>
                <a:gs pos="100000">
                  <a:schemeClr val="bg1">
                    <a:lumMod val="85000"/>
                  </a:schemeClr>
                </a:gs>
              </a:gsLst>
              <a:lin ang="8100000" scaled="1"/>
              <a:tileRect/>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9" name="椭圆 48"/>
          <p:cNvSpPr/>
          <p:nvPr/>
        </p:nvSpPr>
        <p:spPr>
          <a:xfrm>
            <a:off x="6000760" y="3555259"/>
            <a:ext cx="428628" cy="376828"/>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0" name="椭圆 49"/>
          <p:cNvSpPr/>
          <p:nvPr/>
        </p:nvSpPr>
        <p:spPr>
          <a:xfrm>
            <a:off x="3282325" y="4532391"/>
            <a:ext cx="489374" cy="489374"/>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1" name="椭圆 50"/>
          <p:cNvSpPr/>
          <p:nvPr/>
        </p:nvSpPr>
        <p:spPr>
          <a:xfrm>
            <a:off x="7572396" y="4626829"/>
            <a:ext cx="302375" cy="302375"/>
          </a:xfrm>
          <a:prstGeom prst="ellipse">
            <a:avLst/>
          </a:prstGeom>
          <a:gradFill flip="none" rotWithShape="1">
            <a:gsLst>
              <a:gs pos="0">
                <a:srgbClr val="C00000">
                  <a:lumMod val="90000"/>
                </a:srgbClr>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2" name="椭圆 51"/>
          <p:cNvSpPr/>
          <p:nvPr/>
        </p:nvSpPr>
        <p:spPr>
          <a:xfrm>
            <a:off x="8643966" y="4769705"/>
            <a:ext cx="257708" cy="257708"/>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3" name="椭圆 52"/>
          <p:cNvSpPr/>
          <p:nvPr/>
        </p:nvSpPr>
        <p:spPr>
          <a:xfrm>
            <a:off x="1281776" y="4597837"/>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4" name="椭圆 53"/>
          <p:cNvSpPr/>
          <p:nvPr/>
        </p:nvSpPr>
        <p:spPr>
          <a:xfrm>
            <a:off x="285720" y="4912581"/>
            <a:ext cx="305403" cy="305403"/>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5" name="椭圆 54"/>
          <p:cNvSpPr/>
          <p:nvPr/>
        </p:nvSpPr>
        <p:spPr>
          <a:xfrm>
            <a:off x="4572000" y="3483821"/>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6" name="椭圆 55"/>
          <p:cNvSpPr/>
          <p:nvPr/>
        </p:nvSpPr>
        <p:spPr>
          <a:xfrm>
            <a:off x="1610357" y="3765375"/>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7" name="椭圆 56"/>
          <p:cNvSpPr/>
          <p:nvPr/>
        </p:nvSpPr>
        <p:spPr>
          <a:xfrm>
            <a:off x="7717574" y="3781949"/>
            <a:ext cx="350520" cy="35052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8" name="椭圆 57"/>
          <p:cNvSpPr/>
          <p:nvPr/>
        </p:nvSpPr>
        <p:spPr>
          <a:xfrm>
            <a:off x="4572000" y="4483953"/>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9" name="椭圆 58"/>
          <p:cNvSpPr/>
          <p:nvPr/>
        </p:nvSpPr>
        <p:spPr>
          <a:xfrm>
            <a:off x="3042954" y="3673935"/>
            <a:ext cx="350520" cy="35052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0" name="椭圆 59"/>
          <p:cNvSpPr/>
          <p:nvPr/>
        </p:nvSpPr>
        <p:spPr>
          <a:xfrm>
            <a:off x="3614430" y="3081997"/>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1" name="椭圆 60"/>
          <p:cNvSpPr/>
          <p:nvPr/>
        </p:nvSpPr>
        <p:spPr>
          <a:xfrm>
            <a:off x="2357422" y="4841125"/>
            <a:ext cx="302375" cy="302375"/>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2" name="椭圆 31"/>
          <p:cNvSpPr/>
          <p:nvPr/>
        </p:nvSpPr>
        <p:spPr>
          <a:xfrm>
            <a:off x="6357950" y="4741899"/>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2" name="椭圆 61"/>
          <p:cNvSpPr/>
          <p:nvPr/>
        </p:nvSpPr>
        <p:spPr>
          <a:xfrm>
            <a:off x="5290456" y="4672444"/>
            <a:ext cx="305403" cy="305403"/>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Tree>
    <p:extLst>
      <p:ext uri="{BB962C8B-B14F-4D97-AF65-F5344CB8AC3E}">
        <p14:creationId xmlns:p14="http://schemas.microsoft.com/office/powerpoint/2010/main" xmlns="" val="1158186136"/>
      </p:ext>
    </p:extLst>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2"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1+#ppt_w/2"/>
                                          </p:val>
                                        </p:tav>
                                        <p:tav tm="100000">
                                          <p:val>
                                            <p:strVal val="#ppt_x"/>
                                          </p:val>
                                        </p:tav>
                                      </p:tavLst>
                                    </p:anim>
                                    <p:anim calcmode="lin" valueType="num">
                                      <p:cBhvr additive="base">
                                        <p:cTn id="17" dur="500" fill="hold"/>
                                        <p:tgtEl>
                                          <p:spTgt spid="35"/>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0-#ppt_w/2"/>
                                          </p:val>
                                        </p:tav>
                                        <p:tav tm="100000">
                                          <p:val>
                                            <p:strVal val="#ppt_x"/>
                                          </p:val>
                                        </p:tav>
                                      </p:tavLst>
                                    </p:anim>
                                    <p:anim calcmode="lin" valueType="num">
                                      <p:cBhvr additive="base">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childTnLst>
                          </p:cTn>
                        </p:par>
                        <p:par>
                          <p:cTn id="28" fill="hold">
                            <p:stCondLst>
                              <p:cond delay="1500"/>
                            </p:stCondLst>
                            <p:childTnLst>
                              <p:par>
                                <p:cTn id="29" presetID="16" presetClass="entr" presetSubtype="21" fill="hold" grpId="0" nodeType="afterEffect">
                                  <p:stCondLst>
                                    <p:cond delay="0"/>
                                  </p:stCondLst>
                                  <p:childTnLst>
                                    <p:set>
                                      <p:cBhvr>
                                        <p:cTn id="30" dur="1" fill="hold">
                                          <p:stCondLst>
                                            <p:cond delay="0"/>
                                          </p:stCondLst>
                                        </p:cTn>
                                        <p:tgtEl>
                                          <p:spTgt spid="42">
                                            <p:txEl>
                                              <p:pRg st="0" end="0"/>
                                            </p:txEl>
                                          </p:spTgt>
                                        </p:tgtEl>
                                        <p:attrNameLst>
                                          <p:attrName>style.visibility</p:attrName>
                                        </p:attrNameLst>
                                      </p:cBhvr>
                                      <p:to>
                                        <p:strVal val="visible"/>
                                      </p:to>
                                    </p:set>
                                    <p:animEffect transition="in" filter="barn(inVertical)">
                                      <p:cBhvr>
                                        <p:cTn id="31" dur="500"/>
                                        <p:tgtEl>
                                          <p:spTgt spid="42">
                                            <p:txEl>
                                              <p:pRg st="0" end="0"/>
                                            </p:txEl>
                                          </p:spTgt>
                                        </p:tgtEl>
                                      </p:cBhvr>
                                    </p:animEffect>
                                  </p:childTnLst>
                                </p:cTn>
                              </p:par>
                            </p:childTnLst>
                          </p:cTn>
                        </p:par>
                        <p:par>
                          <p:cTn id="32" fill="hold">
                            <p:stCondLst>
                              <p:cond delay="2000"/>
                            </p:stCondLst>
                            <p:childTnLst>
                              <p:par>
                                <p:cTn id="33" presetID="26" presetClass="emph" presetSubtype="0" repeatCount="indefinite" fill="hold" nodeType="afterEffect">
                                  <p:stCondLst>
                                    <p:cond delay="0"/>
                                  </p:stCondLst>
                                  <p:childTnLst>
                                    <p:animEffect transition="out" filter="fade">
                                      <p:cBhvr>
                                        <p:cTn id="34" dur="500" tmFilter="0, 0; .2, .5; .8, .5; 1, 0"/>
                                        <p:tgtEl>
                                          <p:spTgt spid="42">
                                            <p:txEl>
                                              <p:pRg st="0" end="0"/>
                                            </p:txEl>
                                          </p:spTgt>
                                        </p:tgtEl>
                                      </p:cBhvr>
                                    </p:animEffect>
                                    <p:animScale>
                                      <p:cBhvr>
                                        <p:cTn id="35" dur="250" autoRev="1" fill="hold"/>
                                        <p:tgtEl>
                                          <p:spTgt spid="42">
                                            <p:txEl>
                                              <p:pRg st="0" end="0"/>
                                            </p:txEl>
                                          </p:spTgt>
                                        </p:tgtEl>
                                      </p:cBhvr>
                                      <p:by x="105000" y="105000"/>
                                    </p:animScale>
                                  </p:childTnLst>
                                </p:cTn>
                              </p:par>
                            </p:childTnLst>
                          </p:cTn>
                        </p:par>
                        <p:par>
                          <p:cTn id="36" fill="hold">
                            <p:stCondLst>
                              <p:cond delay="2500"/>
                            </p:stCondLst>
                            <p:childTnLst>
                              <p:par>
                                <p:cTn id="37" presetID="49" presetClass="entr" presetSubtype="0" decel="10000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anim calcmode="lin" valueType="num">
                                      <p:cBhvr>
                                        <p:cTn id="41" dur="500" fill="hold"/>
                                        <p:tgtEl>
                                          <p:spTgt spid="44"/>
                                        </p:tgtEl>
                                        <p:attrNameLst>
                                          <p:attrName>style.rotation</p:attrName>
                                        </p:attrNameLst>
                                      </p:cBhvr>
                                      <p:tavLst>
                                        <p:tav tm="0">
                                          <p:val>
                                            <p:fltVal val="360"/>
                                          </p:val>
                                        </p:tav>
                                        <p:tav tm="100000">
                                          <p:val>
                                            <p:fltVal val="0"/>
                                          </p:val>
                                        </p:tav>
                                      </p:tavLst>
                                    </p:anim>
                                    <p:animEffect transition="in" filter="fade">
                                      <p:cBhvr>
                                        <p:cTn id="42" dur="500"/>
                                        <p:tgtEl>
                                          <p:spTgt spid="44"/>
                                        </p:tgtEl>
                                      </p:cBhvr>
                                    </p:animEffect>
                                  </p:childTnLst>
                                </p:cTn>
                              </p:par>
                            </p:childTnLst>
                          </p:cTn>
                        </p:par>
                        <p:par>
                          <p:cTn id="43" fill="hold">
                            <p:stCondLst>
                              <p:cond delay="3000"/>
                            </p:stCondLst>
                            <p:childTnLst>
                              <p:par>
                                <p:cTn id="44" presetID="53" presetClass="entr" presetSubtype="528" fill="hold" grpId="0" nodeType="afterEffect">
                                  <p:stCondLst>
                                    <p:cond delay="0"/>
                                  </p:stCondLst>
                                  <p:childTnLst>
                                    <p:set>
                                      <p:cBhvr>
                                        <p:cTn id="45" dur="1" fill="hold">
                                          <p:stCondLst>
                                            <p:cond delay="0"/>
                                          </p:stCondLst>
                                        </p:cTn>
                                        <p:tgtEl>
                                          <p:spTgt spid="56"/>
                                        </p:tgtEl>
                                        <p:attrNameLst>
                                          <p:attrName>style.visibility</p:attrName>
                                        </p:attrNameLst>
                                      </p:cBhvr>
                                      <p:to>
                                        <p:strVal val="visible"/>
                                      </p:to>
                                    </p:set>
                                    <p:anim calcmode="lin" valueType="num">
                                      <p:cBhvr>
                                        <p:cTn id="46" dur="500" fill="hold"/>
                                        <p:tgtEl>
                                          <p:spTgt spid="56"/>
                                        </p:tgtEl>
                                        <p:attrNameLst>
                                          <p:attrName>ppt_w</p:attrName>
                                        </p:attrNameLst>
                                      </p:cBhvr>
                                      <p:tavLst>
                                        <p:tav tm="0">
                                          <p:val>
                                            <p:fltVal val="0"/>
                                          </p:val>
                                        </p:tav>
                                        <p:tav tm="100000">
                                          <p:val>
                                            <p:strVal val="#ppt_w"/>
                                          </p:val>
                                        </p:tav>
                                      </p:tavLst>
                                    </p:anim>
                                    <p:anim calcmode="lin" valueType="num">
                                      <p:cBhvr>
                                        <p:cTn id="47" dur="500" fill="hold"/>
                                        <p:tgtEl>
                                          <p:spTgt spid="56"/>
                                        </p:tgtEl>
                                        <p:attrNameLst>
                                          <p:attrName>ppt_h</p:attrName>
                                        </p:attrNameLst>
                                      </p:cBhvr>
                                      <p:tavLst>
                                        <p:tav tm="0">
                                          <p:val>
                                            <p:fltVal val="0"/>
                                          </p:val>
                                        </p:tav>
                                        <p:tav tm="100000">
                                          <p:val>
                                            <p:strVal val="#ppt_h"/>
                                          </p:val>
                                        </p:tav>
                                      </p:tavLst>
                                    </p:anim>
                                    <p:animEffect transition="in" filter="fade">
                                      <p:cBhvr>
                                        <p:cTn id="48" dur="500"/>
                                        <p:tgtEl>
                                          <p:spTgt spid="56"/>
                                        </p:tgtEl>
                                      </p:cBhvr>
                                    </p:animEffect>
                                    <p:anim calcmode="lin" valueType="num">
                                      <p:cBhvr>
                                        <p:cTn id="49" dur="500" fill="hold"/>
                                        <p:tgtEl>
                                          <p:spTgt spid="56"/>
                                        </p:tgtEl>
                                        <p:attrNameLst>
                                          <p:attrName>ppt_x</p:attrName>
                                        </p:attrNameLst>
                                      </p:cBhvr>
                                      <p:tavLst>
                                        <p:tav tm="0">
                                          <p:val>
                                            <p:fltVal val="0.5"/>
                                          </p:val>
                                        </p:tav>
                                        <p:tav tm="100000">
                                          <p:val>
                                            <p:strVal val="#ppt_x"/>
                                          </p:val>
                                        </p:tav>
                                      </p:tavLst>
                                    </p:anim>
                                    <p:anim calcmode="lin" valueType="num">
                                      <p:cBhvr>
                                        <p:cTn id="50" dur="500" fill="hold"/>
                                        <p:tgtEl>
                                          <p:spTgt spid="56"/>
                                        </p:tgtEl>
                                        <p:attrNameLst>
                                          <p:attrName>ppt_y</p:attrName>
                                        </p:attrNameLst>
                                      </p:cBhvr>
                                      <p:tavLst>
                                        <p:tav tm="0">
                                          <p:val>
                                            <p:fltVal val="0.5"/>
                                          </p:val>
                                        </p:tav>
                                        <p:tav tm="100000">
                                          <p:val>
                                            <p:strVal val="#ppt_y"/>
                                          </p:val>
                                        </p:tav>
                                      </p:tavLst>
                                    </p:anim>
                                  </p:childTnLst>
                                </p:cTn>
                              </p:par>
                              <p:par>
                                <p:cTn id="51" presetID="53" presetClass="entr" presetSubtype="528" fill="hold" grpId="0" nodeType="withEffect">
                                  <p:stCondLst>
                                    <p:cond delay="250"/>
                                  </p:stCondLst>
                                  <p:childTnLst>
                                    <p:set>
                                      <p:cBhvr>
                                        <p:cTn id="52" dur="1" fill="hold">
                                          <p:stCondLst>
                                            <p:cond delay="0"/>
                                          </p:stCondLst>
                                        </p:cTn>
                                        <p:tgtEl>
                                          <p:spTgt spid="48"/>
                                        </p:tgtEl>
                                        <p:attrNameLst>
                                          <p:attrName>style.visibility</p:attrName>
                                        </p:attrNameLst>
                                      </p:cBhvr>
                                      <p:to>
                                        <p:strVal val="visible"/>
                                      </p:to>
                                    </p:set>
                                    <p:anim calcmode="lin" valueType="num">
                                      <p:cBhvr>
                                        <p:cTn id="53" dur="500" fill="hold"/>
                                        <p:tgtEl>
                                          <p:spTgt spid="48"/>
                                        </p:tgtEl>
                                        <p:attrNameLst>
                                          <p:attrName>ppt_w</p:attrName>
                                        </p:attrNameLst>
                                      </p:cBhvr>
                                      <p:tavLst>
                                        <p:tav tm="0">
                                          <p:val>
                                            <p:fltVal val="0"/>
                                          </p:val>
                                        </p:tav>
                                        <p:tav tm="100000">
                                          <p:val>
                                            <p:strVal val="#ppt_w"/>
                                          </p:val>
                                        </p:tav>
                                      </p:tavLst>
                                    </p:anim>
                                    <p:anim calcmode="lin" valueType="num">
                                      <p:cBhvr>
                                        <p:cTn id="54" dur="500" fill="hold"/>
                                        <p:tgtEl>
                                          <p:spTgt spid="48"/>
                                        </p:tgtEl>
                                        <p:attrNameLst>
                                          <p:attrName>ppt_h</p:attrName>
                                        </p:attrNameLst>
                                      </p:cBhvr>
                                      <p:tavLst>
                                        <p:tav tm="0">
                                          <p:val>
                                            <p:fltVal val="0"/>
                                          </p:val>
                                        </p:tav>
                                        <p:tav tm="100000">
                                          <p:val>
                                            <p:strVal val="#ppt_h"/>
                                          </p:val>
                                        </p:tav>
                                      </p:tavLst>
                                    </p:anim>
                                    <p:animEffect transition="in" filter="fade">
                                      <p:cBhvr>
                                        <p:cTn id="55" dur="500"/>
                                        <p:tgtEl>
                                          <p:spTgt spid="48"/>
                                        </p:tgtEl>
                                      </p:cBhvr>
                                    </p:animEffect>
                                    <p:anim calcmode="lin" valueType="num">
                                      <p:cBhvr>
                                        <p:cTn id="56" dur="500" fill="hold"/>
                                        <p:tgtEl>
                                          <p:spTgt spid="48"/>
                                        </p:tgtEl>
                                        <p:attrNameLst>
                                          <p:attrName>ppt_x</p:attrName>
                                        </p:attrNameLst>
                                      </p:cBhvr>
                                      <p:tavLst>
                                        <p:tav tm="0">
                                          <p:val>
                                            <p:fltVal val="0.5"/>
                                          </p:val>
                                        </p:tav>
                                        <p:tav tm="100000">
                                          <p:val>
                                            <p:strVal val="#ppt_x"/>
                                          </p:val>
                                        </p:tav>
                                      </p:tavLst>
                                    </p:anim>
                                    <p:anim calcmode="lin" valueType="num">
                                      <p:cBhvr>
                                        <p:cTn id="57" dur="500" fill="hold"/>
                                        <p:tgtEl>
                                          <p:spTgt spid="48"/>
                                        </p:tgtEl>
                                        <p:attrNameLst>
                                          <p:attrName>ppt_y</p:attrName>
                                        </p:attrNameLst>
                                      </p:cBhvr>
                                      <p:tavLst>
                                        <p:tav tm="0">
                                          <p:val>
                                            <p:fltVal val="0.5"/>
                                          </p:val>
                                        </p:tav>
                                        <p:tav tm="100000">
                                          <p:val>
                                            <p:strVal val="#ppt_y"/>
                                          </p:val>
                                        </p:tav>
                                      </p:tavLst>
                                    </p:anim>
                                  </p:childTnLst>
                                </p:cTn>
                              </p:par>
                              <p:par>
                                <p:cTn id="58" presetID="53" presetClass="entr" presetSubtype="528" fill="hold" grpId="0" nodeType="withEffect">
                                  <p:stCondLst>
                                    <p:cond delay="500"/>
                                  </p:stCondLst>
                                  <p:childTnLst>
                                    <p:set>
                                      <p:cBhvr>
                                        <p:cTn id="59" dur="1" fill="hold">
                                          <p:stCondLst>
                                            <p:cond delay="0"/>
                                          </p:stCondLst>
                                        </p:cTn>
                                        <p:tgtEl>
                                          <p:spTgt spid="54"/>
                                        </p:tgtEl>
                                        <p:attrNameLst>
                                          <p:attrName>style.visibility</p:attrName>
                                        </p:attrNameLst>
                                      </p:cBhvr>
                                      <p:to>
                                        <p:strVal val="visible"/>
                                      </p:to>
                                    </p:set>
                                    <p:anim calcmode="lin" valueType="num">
                                      <p:cBhvr>
                                        <p:cTn id="60" dur="500" fill="hold"/>
                                        <p:tgtEl>
                                          <p:spTgt spid="54"/>
                                        </p:tgtEl>
                                        <p:attrNameLst>
                                          <p:attrName>ppt_w</p:attrName>
                                        </p:attrNameLst>
                                      </p:cBhvr>
                                      <p:tavLst>
                                        <p:tav tm="0">
                                          <p:val>
                                            <p:fltVal val="0"/>
                                          </p:val>
                                        </p:tav>
                                        <p:tav tm="100000">
                                          <p:val>
                                            <p:strVal val="#ppt_w"/>
                                          </p:val>
                                        </p:tav>
                                      </p:tavLst>
                                    </p:anim>
                                    <p:anim calcmode="lin" valueType="num">
                                      <p:cBhvr>
                                        <p:cTn id="61" dur="500" fill="hold"/>
                                        <p:tgtEl>
                                          <p:spTgt spid="54"/>
                                        </p:tgtEl>
                                        <p:attrNameLst>
                                          <p:attrName>ppt_h</p:attrName>
                                        </p:attrNameLst>
                                      </p:cBhvr>
                                      <p:tavLst>
                                        <p:tav tm="0">
                                          <p:val>
                                            <p:fltVal val="0"/>
                                          </p:val>
                                        </p:tav>
                                        <p:tav tm="100000">
                                          <p:val>
                                            <p:strVal val="#ppt_h"/>
                                          </p:val>
                                        </p:tav>
                                      </p:tavLst>
                                    </p:anim>
                                    <p:animEffect transition="in" filter="fade">
                                      <p:cBhvr>
                                        <p:cTn id="62" dur="500"/>
                                        <p:tgtEl>
                                          <p:spTgt spid="54"/>
                                        </p:tgtEl>
                                      </p:cBhvr>
                                    </p:animEffect>
                                    <p:anim calcmode="lin" valueType="num">
                                      <p:cBhvr>
                                        <p:cTn id="63" dur="500" fill="hold"/>
                                        <p:tgtEl>
                                          <p:spTgt spid="54"/>
                                        </p:tgtEl>
                                        <p:attrNameLst>
                                          <p:attrName>ppt_x</p:attrName>
                                        </p:attrNameLst>
                                      </p:cBhvr>
                                      <p:tavLst>
                                        <p:tav tm="0">
                                          <p:val>
                                            <p:fltVal val="0.5"/>
                                          </p:val>
                                        </p:tav>
                                        <p:tav tm="100000">
                                          <p:val>
                                            <p:strVal val="#ppt_x"/>
                                          </p:val>
                                        </p:tav>
                                      </p:tavLst>
                                    </p:anim>
                                    <p:anim calcmode="lin" valueType="num">
                                      <p:cBhvr>
                                        <p:cTn id="64" dur="500" fill="hold"/>
                                        <p:tgtEl>
                                          <p:spTgt spid="54"/>
                                        </p:tgtEl>
                                        <p:attrNameLst>
                                          <p:attrName>ppt_y</p:attrName>
                                        </p:attrNameLst>
                                      </p:cBhvr>
                                      <p:tavLst>
                                        <p:tav tm="0">
                                          <p:val>
                                            <p:fltVal val="0.5"/>
                                          </p:val>
                                        </p:tav>
                                        <p:tav tm="100000">
                                          <p:val>
                                            <p:strVal val="#ppt_y"/>
                                          </p:val>
                                        </p:tav>
                                      </p:tavLst>
                                    </p:anim>
                                  </p:childTnLst>
                                </p:cTn>
                              </p:par>
                              <p:par>
                                <p:cTn id="65" presetID="53" presetClass="entr" presetSubtype="528" fill="hold" grpId="0" nodeType="withEffect">
                                  <p:stCondLst>
                                    <p:cond delay="750"/>
                                  </p:stCondLst>
                                  <p:childTnLst>
                                    <p:set>
                                      <p:cBhvr>
                                        <p:cTn id="66" dur="1" fill="hold">
                                          <p:stCondLst>
                                            <p:cond delay="0"/>
                                          </p:stCondLst>
                                        </p:cTn>
                                        <p:tgtEl>
                                          <p:spTgt spid="53"/>
                                        </p:tgtEl>
                                        <p:attrNameLst>
                                          <p:attrName>style.visibility</p:attrName>
                                        </p:attrNameLst>
                                      </p:cBhvr>
                                      <p:to>
                                        <p:strVal val="visible"/>
                                      </p:to>
                                    </p:set>
                                    <p:anim calcmode="lin" valueType="num">
                                      <p:cBhvr>
                                        <p:cTn id="67" dur="500" fill="hold"/>
                                        <p:tgtEl>
                                          <p:spTgt spid="53"/>
                                        </p:tgtEl>
                                        <p:attrNameLst>
                                          <p:attrName>ppt_w</p:attrName>
                                        </p:attrNameLst>
                                      </p:cBhvr>
                                      <p:tavLst>
                                        <p:tav tm="0">
                                          <p:val>
                                            <p:fltVal val="0"/>
                                          </p:val>
                                        </p:tav>
                                        <p:tav tm="100000">
                                          <p:val>
                                            <p:strVal val="#ppt_w"/>
                                          </p:val>
                                        </p:tav>
                                      </p:tavLst>
                                    </p:anim>
                                    <p:anim calcmode="lin" valueType="num">
                                      <p:cBhvr>
                                        <p:cTn id="68" dur="500" fill="hold"/>
                                        <p:tgtEl>
                                          <p:spTgt spid="53"/>
                                        </p:tgtEl>
                                        <p:attrNameLst>
                                          <p:attrName>ppt_h</p:attrName>
                                        </p:attrNameLst>
                                      </p:cBhvr>
                                      <p:tavLst>
                                        <p:tav tm="0">
                                          <p:val>
                                            <p:fltVal val="0"/>
                                          </p:val>
                                        </p:tav>
                                        <p:tav tm="100000">
                                          <p:val>
                                            <p:strVal val="#ppt_h"/>
                                          </p:val>
                                        </p:tav>
                                      </p:tavLst>
                                    </p:anim>
                                    <p:animEffect transition="in" filter="fade">
                                      <p:cBhvr>
                                        <p:cTn id="69" dur="500"/>
                                        <p:tgtEl>
                                          <p:spTgt spid="53"/>
                                        </p:tgtEl>
                                      </p:cBhvr>
                                    </p:animEffect>
                                    <p:anim calcmode="lin" valueType="num">
                                      <p:cBhvr>
                                        <p:cTn id="70" dur="500" fill="hold"/>
                                        <p:tgtEl>
                                          <p:spTgt spid="53"/>
                                        </p:tgtEl>
                                        <p:attrNameLst>
                                          <p:attrName>ppt_x</p:attrName>
                                        </p:attrNameLst>
                                      </p:cBhvr>
                                      <p:tavLst>
                                        <p:tav tm="0">
                                          <p:val>
                                            <p:fltVal val="0.5"/>
                                          </p:val>
                                        </p:tav>
                                        <p:tav tm="100000">
                                          <p:val>
                                            <p:strVal val="#ppt_x"/>
                                          </p:val>
                                        </p:tav>
                                      </p:tavLst>
                                    </p:anim>
                                    <p:anim calcmode="lin" valueType="num">
                                      <p:cBhvr>
                                        <p:cTn id="71" dur="500" fill="hold"/>
                                        <p:tgtEl>
                                          <p:spTgt spid="53"/>
                                        </p:tgtEl>
                                        <p:attrNameLst>
                                          <p:attrName>ppt_y</p:attrName>
                                        </p:attrNameLst>
                                      </p:cBhvr>
                                      <p:tavLst>
                                        <p:tav tm="0">
                                          <p:val>
                                            <p:fltVal val="0.5"/>
                                          </p:val>
                                        </p:tav>
                                        <p:tav tm="100000">
                                          <p:val>
                                            <p:strVal val="#ppt_y"/>
                                          </p:val>
                                        </p:tav>
                                      </p:tavLst>
                                    </p:anim>
                                  </p:childTnLst>
                                </p:cTn>
                              </p:par>
                              <p:par>
                                <p:cTn id="72" presetID="53" presetClass="entr" presetSubtype="528" fill="hold" grpId="0" nodeType="withEffect">
                                  <p:stCondLst>
                                    <p:cond delay="1000"/>
                                  </p:stCondLst>
                                  <p:childTnLst>
                                    <p:set>
                                      <p:cBhvr>
                                        <p:cTn id="73" dur="1" fill="hold">
                                          <p:stCondLst>
                                            <p:cond delay="0"/>
                                          </p:stCondLst>
                                        </p:cTn>
                                        <p:tgtEl>
                                          <p:spTgt spid="61"/>
                                        </p:tgtEl>
                                        <p:attrNameLst>
                                          <p:attrName>style.visibility</p:attrName>
                                        </p:attrNameLst>
                                      </p:cBhvr>
                                      <p:to>
                                        <p:strVal val="visible"/>
                                      </p:to>
                                    </p:set>
                                    <p:anim calcmode="lin" valueType="num">
                                      <p:cBhvr>
                                        <p:cTn id="74" dur="500" fill="hold"/>
                                        <p:tgtEl>
                                          <p:spTgt spid="61"/>
                                        </p:tgtEl>
                                        <p:attrNameLst>
                                          <p:attrName>ppt_w</p:attrName>
                                        </p:attrNameLst>
                                      </p:cBhvr>
                                      <p:tavLst>
                                        <p:tav tm="0">
                                          <p:val>
                                            <p:fltVal val="0"/>
                                          </p:val>
                                        </p:tav>
                                        <p:tav tm="100000">
                                          <p:val>
                                            <p:strVal val="#ppt_w"/>
                                          </p:val>
                                        </p:tav>
                                      </p:tavLst>
                                    </p:anim>
                                    <p:anim calcmode="lin" valueType="num">
                                      <p:cBhvr>
                                        <p:cTn id="75" dur="500" fill="hold"/>
                                        <p:tgtEl>
                                          <p:spTgt spid="61"/>
                                        </p:tgtEl>
                                        <p:attrNameLst>
                                          <p:attrName>ppt_h</p:attrName>
                                        </p:attrNameLst>
                                      </p:cBhvr>
                                      <p:tavLst>
                                        <p:tav tm="0">
                                          <p:val>
                                            <p:fltVal val="0"/>
                                          </p:val>
                                        </p:tav>
                                        <p:tav tm="100000">
                                          <p:val>
                                            <p:strVal val="#ppt_h"/>
                                          </p:val>
                                        </p:tav>
                                      </p:tavLst>
                                    </p:anim>
                                    <p:animEffect transition="in" filter="fade">
                                      <p:cBhvr>
                                        <p:cTn id="76" dur="500"/>
                                        <p:tgtEl>
                                          <p:spTgt spid="61"/>
                                        </p:tgtEl>
                                      </p:cBhvr>
                                    </p:animEffect>
                                    <p:anim calcmode="lin" valueType="num">
                                      <p:cBhvr>
                                        <p:cTn id="77" dur="500" fill="hold"/>
                                        <p:tgtEl>
                                          <p:spTgt spid="61"/>
                                        </p:tgtEl>
                                        <p:attrNameLst>
                                          <p:attrName>ppt_x</p:attrName>
                                        </p:attrNameLst>
                                      </p:cBhvr>
                                      <p:tavLst>
                                        <p:tav tm="0">
                                          <p:val>
                                            <p:fltVal val="0.5"/>
                                          </p:val>
                                        </p:tav>
                                        <p:tav tm="100000">
                                          <p:val>
                                            <p:strVal val="#ppt_x"/>
                                          </p:val>
                                        </p:tav>
                                      </p:tavLst>
                                    </p:anim>
                                    <p:anim calcmode="lin" valueType="num">
                                      <p:cBhvr>
                                        <p:cTn id="78" dur="500" fill="hold"/>
                                        <p:tgtEl>
                                          <p:spTgt spid="61"/>
                                        </p:tgtEl>
                                        <p:attrNameLst>
                                          <p:attrName>ppt_y</p:attrName>
                                        </p:attrNameLst>
                                      </p:cBhvr>
                                      <p:tavLst>
                                        <p:tav tm="0">
                                          <p:val>
                                            <p:fltVal val="0.5"/>
                                          </p:val>
                                        </p:tav>
                                        <p:tav tm="100000">
                                          <p:val>
                                            <p:strVal val="#ppt_y"/>
                                          </p:val>
                                        </p:tav>
                                      </p:tavLst>
                                    </p:anim>
                                  </p:childTnLst>
                                </p:cTn>
                              </p:par>
                              <p:par>
                                <p:cTn id="79" presetID="53" presetClass="entr" presetSubtype="528" fill="hold" grpId="0" nodeType="withEffect">
                                  <p:stCondLst>
                                    <p:cond delay="1250"/>
                                  </p:stCondLst>
                                  <p:childTnLst>
                                    <p:set>
                                      <p:cBhvr>
                                        <p:cTn id="80" dur="1" fill="hold">
                                          <p:stCondLst>
                                            <p:cond delay="0"/>
                                          </p:stCondLst>
                                        </p:cTn>
                                        <p:tgtEl>
                                          <p:spTgt spid="55"/>
                                        </p:tgtEl>
                                        <p:attrNameLst>
                                          <p:attrName>style.visibility</p:attrName>
                                        </p:attrNameLst>
                                      </p:cBhvr>
                                      <p:to>
                                        <p:strVal val="visible"/>
                                      </p:to>
                                    </p:set>
                                    <p:anim calcmode="lin" valueType="num">
                                      <p:cBhvr>
                                        <p:cTn id="81" dur="500" fill="hold"/>
                                        <p:tgtEl>
                                          <p:spTgt spid="55"/>
                                        </p:tgtEl>
                                        <p:attrNameLst>
                                          <p:attrName>ppt_w</p:attrName>
                                        </p:attrNameLst>
                                      </p:cBhvr>
                                      <p:tavLst>
                                        <p:tav tm="0">
                                          <p:val>
                                            <p:fltVal val="0"/>
                                          </p:val>
                                        </p:tav>
                                        <p:tav tm="100000">
                                          <p:val>
                                            <p:strVal val="#ppt_w"/>
                                          </p:val>
                                        </p:tav>
                                      </p:tavLst>
                                    </p:anim>
                                    <p:anim calcmode="lin" valueType="num">
                                      <p:cBhvr>
                                        <p:cTn id="82" dur="500" fill="hold"/>
                                        <p:tgtEl>
                                          <p:spTgt spid="55"/>
                                        </p:tgtEl>
                                        <p:attrNameLst>
                                          <p:attrName>ppt_h</p:attrName>
                                        </p:attrNameLst>
                                      </p:cBhvr>
                                      <p:tavLst>
                                        <p:tav tm="0">
                                          <p:val>
                                            <p:fltVal val="0"/>
                                          </p:val>
                                        </p:tav>
                                        <p:tav tm="100000">
                                          <p:val>
                                            <p:strVal val="#ppt_h"/>
                                          </p:val>
                                        </p:tav>
                                      </p:tavLst>
                                    </p:anim>
                                    <p:animEffect transition="in" filter="fade">
                                      <p:cBhvr>
                                        <p:cTn id="83" dur="500"/>
                                        <p:tgtEl>
                                          <p:spTgt spid="55"/>
                                        </p:tgtEl>
                                      </p:cBhvr>
                                    </p:animEffect>
                                    <p:anim calcmode="lin" valueType="num">
                                      <p:cBhvr>
                                        <p:cTn id="84" dur="500" fill="hold"/>
                                        <p:tgtEl>
                                          <p:spTgt spid="55"/>
                                        </p:tgtEl>
                                        <p:attrNameLst>
                                          <p:attrName>ppt_x</p:attrName>
                                        </p:attrNameLst>
                                      </p:cBhvr>
                                      <p:tavLst>
                                        <p:tav tm="0">
                                          <p:val>
                                            <p:fltVal val="0.5"/>
                                          </p:val>
                                        </p:tav>
                                        <p:tav tm="100000">
                                          <p:val>
                                            <p:strVal val="#ppt_x"/>
                                          </p:val>
                                        </p:tav>
                                      </p:tavLst>
                                    </p:anim>
                                    <p:anim calcmode="lin" valueType="num">
                                      <p:cBhvr>
                                        <p:cTn id="85" dur="500" fill="hold"/>
                                        <p:tgtEl>
                                          <p:spTgt spid="55"/>
                                        </p:tgtEl>
                                        <p:attrNameLst>
                                          <p:attrName>ppt_y</p:attrName>
                                        </p:attrNameLst>
                                      </p:cBhvr>
                                      <p:tavLst>
                                        <p:tav tm="0">
                                          <p:val>
                                            <p:fltVal val="0.5"/>
                                          </p:val>
                                        </p:tav>
                                        <p:tav tm="100000">
                                          <p:val>
                                            <p:strVal val="#ppt_y"/>
                                          </p:val>
                                        </p:tav>
                                      </p:tavLst>
                                    </p:anim>
                                  </p:childTnLst>
                                </p:cTn>
                              </p:par>
                              <p:par>
                                <p:cTn id="86" presetID="53" presetClass="entr" presetSubtype="528" fill="hold" grpId="0" nodeType="withEffect">
                                  <p:stCondLst>
                                    <p:cond delay="1500"/>
                                  </p:stCondLst>
                                  <p:childTnLst>
                                    <p:set>
                                      <p:cBhvr>
                                        <p:cTn id="87" dur="1" fill="hold">
                                          <p:stCondLst>
                                            <p:cond delay="0"/>
                                          </p:stCondLst>
                                        </p:cTn>
                                        <p:tgtEl>
                                          <p:spTgt spid="50"/>
                                        </p:tgtEl>
                                        <p:attrNameLst>
                                          <p:attrName>style.visibility</p:attrName>
                                        </p:attrNameLst>
                                      </p:cBhvr>
                                      <p:to>
                                        <p:strVal val="visible"/>
                                      </p:to>
                                    </p:set>
                                    <p:anim calcmode="lin" valueType="num">
                                      <p:cBhvr>
                                        <p:cTn id="88" dur="500" fill="hold"/>
                                        <p:tgtEl>
                                          <p:spTgt spid="50"/>
                                        </p:tgtEl>
                                        <p:attrNameLst>
                                          <p:attrName>ppt_w</p:attrName>
                                        </p:attrNameLst>
                                      </p:cBhvr>
                                      <p:tavLst>
                                        <p:tav tm="0">
                                          <p:val>
                                            <p:fltVal val="0"/>
                                          </p:val>
                                        </p:tav>
                                        <p:tav tm="100000">
                                          <p:val>
                                            <p:strVal val="#ppt_w"/>
                                          </p:val>
                                        </p:tav>
                                      </p:tavLst>
                                    </p:anim>
                                    <p:anim calcmode="lin" valueType="num">
                                      <p:cBhvr>
                                        <p:cTn id="89" dur="500" fill="hold"/>
                                        <p:tgtEl>
                                          <p:spTgt spid="50"/>
                                        </p:tgtEl>
                                        <p:attrNameLst>
                                          <p:attrName>ppt_h</p:attrName>
                                        </p:attrNameLst>
                                      </p:cBhvr>
                                      <p:tavLst>
                                        <p:tav tm="0">
                                          <p:val>
                                            <p:fltVal val="0"/>
                                          </p:val>
                                        </p:tav>
                                        <p:tav tm="100000">
                                          <p:val>
                                            <p:strVal val="#ppt_h"/>
                                          </p:val>
                                        </p:tav>
                                      </p:tavLst>
                                    </p:anim>
                                    <p:animEffect transition="in" filter="fade">
                                      <p:cBhvr>
                                        <p:cTn id="90" dur="500"/>
                                        <p:tgtEl>
                                          <p:spTgt spid="50"/>
                                        </p:tgtEl>
                                      </p:cBhvr>
                                    </p:animEffect>
                                    <p:anim calcmode="lin" valueType="num">
                                      <p:cBhvr>
                                        <p:cTn id="91" dur="500" fill="hold"/>
                                        <p:tgtEl>
                                          <p:spTgt spid="50"/>
                                        </p:tgtEl>
                                        <p:attrNameLst>
                                          <p:attrName>ppt_x</p:attrName>
                                        </p:attrNameLst>
                                      </p:cBhvr>
                                      <p:tavLst>
                                        <p:tav tm="0">
                                          <p:val>
                                            <p:fltVal val="0.5"/>
                                          </p:val>
                                        </p:tav>
                                        <p:tav tm="100000">
                                          <p:val>
                                            <p:strVal val="#ppt_x"/>
                                          </p:val>
                                        </p:tav>
                                      </p:tavLst>
                                    </p:anim>
                                    <p:anim calcmode="lin" valueType="num">
                                      <p:cBhvr>
                                        <p:cTn id="92" dur="500" fill="hold"/>
                                        <p:tgtEl>
                                          <p:spTgt spid="50"/>
                                        </p:tgtEl>
                                        <p:attrNameLst>
                                          <p:attrName>ppt_y</p:attrName>
                                        </p:attrNameLst>
                                      </p:cBhvr>
                                      <p:tavLst>
                                        <p:tav tm="0">
                                          <p:val>
                                            <p:fltVal val="0.5"/>
                                          </p:val>
                                        </p:tav>
                                        <p:tav tm="100000">
                                          <p:val>
                                            <p:strVal val="#ppt_y"/>
                                          </p:val>
                                        </p:tav>
                                      </p:tavLst>
                                    </p:anim>
                                  </p:childTnLst>
                                </p:cTn>
                              </p:par>
                              <p:par>
                                <p:cTn id="93" presetID="53" presetClass="entr" presetSubtype="528" fill="hold" grpId="0" nodeType="withEffect">
                                  <p:stCondLst>
                                    <p:cond delay="1750"/>
                                  </p:stCondLst>
                                  <p:childTnLst>
                                    <p:set>
                                      <p:cBhvr>
                                        <p:cTn id="94" dur="1" fill="hold">
                                          <p:stCondLst>
                                            <p:cond delay="0"/>
                                          </p:stCondLst>
                                        </p:cTn>
                                        <p:tgtEl>
                                          <p:spTgt spid="59"/>
                                        </p:tgtEl>
                                        <p:attrNameLst>
                                          <p:attrName>style.visibility</p:attrName>
                                        </p:attrNameLst>
                                      </p:cBhvr>
                                      <p:to>
                                        <p:strVal val="visible"/>
                                      </p:to>
                                    </p:set>
                                    <p:anim calcmode="lin" valueType="num">
                                      <p:cBhvr>
                                        <p:cTn id="95" dur="500" fill="hold"/>
                                        <p:tgtEl>
                                          <p:spTgt spid="59"/>
                                        </p:tgtEl>
                                        <p:attrNameLst>
                                          <p:attrName>ppt_w</p:attrName>
                                        </p:attrNameLst>
                                      </p:cBhvr>
                                      <p:tavLst>
                                        <p:tav tm="0">
                                          <p:val>
                                            <p:fltVal val="0"/>
                                          </p:val>
                                        </p:tav>
                                        <p:tav tm="100000">
                                          <p:val>
                                            <p:strVal val="#ppt_w"/>
                                          </p:val>
                                        </p:tav>
                                      </p:tavLst>
                                    </p:anim>
                                    <p:anim calcmode="lin" valueType="num">
                                      <p:cBhvr>
                                        <p:cTn id="96" dur="500" fill="hold"/>
                                        <p:tgtEl>
                                          <p:spTgt spid="59"/>
                                        </p:tgtEl>
                                        <p:attrNameLst>
                                          <p:attrName>ppt_h</p:attrName>
                                        </p:attrNameLst>
                                      </p:cBhvr>
                                      <p:tavLst>
                                        <p:tav tm="0">
                                          <p:val>
                                            <p:fltVal val="0"/>
                                          </p:val>
                                        </p:tav>
                                        <p:tav tm="100000">
                                          <p:val>
                                            <p:strVal val="#ppt_h"/>
                                          </p:val>
                                        </p:tav>
                                      </p:tavLst>
                                    </p:anim>
                                    <p:animEffect transition="in" filter="fade">
                                      <p:cBhvr>
                                        <p:cTn id="97" dur="500"/>
                                        <p:tgtEl>
                                          <p:spTgt spid="59"/>
                                        </p:tgtEl>
                                      </p:cBhvr>
                                    </p:animEffect>
                                    <p:anim calcmode="lin" valueType="num">
                                      <p:cBhvr>
                                        <p:cTn id="98" dur="500" fill="hold"/>
                                        <p:tgtEl>
                                          <p:spTgt spid="59"/>
                                        </p:tgtEl>
                                        <p:attrNameLst>
                                          <p:attrName>ppt_x</p:attrName>
                                        </p:attrNameLst>
                                      </p:cBhvr>
                                      <p:tavLst>
                                        <p:tav tm="0">
                                          <p:val>
                                            <p:fltVal val="0.5"/>
                                          </p:val>
                                        </p:tav>
                                        <p:tav tm="100000">
                                          <p:val>
                                            <p:strVal val="#ppt_x"/>
                                          </p:val>
                                        </p:tav>
                                      </p:tavLst>
                                    </p:anim>
                                    <p:anim calcmode="lin" valueType="num">
                                      <p:cBhvr>
                                        <p:cTn id="99" dur="500" fill="hold"/>
                                        <p:tgtEl>
                                          <p:spTgt spid="59"/>
                                        </p:tgtEl>
                                        <p:attrNameLst>
                                          <p:attrName>ppt_y</p:attrName>
                                        </p:attrNameLst>
                                      </p:cBhvr>
                                      <p:tavLst>
                                        <p:tav tm="0">
                                          <p:val>
                                            <p:fltVal val="0.5"/>
                                          </p:val>
                                        </p:tav>
                                        <p:tav tm="100000">
                                          <p:val>
                                            <p:strVal val="#ppt_y"/>
                                          </p:val>
                                        </p:tav>
                                      </p:tavLst>
                                    </p:anim>
                                  </p:childTnLst>
                                </p:cTn>
                              </p:par>
                              <p:par>
                                <p:cTn id="100" presetID="53" presetClass="entr" presetSubtype="528" fill="hold" grpId="0" nodeType="withEffect">
                                  <p:stCondLst>
                                    <p:cond delay="2000"/>
                                  </p:stCondLst>
                                  <p:childTnLst>
                                    <p:set>
                                      <p:cBhvr>
                                        <p:cTn id="101" dur="1" fill="hold">
                                          <p:stCondLst>
                                            <p:cond delay="0"/>
                                          </p:stCondLst>
                                        </p:cTn>
                                        <p:tgtEl>
                                          <p:spTgt spid="58"/>
                                        </p:tgtEl>
                                        <p:attrNameLst>
                                          <p:attrName>style.visibility</p:attrName>
                                        </p:attrNameLst>
                                      </p:cBhvr>
                                      <p:to>
                                        <p:strVal val="visible"/>
                                      </p:to>
                                    </p:set>
                                    <p:anim calcmode="lin" valueType="num">
                                      <p:cBhvr>
                                        <p:cTn id="102" dur="500" fill="hold"/>
                                        <p:tgtEl>
                                          <p:spTgt spid="58"/>
                                        </p:tgtEl>
                                        <p:attrNameLst>
                                          <p:attrName>ppt_w</p:attrName>
                                        </p:attrNameLst>
                                      </p:cBhvr>
                                      <p:tavLst>
                                        <p:tav tm="0">
                                          <p:val>
                                            <p:fltVal val="0"/>
                                          </p:val>
                                        </p:tav>
                                        <p:tav tm="100000">
                                          <p:val>
                                            <p:strVal val="#ppt_w"/>
                                          </p:val>
                                        </p:tav>
                                      </p:tavLst>
                                    </p:anim>
                                    <p:anim calcmode="lin" valueType="num">
                                      <p:cBhvr>
                                        <p:cTn id="103" dur="500" fill="hold"/>
                                        <p:tgtEl>
                                          <p:spTgt spid="58"/>
                                        </p:tgtEl>
                                        <p:attrNameLst>
                                          <p:attrName>ppt_h</p:attrName>
                                        </p:attrNameLst>
                                      </p:cBhvr>
                                      <p:tavLst>
                                        <p:tav tm="0">
                                          <p:val>
                                            <p:fltVal val="0"/>
                                          </p:val>
                                        </p:tav>
                                        <p:tav tm="100000">
                                          <p:val>
                                            <p:strVal val="#ppt_h"/>
                                          </p:val>
                                        </p:tav>
                                      </p:tavLst>
                                    </p:anim>
                                    <p:animEffect transition="in" filter="fade">
                                      <p:cBhvr>
                                        <p:cTn id="104" dur="500"/>
                                        <p:tgtEl>
                                          <p:spTgt spid="58"/>
                                        </p:tgtEl>
                                      </p:cBhvr>
                                    </p:animEffect>
                                    <p:anim calcmode="lin" valueType="num">
                                      <p:cBhvr>
                                        <p:cTn id="105" dur="500" fill="hold"/>
                                        <p:tgtEl>
                                          <p:spTgt spid="58"/>
                                        </p:tgtEl>
                                        <p:attrNameLst>
                                          <p:attrName>ppt_x</p:attrName>
                                        </p:attrNameLst>
                                      </p:cBhvr>
                                      <p:tavLst>
                                        <p:tav tm="0">
                                          <p:val>
                                            <p:fltVal val="0.5"/>
                                          </p:val>
                                        </p:tav>
                                        <p:tav tm="100000">
                                          <p:val>
                                            <p:strVal val="#ppt_x"/>
                                          </p:val>
                                        </p:tav>
                                      </p:tavLst>
                                    </p:anim>
                                    <p:anim calcmode="lin" valueType="num">
                                      <p:cBhvr>
                                        <p:cTn id="106" dur="500" fill="hold"/>
                                        <p:tgtEl>
                                          <p:spTgt spid="58"/>
                                        </p:tgtEl>
                                        <p:attrNameLst>
                                          <p:attrName>ppt_y</p:attrName>
                                        </p:attrNameLst>
                                      </p:cBhvr>
                                      <p:tavLst>
                                        <p:tav tm="0">
                                          <p:val>
                                            <p:fltVal val="0.5"/>
                                          </p:val>
                                        </p:tav>
                                        <p:tav tm="100000">
                                          <p:val>
                                            <p:strVal val="#ppt_y"/>
                                          </p:val>
                                        </p:tav>
                                      </p:tavLst>
                                    </p:anim>
                                  </p:childTnLst>
                                </p:cTn>
                              </p:par>
                              <p:par>
                                <p:cTn id="107" presetID="53" presetClass="entr" presetSubtype="528" fill="hold" grpId="0" nodeType="withEffect">
                                  <p:stCondLst>
                                    <p:cond delay="2250"/>
                                  </p:stCondLst>
                                  <p:childTnLst>
                                    <p:set>
                                      <p:cBhvr>
                                        <p:cTn id="108" dur="1" fill="hold">
                                          <p:stCondLst>
                                            <p:cond delay="0"/>
                                          </p:stCondLst>
                                        </p:cTn>
                                        <p:tgtEl>
                                          <p:spTgt spid="60"/>
                                        </p:tgtEl>
                                        <p:attrNameLst>
                                          <p:attrName>style.visibility</p:attrName>
                                        </p:attrNameLst>
                                      </p:cBhvr>
                                      <p:to>
                                        <p:strVal val="visible"/>
                                      </p:to>
                                    </p:set>
                                    <p:anim calcmode="lin" valueType="num">
                                      <p:cBhvr>
                                        <p:cTn id="109" dur="500" fill="hold"/>
                                        <p:tgtEl>
                                          <p:spTgt spid="60"/>
                                        </p:tgtEl>
                                        <p:attrNameLst>
                                          <p:attrName>ppt_w</p:attrName>
                                        </p:attrNameLst>
                                      </p:cBhvr>
                                      <p:tavLst>
                                        <p:tav tm="0">
                                          <p:val>
                                            <p:fltVal val="0"/>
                                          </p:val>
                                        </p:tav>
                                        <p:tav tm="100000">
                                          <p:val>
                                            <p:strVal val="#ppt_w"/>
                                          </p:val>
                                        </p:tav>
                                      </p:tavLst>
                                    </p:anim>
                                    <p:anim calcmode="lin" valueType="num">
                                      <p:cBhvr>
                                        <p:cTn id="110" dur="500" fill="hold"/>
                                        <p:tgtEl>
                                          <p:spTgt spid="60"/>
                                        </p:tgtEl>
                                        <p:attrNameLst>
                                          <p:attrName>ppt_h</p:attrName>
                                        </p:attrNameLst>
                                      </p:cBhvr>
                                      <p:tavLst>
                                        <p:tav tm="0">
                                          <p:val>
                                            <p:fltVal val="0"/>
                                          </p:val>
                                        </p:tav>
                                        <p:tav tm="100000">
                                          <p:val>
                                            <p:strVal val="#ppt_h"/>
                                          </p:val>
                                        </p:tav>
                                      </p:tavLst>
                                    </p:anim>
                                    <p:animEffect transition="in" filter="fade">
                                      <p:cBhvr>
                                        <p:cTn id="111" dur="500"/>
                                        <p:tgtEl>
                                          <p:spTgt spid="60"/>
                                        </p:tgtEl>
                                      </p:cBhvr>
                                    </p:animEffect>
                                    <p:anim calcmode="lin" valueType="num">
                                      <p:cBhvr>
                                        <p:cTn id="112" dur="500" fill="hold"/>
                                        <p:tgtEl>
                                          <p:spTgt spid="60"/>
                                        </p:tgtEl>
                                        <p:attrNameLst>
                                          <p:attrName>ppt_x</p:attrName>
                                        </p:attrNameLst>
                                      </p:cBhvr>
                                      <p:tavLst>
                                        <p:tav tm="0">
                                          <p:val>
                                            <p:fltVal val="0.5"/>
                                          </p:val>
                                        </p:tav>
                                        <p:tav tm="100000">
                                          <p:val>
                                            <p:strVal val="#ppt_x"/>
                                          </p:val>
                                        </p:tav>
                                      </p:tavLst>
                                    </p:anim>
                                    <p:anim calcmode="lin" valueType="num">
                                      <p:cBhvr>
                                        <p:cTn id="113" dur="500" fill="hold"/>
                                        <p:tgtEl>
                                          <p:spTgt spid="60"/>
                                        </p:tgtEl>
                                        <p:attrNameLst>
                                          <p:attrName>ppt_y</p:attrName>
                                        </p:attrNameLst>
                                      </p:cBhvr>
                                      <p:tavLst>
                                        <p:tav tm="0">
                                          <p:val>
                                            <p:fltVal val="0.5"/>
                                          </p:val>
                                        </p:tav>
                                        <p:tav tm="100000">
                                          <p:val>
                                            <p:strVal val="#ppt_y"/>
                                          </p:val>
                                        </p:tav>
                                      </p:tavLst>
                                    </p:anim>
                                  </p:childTnLst>
                                </p:cTn>
                              </p:par>
                            </p:childTnLst>
                          </p:cTn>
                        </p:par>
                        <p:par>
                          <p:cTn id="114" fill="hold">
                            <p:stCondLst>
                              <p:cond delay="5750"/>
                            </p:stCondLst>
                            <p:childTnLst>
                              <p:par>
                                <p:cTn id="115" presetID="53" presetClass="entr" presetSubtype="528" fill="hold" grpId="0" nodeType="afterEffect">
                                  <p:stCondLst>
                                    <p:cond delay="0"/>
                                  </p:stCondLst>
                                  <p:childTnLst>
                                    <p:set>
                                      <p:cBhvr>
                                        <p:cTn id="116" dur="1" fill="hold">
                                          <p:stCondLst>
                                            <p:cond delay="0"/>
                                          </p:stCondLst>
                                        </p:cTn>
                                        <p:tgtEl>
                                          <p:spTgt spid="52"/>
                                        </p:tgtEl>
                                        <p:attrNameLst>
                                          <p:attrName>style.visibility</p:attrName>
                                        </p:attrNameLst>
                                      </p:cBhvr>
                                      <p:to>
                                        <p:strVal val="visible"/>
                                      </p:to>
                                    </p:set>
                                    <p:anim calcmode="lin" valueType="num">
                                      <p:cBhvr>
                                        <p:cTn id="117" dur="500" fill="hold"/>
                                        <p:tgtEl>
                                          <p:spTgt spid="52"/>
                                        </p:tgtEl>
                                        <p:attrNameLst>
                                          <p:attrName>ppt_w</p:attrName>
                                        </p:attrNameLst>
                                      </p:cBhvr>
                                      <p:tavLst>
                                        <p:tav tm="0">
                                          <p:val>
                                            <p:fltVal val="0"/>
                                          </p:val>
                                        </p:tav>
                                        <p:tav tm="100000">
                                          <p:val>
                                            <p:strVal val="#ppt_w"/>
                                          </p:val>
                                        </p:tav>
                                      </p:tavLst>
                                    </p:anim>
                                    <p:anim calcmode="lin" valueType="num">
                                      <p:cBhvr>
                                        <p:cTn id="118" dur="500" fill="hold"/>
                                        <p:tgtEl>
                                          <p:spTgt spid="52"/>
                                        </p:tgtEl>
                                        <p:attrNameLst>
                                          <p:attrName>ppt_h</p:attrName>
                                        </p:attrNameLst>
                                      </p:cBhvr>
                                      <p:tavLst>
                                        <p:tav tm="0">
                                          <p:val>
                                            <p:fltVal val="0"/>
                                          </p:val>
                                        </p:tav>
                                        <p:tav tm="100000">
                                          <p:val>
                                            <p:strVal val="#ppt_h"/>
                                          </p:val>
                                        </p:tav>
                                      </p:tavLst>
                                    </p:anim>
                                    <p:animEffect transition="in" filter="fade">
                                      <p:cBhvr>
                                        <p:cTn id="119" dur="500"/>
                                        <p:tgtEl>
                                          <p:spTgt spid="52"/>
                                        </p:tgtEl>
                                      </p:cBhvr>
                                    </p:animEffect>
                                    <p:anim calcmode="lin" valueType="num">
                                      <p:cBhvr>
                                        <p:cTn id="120" dur="500" fill="hold"/>
                                        <p:tgtEl>
                                          <p:spTgt spid="52"/>
                                        </p:tgtEl>
                                        <p:attrNameLst>
                                          <p:attrName>ppt_x</p:attrName>
                                        </p:attrNameLst>
                                      </p:cBhvr>
                                      <p:tavLst>
                                        <p:tav tm="0">
                                          <p:val>
                                            <p:fltVal val="0.5"/>
                                          </p:val>
                                        </p:tav>
                                        <p:tav tm="100000">
                                          <p:val>
                                            <p:strVal val="#ppt_x"/>
                                          </p:val>
                                        </p:tav>
                                      </p:tavLst>
                                    </p:anim>
                                    <p:anim calcmode="lin" valueType="num">
                                      <p:cBhvr>
                                        <p:cTn id="121" dur="500" fill="hold"/>
                                        <p:tgtEl>
                                          <p:spTgt spid="52"/>
                                        </p:tgtEl>
                                        <p:attrNameLst>
                                          <p:attrName>ppt_y</p:attrName>
                                        </p:attrNameLst>
                                      </p:cBhvr>
                                      <p:tavLst>
                                        <p:tav tm="0">
                                          <p:val>
                                            <p:fltVal val="0.5"/>
                                          </p:val>
                                        </p:tav>
                                        <p:tav tm="100000">
                                          <p:val>
                                            <p:strVal val="#ppt_y"/>
                                          </p:val>
                                        </p:tav>
                                      </p:tavLst>
                                    </p:anim>
                                  </p:childTnLst>
                                </p:cTn>
                              </p:par>
                              <p:par>
                                <p:cTn id="122" presetID="53" presetClass="entr" presetSubtype="528" fill="hold" grpId="0" nodeType="withEffect">
                                  <p:stCondLst>
                                    <p:cond delay="250"/>
                                  </p:stCondLst>
                                  <p:childTnLst>
                                    <p:set>
                                      <p:cBhvr>
                                        <p:cTn id="123" dur="1" fill="hold">
                                          <p:stCondLst>
                                            <p:cond delay="0"/>
                                          </p:stCondLst>
                                        </p:cTn>
                                        <p:tgtEl>
                                          <p:spTgt spid="57"/>
                                        </p:tgtEl>
                                        <p:attrNameLst>
                                          <p:attrName>style.visibility</p:attrName>
                                        </p:attrNameLst>
                                      </p:cBhvr>
                                      <p:to>
                                        <p:strVal val="visible"/>
                                      </p:to>
                                    </p:set>
                                    <p:anim calcmode="lin" valueType="num">
                                      <p:cBhvr>
                                        <p:cTn id="124" dur="500" fill="hold"/>
                                        <p:tgtEl>
                                          <p:spTgt spid="57"/>
                                        </p:tgtEl>
                                        <p:attrNameLst>
                                          <p:attrName>ppt_w</p:attrName>
                                        </p:attrNameLst>
                                      </p:cBhvr>
                                      <p:tavLst>
                                        <p:tav tm="0">
                                          <p:val>
                                            <p:fltVal val="0"/>
                                          </p:val>
                                        </p:tav>
                                        <p:tav tm="100000">
                                          <p:val>
                                            <p:strVal val="#ppt_w"/>
                                          </p:val>
                                        </p:tav>
                                      </p:tavLst>
                                    </p:anim>
                                    <p:anim calcmode="lin" valueType="num">
                                      <p:cBhvr>
                                        <p:cTn id="125" dur="500" fill="hold"/>
                                        <p:tgtEl>
                                          <p:spTgt spid="57"/>
                                        </p:tgtEl>
                                        <p:attrNameLst>
                                          <p:attrName>ppt_h</p:attrName>
                                        </p:attrNameLst>
                                      </p:cBhvr>
                                      <p:tavLst>
                                        <p:tav tm="0">
                                          <p:val>
                                            <p:fltVal val="0"/>
                                          </p:val>
                                        </p:tav>
                                        <p:tav tm="100000">
                                          <p:val>
                                            <p:strVal val="#ppt_h"/>
                                          </p:val>
                                        </p:tav>
                                      </p:tavLst>
                                    </p:anim>
                                    <p:animEffect transition="in" filter="fade">
                                      <p:cBhvr>
                                        <p:cTn id="126" dur="500"/>
                                        <p:tgtEl>
                                          <p:spTgt spid="57"/>
                                        </p:tgtEl>
                                      </p:cBhvr>
                                    </p:animEffect>
                                    <p:anim calcmode="lin" valueType="num">
                                      <p:cBhvr>
                                        <p:cTn id="127" dur="500" fill="hold"/>
                                        <p:tgtEl>
                                          <p:spTgt spid="57"/>
                                        </p:tgtEl>
                                        <p:attrNameLst>
                                          <p:attrName>ppt_x</p:attrName>
                                        </p:attrNameLst>
                                      </p:cBhvr>
                                      <p:tavLst>
                                        <p:tav tm="0">
                                          <p:val>
                                            <p:fltVal val="0.5"/>
                                          </p:val>
                                        </p:tav>
                                        <p:tav tm="100000">
                                          <p:val>
                                            <p:strVal val="#ppt_x"/>
                                          </p:val>
                                        </p:tav>
                                      </p:tavLst>
                                    </p:anim>
                                    <p:anim calcmode="lin" valueType="num">
                                      <p:cBhvr>
                                        <p:cTn id="128" dur="500" fill="hold"/>
                                        <p:tgtEl>
                                          <p:spTgt spid="57"/>
                                        </p:tgtEl>
                                        <p:attrNameLst>
                                          <p:attrName>ppt_y</p:attrName>
                                        </p:attrNameLst>
                                      </p:cBhvr>
                                      <p:tavLst>
                                        <p:tav tm="0">
                                          <p:val>
                                            <p:fltVal val="0.5"/>
                                          </p:val>
                                        </p:tav>
                                        <p:tav tm="100000">
                                          <p:val>
                                            <p:strVal val="#ppt_y"/>
                                          </p:val>
                                        </p:tav>
                                      </p:tavLst>
                                    </p:anim>
                                  </p:childTnLst>
                                </p:cTn>
                              </p:par>
                              <p:par>
                                <p:cTn id="129" presetID="53" presetClass="entr" presetSubtype="528" fill="hold" grpId="0" nodeType="withEffect">
                                  <p:stCondLst>
                                    <p:cond delay="500"/>
                                  </p:stCondLst>
                                  <p:childTnLst>
                                    <p:set>
                                      <p:cBhvr>
                                        <p:cTn id="130" dur="1" fill="hold">
                                          <p:stCondLst>
                                            <p:cond delay="0"/>
                                          </p:stCondLst>
                                        </p:cTn>
                                        <p:tgtEl>
                                          <p:spTgt spid="51"/>
                                        </p:tgtEl>
                                        <p:attrNameLst>
                                          <p:attrName>style.visibility</p:attrName>
                                        </p:attrNameLst>
                                      </p:cBhvr>
                                      <p:to>
                                        <p:strVal val="visible"/>
                                      </p:to>
                                    </p:set>
                                    <p:anim calcmode="lin" valueType="num">
                                      <p:cBhvr>
                                        <p:cTn id="131" dur="500" fill="hold"/>
                                        <p:tgtEl>
                                          <p:spTgt spid="51"/>
                                        </p:tgtEl>
                                        <p:attrNameLst>
                                          <p:attrName>ppt_w</p:attrName>
                                        </p:attrNameLst>
                                      </p:cBhvr>
                                      <p:tavLst>
                                        <p:tav tm="0">
                                          <p:val>
                                            <p:fltVal val="0"/>
                                          </p:val>
                                        </p:tav>
                                        <p:tav tm="100000">
                                          <p:val>
                                            <p:strVal val="#ppt_w"/>
                                          </p:val>
                                        </p:tav>
                                      </p:tavLst>
                                    </p:anim>
                                    <p:anim calcmode="lin" valueType="num">
                                      <p:cBhvr>
                                        <p:cTn id="132" dur="500" fill="hold"/>
                                        <p:tgtEl>
                                          <p:spTgt spid="51"/>
                                        </p:tgtEl>
                                        <p:attrNameLst>
                                          <p:attrName>ppt_h</p:attrName>
                                        </p:attrNameLst>
                                      </p:cBhvr>
                                      <p:tavLst>
                                        <p:tav tm="0">
                                          <p:val>
                                            <p:fltVal val="0"/>
                                          </p:val>
                                        </p:tav>
                                        <p:tav tm="100000">
                                          <p:val>
                                            <p:strVal val="#ppt_h"/>
                                          </p:val>
                                        </p:tav>
                                      </p:tavLst>
                                    </p:anim>
                                    <p:animEffect transition="in" filter="fade">
                                      <p:cBhvr>
                                        <p:cTn id="133" dur="500"/>
                                        <p:tgtEl>
                                          <p:spTgt spid="51"/>
                                        </p:tgtEl>
                                      </p:cBhvr>
                                    </p:animEffect>
                                    <p:anim calcmode="lin" valueType="num">
                                      <p:cBhvr>
                                        <p:cTn id="134" dur="500" fill="hold"/>
                                        <p:tgtEl>
                                          <p:spTgt spid="51"/>
                                        </p:tgtEl>
                                        <p:attrNameLst>
                                          <p:attrName>ppt_x</p:attrName>
                                        </p:attrNameLst>
                                      </p:cBhvr>
                                      <p:tavLst>
                                        <p:tav tm="0">
                                          <p:val>
                                            <p:fltVal val="0.5"/>
                                          </p:val>
                                        </p:tav>
                                        <p:tav tm="100000">
                                          <p:val>
                                            <p:strVal val="#ppt_x"/>
                                          </p:val>
                                        </p:tav>
                                      </p:tavLst>
                                    </p:anim>
                                    <p:anim calcmode="lin" valueType="num">
                                      <p:cBhvr>
                                        <p:cTn id="135" dur="500" fill="hold"/>
                                        <p:tgtEl>
                                          <p:spTgt spid="51"/>
                                        </p:tgtEl>
                                        <p:attrNameLst>
                                          <p:attrName>ppt_y</p:attrName>
                                        </p:attrNameLst>
                                      </p:cBhvr>
                                      <p:tavLst>
                                        <p:tav tm="0">
                                          <p:val>
                                            <p:fltVal val="0.5"/>
                                          </p:val>
                                        </p:tav>
                                        <p:tav tm="100000">
                                          <p:val>
                                            <p:strVal val="#ppt_y"/>
                                          </p:val>
                                        </p:tav>
                                      </p:tavLst>
                                    </p:anim>
                                  </p:childTnLst>
                                </p:cTn>
                              </p:par>
                              <p:par>
                                <p:cTn id="136" presetID="53" presetClass="entr" presetSubtype="528" fill="hold" grpId="0" nodeType="withEffect">
                                  <p:stCondLst>
                                    <p:cond delay="750"/>
                                  </p:stCondLst>
                                  <p:childTnLst>
                                    <p:set>
                                      <p:cBhvr>
                                        <p:cTn id="137" dur="1" fill="hold">
                                          <p:stCondLst>
                                            <p:cond delay="0"/>
                                          </p:stCondLst>
                                        </p:cTn>
                                        <p:tgtEl>
                                          <p:spTgt spid="49"/>
                                        </p:tgtEl>
                                        <p:attrNameLst>
                                          <p:attrName>style.visibility</p:attrName>
                                        </p:attrNameLst>
                                      </p:cBhvr>
                                      <p:to>
                                        <p:strVal val="visible"/>
                                      </p:to>
                                    </p:set>
                                    <p:anim calcmode="lin" valueType="num">
                                      <p:cBhvr>
                                        <p:cTn id="138" dur="500" fill="hold"/>
                                        <p:tgtEl>
                                          <p:spTgt spid="49"/>
                                        </p:tgtEl>
                                        <p:attrNameLst>
                                          <p:attrName>ppt_w</p:attrName>
                                        </p:attrNameLst>
                                      </p:cBhvr>
                                      <p:tavLst>
                                        <p:tav tm="0">
                                          <p:val>
                                            <p:fltVal val="0"/>
                                          </p:val>
                                        </p:tav>
                                        <p:tav tm="100000">
                                          <p:val>
                                            <p:strVal val="#ppt_w"/>
                                          </p:val>
                                        </p:tav>
                                      </p:tavLst>
                                    </p:anim>
                                    <p:anim calcmode="lin" valueType="num">
                                      <p:cBhvr>
                                        <p:cTn id="139" dur="500" fill="hold"/>
                                        <p:tgtEl>
                                          <p:spTgt spid="49"/>
                                        </p:tgtEl>
                                        <p:attrNameLst>
                                          <p:attrName>ppt_h</p:attrName>
                                        </p:attrNameLst>
                                      </p:cBhvr>
                                      <p:tavLst>
                                        <p:tav tm="0">
                                          <p:val>
                                            <p:fltVal val="0"/>
                                          </p:val>
                                        </p:tav>
                                        <p:tav tm="100000">
                                          <p:val>
                                            <p:strVal val="#ppt_h"/>
                                          </p:val>
                                        </p:tav>
                                      </p:tavLst>
                                    </p:anim>
                                    <p:animEffect transition="in" filter="fade">
                                      <p:cBhvr>
                                        <p:cTn id="140" dur="500"/>
                                        <p:tgtEl>
                                          <p:spTgt spid="49"/>
                                        </p:tgtEl>
                                      </p:cBhvr>
                                    </p:animEffect>
                                    <p:anim calcmode="lin" valueType="num">
                                      <p:cBhvr>
                                        <p:cTn id="141" dur="500" fill="hold"/>
                                        <p:tgtEl>
                                          <p:spTgt spid="49"/>
                                        </p:tgtEl>
                                        <p:attrNameLst>
                                          <p:attrName>ppt_x</p:attrName>
                                        </p:attrNameLst>
                                      </p:cBhvr>
                                      <p:tavLst>
                                        <p:tav tm="0">
                                          <p:val>
                                            <p:fltVal val="0.5"/>
                                          </p:val>
                                        </p:tav>
                                        <p:tav tm="100000">
                                          <p:val>
                                            <p:strVal val="#ppt_x"/>
                                          </p:val>
                                        </p:tav>
                                      </p:tavLst>
                                    </p:anim>
                                    <p:anim calcmode="lin" valueType="num">
                                      <p:cBhvr>
                                        <p:cTn id="142" dur="500" fill="hold"/>
                                        <p:tgtEl>
                                          <p:spTgt spid="49"/>
                                        </p:tgtEl>
                                        <p:attrNameLst>
                                          <p:attrName>ppt_y</p:attrName>
                                        </p:attrNameLst>
                                      </p:cBhvr>
                                      <p:tavLst>
                                        <p:tav tm="0">
                                          <p:val>
                                            <p:fltVal val="0.5"/>
                                          </p:val>
                                        </p:tav>
                                        <p:tav tm="100000">
                                          <p:val>
                                            <p:strVal val="#ppt_y"/>
                                          </p:val>
                                        </p:tav>
                                      </p:tavLst>
                                    </p:anim>
                                  </p:childTnLst>
                                </p:cTn>
                              </p:par>
                            </p:childTnLst>
                          </p:cTn>
                        </p:par>
                        <p:par>
                          <p:cTn id="143" fill="hold">
                            <p:stCondLst>
                              <p:cond delay="7000"/>
                            </p:stCondLst>
                            <p:childTnLst>
                              <p:par>
                                <p:cTn id="144" presetID="16" presetClass="entr" presetSubtype="42" fill="hold" grpId="0" nodeType="afterEffect">
                                  <p:stCondLst>
                                    <p:cond delay="0"/>
                                  </p:stCondLst>
                                  <p:childTnLst>
                                    <p:set>
                                      <p:cBhvr>
                                        <p:cTn id="145" dur="1" fill="hold">
                                          <p:stCondLst>
                                            <p:cond delay="0"/>
                                          </p:stCondLst>
                                        </p:cTn>
                                        <p:tgtEl>
                                          <p:spTgt spid="31"/>
                                        </p:tgtEl>
                                        <p:attrNameLst>
                                          <p:attrName>style.visibility</p:attrName>
                                        </p:attrNameLst>
                                      </p:cBhvr>
                                      <p:to>
                                        <p:strVal val="visible"/>
                                      </p:to>
                                    </p:set>
                                    <p:animEffect transition="in" filter="barn(outHorizontal)">
                                      <p:cBhvr>
                                        <p:cTn id="146" dur="500"/>
                                        <p:tgtEl>
                                          <p:spTgt spid="31"/>
                                        </p:tgtEl>
                                      </p:cBhvr>
                                    </p:animEffect>
                                  </p:childTnLst>
                                </p:cTn>
                              </p:par>
                              <p:par>
                                <p:cTn id="147" presetID="53" presetClass="entr" presetSubtype="528" fill="hold" grpId="0" nodeType="withEffect">
                                  <p:stCondLst>
                                    <p:cond delay="500"/>
                                  </p:stCondLst>
                                  <p:childTnLst>
                                    <p:set>
                                      <p:cBhvr>
                                        <p:cTn id="148" dur="1" fill="hold">
                                          <p:stCondLst>
                                            <p:cond delay="0"/>
                                          </p:stCondLst>
                                        </p:cTn>
                                        <p:tgtEl>
                                          <p:spTgt spid="62"/>
                                        </p:tgtEl>
                                        <p:attrNameLst>
                                          <p:attrName>style.visibility</p:attrName>
                                        </p:attrNameLst>
                                      </p:cBhvr>
                                      <p:to>
                                        <p:strVal val="visible"/>
                                      </p:to>
                                    </p:set>
                                    <p:anim calcmode="lin" valueType="num">
                                      <p:cBhvr>
                                        <p:cTn id="149" dur="500" fill="hold"/>
                                        <p:tgtEl>
                                          <p:spTgt spid="62"/>
                                        </p:tgtEl>
                                        <p:attrNameLst>
                                          <p:attrName>ppt_w</p:attrName>
                                        </p:attrNameLst>
                                      </p:cBhvr>
                                      <p:tavLst>
                                        <p:tav tm="0">
                                          <p:val>
                                            <p:fltVal val="0"/>
                                          </p:val>
                                        </p:tav>
                                        <p:tav tm="100000">
                                          <p:val>
                                            <p:strVal val="#ppt_w"/>
                                          </p:val>
                                        </p:tav>
                                      </p:tavLst>
                                    </p:anim>
                                    <p:anim calcmode="lin" valueType="num">
                                      <p:cBhvr>
                                        <p:cTn id="150" dur="500" fill="hold"/>
                                        <p:tgtEl>
                                          <p:spTgt spid="62"/>
                                        </p:tgtEl>
                                        <p:attrNameLst>
                                          <p:attrName>ppt_h</p:attrName>
                                        </p:attrNameLst>
                                      </p:cBhvr>
                                      <p:tavLst>
                                        <p:tav tm="0">
                                          <p:val>
                                            <p:fltVal val="0"/>
                                          </p:val>
                                        </p:tav>
                                        <p:tav tm="100000">
                                          <p:val>
                                            <p:strVal val="#ppt_h"/>
                                          </p:val>
                                        </p:tav>
                                      </p:tavLst>
                                    </p:anim>
                                    <p:animEffect transition="in" filter="fade">
                                      <p:cBhvr>
                                        <p:cTn id="151" dur="500"/>
                                        <p:tgtEl>
                                          <p:spTgt spid="62"/>
                                        </p:tgtEl>
                                      </p:cBhvr>
                                    </p:animEffect>
                                    <p:anim calcmode="lin" valueType="num">
                                      <p:cBhvr>
                                        <p:cTn id="152" dur="500" fill="hold"/>
                                        <p:tgtEl>
                                          <p:spTgt spid="62"/>
                                        </p:tgtEl>
                                        <p:attrNameLst>
                                          <p:attrName>ppt_x</p:attrName>
                                        </p:attrNameLst>
                                      </p:cBhvr>
                                      <p:tavLst>
                                        <p:tav tm="0">
                                          <p:val>
                                            <p:fltVal val="0.5"/>
                                          </p:val>
                                        </p:tav>
                                        <p:tav tm="100000">
                                          <p:val>
                                            <p:strVal val="#ppt_x"/>
                                          </p:val>
                                        </p:tav>
                                      </p:tavLst>
                                    </p:anim>
                                    <p:anim calcmode="lin" valueType="num">
                                      <p:cBhvr>
                                        <p:cTn id="153" dur="500" fill="hold"/>
                                        <p:tgtEl>
                                          <p:spTgt spid="62"/>
                                        </p:tgtEl>
                                        <p:attrNameLst>
                                          <p:attrName>ppt_y</p:attrName>
                                        </p:attrNameLst>
                                      </p:cBhvr>
                                      <p:tavLst>
                                        <p:tav tm="0">
                                          <p:val>
                                            <p:fltVal val="0.5"/>
                                          </p:val>
                                        </p:tav>
                                        <p:tav tm="100000">
                                          <p:val>
                                            <p:strVal val="#ppt_y"/>
                                          </p:val>
                                        </p:tav>
                                      </p:tavLst>
                                    </p:anim>
                                  </p:childTnLst>
                                </p:cTn>
                              </p:par>
                              <p:par>
                                <p:cTn id="154" presetID="53" presetClass="entr" presetSubtype="528" fill="hold" grpId="0" nodeType="withEffect">
                                  <p:stCondLst>
                                    <p:cond delay="750"/>
                                  </p:stCondLst>
                                  <p:childTnLst>
                                    <p:set>
                                      <p:cBhvr>
                                        <p:cTn id="155" dur="1" fill="hold">
                                          <p:stCondLst>
                                            <p:cond delay="0"/>
                                          </p:stCondLst>
                                        </p:cTn>
                                        <p:tgtEl>
                                          <p:spTgt spid="32"/>
                                        </p:tgtEl>
                                        <p:attrNameLst>
                                          <p:attrName>style.visibility</p:attrName>
                                        </p:attrNameLst>
                                      </p:cBhvr>
                                      <p:to>
                                        <p:strVal val="visible"/>
                                      </p:to>
                                    </p:set>
                                    <p:anim calcmode="lin" valueType="num">
                                      <p:cBhvr>
                                        <p:cTn id="156" dur="500" fill="hold"/>
                                        <p:tgtEl>
                                          <p:spTgt spid="32"/>
                                        </p:tgtEl>
                                        <p:attrNameLst>
                                          <p:attrName>ppt_w</p:attrName>
                                        </p:attrNameLst>
                                      </p:cBhvr>
                                      <p:tavLst>
                                        <p:tav tm="0">
                                          <p:val>
                                            <p:fltVal val="0"/>
                                          </p:val>
                                        </p:tav>
                                        <p:tav tm="100000">
                                          <p:val>
                                            <p:strVal val="#ppt_w"/>
                                          </p:val>
                                        </p:tav>
                                      </p:tavLst>
                                    </p:anim>
                                    <p:anim calcmode="lin" valueType="num">
                                      <p:cBhvr>
                                        <p:cTn id="157" dur="500" fill="hold"/>
                                        <p:tgtEl>
                                          <p:spTgt spid="32"/>
                                        </p:tgtEl>
                                        <p:attrNameLst>
                                          <p:attrName>ppt_h</p:attrName>
                                        </p:attrNameLst>
                                      </p:cBhvr>
                                      <p:tavLst>
                                        <p:tav tm="0">
                                          <p:val>
                                            <p:fltVal val="0"/>
                                          </p:val>
                                        </p:tav>
                                        <p:tav tm="100000">
                                          <p:val>
                                            <p:strVal val="#ppt_h"/>
                                          </p:val>
                                        </p:tav>
                                      </p:tavLst>
                                    </p:anim>
                                    <p:animEffect transition="in" filter="fade">
                                      <p:cBhvr>
                                        <p:cTn id="158" dur="500"/>
                                        <p:tgtEl>
                                          <p:spTgt spid="32"/>
                                        </p:tgtEl>
                                      </p:cBhvr>
                                    </p:animEffect>
                                    <p:anim calcmode="lin" valueType="num">
                                      <p:cBhvr>
                                        <p:cTn id="159" dur="500" fill="hold"/>
                                        <p:tgtEl>
                                          <p:spTgt spid="32"/>
                                        </p:tgtEl>
                                        <p:attrNameLst>
                                          <p:attrName>ppt_x</p:attrName>
                                        </p:attrNameLst>
                                      </p:cBhvr>
                                      <p:tavLst>
                                        <p:tav tm="0">
                                          <p:val>
                                            <p:fltVal val="0.5"/>
                                          </p:val>
                                        </p:tav>
                                        <p:tav tm="100000">
                                          <p:val>
                                            <p:strVal val="#ppt_x"/>
                                          </p:val>
                                        </p:tav>
                                      </p:tavLst>
                                    </p:anim>
                                    <p:anim calcmode="lin" valueType="num">
                                      <p:cBhvr>
                                        <p:cTn id="160" dur="500" fill="hold"/>
                                        <p:tgtEl>
                                          <p:spTgt spid="3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3" grpId="0" animBg="1"/>
      <p:bldP spid="34" grpId="0" animBg="1"/>
      <p:bldP spid="35" grpId="0" animBg="1"/>
      <p:bldP spid="36" grpId="0" animBg="1"/>
      <p:bldP spid="37" grpId="0" animBg="1"/>
      <p:bldP spid="42" grpId="0" build="allAtOnce"/>
      <p:bldP spid="44" grpId="0"/>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32" grpId="0" animBg="1"/>
      <p:bldP spid="6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13" name="图片 12"/>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14"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sym typeface="+mn-ea"/>
              </a:rPr>
              <a:t>创建高绩效团队的要诀</a:t>
            </a:r>
            <a:endParaRPr lang="zh-CN" altLang="en-US" sz="2000" b="1" dirty="0">
              <a:solidFill>
                <a:srgbClr val="C00000"/>
              </a:solidFill>
              <a:latin typeface="思源黑体" pitchFamily="34" charset="-122"/>
              <a:ea typeface="思源黑体" pitchFamily="34" charset="-122"/>
              <a:sym typeface="+mn-ea"/>
            </a:endParaRPr>
          </a:p>
        </p:txBody>
      </p:sp>
      <p:grpSp>
        <p:nvGrpSpPr>
          <p:cNvPr id="15" name="组合 20">
            <a:extLst>
              <a:ext uri="{FF2B5EF4-FFF2-40B4-BE49-F238E27FC236}">
                <a16:creationId xmlns="" xmlns:a16="http://schemas.microsoft.com/office/drawing/2014/main" id="{B50815D9-2B5E-430E-9D16-F844E380C2F5}"/>
              </a:ext>
            </a:extLst>
          </p:cNvPr>
          <p:cNvGrpSpPr/>
          <p:nvPr/>
        </p:nvGrpSpPr>
        <p:grpSpPr>
          <a:xfrm>
            <a:off x="3931635" y="1714494"/>
            <a:ext cx="4119419" cy="555915"/>
            <a:chOff x="3172687" y="1293128"/>
            <a:chExt cx="5492558" cy="741220"/>
          </a:xfrm>
        </p:grpSpPr>
        <p:grpSp>
          <p:nvGrpSpPr>
            <p:cNvPr id="16" name="组合 16">
              <a:extLst>
                <a:ext uri="{FF2B5EF4-FFF2-40B4-BE49-F238E27FC236}">
                  <a16:creationId xmlns="" xmlns:a16="http://schemas.microsoft.com/office/drawing/2014/main" id="{90EED6C8-8E0C-4E36-A035-FB597D3DB7B9}"/>
                </a:ext>
              </a:extLst>
            </p:cNvPr>
            <p:cNvGrpSpPr/>
            <p:nvPr/>
          </p:nvGrpSpPr>
          <p:grpSpPr>
            <a:xfrm>
              <a:off x="3172687" y="1293128"/>
              <a:ext cx="741220" cy="741220"/>
              <a:chOff x="2715491" y="2942952"/>
              <a:chExt cx="872836" cy="872836"/>
            </a:xfrm>
          </p:grpSpPr>
          <p:sp>
            <p:nvSpPr>
              <p:cNvPr id="18"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7" name="矩形: 圆角 19">
              <a:extLst>
                <a:ext uri="{FF2B5EF4-FFF2-40B4-BE49-F238E27FC236}">
                  <a16:creationId xmlns="" xmlns:a16="http://schemas.microsoft.com/office/drawing/2014/main" id="{B8A3F29C-BCBE-4833-A647-419A903C7E42}"/>
                </a:ext>
              </a:extLst>
            </p:cNvPr>
            <p:cNvSpPr/>
            <p:nvPr/>
          </p:nvSpPr>
          <p:spPr>
            <a:xfrm>
              <a:off x="3996263" y="1363718"/>
              <a:ext cx="4668982" cy="61180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0" name="组合 21">
            <a:extLst>
              <a:ext uri="{FF2B5EF4-FFF2-40B4-BE49-F238E27FC236}">
                <a16:creationId xmlns="" xmlns:a16="http://schemas.microsoft.com/office/drawing/2014/main" id="{0E2E0454-8452-4D27-B171-9EFF003DF546}"/>
              </a:ext>
            </a:extLst>
          </p:cNvPr>
          <p:cNvGrpSpPr/>
          <p:nvPr/>
        </p:nvGrpSpPr>
        <p:grpSpPr>
          <a:xfrm>
            <a:off x="3931635" y="2572414"/>
            <a:ext cx="4119419" cy="555915"/>
            <a:chOff x="3172687" y="1293128"/>
            <a:chExt cx="5492558" cy="741220"/>
          </a:xfrm>
        </p:grpSpPr>
        <p:grpSp>
          <p:nvGrpSpPr>
            <p:cNvPr id="21" name="组合 22">
              <a:extLst>
                <a:ext uri="{FF2B5EF4-FFF2-40B4-BE49-F238E27FC236}">
                  <a16:creationId xmlns="" xmlns:a16="http://schemas.microsoft.com/office/drawing/2014/main" id="{B728D56F-1096-4CF9-B308-00E05DFE0F52}"/>
                </a:ext>
              </a:extLst>
            </p:cNvPr>
            <p:cNvGrpSpPr/>
            <p:nvPr/>
          </p:nvGrpSpPr>
          <p:grpSpPr>
            <a:xfrm>
              <a:off x="3172687" y="1293128"/>
              <a:ext cx="741220" cy="741220"/>
              <a:chOff x="2715491" y="2942952"/>
              <a:chExt cx="872836" cy="872836"/>
            </a:xfrm>
          </p:grpSpPr>
          <p:sp>
            <p:nvSpPr>
              <p:cNvPr id="23"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2" name="矩形: 圆角 23">
              <a:extLst>
                <a:ext uri="{FF2B5EF4-FFF2-40B4-BE49-F238E27FC236}">
                  <a16:creationId xmlns="" xmlns:a16="http://schemas.microsoft.com/office/drawing/2014/main" id="{300E2F83-980F-4646-9605-A7A92EEABED1}"/>
                </a:ext>
              </a:extLst>
            </p:cNvPr>
            <p:cNvSpPr/>
            <p:nvPr/>
          </p:nvSpPr>
          <p:spPr>
            <a:xfrm>
              <a:off x="3996263" y="1363718"/>
              <a:ext cx="4668982" cy="61180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5" name="组合 26">
            <a:extLst>
              <a:ext uri="{FF2B5EF4-FFF2-40B4-BE49-F238E27FC236}">
                <a16:creationId xmlns="" xmlns:a16="http://schemas.microsoft.com/office/drawing/2014/main" id="{36A90846-765C-4C57-AE39-1F3CA08FAA52}"/>
              </a:ext>
            </a:extLst>
          </p:cNvPr>
          <p:cNvGrpSpPr/>
          <p:nvPr/>
        </p:nvGrpSpPr>
        <p:grpSpPr>
          <a:xfrm>
            <a:off x="3931635" y="3444595"/>
            <a:ext cx="4119419" cy="555915"/>
            <a:chOff x="3172687" y="1293128"/>
            <a:chExt cx="5492558" cy="741220"/>
          </a:xfrm>
        </p:grpSpPr>
        <p:grpSp>
          <p:nvGrpSpPr>
            <p:cNvPr id="26" name="组合 27">
              <a:extLst>
                <a:ext uri="{FF2B5EF4-FFF2-40B4-BE49-F238E27FC236}">
                  <a16:creationId xmlns="" xmlns:a16="http://schemas.microsoft.com/office/drawing/2014/main" id="{FA105715-1C9B-4BEB-9C6F-100B3DB0782F}"/>
                </a:ext>
              </a:extLst>
            </p:cNvPr>
            <p:cNvGrpSpPr/>
            <p:nvPr/>
          </p:nvGrpSpPr>
          <p:grpSpPr>
            <a:xfrm>
              <a:off x="3172687" y="1293128"/>
              <a:ext cx="741220" cy="741220"/>
              <a:chOff x="2715491" y="2942952"/>
              <a:chExt cx="872836" cy="872836"/>
            </a:xfrm>
          </p:grpSpPr>
          <p:sp>
            <p:nvSpPr>
              <p:cNvPr id="29"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7" name="矩形: 圆角 28">
              <a:extLst>
                <a:ext uri="{FF2B5EF4-FFF2-40B4-BE49-F238E27FC236}">
                  <a16:creationId xmlns="" xmlns:a16="http://schemas.microsoft.com/office/drawing/2014/main" id="{131B325E-2DCA-48B3-A101-72A0E6168A22}"/>
                </a:ext>
              </a:extLst>
            </p:cNvPr>
            <p:cNvSpPr/>
            <p:nvPr/>
          </p:nvSpPr>
          <p:spPr>
            <a:xfrm>
              <a:off x="3996263" y="1363718"/>
              <a:ext cx="4668982" cy="61180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9" name="椭圆 38">
            <a:extLst>
              <a:ext uri="{FF2B5EF4-FFF2-40B4-BE49-F238E27FC236}">
                <a16:creationId xmlns="" xmlns:a16="http://schemas.microsoft.com/office/drawing/2014/main" id="{F5F7C1C4-DA9C-4BCC-945B-72CDAF2040ED}"/>
              </a:ext>
            </a:extLst>
          </p:cNvPr>
          <p:cNvSpPr/>
          <p:nvPr/>
        </p:nvSpPr>
        <p:spPr>
          <a:xfrm>
            <a:off x="1500166" y="1910463"/>
            <a:ext cx="1921271" cy="1921271"/>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41" name="椭圆 40">
            <a:extLst>
              <a:ext uri="{FF2B5EF4-FFF2-40B4-BE49-F238E27FC236}">
                <a16:creationId xmlns="" xmlns:a16="http://schemas.microsoft.com/office/drawing/2014/main" id="{A2C3AD8C-3E53-4EEF-A75E-45666D5630F6}"/>
              </a:ext>
            </a:extLst>
          </p:cNvPr>
          <p:cNvSpPr/>
          <p:nvPr/>
        </p:nvSpPr>
        <p:spPr>
          <a:xfrm>
            <a:off x="1613859" y="2024156"/>
            <a:ext cx="1693884" cy="1693884"/>
          </a:xfrm>
          <a:prstGeom prst="ellipse">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42" name="文本框 63">
            <a:extLst>
              <a:ext uri="{FF2B5EF4-FFF2-40B4-BE49-F238E27FC236}">
                <a16:creationId xmlns="" xmlns:a16="http://schemas.microsoft.com/office/drawing/2014/main" id="{56A9B0EF-52B6-40DC-A3DC-21A8EE3EE0FB}"/>
              </a:ext>
            </a:extLst>
          </p:cNvPr>
          <p:cNvSpPr txBox="1"/>
          <p:nvPr/>
        </p:nvSpPr>
        <p:spPr>
          <a:xfrm>
            <a:off x="4582362" y="1830412"/>
            <a:ext cx="3429024"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smtClean="0">
                <a:solidFill>
                  <a:srgbClr val="C00000"/>
                </a:solidFill>
                <a:latin typeface="思源黑体" pitchFamily="34" charset="-122"/>
                <a:ea typeface="思源黑体" pitchFamily="34" charset="-122"/>
                <a:sym typeface="+mn-ea"/>
              </a:rPr>
              <a:t>倡导成员多为集体考虑问题</a:t>
            </a:r>
            <a:endParaRPr lang="zh-CN" altLang="en-US" b="1" dirty="0">
              <a:solidFill>
                <a:srgbClr val="C00000"/>
              </a:solidFill>
              <a:latin typeface="思源黑体" pitchFamily="34" charset="-122"/>
              <a:ea typeface="思源黑体" pitchFamily="34" charset="-122"/>
              <a:sym typeface="+mn-ea"/>
            </a:endParaRPr>
          </a:p>
        </p:txBody>
      </p:sp>
      <p:sp>
        <p:nvSpPr>
          <p:cNvPr id="43" name="文本框 63">
            <a:extLst>
              <a:ext uri="{FF2B5EF4-FFF2-40B4-BE49-F238E27FC236}">
                <a16:creationId xmlns="" xmlns:a16="http://schemas.microsoft.com/office/drawing/2014/main" id="{661400DF-E52C-4021-9917-3B44BAEE5FB4}"/>
              </a:ext>
            </a:extLst>
          </p:cNvPr>
          <p:cNvSpPr txBox="1"/>
          <p:nvPr/>
        </p:nvSpPr>
        <p:spPr>
          <a:xfrm>
            <a:off x="4582363" y="2624511"/>
            <a:ext cx="3220882"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b="1" dirty="0" smtClean="0">
                <a:solidFill>
                  <a:srgbClr val="C00000"/>
                </a:solidFill>
                <a:latin typeface="思源黑体" pitchFamily="34" charset="-122"/>
                <a:ea typeface="思源黑体" pitchFamily="34" charset="-122"/>
                <a:sym typeface="+mn-ea"/>
              </a:rPr>
              <a:t>留下足够多的时间供大家交流</a:t>
            </a:r>
            <a:endParaRPr lang="zh-CN" altLang="en-US" b="1" dirty="0">
              <a:solidFill>
                <a:srgbClr val="C00000"/>
              </a:solidFill>
              <a:latin typeface="思源黑体" pitchFamily="34" charset="-122"/>
              <a:ea typeface="思源黑体" pitchFamily="34" charset="-122"/>
              <a:sym typeface="+mn-ea"/>
            </a:endParaRPr>
          </a:p>
        </p:txBody>
      </p:sp>
      <p:sp>
        <p:nvSpPr>
          <p:cNvPr id="44" name="文本框 63">
            <a:extLst>
              <a:ext uri="{FF2B5EF4-FFF2-40B4-BE49-F238E27FC236}">
                <a16:creationId xmlns="" xmlns:a16="http://schemas.microsoft.com/office/drawing/2014/main" id="{8D174C72-8309-4BA2-85A5-888BAFB8E2BB}"/>
              </a:ext>
            </a:extLst>
          </p:cNvPr>
          <p:cNvSpPr txBox="1"/>
          <p:nvPr/>
        </p:nvSpPr>
        <p:spPr>
          <a:xfrm>
            <a:off x="4653800" y="3481767"/>
            <a:ext cx="3429024"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b="1" dirty="0" smtClean="0">
                <a:solidFill>
                  <a:srgbClr val="C00000"/>
                </a:solidFill>
                <a:latin typeface="思源黑体" pitchFamily="34" charset="-122"/>
                <a:ea typeface="思源黑体" pitchFamily="34" charset="-122"/>
                <a:sym typeface="+mn-ea"/>
              </a:rPr>
              <a:t>对成员取得成绩的能力表示信心</a:t>
            </a:r>
            <a:endParaRPr lang="zh-CN" altLang="en-US" b="1" dirty="0">
              <a:solidFill>
                <a:srgbClr val="C00000"/>
              </a:solidFill>
              <a:latin typeface="思源黑体" pitchFamily="34" charset="-122"/>
              <a:ea typeface="思源黑体" pitchFamily="34" charset="-122"/>
              <a:sym typeface="+mn-ea"/>
            </a:endParaRPr>
          </a:p>
        </p:txBody>
      </p:sp>
      <p:sp>
        <p:nvSpPr>
          <p:cNvPr id="45" name="文本框 1">
            <a:extLst>
              <a:ext uri="{FF2B5EF4-FFF2-40B4-BE49-F238E27FC236}">
                <a16:creationId xmlns="" xmlns:a16="http://schemas.microsoft.com/office/drawing/2014/main" id="{17E5A03C-F133-42ED-A4F9-7315EC497694}"/>
              </a:ext>
            </a:extLst>
          </p:cNvPr>
          <p:cNvSpPr txBox="1"/>
          <p:nvPr/>
        </p:nvSpPr>
        <p:spPr>
          <a:xfrm>
            <a:off x="4072614" y="1770096"/>
            <a:ext cx="520618" cy="484748"/>
          </a:xfrm>
          <a:prstGeom prst="rect">
            <a:avLst/>
          </a:prstGeom>
          <a:noFill/>
        </p:spPr>
        <p:txBody>
          <a:bodyPr wrap="square" lIns="68580" tIns="34290" rIns="68580" bIns="34290" rtlCol="0">
            <a:spAutoFit/>
          </a:bodyPr>
          <a:lstStyle/>
          <a:p>
            <a:r>
              <a:rPr lang="en-US" altLang="zh-CN" sz="2700" b="1" dirty="0">
                <a:solidFill>
                  <a:schemeClr val="bg1"/>
                </a:solidFill>
                <a:cs typeface="+mn-ea"/>
                <a:sym typeface="+mn-lt"/>
              </a:rPr>
              <a:t>1</a:t>
            </a:r>
            <a:endParaRPr lang="zh-CN" altLang="en-US" sz="2700" b="1" dirty="0">
              <a:solidFill>
                <a:schemeClr val="bg1"/>
              </a:solidFill>
              <a:cs typeface="+mn-ea"/>
              <a:sym typeface="+mn-lt"/>
            </a:endParaRPr>
          </a:p>
        </p:txBody>
      </p:sp>
      <p:sp>
        <p:nvSpPr>
          <p:cNvPr id="46" name="文本框 56">
            <a:extLst>
              <a:ext uri="{FF2B5EF4-FFF2-40B4-BE49-F238E27FC236}">
                <a16:creationId xmlns="" xmlns:a16="http://schemas.microsoft.com/office/drawing/2014/main" id="{46E1DD4B-49AD-4C3D-875D-012163D8A276}"/>
              </a:ext>
            </a:extLst>
          </p:cNvPr>
          <p:cNvSpPr txBox="1"/>
          <p:nvPr/>
        </p:nvSpPr>
        <p:spPr>
          <a:xfrm>
            <a:off x="4049143" y="2613477"/>
            <a:ext cx="520618" cy="484748"/>
          </a:xfrm>
          <a:prstGeom prst="rect">
            <a:avLst/>
          </a:prstGeom>
          <a:noFill/>
        </p:spPr>
        <p:txBody>
          <a:bodyPr wrap="square" lIns="68580" tIns="34290" rIns="68580" bIns="34290" rtlCol="0">
            <a:spAutoFit/>
          </a:bodyPr>
          <a:lstStyle/>
          <a:p>
            <a:r>
              <a:rPr lang="en-US" altLang="zh-CN" sz="2700" b="1" dirty="0">
                <a:solidFill>
                  <a:schemeClr val="bg1"/>
                </a:solidFill>
                <a:cs typeface="+mn-ea"/>
                <a:sym typeface="+mn-lt"/>
              </a:rPr>
              <a:t>2</a:t>
            </a:r>
            <a:endParaRPr lang="zh-CN" altLang="en-US" sz="2700" b="1" dirty="0">
              <a:solidFill>
                <a:schemeClr val="bg1"/>
              </a:solidFill>
              <a:cs typeface="+mn-ea"/>
              <a:sym typeface="+mn-lt"/>
            </a:endParaRPr>
          </a:p>
        </p:txBody>
      </p:sp>
      <p:sp>
        <p:nvSpPr>
          <p:cNvPr id="47" name="文本框 57">
            <a:extLst>
              <a:ext uri="{FF2B5EF4-FFF2-40B4-BE49-F238E27FC236}">
                <a16:creationId xmlns="" xmlns:a16="http://schemas.microsoft.com/office/drawing/2014/main" id="{C68179CE-9512-4D02-B790-8F3BC1F62E14}"/>
              </a:ext>
            </a:extLst>
          </p:cNvPr>
          <p:cNvSpPr txBox="1"/>
          <p:nvPr/>
        </p:nvSpPr>
        <p:spPr>
          <a:xfrm>
            <a:off x="4061582" y="3491748"/>
            <a:ext cx="520618" cy="484748"/>
          </a:xfrm>
          <a:prstGeom prst="rect">
            <a:avLst/>
          </a:prstGeom>
          <a:noFill/>
        </p:spPr>
        <p:txBody>
          <a:bodyPr wrap="square" lIns="68580" tIns="34290" rIns="68580" bIns="34290" rtlCol="0">
            <a:spAutoFit/>
          </a:bodyPr>
          <a:lstStyle/>
          <a:p>
            <a:r>
              <a:rPr lang="en-US" altLang="zh-CN" sz="2700" b="1" dirty="0">
                <a:solidFill>
                  <a:schemeClr val="bg1"/>
                </a:solidFill>
                <a:cs typeface="+mn-ea"/>
                <a:sym typeface="+mn-lt"/>
              </a:rPr>
              <a:t>3</a:t>
            </a:r>
            <a:endParaRPr lang="zh-CN" altLang="en-US" sz="2700" b="1" dirty="0">
              <a:solidFill>
                <a:schemeClr val="bg1"/>
              </a:solidFill>
              <a:cs typeface="+mn-ea"/>
              <a:sym typeface="+mn-lt"/>
            </a:endParaRPr>
          </a:p>
        </p:txBody>
      </p:sp>
      <p:sp>
        <p:nvSpPr>
          <p:cNvPr id="48" name="文本框 2">
            <a:extLst>
              <a:ext uri="{FF2B5EF4-FFF2-40B4-BE49-F238E27FC236}">
                <a16:creationId xmlns="" xmlns:a16="http://schemas.microsoft.com/office/drawing/2014/main" id="{716059FE-7745-4332-8613-589A4FCC8F7F}"/>
              </a:ext>
            </a:extLst>
          </p:cNvPr>
          <p:cNvSpPr txBox="1"/>
          <p:nvPr/>
        </p:nvSpPr>
        <p:spPr>
          <a:xfrm>
            <a:off x="1738888" y="2571750"/>
            <a:ext cx="1557590" cy="500137"/>
          </a:xfrm>
          <a:prstGeom prst="rect">
            <a:avLst/>
          </a:prstGeom>
          <a:noFill/>
        </p:spPr>
        <p:txBody>
          <a:bodyPr wrap="square" lIns="68580" tIns="34290" rIns="68580" bIns="34290" rtlCol="0">
            <a:spAutoFit/>
          </a:bodyPr>
          <a:lstStyle/>
          <a:p>
            <a:pPr algn="ctr"/>
            <a:r>
              <a:rPr lang="zh-CN" altLang="en-US" sz="1400" b="1" dirty="0" smtClean="0">
                <a:solidFill>
                  <a:schemeClr val="bg1"/>
                </a:solidFill>
                <a:latin typeface="思源黑体" pitchFamily="34" charset="-122"/>
                <a:ea typeface="思源黑体" pitchFamily="34" charset="-122"/>
                <a:cs typeface="微软雅黑" panose="020B0503020204020204" pitchFamily="34" charset="-122"/>
                <a:sym typeface="+mn-ea"/>
              </a:rPr>
              <a:t>营造一种支持性的人力资源环境 </a:t>
            </a:r>
            <a:endParaRPr lang="zh-CN" altLang="en-US" sz="1400" b="1" dirty="0" smtClean="0">
              <a:solidFill>
                <a:schemeClr val="bg1"/>
              </a:solidFill>
              <a:latin typeface="思源黑体" pitchFamily="34" charset="-122"/>
              <a:ea typeface="思源黑体" pitchFamily="34" charset="-122"/>
              <a:cs typeface="微软雅黑" panose="020B0503020204020204" pitchFamily="34" charset="-122"/>
            </a:endParaRPr>
          </a:p>
        </p:txBody>
      </p:sp>
    </p:spTree>
  </p:cSld>
  <p:clrMapOvr>
    <a:masterClrMapping/>
  </p:clrMapOvr>
  <p:transition spd="med" advClick="0"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 fill="hold"/>
                                        <p:tgtEl>
                                          <p:spTgt spid="13"/>
                                        </p:tgtEl>
                                        <p:attrNameLst>
                                          <p:attrName>ppt_w</p:attrName>
                                        </p:attrNameLst>
                                      </p:cBhvr>
                                      <p:tavLst>
                                        <p:tav tm="0">
                                          <p:val>
                                            <p:fltVal val="0"/>
                                          </p:val>
                                        </p:tav>
                                        <p:tav tm="100000">
                                          <p:val>
                                            <p:strVal val="#ppt_w"/>
                                          </p:val>
                                        </p:tav>
                                      </p:tavLst>
                                    </p:anim>
                                    <p:anim calcmode="lin" valueType="num">
                                      <p:cBhvr>
                                        <p:cTn id="15" dur="500" fill="hold"/>
                                        <p:tgtEl>
                                          <p:spTgt spid="13"/>
                                        </p:tgtEl>
                                        <p:attrNameLst>
                                          <p:attrName>ppt_h</p:attrName>
                                        </p:attrNameLst>
                                      </p:cBhvr>
                                      <p:tavLst>
                                        <p:tav tm="0">
                                          <p:val>
                                            <p:fltVal val="0"/>
                                          </p:val>
                                        </p:tav>
                                        <p:tav tm="100000">
                                          <p:val>
                                            <p:strVal val="#ppt_h"/>
                                          </p:val>
                                        </p:tav>
                                      </p:tavLst>
                                    </p:anim>
                                    <p:animEffect transition="in" filter="fade">
                                      <p:cBhvr>
                                        <p:cTn id="16" dur="500"/>
                                        <p:tgtEl>
                                          <p:spTgt spid="13"/>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anim calcmode="lin" valueType="num">
                                      <p:cBhvr>
                                        <p:cTn id="21" dur="1000" fill="hold"/>
                                        <p:tgtEl>
                                          <p:spTgt spid="14"/>
                                        </p:tgtEl>
                                        <p:attrNameLst>
                                          <p:attrName>ppt_x</p:attrName>
                                        </p:attrNameLst>
                                      </p:cBhvr>
                                      <p:tavLst>
                                        <p:tav tm="0">
                                          <p:val>
                                            <p:strVal val="#ppt_x"/>
                                          </p:val>
                                        </p:tav>
                                        <p:tav tm="100000">
                                          <p:val>
                                            <p:strVal val="#ppt_x"/>
                                          </p:val>
                                        </p:tav>
                                      </p:tavLst>
                                    </p:anim>
                                    <p:anim calcmode="lin" valueType="num">
                                      <p:cBhvr>
                                        <p:cTn id="22" dur="1000" fill="hold"/>
                                        <p:tgtEl>
                                          <p:spTgt spid="1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35" presetClass="entr" presetSubtype="0"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2000"/>
                                        <p:tgtEl>
                                          <p:spTgt spid="39"/>
                                        </p:tgtEl>
                                      </p:cBhvr>
                                    </p:animEffect>
                                    <p:anim calcmode="lin" valueType="num">
                                      <p:cBhvr>
                                        <p:cTn id="27" dur="2000" fill="hold"/>
                                        <p:tgtEl>
                                          <p:spTgt spid="39"/>
                                        </p:tgtEl>
                                        <p:attrNameLst>
                                          <p:attrName>style.rotation</p:attrName>
                                        </p:attrNameLst>
                                      </p:cBhvr>
                                      <p:tavLst>
                                        <p:tav tm="0">
                                          <p:val>
                                            <p:fltVal val="720"/>
                                          </p:val>
                                        </p:tav>
                                        <p:tav tm="100000">
                                          <p:val>
                                            <p:fltVal val="0"/>
                                          </p:val>
                                        </p:tav>
                                      </p:tavLst>
                                    </p:anim>
                                    <p:anim calcmode="lin" valueType="num">
                                      <p:cBhvr>
                                        <p:cTn id="28" dur="2000" fill="hold"/>
                                        <p:tgtEl>
                                          <p:spTgt spid="39"/>
                                        </p:tgtEl>
                                        <p:attrNameLst>
                                          <p:attrName>ppt_h</p:attrName>
                                        </p:attrNameLst>
                                      </p:cBhvr>
                                      <p:tavLst>
                                        <p:tav tm="0">
                                          <p:val>
                                            <p:fltVal val="0"/>
                                          </p:val>
                                        </p:tav>
                                        <p:tav tm="100000">
                                          <p:val>
                                            <p:strVal val="#ppt_h"/>
                                          </p:val>
                                        </p:tav>
                                      </p:tavLst>
                                    </p:anim>
                                    <p:anim calcmode="lin" valueType="num">
                                      <p:cBhvr>
                                        <p:cTn id="29" dur="2000" fill="hold"/>
                                        <p:tgtEl>
                                          <p:spTgt spid="39"/>
                                        </p:tgtEl>
                                        <p:attrNameLst>
                                          <p:attrName>ppt_w</p:attrName>
                                        </p:attrNameLst>
                                      </p:cBhvr>
                                      <p:tavLst>
                                        <p:tav tm="0">
                                          <p:val>
                                            <p:fltVal val="0"/>
                                          </p:val>
                                        </p:tav>
                                        <p:tav tm="100000">
                                          <p:val>
                                            <p:strVal val="#ppt_w"/>
                                          </p:val>
                                        </p:tav>
                                      </p:tavLst>
                                    </p:anim>
                                  </p:childTnLst>
                                </p:cTn>
                              </p:par>
                              <p:par>
                                <p:cTn id="30" presetID="35" presetClass="entr" presetSubtype="0" fill="hold" grpId="0" nodeType="with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fade">
                                      <p:cBhvr>
                                        <p:cTn id="32" dur="2000"/>
                                        <p:tgtEl>
                                          <p:spTgt spid="41"/>
                                        </p:tgtEl>
                                      </p:cBhvr>
                                    </p:animEffect>
                                    <p:anim calcmode="lin" valueType="num">
                                      <p:cBhvr>
                                        <p:cTn id="33" dur="2000" fill="hold"/>
                                        <p:tgtEl>
                                          <p:spTgt spid="41"/>
                                        </p:tgtEl>
                                        <p:attrNameLst>
                                          <p:attrName>style.rotation</p:attrName>
                                        </p:attrNameLst>
                                      </p:cBhvr>
                                      <p:tavLst>
                                        <p:tav tm="0">
                                          <p:val>
                                            <p:fltVal val="720"/>
                                          </p:val>
                                        </p:tav>
                                        <p:tav tm="100000">
                                          <p:val>
                                            <p:fltVal val="0"/>
                                          </p:val>
                                        </p:tav>
                                      </p:tavLst>
                                    </p:anim>
                                    <p:anim calcmode="lin" valueType="num">
                                      <p:cBhvr>
                                        <p:cTn id="34" dur="2000" fill="hold"/>
                                        <p:tgtEl>
                                          <p:spTgt spid="41"/>
                                        </p:tgtEl>
                                        <p:attrNameLst>
                                          <p:attrName>ppt_h</p:attrName>
                                        </p:attrNameLst>
                                      </p:cBhvr>
                                      <p:tavLst>
                                        <p:tav tm="0">
                                          <p:val>
                                            <p:fltVal val="0"/>
                                          </p:val>
                                        </p:tav>
                                        <p:tav tm="100000">
                                          <p:val>
                                            <p:strVal val="#ppt_h"/>
                                          </p:val>
                                        </p:tav>
                                      </p:tavLst>
                                    </p:anim>
                                    <p:anim calcmode="lin" valueType="num">
                                      <p:cBhvr>
                                        <p:cTn id="35" dur="2000" fill="hold"/>
                                        <p:tgtEl>
                                          <p:spTgt spid="41"/>
                                        </p:tgtEl>
                                        <p:attrNameLst>
                                          <p:attrName>ppt_w</p:attrName>
                                        </p:attrNameLst>
                                      </p:cBhvr>
                                      <p:tavLst>
                                        <p:tav tm="0">
                                          <p:val>
                                            <p:fltVal val="0"/>
                                          </p:val>
                                        </p:tav>
                                        <p:tav tm="100000">
                                          <p:val>
                                            <p:strVal val="#ppt_w"/>
                                          </p:val>
                                        </p:tav>
                                      </p:tavLst>
                                    </p:anim>
                                  </p:childTnLst>
                                </p:cTn>
                              </p:par>
                              <p:par>
                                <p:cTn id="36" presetID="35" presetClass="entr" presetSubtype="0"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2000"/>
                                        <p:tgtEl>
                                          <p:spTgt spid="48"/>
                                        </p:tgtEl>
                                      </p:cBhvr>
                                    </p:animEffect>
                                    <p:anim calcmode="lin" valueType="num">
                                      <p:cBhvr>
                                        <p:cTn id="39" dur="2000" fill="hold"/>
                                        <p:tgtEl>
                                          <p:spTgt spid="48"/>
                                        </p:tgtEl>
                                        <p:attrNameLst>
                                          <p:attrName>style.rotation</p:attrName>
                                        </p:attrNameLst>
                                      </p:cBhvr>
                                      <p:tavLst>
                                        <p:tav tm="0">
                                          <p:val>
                                            <p:fltVal val="720"/>
                                          </p:val>
                                        </p:tav>
                                        <p:tav tm="100000">
                                          <p:val>
                                            <p:fltVal val="0"/>
                                          </p:val>
                                        </p:tav>
                                      </p:tavLst>
                                    </p:anim>
                                    <p:anim calcmode="lin" valueType="num">
                                      <p:cBhvr>
                                        <p:cTn id="40" dur="2000" fill="hold"/>
                                        <p:tgtEl>
                                          <p:spTgt spid="48"/>
                                        </p:tgtEl>
                                        <p:attrNameLst>
                                          <p:attrName>ppt_h</p:attrName>
                                        </p:attrNameLst>
                                      </p:cBhvr>
                                      <p:tavLst>
                                        <p:tav tm="0">
                                          <p:val>
                                            <p:fltVal val="0"/>
                                          </p:val>
                                        </p:tav>
                                        <p:tav tm="100000">
                                          <p:val>
                                            <p:strVal val="#ppt_h"/>
                                          </p:val>
                                        </p:tav>
                                      </p:tavLst>
                                    </p:anim>
                                    <p:anim calcmode="lin" valueType="num">
                                      <p:cBhvr>
                                        <p:cTn id="41" dur="2000" fill="hold"/>
                                        <p:tgtEl>
                                          <p:spTgt spid="48"/>
                                        </p:tgtEl>
                                        <p:attrNameLst>
                                          <p:attrName>ppt_w</p:attrName>
                                        </p:attrNameLst>
                                      </p:cBhvr>
                                      <p:tavLst>
                                        <p:tav tm="0">
                                          <p:val>
                                            <p:fltVal val="0"/>
                                          </p:val>
                                        </p:tav>
                                        <p:tav tm="100000">
                                          <p:val>
                                            <p:strVal val="#ppt_w"/>
                                          </p:val>
                                        </p:tav>
                                      </p:tavLst>
                                    </p:anim>
                                  </p:childTnLst>
                                </p:cTn>
                              </p:par>
                            </p:childTnLst>
                          </p:cTn>
                        </p:par>
                        <p:par>
                          <p:cTn id="42" fill="hold">
                            <p:stCondLst>
                              <p:cond delay="3500"/>
                            </p:stCondLst>
                            <p:childTnLst>
                              <p:par>
                                <p:cTn id="43" presetID="2" presetClass="entr" presetSubtype="4"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ppt_x"/>
                                          </p:val>
                                        </p:tav>
                                        <p:tav tm="100000">
                                          <p:val>
                                            <p:strVal val="#ppt_x"/>
                                          </p:val>
                                        </p:tav>
                                      </p:tavLst>
                                    </p:anim>
                                    <p:anim calcmode="lin" valueType="num">
                                      <p:cBhvr additive="base">
                                        <p:cTn id="46" dur="5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ppt_x"/>
                                          </p:val>
                                        </p:tav>
                                        <p:tav tm="100000">
                                          <p:val>
                                            <p:strVal val="#ppt_x"/>
                                          </p:val>
                                        </p:tav>
                                      </p:tavLst>
                                    </p:anim>
                                    <p:anim calcmode="lin" valueType="num">
                                      <p:cBhvr additive="base">
                                        <p:cTn id="50" dur="500" fill="hold"/>
                                        <p:tgtEl>
                                          <p:spTgt spid="42"/>
                                        </p:tgtEl>
                                        <p:attrNameLst>
                                          <p:attrName>ppt_y</p:attrName>
                                        </p:attrNameLst>
                                      </p:cBhvr>
                                      <p:tavLst>
                                        <p:tav tm="0">
                                          <p:val>
                                            <p:strVal val="1+#ppt_h/2"/>
                                          </p:val>
                                        </p:tav>
                                        <p:tav tm="100000">
                                          <p:val>
                                            <p:strVal val="#ppt_y"/>
                                          </p:val>
                                        </p:tav>
                                      </p:tavLst>
                                    </p:anim>
                                  </p:childTnLst>
                                </p:cTn>
                              </p:par>
                            </p:childTnLst>
                          </p:cTn>
                        </p:par>
                        <p:par>
                          <p:cTn id="51" fill="hold">
                            <p:stCondLst>
                              <p:cond delay="4000"/>
                            </p:stCondLst>
                            <p:childTnLst>
                              <p:par>
                                <p:cTn id="52" presetID="2" presetClass="entr" presetSubtype="4" fill="hold" nodeType="after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500" fill="hold"/>
                                        <p:tgtEl>
                                          <p:spTgt spid="20"/>
                                        </p:tgtEl>
                                        <p:attrNameLst>
                                          <p:attrName>ppt_x</p:attrName>
                                        </p:attrNameLst>
                                      </p:cBhvr>
                                      <p:tavLst>
                                        <p:tav tm="0">
                                          <p:val>
                                            <p:strVal val="#ppt_x"/>
                                          </p:val>
                                        </p:tav>
                                        <p:tav tm="100000">
                                          <p:val>
                                            <p:strVal val="#ppt_x"/>
                                          </p:val>
                                        </p:tav>
                                      </p:tavLst>
                                    </p:anim>
                                    <p:anim calcmode="lin" valueType="num">
                                      <p:cBhvr additive="base">
                                        <p:cTn id="55" dur="5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additive="base">
                                        <p:cTn id="58" dur="500" fill="hold"/>
                                        <p:tgtEl>
                                          <p:spTgt spid="43"/>
                                        </p:tgtEl>
                                        <p:attrNameLst>
                                          <p:attrName>ppt_x</p:attrName>
                                        </p:attrNameLst>
                                      </p:cBhvr>
                                      <p:tavLst>
                                        <p:tav tm="0">
                                          <p:val>
                                            <p:strVal val="#ppt_x"/>
                                          </p:val>
                                        </p:tav>
                                        <p:tav tm="100000">
                                          <p:val>
                                            <p:strVal val="#ppt_x"/>
                                          </p:val>
                                        </p:tav>
                                      </p:tavLst>
                                    </p:anim>
                                    <p:anim calcmode="lin" valueType="num">
                                      <p:cBhvr additive="base">
                                        <p:cTn id="59" dur="500" fill="hold"/>
                                        <p:tgtEl>
                                          <p:spTgt spid="43"/>
                                        </p:tgtEl>
                                        <p:attrNameLst>
                                          <p:attrName>ppt_y</p:attrName>
                                        </p:attrNameLst>
                                      </p:cBhvr>
                                      <p:tavLst>
                                        <p:tav tm="0">
                                          <p:val>
                                            <p:strVal val="1+#ppt_h/2"/>
                                          </p:val>
                                        </p:tav>
                                        <p:tav tm="100000">
                                          <p:val>
                                            <p:strVal val="#ppt_y"/>
                                          </p:val>
                                        </p:tav>
                                      </p:tavLst>
                                    </p:anim>
                                  </p:childTnLst>
                                </p:cTn>
                              </p:par>
                            </p:childTnLst>
                          </p:cTn>
                        </p:par>
                        <p:par>
                          <p:cTn id="60" fill="hold">
                            <p:stCondLst>
                              <p:cond delay="4500"/>
                            </p:stCondLst>
                            <p:childTnLst>
                              <p:par>
                                <p:cTn id="61" presetID="2" presetClass="entr" presetSubtype="4" fill="hold" grpId="0" nodeType="afterEffect">
                                  <p:stCondLst>
                                    <p:cond delay="0"/>
                                  </p:stCondLst>
                                  <p:childTnLst>
                                    <p:set>
                                      <p:cBhvr>
                                        <p:cTn id="62" dur="1" fill="hold">
                                          <p:stCondLst>
                                            <p:cond delay="0"/>
                                          </p:stCondLst>
                                        </p:cTn>
                                        <p:tgtEl>
                                          <p:spTgt spid="44"/>
                                        </p:tgtEl>
                                        <p:attrNameLst>
                                          <p:attrName>style.visibility</p:attrName>
                                        </p:attrNameLst>
                                      </p:cBhvr>
                                      <p:to>
                                        <p:strVal val="visible"/>
                                      </p:to>
                                    </p:set>
                                    <p:anim calcmode="lin" valueType="num">
                                      <p:cBhvr additive="base">
                                        <p:cTn id="63" dur="500" fill="hold"/>
                                        <p:tgtEl>
                                          <p:spTgt spid="44"/>
                                        </p:tgtEl>
                                        <p:attrNameLst>
                                          <p:attrName>ppt_x</p:attrName>
                                        </p:attrNameLst>
                                      </p:cBhvr>
                                      <p:tavLst>
                                        <p:tav tm="0">
                                          <p:val>
                                            <p:strVal val="#ppt_x"/>
                                          </p:val>
                                        </p:tav>
                                        <p:tav tm="100000">
                                          <p:val>
                                            <p:strVal val="#ppt_x"/>
                                          </p:val>
                                        </p:tav>
                                      </p:tavLst>
                                    </p:anim>
                                    <p:anim calcmode="lin" valueType="num">
                                      <p:cBhvr additive="base">
                                        <p:cTn id="64" dur="500" fill="hold"/>
                                        <p:tgtEl>
                                          <p:spTgt spid="44"/>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additive="base">
                                        <p:cTn id="67" dur="500" fill="hold"/>
                                        <p:tgtEl>
                                          <p:spTgt spid="25"/>
                                        </p:tgtEl>
                                        <p:attrNameLst>
                                          <p:attrName>ppt_x</p:attrName>
                                        </p:attrNameLst>
                                      </p:cBhvr>
                                      <p:tavLst>
                                        <p:tav tm="0">
                                          <p:val>
                                            <p:strVal val="#ppt_x"/>
                                          </p:val>
                                        </p:tav>
                                        <p:tav tm="100000">
                                          <p:val>
                                            <p:strVal val="#ppt_x"/>
                                          </p:val>
                                        </p:tav>
                                      </p:tavLst>
                                    </p:anim>
                                    <p:anim calcmode="lin" valueType="num">
                                      <p:cBhvr additive="base">
                                        <p:cTn id="6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39" grpId="0" animBg="1"/>
      <p:bldP spid="41" grpId="0" animBg="1"/>
      <p:bldP spid="42" grpId="0"/>
      <p:bldP spid="43" grpId="0"/>
      <p:bldP spid="44" grpId="0"/>
      <p:bldP spid="4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11" name="图片 10"/>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12"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sym typeface="+mn-ea"/>
              </a:rPr>
              <a:t>创建高绩效团队的要诀</a:t>
            </a:r>
            <a:endParaRPr lang="zh-CN" altLang="en-US" sz="2000" b="1" dirty="0">
              <a:solidFill>
                <a:srgbClr val="C00000"/>
              </a:solidFill>
              <a:latin typeface="思源黑体" pitchFamily="34" charset="-122"/>
              <a:ea typeface="思源黑体" pitchFamily="34" charset="-122"/>
              <a:sym typeface="+mn-ea"/>
            </a:endParaRPr>
          </a:p>
        </p:txBody>
      </p:sp>
      <p:sp>
        <p:nvSpPr>
          <p:cNvPr id="13" name="圆角矩形 12"/>
          <p:cNvSpPr/>
          <p:nvPr/>
        </p:nvSpPr>
        <p:spPr>
          <a:xfrm>
            <a:off x="6673584" y="3497612"/>
            <a:ext cx="1041688" cy="514808"/>
          </a:xfrm>
          <a:prstGeom prst="roundRect">
            <a:avLst/>
          </a:prstGeom>
          <a:solidFill>
            <a:srgbClr val="C00000"/>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4" name="圆角矩形 13"/>
          <p:cNvSpPr/>
          <p:nvPr/>
        </p:nvSpPr>
        <p:spPr>
          <a:xfrm>
            <a:off x="6673584" y="1985818"/>
            <a:ext cx="1041688" cy="514808"/>
          </a:xfrm>
          <a:prstGeom prst="roundRect">
            <a:avLst/>
          </a:prstGeom>
          <a:solidFill>
            <a:srgbClr val="C00000"/>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5" name="圆角矩形 14"/>
          <p:cNvSpPr/>
          <p:nvPr/>
        </p:nvSpPr>
        <p:spPr>
          <a:xfrm>
            <a:off x="2269025" y="3335748"/>
            <a:ext cx="1488956" cy="781050"/>
          </a:xfrm>
          <a:prstGeom prst="roundRect">
            <a:avLst>
              <a:gd name="adj" fmla="val 1989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6" name="圆角矩形 15"/>
          <p:cNvSpPr/>
          <p:nvPr/>
        </p:nvSpPr>
        <p:spPr>
          <a:xfrm>
            <a:off x="2345243" y="3414370"/>
            <a:ext cx="1303199" cy="621462"/>
          </a:xfrm>
          <a:prstGeom prst="roundRect">
            <a:avLst>
              <a:gd name="adj" fmla="val 1545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7" name="圆角矩形 16"/>
          <p:cNvSpPr/>
          <p:nvPr/>
        </p:nvSpPr>
        <p:spPr>
          <a:xfrm>
            <a:off x="2269025" y="1849746"/>
            <a:ext cx="1488956" cy="781050"/>
          </a:xfrm>
          <a:prstGeom prst="roundRect">
            <a:avLst>
              <a:gd name="adj" fmla="val 1989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8" name="圆角矩形 17"/>
          <p:cNvSpPr/>
          <p:nvPr/>
        </p:nvSpPr>
        <p:spPr>
          <a:xfrm>
            <a:off x="2345243" y="1928369"/>
            <a:ext cx="1303199" cy="621462"/>
          </a:xfrm>
          <a:prstGeom prst="roundRect">
            <a:avLst>
              <a:gd name="adj" fmla="val 1545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9" name="圆角矩形 18"/>
          <p:cNvSpPr/>
          <p:nvPr/>
        </p:nvSpPr>
        <p:spPr>
          <a:xfrm>
            <a:off x="2451430" y="1406148"/>
            <a:ext cx="4446200" cy="3094428"/>
          </a:xfrm>
          <a:prstGeom prst="roundRect">
            <a:avLst>
              <a:gd name="adj" fmla="val 4670"/>
            </a:avLst>
          </a:prstGeom>
          <a:gradFill flip="none" rotWithShape="1">
            <a:gsLst>
              <a:gs pos="0">
                <a:schemeClr val="bg1">
                  <a:lumMod val="50000"/>
                </a:schemeClr>
              </a:gs>
              <a:gs pos="100000">
                <a:schemeClr val="tx1">
                  <a:lumMod val="75000"/>
                  <a:lumOff val="25000"/>
                </a:schemeClr>
              </a:gs>
            </a:gsLst>
            <a:lin ang="2700000" scaled="1"/>
            <a:tileRect/>
          </a:gradFill>
          <a:ln w="22225">
            <a:gradFill flip="none" rotWithShape="1">
              <a:gsLst>
                <a:gs pos="0">
                  <a:schemeClr val="bg1">
                    <a:lumMod val="65000"/>
                  </a:schemeClr>
                </a:gs>
                <a:gs pos="100000">
                  <a:schemeClr val="tx1">
                    <a:lumMod val="85000"/>
                    <a:lumOff val="1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0" name="圆角矩形 19"/>
          <p:cNvSpPr/>
          <p:nvPr/>
        </p:nvSpPr>
        <p:spPr>
          <a:xfrm>
            <a:off x="2632285" y="1546576"/>
            <a:ext cx="4040493" cy="2695421"/>
          </a:xfrm>
          <a:prstGeom prst="roundRect">
            <a:avLst>
              <a:gd name="adj" fmla="val 3438"/>
            </a:avLst>
          </a:prstGeom>
          <a:blipFill dpi="0" rotWithShape="1">
            <a:blip r:embed="rId5" cstate="print"/>
            <a:srcRect/>
            <a:tile tx="-19050" ty="0" sx="100000" sy="100000" flip="none" algn="ctr"/>
          </a:blip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1" name="任意多边形 20"/>
          <p:cNvSpPr>
            <a:spLocks/>
          </p:cNvSpPr>
          <p:nvPr/>
        </p:nvSpPr>
        <p:spPr bwMode="auto">
          <a:xfrm>
            <a:off x="2403804" y="2035022"/>
            <a:ext cx="762238" cy="435212"/>
          </a:xfrm>
          <a:custGeom>
            <a:avLst/>
            <a:gdLst>
              <a:gd name="connsiteX0" fmla="*/ 0 w 1232570"/>
              <a:gd name="connsiteY0" fmla="*/ 0 h 1080876"/>
              <a:gd name="connsiteX1" fmla="*/ 13985 w 1232570"/>
              <a:gd name="connsiteY1" fmla="*/ 0 h 1080876"/>
              <a:gd name="connsiteX2" fmla="*/ 90502 w 1232570"/>
              <a:gd name="connsiteY2" fmla="*/ 0 h 1080876"/>
              <a:gd name="connsiteX3" fmla="*/ 150524 w 1232570"/>
              <a:gd name="connsiteY3" fmla="*/ 0 h 1080876"/>
              <a:gd name="connsiteX4" fmla="*/ 156832 w 1232570"/>
              <a:gd name="connsiteY4" fmla="*/ 0 h 1080876"/>
              <a:gd name="connsiteX5" fmla="*/ 213704 w 1232570"/>
              <a:gd name="connsiteY5" fmla="*/ 0 h 1080876"/>
              <a:gd name="connsiteX6" fmla="*/ 237954 w 1232570"/>
              <a:gd name="connsiteY6" fmla="*/ 0 h 1080876"/>
              <a:gd name="connsiteX7" fmla="*/ 261845 w 1232570"/>
              <a:gd name="connsiteY7" fmla="*/ 0 h 1080876"/>
              <a:gd name="connsiteX8" fmla="*/ 301983 w 1232570"/>
              <a:gd name="connsiteY8" fmla="*/ 0 h 1080876"/>
              <a:gd name="connsiteX9" fmla="*/ 314471 w 1232570"/>
              <a:gd name="connsiteY9" fmla="*/ 0 h 1080876"/>
              <a:gd name="connsiteX10" fmla="*/ 361158 w 1232570"/>
              <a:gd name="connsiteY10" fmla="*/ 0 h 1080876"/>
              <a:gd name="connsiteX11" fmla="*/ 378443 w 1232570"/>
              <a:gd name="connsiteY11" fmla="*/ 0 h 1080876"/>
              <a:gd name="connsiteX12" fmla="*/ 380801 w 1232570"/>
              <a:gd name="connsiteY12" fmla="*/ 0 h 1080876"/>
              <a:gd name="connsiteX13" fmla="*/ 397052 w 1232570"/>
              <a:gd name="connsiteY13" fmla="*/ 0 h 1080876"/>
              <a:gd name="connsiteX14" fmla="*/ 423245 w 1232570"/>
              <a:gd name="connsiteY14" fmla="*/ 0 h 1080876"/>
              <a:gd name="connsiteX15" fmla="*/ 437673 w 1232570"/>
              <a:gd name="connsiteY15" fmla="*/ 0 h 1080876"/>
              <a:gd name="connsiteX16" fmla="*/ 465873 w 1232570"/>
              <a:gd name="connsiteY16" fmla="*/ 0 h 1080876"/>
              <a:gd name="connsiteX17" fmla="*/ 506837 w 1232570"/>
              <a:gd name="connsiteY17" fmla="*/ 0 h 1080876"/>
              <a:gd name="connsiteX18" fmla="*/ 542389 w 1232570"/>
              <a:gd name="connsiteY18" fmla="*/ 0 h 1080876"/>
              <a:gd name="connsiteX19" fmla="*/ 558813 w 1232570"/>
              <a:gd name="connsiteY19" fmla="*/ 0 h 1080876"/>
              <a:gd name="connsiteX20" fmla="*/ 596056 w 1232570"/>
              <a:gd name="connsiteY20" fmla="*/ 0 h 1080876"/>
              <a:gd name="connsiteX21" fmla="*/ 608720 w 1232570"/>
              <a:gd name="connsiteY21" fmla="*/ 0 h 1080876"/>
              <a:gd name="connsiteX22" fmla="*/ 621020 w 1232570"/>
              <a:gd name="connsiteY22" fmla="*/ 0 h 1080876"/>
              <a:gd name="connsiteX23" fmla="*/ 647214 w 1232570"/>
              <a:gd name="connsiteY23" fmla="*/ 0 h 1080876"/>
              <a:gd name="connsiteX24" fmla="*/ 665591 w 1232570"/>
              <a:gd name="connsiteY24" fmla="*/ 0 h 1080876"/>
              <a:gd name="connsiteX25" fmla="*/ 875132 w 1232570"/>
              <a:gd name="connsiteY25" fmla="*/ 0 h 1080876"/>
              <a:gd name="connsiteX26" fmla="*/ 970922 w 1232570"/>
              <a:gd name="connsiteY26" fmla="*/ 55020 h 1080876"/>
              <a:gd name="connsiteX27" fmla="*/ 1219266 w 1232570"/>
              <a:gd name="connsiteY27" fmla="*/ 485418 h 1080876"/>
              <a:gd name="connsiteX28" fmla="*/ 1219266 w 1232570"/>
              <a:gd name="connsiteY28" fmla="*/ 595458 h 1080876"/>
              <a:gd name="connsiteX29" fmla="*/ 970922 w 1232570"/>
              <a:gd name="connsiteY29" fmla="*/ 1025856 h 1080876"/>
              <a:gd name="connsiteX30" fmla="*/ 875132 w 1232570"/>
              <a:gd name="connsiteY30" fmla="*/ 1080876 h 1080876"/>
              <a:gd name="connsiteX31" fmla="*/ 647214 w 1232570"/>
              <a:gd name="connsiteY31" fmla="*/ 1080876 h 1080876"/>
              <a:gd name="connsiteX32" fmla="*/ 423245 w 1232570"/>
              <a:gd name="connsiteY32" fmla="*/ 1080876 h 1080876"/>
              <a:gd name="connsiteX33" fmla="*/ 378443 w 1232570"/>
              <a:gd name="connsiteY33" fmla="*/ 1080876 h 1080876"/>
              <a:gd name="connsiteX34" fmla="*/ 150524 w 1232570"/>
              <a:gd name="connsiteY34" fmla="*/ 1080876 h 1080876"/>
              <a:gd name="connsiteX35" fmla="*/ 0 w 1232570"/>
              <a:gd name="connsiteY35" fmla="*/ 1080876 h 1080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32570" h="1080876">
                <a:moveTo>
                  <a:pt x="0" y="0"/>
                </a:moveTo>
                <a:lnTo>
                  <a:pt x="13985" y="0"/>
                </a:lnTo>
                <a:cubicBezTo>
                  <a:pt x="41269" y="0"/>
                  <a:pt x="66735" y="0"/>
                  <a:pt x="90502" y="0"/>
                </a:cubicBezTo>
                <a:lnTo>
                  <a:pt x="150524" y="0"/>
                </a:lnTo>
                <a:lnTo>
                  <a:pt x="156832" y="0"/>
                </a:lnTo>
                <a:cubicBezTo>
                  <a:pt x="177325" y="0"/>
                  <a:pt x="196242" y="0"/>
                  <a:pt x="213704" y="0"/>
                </a:cubicBezTo>
                <a:lnTo>
                  <a:pt x="237954" y="0"/>
                </a:lnTo>
                <a:lnTo>
                  <a:pt x="261845" y="0"/>
                </a:lnTo>
                <a:cubicBezTo>
                  <a:pt x="276518" y="0"/>
                  <a:pt x="289856" y="0"/>
                  <a:pt x="301983" y="0"/>
                </a:cubicBezTo>
                <a:lnTo>
                  <a:pt x="314471" y="0"/>
                </a:lnTo>
                <a:lnTo>
                  <a:pt x="361158" y="0"/>
                </a:lnTo>
                <a:lnTo>
                  <a:pt x="378443" y="0"/>
                </a:lnTo>
                <a:lnTo>
                  <a:pt x="380801" y="0"/>
                </a:lnTo>
                <a:lnTo>
                  <a:pt x="397052" y="0"/>
                </a:lnTo>
                <a:cubicBezTo>
                  <a:pt x="423245" y="0"/>
                  <a:pt x="423245" y="0"/>
                  <a:pt x="423245" y="0"/>
                </a:cubicBezTo>
                <a:lnTo>
                  <a:pt x="437673" y="0"/>
                </a:lnTo>
                <a:lnTo>
                  <a:pt x="465873" y="0"/>
                </a:lnTo>
                <a:lnTo>
                  <a:pt x="506837" y="0"/>
                </a:lnTo>
                <a:lnTo>
                  <a:pt x="542389" y="0"/>
                </a:lnTo>
                <a:lnTo>
                  <a:pt x="558813" y="0"/>
                </a:lnTo>
                <a:cubicBezTo>
                  <a:pt x="573547" y="0"/>
                  <a:pt x="585824" y="0"/>
                  <a:pt x="596056" y="0"/>
                </a:cubicBezTo>
                <a:lnTo>
                  <a:pt x="608720" y="0"/>
                </a:lnTo>
                <a:lnTo>
                  <a:pt x="621020" y="0"/>
                </a:lnTo>
                <a:cubicBezTo>
                  <a:pt x="647214" y="0"/>
                  <a:pt x="647214" y="0"/>
                  <a:pt x="647214" y="0"/>
                </a:cubicBezTo>
                <a:lnTo>
                  <a:pt x="665591" y="0"/>
                </a:lnTo>
                <a:cubicBezTo>
                  <a:pt x="875132" y="0"/>
                  <a:pt x="875132" y="0"/>
                  <a:pt x="875132" y="0"/>
                </a:cubicBezTo>
                <a:cubicBezTo>
                  <a:pt x="910609" y="0"/>
                  <a:pt x="953183" y="24848"/>
                  <a:pt x="970922" y="55020"/>
                </a:cubicBezTo>
                <a:cubicBezTo>
                  <a:pt x="1219266" y="485418"/>
                  <a:pt x="1219266" y="485418"/>
                  <a:pt x="1219266" y="485418"/>
                </a:cubicBezTo>
                <a:cubicBezTo>
                  <a:pt x="1237005" y="515590"/>
                  <a:pt x="1237005" y="565286"/>
                  <a:pt x="1219266" y="595458"/>
                </a:cubicBezTo>
                <a:cubicBezTo>
                  <a:pt x="970922" y="1025856"/>
                  <a:pt x="970922" y="1025856"/>
                  <a:pt x="970922" y="1025856"/>
                </a:cubicBezTo>
                <a:cubicBezTo>
                  <a:pt x="953183" y="1056029"/>
                  <a:pt x="910609" y="1080876"/>
                  <a:pt x="875132" y="1080876"/>
                </a:cubicBezTo>
                <a:lnTo>
                  <a:pt x="647214" y="1080876"/>
                </a:lnTo>
                <a:lnTo>
                  <a:pt x="423245" y="1080876"/>
                </a:lnTo>
                <a:lnTo>
                  <a:pt x="378443" y="1080876"/>
                </a:lnTo>
                <a:lnTo>
                  <a:pt x="150524" y="1080876"/>
                </a:lnTo>
                <a:lnTo>
                  <a:pt x="0" y="1080876"/>
                </a:lnTo>
                <a:close/>
              </a:path>
            </a:pathLst>
          </a:custGeom>
          <a:solidFill>
            <a:srgbClr val="01A9BB"/>
          </a:solidFill>
          <a:ln w="25400">
            <a:noFill/>
          </a:ln>
          <a:effectLst>
            <a:outerShdw blurRad="381000" dist="114300" dir="2700000" algn="tl" rotWithShape="0">
              <a:prstClr val="black">
                <a:alpha val="42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2403804" y="3529469"/>
            <a:ext cx="762238" cy="435212"/>
          </a:xfrm>
          <a:custGeom>
            <a:avLst/>
            <a:gdLst>
              <a:gd name="connsiteX0" fmla="*/ 0 w 1232570"/>
              <a:gd name="connsiteY0" fmla="*/ 0 h 1080876"/>
              <a:gd name="connsiteX1" fmla="*/ 13985 w 1232570"/>
              <a:gd name="connsiteY1" fmla="*/ 0 h 1080876"/>
              <a:gd name="connsiteX2" fmla="*/ 90502 w 1232570"/>
              <a:gd name="connsiteY2" fmla="*/ 0 h 1080876"/>
              <a:gd name="connsiteX3" fmla="*/ 150524 w 1232570"/>
              <a:gd name="connsiteY3" fmla="*/ 0 h 1080876"/>
              <a:gd name="connsiteX4" fmla="*/ 156832 w 1232570"/>
              <a:gd name="connsiteY4" fmla="*/ 0 h 1080876"/>
              <a:gd name="connsiteX5" fmla="*/ 213704 w 1232570"/>
              <a:gd name="connsiteY5" fmla="*/ 0 h 1080876"/>
              <a:gd name="connsiteX6" fmla="*/ 237954 w 1232570"/>
              <a:gd name="connsiteY6" fmla="*/ 0 h 1080876"/>
              <a:gd name="connsiteX7" fmla="*/ 261845 w 1232570"/>
              <a:gd name="connsiteY7" fmla="*/ 0 h 1080876"/>
              <a:gd name="connsiteX8" fmla="*/ 301983 w 1232570"/>
              <a:gd name="connsiteY8" fmla="*/ 0 h 1080876"/>
              <a:gd name="connsiteX9" fmla="*/ 314471 w 1232570"/>
              <a:gd name="connsiteY9" fmla="*/ 0 h 1080876"/>
              <a:gd name="connsiteX10" fmla="*/ 361158 w 1232570"/>
              <a:gd name="connsiteY10" fmla="*/ 0 h 1080876"/>
              <a:gd name="connsiteX11" fmla="*/ 378443 w 1232570"/>
              <a:gd name="connsiteY11" fmla="*/ 0 h 1080876"/>
              <a:gd name="connsiteX12" fmla="*/ 380801 w 1232570"/>
              <a:gd name="connsiteY12" fmla="*/ 0 h 1080876"/>
              <a:gd name="connsiteX13" fmla="*/ 397052 w 1232570"/>
              <a:gd name="connsiteY13" fmla="*/ 0 h 1080876"/>
              <a:gd name="connsiteX14" fmla="*/ 423245 w 1232570"/>
              <a:gd name="connsiteY14" fmla="*/ 0 h 1080876"/>
              <a:gd name="connsiteX15" fmla="*/ 437673 w 1232570"/>
              <a:gd name="connsiteY15" fmla="*/ 0 h 1080876"/>
              <a:gd name="connsiteX16" fmla="*/ 465873 w 1232570"/>
              <a:gd name="connsiteY16" fmla="*/ 0 h 1080876"/>
              <a:gd name="connsiteX17" fmla="*/ 506837 w 1232570"/>
              <a:gd name="connsiteY17" fmla="*/ 0 h 1080876"/>
              <a:gd name="connsiteX18" fmla="*/ 542389 w 1232570"/>
              <a:gd name="connsiteY18" fmla="*/ 0 h 1080876"/>
              <a:gd name="connsiteX19" fmla="*/ 558813 w 1232570"/>
              <a:gd name="connsiteY19" fmla="*/ 0 h 1080876"/>
              <a:gd name="connsiteX20" fmla="*/ 596056 w 1232570"/>
              <a:gd name="connsiteY20" fmla="*/ 0 h 1080876"/>
              <a:gd name="connsiteX21" fmla="*/ 608720 w 1232570"/>
              <a:gd name="connsiteY21" fmla="*/ 0 h 1080876"/>
              <a:gd name="connsiteX22" fmla="*/ 621020 w 1232570"/>
              <a:gd name="connsiteY22" fmla="*/ 0 h 1080876"/>
              <a:gd name="connsiteX23" fmla="*/ 647214 w 1232570"/>
              <a:gd name="connsiteY23" fmla="*/ 0 h 1080876"/>
              <a:gd name="connsiteX24" fmla="*/ 665591 w 1232570"/>
              <a:gd name="connsiteY24" fmla="*/ 0 h 1080876"/>
              <a:gd name="connsiteX25" fmla="*/ 875132 w 1232570"/>
              <a:gd name="connsiteY25" fmla="*/ 0 h 1080876"/>
              <a:gd name="connsiteX26" fmla="*/ 970922 w 1232570"/>
              <a:gd name="connsiteY26" fmla="*/ 55020 h 1080876"/>
              <a:gd name="connsiteX27" fmla="*/ 1219266 w 1232570"/>
              <a:gd name="connsiteY27" fmla="*/ 485418 h 1080876"/>
              <a:gd name="connsiteX28" fmla="*/ 1219266 w 1232570"/>
              <a:gd name="connsiteY28" fmla="*/ 595458 h 1080876"/>
              <a:gd name="connsiteX29" fmla="*/ 970922 w 1232570"/>
              <a:gd name="connsiteY29" fmla="*/ 1025856 h 1080876"/>
              <a:gd name="connsiteX30" fmla="*/ 875132 w 1232570"/>
              <a:gd name="connsiteY30" fmla="*/ 1080876 h 1080876"/>
              <a:gd name="connsiteX31" fmla="*/ 647214 w 1232570"/>
              <a:gd name="connsiteY31" fmla="*/ 1080876 h 1080876"/>
              <a:gd name="connsiteX32" fmla="*/ 423245 w 1232570"/>
              <a:gd name="connsiteY32" fmla="*/ 1080876 h 1080876"/>
              <a:gd name="connsiteX33" fmla="*/ 378443 w 1232570"/>
              <a:gd name="connsiteY33" fmla="*/ 1080876 h 1080876"/>
              <a:gd name="connsiteX34" fmla="*/ 150524 w 1232570"/>
              <a:gd name="connsiteY34" fmla="*/ 1080876 h 1080876"/>
              <a:gd name="connsiteX35" fmla="*/ 0 w 1232570"/>
              <a:gd name="connsiteY35" fmla="*/ 1080876 h 1080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32570" h="1080876">
                <a:moveTo>
                  <a:pt x="0" y="0"/>
                </a:moveTo>
                <a:lnTo>
                  <a:pt x="13985" y="0"/>
                </a:lnTo>
                <a:cubicBezTo>
                  <a:pt x="41269" y="0"/>
                  <a:pt x="66735" y="0"/>
                  <a:pt x="90502" y="0"/>
                </a:cubicBezTo>
                <a:lnTo>
                  <a:pt x="150524" y="0"/>
                </a:lnTo>
                <a:lnTo>
                  <a:pt x="156832" y="0"/>
                </a:lnTo>
                <a:cubicBezTo>
                  <a:pt x="177325" y="0"/>
                  <a:pt x="196242" y="0"/>
                  <a:pt x="213704" y="0"/>
                </a:cubicBezTo>
                <a:lnTo>
                  <a:pt x="237954" y="0"/>
                </a:lnTo>
                <a:lnTo>
                  <a:pt x="261845" y="0"/>
                </a:lnTo>
                <a:cubicBezTo>
                  <a:pt x="276518" y="0"/>
                  <a:pt x="289856" y="0"/>
                  <a:pt x="301983" y="0"/>
                </a:cubicBezTo>
                <a:lnTo>
                  <a:pt x="314471" y="0"/>
                </a:lnTo>
                <a:lnTo>
                  <a:pt x="361158" y="0"/>
                </a:lnTo>
                <a:lnTo>
                  <a:pt x="378443" y="0"/>
                </a:lnTo>
                <a:lnTo>
                  <a:pt x="380801" y="0"/>
                </a:lnTo>
                <a:lnTo>
                  <a:pt x="397052" y="0"/>
                </a:lnTo>
                <a:cubicBezTo>
                  <a:pt x="423245" y="0"/>
                  <a:pt x="423245" y="0"/>
                  <a:pt x="423245" y="0"/>
                </a:cubicBezTo>
                <a:lnTo>
                  <a:pt x="437673" y="0"/>
                </a:lnTo>
                <a:lnTo>
                  <a:pt x="465873" y="0"/>
                </a:lnTo>
                <a:lnTo>
                  <a:pt x="506837" y="0"/>
                </a:lnTo>
                <a:lnTo>
                  <a:pt x="542389" y="0"/>
                </a:lnTo>
                <a:lnTo>
                  <a:pt x="558813" y="0"/>
                </a:lnTo>
                <a:cubicBezTo>
                  <a:pt x="573547" y="0"/>
                  <a:pt x="585824" y="0"/>
                  <a:pt x="596056" y="0"/>
                </a:cubicBezTo>
                <a:lnTo>
                  <a:pt x="608720" y="0"/>
                </a:lnTo>
                <a:lnTo>
                  <a:pt x="621020" y="0"/>
                </a:lnTo>
                <a:cubicBezTo>
                  <a:pt x="647214" y="0"/>
                  <a:pt x="647214" y="0"/>
                  <a:pt x="647214" y="0"/>
                </a:cubicBezTo>
                <a:lnTo>
                  <a:pt x="665591" y="0"/>
                </a:lnTo>
                <a:cubicBezTo>
                  <a:pt x="875132" y="0"/>
                  <a:pt x="875132" y="0"/>
                  <a:pt x="875132" y="0"/>
                </a:cubicBezTo>
                <a:cubicBezTo>
                  <a:pt x="910609" y="0"/>
                  <a:pt x="953183" y="24848"/>
                  <a:pt x="970922" y="55020"/>
                </a:cubicBezTo>
                <a:cubicBezTo>
                  <a:pt x="1219266" y="485418"/>
                  <a:pt x="1219266" y="485418"/>
                  <a:pt x="1219266" y="485418"/>
                </a:cubicBezTo>
                <a:cubicBezTo>
                  <a:pt x="1237005" y="515590"/>
                  <a:pt x="1237005" y="565286"/>
                  <a:pt x="1219266" y="595458"/>
                </a:cubicBezTo>
                <a:cubicBezTo>
                  <a:pt x="970922" y="1025856"/>
                  <a:pt x="970922" y="1025856"/>
                  <a:pt x="970922" y="1025856"/>
                </a:cubicBezTo>
                <a:cubicBezTo>
                  <a:pt x="953183" y="1056029"/>
                  <a:pt x="910609" y="1080876"/>
                  <a:pt x="875132" y="1080876"/>
                </a:cubicBezTo>
                <a:lnTo>
                  <a:pt x="647214" y="1080876"/>
                </a:lnTo>
                <a:lnTo>
                  <a:pt x="423245" y="1080876"/>
                </a:lnTo>
                <a:lnTo>
                  <a:pt x="378443" y="1080876"/>
                </a:lnTo>
                <a:lnTo>
                  <a:pt x="150524" y="1080876"/>
                </a:lnTo>
                <a:lnTo>
                  <a:pt x="0" y="1080876"/>
                </a:lnTo>
                <a:close/>
              </a:path>
            </a:pathLst>
          </a:custGeom>
          <a:solidFill>
            <a:srgbClr val="01A9BB"/>
          </a:solidFill>
          <a:ln w="25400">
            <a:noFill/>
          </a:ln>
          <a:effectLst>
            <a:outerShdw blurRad="381000" dist="114300" dir="2700000" algn="tl" rotWithShape="0">
              <a:prstClr val="black">
                <a:alpha val="42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grpSp>
        <p:nvGrpSpPr>
          <p:cNvPr id="23" name="组合 59"/>
          <p:cNvGrpSpPr/>
          <p:nvPr/>
        </p:nvGrpSpPr>
        <p:grpSpPr>
          <a:xfrm>
            <a:off x="2926705" y="1730084"/>
            <a:ext cx="3633647" cy="1084111"/>
            <a:chOff x="2434003" y="1612486"/>
            <a:chExt cx="3037898" cy="1155666"/>
          </a:xfrm>
        </p:grpSpPr>
        <p:sp>
          <p:nvSpPr>
            <p:cNvPr id="24" name="任意多边形 23"/>
            <p:cNvSpPr/>
            <p:nvPr/>
          </p:nvSpPr>
          <p:spPr>
            <a:xfrm>
              <a:off x="2434003" y="1648736"/>
              <a:ext cx="3037898" cy="1119416"/>
            </a:xfrm>
            <a:custGeom>
              <a:avLst/>
              <a:gdLst>
                <a:gd name="connsiteX0" fmla="*/ 258876 w 3037898"/>
                <a:gd name="connsiteY0" fmla="*/ 95988 h 1119416"/>
                <a:gd name="connsiteX1" fmla="*/ 99801 w 3037898"/>
                <a:gd name="connsiteY1" fmla="*/ 255063 h 1119416"/>
                <a:gd name="connsiteX2" fmla="*/ 99801 w 3037898"/>
                <a:gd name="connsiteY2" fmla="*/ 864354 h 1119416"/>
                <a:gd name="connsiteX3" fmla="*/ 258876 w 3037898"/>
                <a:gd name="connsiteY3" fmla="*/ 1023429 h 1119416"/>
                <a:gd name="connsiteX4" fmla="*/ 2779022 w 3037898"/>
                <a:gd name="connsiteY4" fmla="*/ 1023429 h 1119416"/>
                <a:gd name="connsiteX5" fmla="*/ 2938097 w 3037898"/>
                <a:gd name="connsiteY5" fmla="*/ 864354 h 1119416"/>
                <a:gd name="connsiteX6" fmla="*/ 2938097 w 3037898"/>
                <a:gd name="connsiteY6" fmla="*/ 255063 h 1119416"/>
                <a:gd name="connsiteX7" fmla="*/ 2779022 w 3037898"/>
                <a:gd name="connsiteY7" fmla="*/ 95988 h 1119416"/>
                <a:gd name="connsiteX8" fmla="*/ 224678 w 3037898"/>
                <a:gd name="connsiteY8" fmla="*/ 0 h 1119416"/>
                <a:gd name="connsiteX9" fmla="*/ 2813220 w 3037898"/>
                <a:gd name="connsiteY9" fmla="*/ 0 h 1119416"/>
                <a:gd name="connsiteX10" fmla="*/ 3037898 w 3037898"/>
                <a:gd name="connsiteY10" fmla="*/ 224678 h 1119416"/>
                <a:gd name="connsiteX11" fmla="*/ 3037898 w 3037898"/>
                <a:gd name="connsiteY11" fmla="*/ 894738 h 1119416"/>
                <a:gd name="connsiteX12" fmla="*/ 2813220 w 3037898"/>
                <a:gd name="connsiteY12" fmla="*/ 1119416 h 1119416"/>
                <a:gd name="connsiteX13" fmla="*/ 224678 w 3037898"/>
                <a:gd name="connsiteY13" fmla="*/ 1119416 h 1119416"/>
                <a:gd name="connsiteX14" fmla="*/ 0 w 3037898"/>
                <a:gd name="connsiteY14" fmla="*/ 894738 h 1119416"/>
                <a:gd name="connsiteX15" fmla="*/ 0 w 3037898"/>
                <a:gd name="connsiteY15" fmla="*/ 224678 h 1119416"/>
                <a:gd name="connsiteX16" fmla="*/ 224678 w 3037898"/>
                <a:gd name="connsiteY16" fmla="*/ 0 h 1119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037898" h="1119416">
                  <a:moveTo>
                    <a:pt x="258876" y="95988"/>
                  </a:moveTo>
                  <a:cubicBezTo>
                    <a:pt x="171021" y="95988"/>
                    <a:pt x="99801" y="167208"/>
                    <a:pt x="99801" y="255063"/>
                  </a:cubicBezTo>
                  <a:lnTo>
                    <a:pt x="99801" y="864354"/>
                  </a:lnTo>
                  <a:cubicBezTo>
                    <a:pt x="99801" y="952209"/>
                    <a:pt x="171021" y="1023429"/>
                    <a:pt x="258876" y="1023429"/>
                  </a:cubicBezTo>
                  <a:lnTo>
                    <a:pt x="2779022" y="1023429"/>
                  </a:lnTo>
                  <a:cubicBezTo>
                    <a:pt x="2866877" y="1023429"/>
                    <a:pt x="2938097" y="952209"/>
                    <a:pt x="2938097" y="864354"/>
                  </a:cubicBezTo>
                  <a:lnTo>
                    <a:pt x="2938097" y="255063"/>
                  </a:lnTo>
                  <a:cubicBezTo>
                    <a:pt x="2938097" y="167208"/>
                    <a:pt x="2866877" y="95988"/>
                    <a:pt x="2779022" y="95988"/>
                  </a:cubicBezTo>
                  <a:close/>
                  <a:moveTo>
                    <a:pt x="224678" y="0"/>
                  </a:moveTo>
                  <a:lnTo>
                    <a:pt x="2813220" y="0"/>
                  </a:lnTo>
                  <a:cubicBezTo>
                    <a:pt x="2937306" y="0"/>
                    <a:pt x="3037898" y="100592"/>
                    <a:pt x="3037898" y="224678"/>
                  </a:cubicBezTo>
                  <a:lnTo>
                    <a:pt x="3037898" y="894738"/>
                  </a:lnTo>
                  <a:cubicBezTo>
                    <a:pt x="3037898" y="1018824"/>
                    <a:pt x="2937306" y="1119416"/>
                    <a:pt x="2813220" y="1119416"/>
                  </a:cubicBezTo>
                  <a:lnTo>
                    <a:pt x="224678" y="1119416"/>
                  </a:lnTo>
                  <a:cubicBezTo>
                    <a:pt x="100592" y="1119416"/>
                    <a:pt x="0" y="1018824"/>
                    <a:pt x="0" y="894738"/>
                  </a:cubicBezTo>
                  <a:lnTo>
                    <a:pt x="0" y="224678"/>
                  </a:lnTo>
                  <a:cubicBezTo>
                    <a:pt x="0" y="100592"/>
                    <a:pt x="100592" y="0"/>
                    <a:pt x="224678" y="0"/>
                  </a:cubicBezTo>
                  <a:close/>
                </a:path>
              </a:pathLst>
            </a:custGeom>
            <a:solidFill>
              <a:schemeClr val="bg1">
                <a:lumMod val="95000"/>
              </a:schemeClr>
            </a:solidFill>
            <a:ln>
              <a:noFill/>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圆角矩形 24"/>
            <p:cNvSpPr/>
            <p:nvPr/>
          </p:nvSpPr>
          <p:spPr>
            <a:xfrm>
              <a:off x="2434003" y="1612486"/>
              <a:ext cx="3037898" cy="1119415"/>
            </a:xfrm>
            <a:prstGeom prst="roundRect">
              <a:avLst>
                <a:gd name="adj" fmla="val 20071"/>
              </a:avLst>
            </a:prstGeom>
            <a:noFill/>
            <a:ln w="25400">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圆角矩形 25"/>
            <p:cNvSpPr/>
            <p:nvPr/>
          </p:nvSpPr>
          <p:spPr>
            <a:xfrm>
              <a:off x="2533804" y="1753850"/>
              <a:ext cx="2838296" cy="927441"/>
            </a:xfrm>
            <a:prstGeom prst="roundRect">
              <a:avLst>
                <a:gd name="adj" fmla="val 17152"/>
              </a:avLst>
            </a:prstGeom>
            <a:noFill/>
            <a:ln w="25400">
              <a:gradFill flip="none" rotWithShape="1">
                <a:gsLst>
                  <a:gs pos="0">
                    <a:schemeClr val="bg1">
                      <a:lumMod val="7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35" name="组合 91"/>
          <p:cNvGrpSpPr/>
          <p:nvPr/>
        </p:nvGrpSpPr>
        <p:grpSpPr>
          <a:xfrm>
            <a:off x="2926705" y="3084015"/>
            <a:ext cx="3577434" cy="1083938"/>
            <a:chOff x="2434003" y="1648441"/>
            <a:chExt cx="3037898" cy="1119711"/>
          </a:xfrm>
        </p:grpSpPr>
        <p:sp>
          <p:nvSpPr>
            <p:cNvPr id="36" name="任意多边形 35"/>
            <p:cNvSpPr/>
            <p:nvPr/>
          </p:nvSpPr>
          <p:spPr>
            <a:xfrm>
              <a:off x="2434003" y="1648736"/>
              <a:ext cx="3037898" cy="1119416"/>
            </a:xfrm>
            <a:custGeom>
              <a:avLst/>
              <a:gdLst>
                <a:gd name="connsiteX0" fmla="*/ 258876 w 3037898"/>
                <a:gd name="connsiteY0" fmla="*/ 95988 h 1119416"/>
                <a:gd name="connsiteX1" fmla="*/ 99801 w 3037898"/>
                <a:gd name="connsiteY1" fmla="*/ 255063 h 1119416"/>
                <a:gd name="connsiteX2" fmla="*/ 99801 w 3037898"/>
                <a:gd name="connsiteY2" fmla="*/ 864354 h 1119416"/>
                <a:gd name="connsiteX3" fmla="*/ 258876 w 3037898"/>
                <a:gd name="connsiteY3" fmla="*/ 1023429 h 1119416"/>
                <a:gd name="connsiteX4" fmla="*/ 2779022 w 3037898"/>
                <a:gd name="connsiteY4" fmla="*/ 1023429 h 1119416"/>
                <a:gd name="connsiteX5" fmla="*/ 2938097 w 3037898"/>
                <a:gd name="connsiteY5" fmla="*/ 864354 h 1119416"/>
                <a:gd name="connsiteX6" fmla="*/ 2938097 w 3037898"/>
                <a:gd name="connsiteY6" fmla="*/ 255063 h 1119416"/>
                <a:gd name="connsiteX7" fmla="*/ 2779022 w 3037898"/>
                <a:gd name="connsiteY7" fmla="*/ 95988 h 1119416"/>
                <a:gd name="connsiteX8" fmla="*/ 224678 w 3037898"/>
                <a:gd name="connsiteY8" fmla="*/ 0 h 1119416"/>
                <a:gd name="connsiteX9" fmla="*/ 2813220 w 3037898"/>
                <a:gd name="connsiteY9" fmla="*/ 0 h 1119416"/>
                <a:gd name="connsiteX10" fmla="*/ 3037898 w 3037898"/>
                <a:gd name="connsiteY10" fmla="*/ 224678 h 1119416"/>
                <a:gd name="connsiteX11" fmla="*/ 3037898 w 3037898"/>
                <a:gd name="connsiteY11" fmla="*/ 894738 h 1119416"/>
                <a:gd name="connsiteX12" fmla="*/ 2813220 w 3037898"/>
                <a:gd name="connsiteY12" fmla="*/ 1119416 h 1119416"/>
                <a:gd name="connsiteX13" fmla="*/ 224678 w 3037898"/>
                <a:gd name="connsiteY13" fmla="*/ 1119416 h 1119416"/>
                <a:gd name="connsiteX14" fmla="*/ 0 w 3037898"/>
                <a:gd name="connsiteY14" fmla="*/ 894738 h 1119416"/>
                <a:gd name="connsiteX15" fmla="*/ 0 w 3037898"/>
                <a:gd name="connsiteY15" fmla="*/ 224678 h 1119416"/>
                <a:gd name="connsiteX16" fmla="*/ 224678 w 3037898"/>
                <a:gd name="connsiteY16" fmla="*/ 0 h 1119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037898" h="1119416">
                  <a:moveTo>
                    <a:pt x="258876" y="95988"/>
                  </a:moveTo>
                  <a:cubicBezTo>
                    <a:pt x="171021" y="95988"/>
                    <a:pt x="99801" y="167208"/>
                    <a:pt x="99801" y="255063"/>
                  </a:cubicBezTo>
                  <a:lnTo>
                    <a:pt x="99801" y="864354"/>
                  </a:lnTo>
                  <a:cubicBezTo>
                    <a:pt x="99801" y="952209"/>
                    <a:pt x="171021" y="1023429"/>
                    <a:pt x="258876" y="1023429"/>
                  </a:cubicBezTo>
                  <a:lnTo>
                    <a:pt x="2779022" y="1023429"/>
                  </a:lnTo>
                  <a:cubicBezTo>
                    <a:pt x="2866877" y="1023429"/>
                    <a:pt x="2938097" y="952209"/>
                    <a:pt x="2938097" y="864354"/>
                  </a:cubicBezTo>
                  <a:lnTo>
                    <a:pt x="2938097" y="255063"/>
                  </a:lnTo>
                  <a:cubicBezTo>
                    <a:pt x="2938097" y="167208"/>
                    <a:pt x="2866877" y="95988"/>
                    <a:pt x="2779022" y="95988"/>
                  </a:cubicBezTo>
                  <a:close/>
                  <a:moveTo>
                    <a:pt x="224678" y="0"/>
                  </a:moveTo>
                  <a:lnTo>
                    <a:pt x="2813220" y="0"/>
                  </a:lnTo>
                  <a:cubicBezTo>
                    <a:pt x="2937306" y="0"/>
                    <a:pt x="3037898" y="100592"/>
                    <a:pt x="3037898" y="224678"/>
                  </a:cubicBezTo>
                  <a:lnTo>
                    <a:pt x="3037898" y="894738"/>
                  </a:lnTo>
                  <a:cubicBezTo>
                    <a:pt x="3037898" y="1018824"/>
                    <a:pt x="2937306" y="1119416"/>
                    <a:pt x="2813220" y="1119416"/>
                  </a:cubicBezTo>
                  <a:lnTo>
                    <a:pt x="224678" y="1119416"/>
                  </a:lnTo>
                  <a:cubicBezTo>
                    <a:pt x="100592" y="1119416"/>
                    <a:pt x="0" y="1018824"/>
                    <a:pt x="0" y="894738"/>
                  </a:cubicBezTo>
                  <a:lnTo>
                    <a:pt x="0" y="224678"/>
                  </a:lnTo>
                  <a:cubicBezTo>
                    <a:pt x="0" y="100592"/>
                    <a:pt x="100592" y="0"/>
                    <a:pt x="224678" y="0"/>
                  </a:cubicBezTo>
                  <a:close/>
                </a:path>
              </a:pathLst>
            </a:custGeom>
            <a:solidFill>
              <a:schemeClr val="bg1">
                <a:lumMod val="95000"/>
              </a:schemeClr>
            </a:solidFill>
            <a:ln>
              <a:noFill/>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7" name="圆角矩形 36"/>
            <p:cNvSpPr/>
            <p:nvPr/>
          </p:nvSpPr>
          <p:spPr>
            <a:xfrm>
              <a:off x="2434003" y="1648441"/>
              <a:ext cx="3037898" cy="1119416"/>
            </a:xfrm>
            <a:prstGeom prst="roundRect">
              <a:avLst>
                <a:gd name="adj" fmla="val 20071"/>
              </a:avLst>
            </a:prstGeom>
            <a:noFill/>
            <a:ln w="25400">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圆角矩形 37"/>
            <p:cNvSpPr/>
            <p:nvPr/>
          </p:nvSpPr>
          <p:spPr>
            <a:xfrm>
              <a:off x="2533804" y="1753850"/>
              <a:ext cx="2838296" cy="927441"/>
            </a:xfrm>
            <a:prstGeom prst="roundRect">
              <a:avLst>
                <a:gd name="adj" fmla="val 17152"/>
              </a:avLst>
            </a:prstGeom>
            <a:noFill/>
            <a:ln w="25400">
              <a:gradFill flip="none" rotWithShape="1">
                <a:gsLst>
                  <a:gs pos="0">
                    <a:schemeClr val="bg1">
                      <a:lumMod val="7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9" name="任意多边形 38"/>
          <p:cNvSpPr>
            <a:spLocks/>
          </p:cNvSpPr>
          <p:nvPr/>
        </p:nvSpPr>
        <p:spPr bwMode="auto">
          <a:xfrm>
            <a:off x="2298546" y="1984575"/>
            <a:ext cx="904737" cy="516051"/>
          </a:xfrm>
          <a:custGeom>
            <a:avLst/>
            <a:gdLst>
              <a:gd name="connsiteX0" fmla="*/ 0 w 1232570"/>
              <a:gd name="connsiteY0" fmla="*/ 0 h 1080876"/>
              <a:gd name="connsiteX1" fmla="*/ 13985 w 1232570"/>
              <a:gd name="connsiteY1" fmla="*/ 0 h 1080876"/>
              <a:gd name="connsiteX2" fmla="*/ 90502 w 1232570"/>
              <a:gd name="connsiteY2" fmla="*/ 0 h 1080876"/>
              <a:gd name="connsiteX3" fmla="*/ 150524 w 1232570"/>
              <a:gd name="connsiteY3" fmla="*/ 0 h 1080876"/>
              <a:gd name="connsiteX4" fmla="*/ 156832 w 1232570"/>
              <a:gd name="connsiteY4" fmla="*/ 0 h 1080876"/>
              <a:gd name="connsiteX5" fmla="*/ 213704 w 1232570"/>
              <a:gd name="connsiteY5" fmla="*/ 0 h 1080876"/>
              <a:gd name="connsiteX6" fmla="*/ 237954 w 1232570"/>
              <a:gd name="connsiteY6" fmla="*/ 0 h 1080876"/>
              <a:gd name="connsiteX7" fmla="*/ 261845 w 1232570"/>
              <a:gd name="connsiteY7" fmla="*/ 0 h 1080876"/>
              <a:gd name="connsiteX8" fmla="*/ 301983 w 1232570"/>
              <a:gd name="connsiteY8" fmla="*/ 0 h 1080876"/>
              <a:gd name="connsiteX9" fmla="*/ 314471 w 1232570"/>
              <a:gd name="connsiteY9" fmla="*/ 0 h 1080876"/>
              <a:gd name="connsiteX10" fmla="*/ 361158 w 1232570"/>
              <a:gd name="connsiteY10" fmla="*/ 0 h 1080876"/>
              <a:gd name="connsiteX11" fmla="*/ 378443 w 1232570"/>
              <a:gd name="connsiteY11" fmla="*/ 0 h 1080876"/>
              <a:gd name="connsiteX12" fmla="*/ 380801 w 1232570"/>
              <a:gd name="connsiteY12" fmla="*/ 0 h 1080876"/>
              <a:gd name="connsiteX13" fmla="*/ 397052 w 1232570"/>
              <a:gd name="connsiteY13" fmla="*/ 0 h 1080876"/>
              <a:gd name="connsiteX14" fmla="*/ 423245 w 1232570"/>
              <a:gd name="connsiteY14" fmla="*/ 0 h 1080876"/>
              <a:gd name="connsiteX15" fmla="*/ 437673 w 1232570"/>
              <a:gd name="connsiteY15" fmla="*/ 0 h 1080876"/>
              <a:gd name="connsiteX16" fmla="*/ 465873 w 1232570"/>
              <a:gd name="connsiteY16" fmla="*/ 0 h 1080876"/>
              <a:gd name="connsiteX17" fmla="*/ 506837 w 1232570"/>
              <a:gd name="connsiteY17" fmla="*/ 0 h 1080876"/>
              <a:gd name="connsiteX18" fmla="*/ 542389 w 1232570"/>
              <a:gd name="connsiteY18" fmla="*/ 0 h 1080876"/>
              <a:gd name="connsiteX19" fmla="*/ 558813 w 1232570"/>
              <a:gd name="connsiteY19" fmla="*/ 0 h 1080876"/>
              <a:gd name="connsiteX20" fmla="*/ 596056 w 1232570"/>
              <a:gd name="connsiteY20" fmla="*/ 0 h 1080876"/>
              <a:gd name="connsiteX21" fmla="*/ 608720 w 1232570"/>
              <a:gd name="connsiteY21" fmla="*/ 0 h 1080876"/>
              <a:gd name="connsiteX22" fmla="*/ 621020 w 1232570"/>
              <a:gd name="connsiteY22" fmla="*/ 0 h 1080876"/>
              <a:gd name="connsiteX23" fmla="*/ 647214 w 1232570"/>
              <a:gd name="connsiteY23" fmla="*/ 0 h 1080876"/>
              <a:gd name="connsiteX24" fmla="*/ 665591 w 1232570"/>
              <a:gd name="connsiteY24" fmla="*/ 0 h 1080876"/>
              <a:gd name="connsiteX25" fmla="*/ 875132 w 1232570"/>
              <a:gd name="connsiteY25" fmla="*/ 0 h 1080876"/>
              <a:gd name="connsiteX26" fmla="*/ 970922 w 1232570"/>
              <a:gd name="connsiteY26" fmla="*/ 55020 h 1080876"/>
              <a:gd name="connsiteX27" fmla="*/ 1219266 w 1232570"/>
              <a:gd name="connsiteY27" fmla="*/ 485418 h 1080876"/>
              <a:gd name="connsiteX28" fmla="*/ 1219266 w 1232570"/>
              <a:gd name="connsiteY28" fmla="*/ 595458 h 1080876"/>
              <a:gd name="connsiteX29" fmla="*/ 970922 w 1232570"/>
              <a:gd name="connsiteY29" fmla="*/ 1025856 h 1080876"/>
              <a:gd name="connsiteX30" fmla="*/ 875132 w 1232570"/>
              <a:gd name="connsiteY30" fmla="*/ 1080876 h 1080876"/>
              <a:gd name="connsiteX31" fmla="*/ 647214 w 1232570"/>
              <a:gd name="connsiteY31" fmla="*/ 1080876 h 1080876"/>
              <a:gd name="connsiteX32" fmla="*/ 423245 w 1232570"/>
              <a:gd name="connsiteY32" fmla="*/ 1080876 h 1080876"/>
              <a:gd name="connsiteX33" fmla="*/ 378443 w 1232570"/>
              <a:gd name="connsiteY33" fmla="*/ 1080876 h 1080876"/>
              <a:gd name="connsiteX34" fmla="*/ 150524 w 1232570"/>
              <a:gd name="connsiteY34" fmla="*/ 1080876 h 1080876"/>
              <a:gd name="connsiteX35" fmla="*/ 0 w 1232570"/>
              <a:gd name="connsiteY35" fmla="*/ 1080876 h 1080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32570" h="1080876">
                <a:moveTo>
                  <a:pt x="0" y="0"/>
                </a:moveTo>
                <a:lnTo>
                  <a:pt x="13985" y="0"/>
                </a:lnTo>
                <a:cubicBezTo>
                  <a:pt x="41269" y="0"/>
                  <a:pt x="66735" y="0"/>
                  <a:pt x="90502" y="0"/>
                </a:cubicBezTo>
                <a:lnTo>
                  <a:pt x="150524" y="0"/>
                </a:lnTo>
                <a:lnTo>
                  <a:pt x="156832" y="0"/>
                </a:lnTo>
                <a:cubicBezTo>
                  <a:pt x="177325" y="0"/>
                  <a:pt x="196242" y="0"/>
                  <a:pt x="213704" y="0"/>
                </a:cubicBezTo>
                <a:lnTo>
                  <a:pt x="237954" y="0"/>
                </a:lnTo>
                <a:lnTo>
                  <a:pt x="261845" y="0"/>
                </a:lnTo>
                <a:cubicBezTo>
                  <a:pt x="276518" y="0"/>
                  <a:pt x="289856" y="0"/>
                  <a:pt x="301983" y="0"/>
                </a:cubicBezTo>
                <a:lnTo>
                  <a:pt x="314471" y="0"/>
                </a:lnTo>
                <a:lnTo>
                  <a:pt x="361158" y="0"/>
                </a:lnTo>
                <a:lnTo>
                  <a:pt x="378443" y="0"/>
                </a:lnTo>
                <a:lnTo>
                  <a:pt x="380801" y="0"/>
                </a:lnTo>
                <a:lnTo>
                  <a:pt x="397052" y="0"/>
                </a:lnTo>
                <a:cubicBezTo>
                  <a:pt x="423245" y="0"/>
                  <a:pt x="423245" y="0"/>
                  <a:pt x="423245" y="0"/>
                </a:cubicBezTo>
                <a:lnTo>
                  <a:pt x="437673" y="0"/>
                </a:lnTo>
                <a:lnTo>
                  <a:pt x="465873" y="0"/>
                </a:lnTo>
                <a:lnTo>
                  <a:pt x="506837" y="0"/>
                </a:lnTo>
                <a:lnTo>
                  <a:pt x="542389" y="0"/>
                </a:lnTo>
                <a:lnTo>
                  <a:pt x="558813" y="0"/>
                </a:lnTo>
                <a:cubicBezTo>
                  <a:pt x="573547" y="0"/>
                  <a:pt x="585824" y="0"/>
                  <a:pt x="596056" y="0"/>
                </a:cubicBezTo>
                <a:lnTo>
                  <a:pt x="608720" y="0"/>
                </a:lnTo>
                <a:lnTo>
                  <a:pt x="621020" y="0"/>
                </a:lnTo>
                <a:cubicBezTo>
                  <a:pt x="647214" y="0"/>
                  <a:pt x="647214" y="0"/>
                  <a:pt x="647214" y="0"/>
                </a:cubicBezTo>
                <a:lnTo>
                  <a:pt x="665591" y="0"/>
                </a:lnTo>
                <a:cubicBezTo>
                  <a:pt x="875132" y="0"/>
                  <a:pt x="875132" y="0"/>
                  <a:pt x="875132" y="0"/>
                </a:cubicBezTo>
                <a:cubicBezTo>
                  <a:pt x="910609" y="0"/>
                  <a:pt x="953183" y="24848"/>
                  <a:pt x="970922" y="55020"/>
                </a:cubicBezTo>
                <a:cubicBezTo>
                  <a:pt x="1219266" y="485418"/>
                  <a:pt x="1219266" y="485418"/>
                  <a:pt x="1219266" y="485418"/>
                </a:cubicBezTo>
                <a:cubicBezTo>
                  <a:pt x="1237005" y="515590"/>
                  <a:pt x="1237005" y="565286"/>
                  <a:pt x="1219266" y="595458"/>
                </a:cubicBezTo>
                <a:cubicBezTo>
                  <a:pt x="970922" y="1025856"/>
                  <a:pt x="970922" y="1025856"/>
                  <a:pt x="970922" y="1025856"/>
                </a:cubicBezTo>
                <a:cubicBezTo>
                  <a:pt x="953183" y="1056029"/>
                  <a:pt x="910609" y="1080876"/>
                  <a:pt x="875132" y="1080876"/>
                </a:cubicBezTo>
                <a:lnTo>
                  <a:pt x="647214" y="1080876"/>
                </a:lnTo>
                <a:lnTo>
                  <a:pt x="423245" y="1080876"/>
                </a:lnTo>
                <a:lnTo>
                  <a:pt x="378443" y="1080876"/>
                </a:lnTo>
                <a:lnTo>
                  <a:pt x="150524" y="1080876"/>
                </a:lnTo>
                <a:lnTo>
                  <a:pt x="0" y="1080876"/>
                </a:lnTo>
                <a:close/>
              </a:path>
            </a:pathLst>
          </a:custGeom>
          <a:solidFill>
            <a:srgbClr val="C00000"/>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40" name="任意多边形 39"/>
          <p:cNvSpPr>
            <a:spLocks/>
          </p:cNvSpPr>
          <p:nvPr/>
        </p:nvSpPr>
        <p:spPr bwMode="auto">
          <a:xfrm>
            <a:off x="2298546" y="3470576"/>
            <a:ext cx="904737" cy="516051"/>
          </a:xfrm>
          <a:custGeom>
            <a:avLst/>
            <a:gdLst>
              <a:gd name="connsiteX0" fmla="*/ 0 w 1232570"/>
              <a:gd name="connsiteY0" fmla="*/ 0 h 1080876"/>
              <a:gd name="connsiteX1" fmla="*/ 13985 w 1232570"/>
              <a:gd name="connsiteY1" fmla="*/ 0 h 1080876"/>
              <a:gd name="connsiteX2" fmla="*/ 90502 w 1232570"/>
              <a:gd name="connsiteY2" fmla="*/ 0 h 1080876"/>
              <a:gd name="connsiteX3" fmla="*/ 150524 w 1232570"/>
              <a:gd name="connsiteY3" fmla="*/ 0 h 1080876"/>
              <a:gd name="connsiteX4" fmla="*/ 156832 w 1232570"/>
              <a:gd name="connsiteY4" fmla="*/ 0 h 1080876"/>
              <a:gd name="connsiteX5" fmla="*/ 213704 w 1232570"/>
              <a:gd name="connsiteY5" fmla="*/ 0 h 1080876"/>
              <a:gd name="connsiteX6" fmla="*/ 237954 w 1232570"/>
              <a:gd name="connsiteY6" fmla="*/ 0 h 1080876"/>
              <a:gd name="connsiteX7" fmla="*/ 261845 w 1232570"/>
              <a:gd name="connsiteY7" fmla="*/ 0 h 1080876"/>
              <a:gd name="connsiteX8" fmla="*/ 301983 w 1232570"/>
              <a:gd name="connsiteY8" fmla="*/ 0 h 1080876"/>
              <a:gd name="connsiteX9" fmla="*/ 314471 w 1232570"/>
              <a:gd name="connsiteY9" fmla="*/ 0 h 1080876"/>
              <a:gd name="connsiteX10" fmla="*/ 361158 w 1232570"/>
              <a:gd name="connsiteY10" fmla="*/ 0 h 1080876"/>
              <a:gd name="connsiteX11" fmla="*/ 378443 w 1232570"/>
              <a:gd name="connsiteY11" fmla="*/ 0 h 1080876"/>
              <a:gd name="connsiteX12" fmla="*/ 380801 w 1232570"/>
              <a:gd name="connsiteY12" fmla="*/ 0 h 1080876"/>
              <a:gd name="connsiteX13" fmla="*/ 397052 w 1232570"/>
              <a:gd name="connsiteY13" fmla="*/ 0 h 1080876"/>
              <a:gd name="connsiteX14" fmla="*/ 423245 w 1232570"/>
              <a:gd name="connsiteY14" fmla="*/ 0 h 1080876"/>
              <a:gd name="connsiteX15" fmla="*/ 437673 w 1232570"/>
              <a:gd name="connsiteY15" fmla="*/ 0 h 1080876"/>
              <a:gd name="connsiteX16" fmla="*/ 465873 w 1232570"/>
              <a:gd name="connsiteY16" fmla="*/ 0 h 1080876"/>
              <a:gd name="connsiteX17" fmla="*/ 506837 w 1232570"/>
              <a:gd name="connsiteY17" fmla="*/ 0 h 1080876"/>
              <a:gd name="connsiteX18" fmla="*/ 542389 w 1232570"/>
              <a:gd name="connsiteY18" fmla="*/ 0 h 1080876"/>
              <a:gd name="connsiteX19" fmla="*/ 558813 w 1232570"/>
              <a:gd name="connsiteY19" fmla="*/ 0 h 1080876"/>
              <a:gd name="connsiteX20" fmla="*/ 596056 w 1232570"/>
              <a:gd name="connsiteY20" fmla="*/ 0 h 1080876"/>
              <a:gd name="connsiteX21" fmla="*/ 608720 w 1232570"/>
              <a:gd name="connsiteY21" fmla="*/ 0 h 1080876"/>
              <a:gd name="connsiteX22" fmla="*/ 621020 w 1232570"/>
              <a:gd name="connsiteY22" fmla="*/ 0 h 1080876"/>
              <a:gd name="connsiteX23" fmla="*/ 647214 w 1232570"/>
              <a:gd name="connsiteY23" fmla="*/ 0 h 1080876"/>
              <a:gd name="connsiteX24" fmla="*/ 665591 w 1232570"/>
              <a:gd name="connsiteY24" fmla="*/ 0 h 1080876"/>
              <a:gd name="connsiteX25" fmla="*/ 875132 w 1232570"/>
              <a:gd name="connsiteY25" fmla="*/ 0 h 1080876"/>
              <a:gd name="connsiteX26" fmla="*/ 970922 w 1232570"/>
              <a:gd name="connsiteY26" fmla="*/ 55020 h 1080876"/>
              <a:gd name="connsiteX27" fmla="*/ 1219266 w 1232570"/>
              <a:gd name="connsiteY27" fmla="*/ 485418 h 1080876"/>
              <a:gd name="connsiteX28" fmla="*/ 1219266 w 1232570"/>
              <a:gd name="connsiteY28" fmla="*/ 595458 h 1080876"/>
              <a:gd name="connsiteX29" fmla="*/ 970922 w 1232570"/>
              <a:gd name="connsiteY29" fmla="*/ 1025856 h 1080876"/>
              <a:gd name="connsiteX30" fmla="*/ 875132 w 1232570"/>
              <a:gd name="connsiteY30" fmla="*/ 1080876 h 1080876"/>
              <a:gd name="connsiteX31" fmla="*/ 647214 w 1232570"/>
              <a:gd name="connsiteY31" fmla="*/ 1080876 h 1080876"/>
              <a:gd name="connsiteX32" fmla="*/ 423245 w 1232570"/>
              <a:gd name="connsiteY32" fmla="*/ 1080876 h 1080876"/>
              <a:gd name="connsiteX33" fmla="*/ 378443 w 1232570"/>
              <a:gd name="connsiteY33" fmla="*/ 1080876 h 1080876"/>
              <a:gd name="connsiteX34" fmla="*/ 150524 w 1232570"/>
              <a:gd name="connsiteY34" fmla="*/ 1080876 h 1080876"/>
              <a:gd name="connsiteX35" fmla="*/ 0 w 1232570"/>
              <a:gd name="connsiteY35" fmla="*/ 1080876 h 1080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32570" h="1080876">
                <a:moveTo>
                  <a:pt x="0" y="0"/>
                </a:moveTo>
                <a:lnTo>
                  <a:pt x="13985" y="0"/>
                </a:lnTo>
                <a:cubicBezTo>
                  <a:pt x="41269" y="0"/>
                  <a:pt x="66735" y="0"/>
                  <a:pt x="90502" y="0"/>
                </a:cubicBezTo>
                <a:lnTo>
                  <a:pt x="150524" y="0"/>
                </a:lnTo>
                <a:lnTo>
                  <a:pt x="156832" y="0"/>
                </a:lnTo>
                <a:cubicBezTo>
                  <a:pt x="177325" y="0"/>
                  <a:pt x="196242" y="0"/>
                  <a:pt x="213704" y="0"/>
                </a:cubicBezTo>
                <a:lnTo>
                  <a:pt x="237954" y="0"/>
                </a:lnTo>
                <a:lnTo>
                  <a:pt x="261845" y="0"/>
                </a:lnTo>
                <a:cubicBezTo>
                  <a:pt x="276518" y="0"/>
                  <a:pt x="289856" y="0"/>
                  <a:pt x="301983" y="0"/>
                </a:cubicBezTo>
                <a:lnTo>
                  <a:pt x="314471" y="0"/>
                </a:lnTo>
                <a:lnTo>
                  <a:pt x="361158" y="0"/>
                </a:lnTo>
                <a:lnTo>
                  <a:pt x="378443" y="0"/>
                </a:lnTo>
                <a:lnTo>
                  <a:pt x="380801" y="0"/>
                </a:lnTo>
                <a:lnTo>
                  <a:pt x="397052" y="0"/>
                </a:lnTo>
                <a:cubicBezTo>
                  <a:pt x="423245" y="0"/>
                  <a:pt x="423245" y="0"/>
                  <a:pt x="423245" y="0"/>
                </a:cubicBezTo>
                <a:lnTo>
                  <a:pt x="437673" y="0"/>
                </a:lnTo>
                <a:lnTo>
                  <a:pt x="465873" y="0"/>
                </a:lnTo>
                <a:lnTo>
                  <a:pt x="506837" y="0"/>
                </a:lnTo>
                <a:lnTo>
                  <a:pt x="542389" y="0"/>
                </a:lnTo>
                <a:lnTo>
                  <a:pt x="558813" y="0"/>
                </a:lnTo>
                <a:cubicBezTo>
                  <a:pt x="573547" y="0"/>
                  <a:pt x="585824" y="0"/>
                  <a:pt x="596056" y="0"/>
                </a:cubicBezTo>
                <a:lnTo>
                  <a:pt x="608720" y="0"/>
                </a:lnTo>
                <a:lnTo>
                  <a:pt x="621020" y="0"/>
                </a:lnTo>
                <a:cubicBezTo>
                  <a:pt x="647214" y="0"/>
                  <a:pt x="647214" y="0"/>
                  <a:pt x="647214" y="0"/>
                </a:cubicBezTo>
                <a:lnTo>
                  <a:pt x="665591" y="0"/>
                </a:lnTo>
                <a:cubicBezTo>
                  <a:pt x="875132" y="0"/>
                  <a:pt x="875132" y="0"/>
                  <a:pt x="875132" y="0"/>
                </a:cubicBezTo>
                <a:cubicBezTo>
                  <a:pt x="910609" y="0"/>
                  <a:pt x="953183" y="24848"/>
                  <a:pt x="970922" y="55020"/>
                </a:cubicBezTo>
                <a:cubicBezTo>
                  <a:pt x="1219266" y="485418"/>
                  <a:pt x="1219266" y="485418"/>
                  <a:pt x="1219266" y="485418"/>
                </a:cubicBezTo>
                <a:cubicBezTo>
                  <a:pt x="1237005" y="515590"/>
                  <a:pt x="1237005" y="565286"/>
                  <a:pt x="1219266" y="595458"/>
                </a:cubicBezTo>
                <a:cubicBezTo>
                  <a:pt x="970922" y="1025856"/>
                  <a:pt x="970922" y="1025856"/>
                  <a:pt x="970922" y="1025856"/>
                </a:cubicBezTo>
                <a:cubicBezTo>
                  <a:pt x="953183" y="1056029"/>
                  <a:pt x="910609" y="1080876"/>
                  <a:pt x="875132" y="1080876"/>
                </a:cubicBezTo>
                <a:lnTo>
                  <a:pt x="647214" y="1080876"/>
                </a:lnTo>
                <a:lnTo>
                  <a:pt x="423245" y="1080876"/>
                </a:lnTo>
                <a:lnTo>
                  <a:pt x="378443" y="1080876"/>
                </a:lnTo>
                <a:lnTo>
                  <a:pt x="150524" y="1080876"/>
                </a:lnTo>
                <a:lnTo>
                  <a:pt x="0" y="1080876"/>
                </a:lnTo>
                <a:close/>
              </a:path>
            </a:pathLst>
          </a:custGeom>
          <a:solidFill>
            <a:srgbClr val="C00000"/>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pic>
        <p:nvPicPr>
          <p:cNvPr id="41" name="图片 40"/>
          <p:cNvPicPr>
            <a:picLocks noChangeAspect="1"/>
          </p:cNvPicPr>
          <p:nvPr/>
        </p:nvPicPr>
        <p:blipFill rotWithShape="1">
          <a:blip r:embed="rId6" cstate="print">
            <a:duotone>
              <a:prstClr val="black"/>
              <a:srgbClr val="01A2B3">
                <a:tint val="45000"/>
                <a:satMod val="400000"/>
              </a:srgbClr>
            </a:duotone>
            <a:extLst>
              <a:ext uri="{BEBA8EAE-BF5A-486C-A8C5-ECC9F3942E4B}">
                <a14:imgProps xmlns:a14="http://schemas.microsoft.com/office/drawing/2010/main" xmlns="">
                  <a14:imgLayer r:embed="">
                    <a14:imgEffect>
                      <a14:colorTemperature colorTemp="2000"/>
                    </a14:imgEffect>
                  </a14:imgLayer>
                </a14:imgProps>
              </a:ext>
            </a:extLst>
          </a:blip>
          <a:srcRect b="72279"/>
          <a:stretch/>
        </p:blipFill>
        <p:spPr>
          <a:xfrm rot="10800000" flipH="1" flipV="1">
            <a:off x="2352721" y="2414213"/>
            <a:ext cx="651419" cy="34289"/>
          </a:xfrm>
          <a:prstGeom prst="rect">
            <a:avLst/>
          </a:prstGeom>
        </p:spPr>
      </p:pic>
      <p:pic>
        <p:nvPicPr>
          <p:cNvPr id="42" name="图片 41"/>
          <p:cNvPicPr>
            <a:picLocks noChangeAspect="1"/>
          </p:cNvPicPr>
          <p:nvPr/>
        </p:nvPicPr>
        <p:blipFill rotWithShape="1">
          <a:blip r:embed="rId6" cstate="print">
            <a:duotone>
              <a:prstClr val="black"/>
              <a:srgbClr val="FB9C11">
                <a:tint val="45000"/>
                <a:satMod val="400000"/>
              </a:srgbClr>
            </a:duotone>
            <a:extLst>
              <a:ext uri="{BEBA8EAE-BF5A-486C-A8C5-ECC9F3942E4B}">
                <a14:imgProps xmlns:a14="http://schemas.microsoft.com/office/drawing/2010/main" xmlns="">
                  <a14:imgLayer r:embed="">
                    <a14:imgEffect>
                      <a14:colorTemperature colorTemp="2000"/>
                    </a14:imgEffect>
                  </a14:imgLayer>
                </a14:imgProps>
              </a:ext>
            </a:extLst>
          </a:blip>
          <a:srcRect b="72279"/>
          <a:stretch/>
        </p:blipFill>
        <p:spPr>
          <a:xfrm rot="10800000" flipH="1" flipV="1">
            <a:off x="2352721" y="3903973"/>
            <a:ext cx="651419" cy="34289"/>
          </a:xfrm>
          <a:prstGeom prst="rect">
            <a:avLst/>
          </a:prstGeom>
        </p:spPr>
      </p:pic>
      <p:grpSp>
        <p:nvGrpSpPr>
          <p:cNvPr id="43" name="组合 110"/>
          <p:cNvGrpSpPr/>
          <p:nvPr/>
        </p:nvGrpSpPr>
        <p:grpSpPr>
          <a:xfrm>
            <a:off x="2317826" y="1953135"/>
            <a:ext cx="751010" cy="529961"/>
            <a:chOff x="897622" y="2414802"/>
            <a:chExt cx="1001347" cy="706614"/>
          </a:xfrm>
        </p:grpSpPr>
        <p:sp>
          <p:nvSpPr>
            <p:cNvPr id="44" name="文本框 112"/>
            <p:cNvSpPr txBox="1"/>
            <p:nvPr/>
          </p:nvSpPr>
          <p:spPr>
            <a:xfrm>
              <a:off x="986173" y="2414802"/>
              <a:ext cx="802264" cy="615553"/>
            </a:xfrm>
            <a:prstGeom prst="rect">
              <a:avLst/>
            </a:prstGeom>
            <a:noFill/>
            <a:ln>
              <a:noFill/>
            </a:ln>
            <a:effectLst>
              <a:innerShdw blurRad="63500" dist="50800" dir="13500000">
                <a:prstClr val="black">
                  <a:alpha val="50000"/>
                </a:prstClr>
              </a:innerShdw>
            </a:effectLst>
          </p:spPr>
          <p:txBody>
            <a:bodyPr wrap="square" rtlCol="0">
              <a:spAutoFit/>
            </a:bodyPr>
            <a:lstStyle/>
            <a:p>
              <a:pPr algn="ctr"/>
              <a:r>
                <a:rPr lang="en-US" altLang="zh-CN" sz="2400" dirty="0">
                  <a:ln w="15875">
                    <a:noFill/>
                  </a:ln>
                  <a:solidFill>
                    <a:prstClr val="white"/>
                  </a:solidFill>
                  <a:latin typeface="Impact" panose="020B0806030902050204" pitchFamily="34" charset="0"/>
                </a:rPr>
                <a:t>01</a:t>
              </a:r>
              <a:endParaRPr lang="zh-CN" altLang="en-US" sz="2400" dirty="0">
                <a:ln w="15875">
                  <a:noFill/>
                </a:ln>
                <a:solidFill>
                  <a:prstClr val="white"/>
                </a:solidFill>
                <a:latin typeface="Impact" panose="020B0806030902050204" pitchFamily="34" charset="0"/>
              </a:endParaRPr>
            </a:p>
          </p:txBody>
        </p:sp>
        <p:sp>
          <p:nvSpPr>
            <p:cNvPr id="45" name="文本框 114"/>
            <p:cNvSpPr txBox="1"/>
            <p:nvPr/>
          </p:nvSpPr>
          <p:spPr>
            <a:xfrm>
              <a:off x="897622" y="2834157"/>
              <a:ext cx="1001347" cy="287259"/>
            </a:xfrm>
            <a:prstGeom prst="rect">
              <a:avLst/>
            </a:prstGeom>
            <a:noFill/>
          </p:spPr>
          <p:txBody>
            <a:bodyPr wrap="square" rtlCol="0">
              <a:spAutoFit/>
            </a:bodyPr>
            <a:lstStyle/>
            <a:p>
              <a:pPr algn="ctr"/>
              <a:r>
                <a:rPr lang="en-US" altLang="zh-CN" sz="800" dirty="0">
                  <a:solidFill>
                    <a:prstClr val="white"/>
                  </a:solidFill>
                  <a:latin typeface="LiHei Pro" panose="020B0500000000000000" pitchFamily="34" charset="-122"/>
                  <a:ea typeface="LiHei Pro" panose="020B0500000000000000" pitchFamily="34" charset="-122"/>
                </a:rPr>
                <a:t>OPTION</a:t>
              </a:r>
              <a:endParaRPr lang="zh-CN" altLang="en-US" sz="800" dirty="0">
                <a:solidFill>
                  <a:prstClr val="white"/>
                </a:solidFill>
                <a:latin typeface="LiHei Pro" panose="020B0500000000000000" pitchFamily="34" charset="-122"/>
                <a:ea typeface="LiHei Pro" panose="020B0500000000000000" pitchFamily="34" charset="-122"/>
              </a:endParaRPr>
            </a:p>
          </p:txBody>
        </p:sp>
      </p:grpSp>
      <p:grpSp>
        <p:nvGrpSpPr>
          <p:cNvPr id="46" name="组合 120"/>
          <p:cNvGrpSpPr/>
          <p:nvPr/>
        </p:nvGrpSpPr>
        <p:grpSpPr>
          <a:xfrm>
            <a:off x="2317826" y="3440451"/>
            <a:ext cx="751010" cy="529961"/>
            <a:chOff x="897622" y="2414802"/>
            <a:chExt cx="1001347" cy="706614"/>
          </a:xfrm>
        </p:grpSpPr>
        <p:sp>
          <p:nvSpPr>
            <p:cNvPr id="47" name="文本框 121"/>
            <p:cNvSpPr txBox="1"/>
            <p:nvPr/>
          </p:nvSpPr>
          <p:spPr>
            <a:xfrm>
              <a:off x="986173" y="2414802"/>
              <a:ext cx="802264" cy="615553"/>
            </a:xfrm>
            <a:prstGeom prst="rect">
              <a:avLst/>
            </a:prstGeom>
            <a:noFill/>
            <a:ln>
              <a:noFill/>
            </a:ln>
            <a:effectLst>
              <a:innerShdw blurRad="63500" dist="50800" dir="13500000">
                <a:prstClr val="black">
                  <a:alpha val="50000"/>
                </a:prstClr>
              </a:innerShdw>
            </a:effectLst>
          </p:spPr>
          <p:txBody>
            <a:bodyPr wrap="square" rtlCol="0">
              <a:spAutoFit/>
            </a:bodyPr>
            <a:lstStyle/>
            <a:p>
              <a:pPr algn="ctr"/>
              <a:r>
                <a:rPr lang="en-US" altLang="zh-CN" sz="2400" dirty="0">
                  <a:ln w="15875">
                    <a:noFill/>
                  </a:ln>
                  <a:solidFill>
                    <a:prstClr val="white"/>
                  </a:solidFill>
                  <a:latin typeface="Impact" panose="020B0806030902050204" pitchFamily="34" charset="0"/>
                </a:rPr>
                <a:t>02</a:t>
              </a:r>
              <a:endParaRPr lang="zh-CN" altLang="en-US" sz="2400" dirty="0">
                <a:ln w="15875">
                  <a:noFill/>
                </a:ln>
                <a:solidFill>
                  <a:prstClr val="white"/>
                </a:solidFill>
                <a:latin typeface="Impact" panose="020B0806030902050204" pitchFamily="34" charset="0"/>
              </a:endParaRPr>
            </a:p>
          </p:txBody>
        </p:sp>
        <p:sp>
          <p:nvSpPr>
            <p:cNvPr id="48" name="文本框 122"/>
            <p:cNvSpPr txBox="1"/>
            <p:nvPr/>
          </p:nvSpPr>
          <p:spPr>
            <a:xfrm>
              <a:off x="897622" y="2834157"/>
              <a:ext cx="1001347" cy="287259"/>
            </a:xfrm>
            <a:prstGeom prst="rect">
              <a:avLst/>
            </a:prstGeom>
            <a:noFill/>
          </p:spPr>
          <p:txBody>
            <a:bodyPr wrap="square" rtlCol="0">
              <a:spAutoFit/>
            </a:bodyPr>
            <a:lstStyle/>
            <a:p>
              <a:pPr algn="ctr"/>
              <a:r>
                <a:rPr lang="en-US" altLang="zh-CN" sz="800" dirty="0">
                  <a:solidFill>
                    <a:prstClr val="white"/>
                  </a:solidFill>
                  <a:latin typeface="LiHei Pro" panose="020B0500000000000000" pitchFamily="34" charset="-122"/>
                  <a:ea typeface="LiHei Pro" panose="020B0500000000000000" pitchFamily="34" charset="-122"/>
                </a:rPr>
                <a:t>OPTION</a:t>
              </a:r>
              <a:endParaRPr lang="zh-CN" altLang="en-US" sz="800" dirty="0">
                <a:solidFill>
                  <a:prstClr val="white"/>
                </a:solidFill>
                <a:latin typeface="LiHei Pro" panose="020B0500000000000000" pitchFamily="34" charset="-122"/>
                <a:ea typeface="LiHei Pro" panose="020B0500000000000000" pitchFamily="34" charset="-122"/>
              </a:endParaRPr>
            </a:p>
          </p:txBody>
        </p:sp>
      </p:grpSp>
      <p:sp>
        <p:nvSpPr>
          <p:cNvPr id="49" name="文本框 139"/>
          <p:cNvSpPr txBox="1"/>
          <p:nvPr/>
        </p:nvSpPr>
        <p:spPr>
          <a:xfrm>
            <a:off x="3314231" y="1979223"/>
            <a:ext cx="2976298" cy="547201"/>
          </a:xfrm>
          <a:prstGeom prst="rect">
            <a:avLst/>
          </a:prstGeom>
          <a:noFill/>
        </p:spPr>
        <p:txBody>
          <a:bodyPr wrap="square" lIns="68580" tIns="34290" rIns="68580" bIns="34290" rtlCol="0">
            <a:spAutoFit/>
          </a:bodyPr>
          <a:lstStyle/>
          <a:p>
            <a:pPr>
              <a:lnSpc>
                <a:spcPct val="150000"/>
              </a:lnSpc>
            </a:pPr>
            <a:r>
              <a:rPr lang="zh-CN" altLang="en-US" sz="1100" b="1" dirty="0" smtClean="0">
                <a:latin typeface="思源黑体" pitchFamily="34" charset="-122"/>
                <a:ea typeface="思源黑体" pitchFamily="34" charset="-122"/>
                <a:sym typeface="+mn-ea"/>
              </a:rPr>
              <a:t>建立</a:t>
            </a:r>
            <a:r>
              <a:rPr lang="zh-CN" altLang="en-US" sz="1100" b="1" dirty="0" smtClean="0">
                <a:latin typeface="宋体" panose="02010600030101010101" pitchFamily="2" charset="-122"/>
                <a:ea typeface="思源黑体" pitchFamily="34" charset="-122"/>
                <a:sym typeface="+mn-ea"/>
              </a:rPr>
              <a:t>团队成员的自豪感</a:t>
            </a:r>
            <a:endParaRPr lang="en-US" altLang="zh-CN" sz="1100" b="1" dirty="0" smtClean="0">
              <a:latin typeface="宋体" panose="02010600030101010101" pitchFamily="2" charset="-122"/>
              <a:ea typeface="思源黑体" pitchFamily="34" charset="-122"/>
              <a:sym typeface="+mn-ea"/>
            </a:endParaRPr>
          </a:p>
          <a:p>
            <a:pPr>
              <a:lnSpc>
                <a:spcPct val="150000"/>
              </a:lnSpc>
            </a:pPr>
            <a:r>
              <a:rPr lang="zh-CN" altLang="en-US" sz="1100" b="1" dirty="0" smtClean="0">
                <a:latin typeface="思源黑体" pitchFamily="34" charset="-122"/>
                <a:ea typeface="思源黑体" pitchFamily="34" charset="-122"/>
                <a:sym typeface="+mn-ea"/>
              </a:rPr>
              <a:t>自豪感，是成员愿意为团队奉献的精神动力</a:t>
            </a:r>
            <a:r>
              <a:rPr lang="zh-CN" altLang="en-US" sz="1100" dirty="0" smtClean="0">
                <a:latin typeface="思源黑体" pitchFamily="34" charset="-122"/>
                <a:ea typeface="思源黑体" pitchFamily="34" charset="-122"/>
                <a:sym typeface="+mn-ea"/>
              </a:rPr>
              <a:t> </a:t>
            </a:r>
            <a:endParaRPr lang="zh-CN" altLang="en-US" sz="1100" b="1" spc="225" dirty="0">
              <a:latin typeface="思源黑体" pitchFamily="34" charset="-122"/>
              <a:ea typeface="思源黑体" pitchFamily="34" charset="-122"/>
            </a:endParaRPr>
          </a:p>
        </p:txBody>
      </p:sp>
      <p:sp>
        <p:nvSpPr>
          <p:cNvPr id="50" name="文本框 148"/>
          <p:cNvSpPr txBox="1"/>
          <p:nvPr/>
        </p:nvSpPr>
        <p:spPr>
          <a:xfrm>
            <a:off x="3288749" y="3546376"/>
            <a:ext cx="3057993" cy="284693"/>
          </a:xfrm>
          <a:prstGeom prst="rect">
            <a:avLst/>
          </a:prstGeom>
          <a:noFill/>
        </p:spPr>
        <p:txBody>
          <a:bodyPr wrap="square" lIns="68580" tIns="34290" rIns="68580" bIns="34290" rtlCol="0">
            <a:spAutoFit/>
          </a:bodyPr>
          <a:lstStyle/>
          <a:p>
            <a:r>
              <a:rPr lang="zh-CN" altLang="en-US" sz="1400" b="1" dirty="0" smtClean="0">
                <a:latin typeface="宋体" panose="02010600030101010101" pitchFamily="2" charset="-122"/>
                <a:ea typeface="思源黑体" pitchFamily="34" charset="-122"/>
                <a:sym typeface="+mn-ea"/>
              </a:rPr>
              <a:t>让每一位成员的才能与角色相匹配</a:t>
            </a:r>
            <a:endParaRPr lang="en-US" altLang="zh-CN" sz="1400" b="1" dirty="0" smtClean="0">
              <a:latin typeface="宋体" panose="02010600030101010101" pitchFamily="2" charset="-122"/>
              <a:ea typeface="思源黑体" pitchFamily="34" charset="-122"/>
              <a:sym typeface="+mn-ea"/>
            </a:endParaRPr>
          </a:p>
        </p:txBody>
      </p:sp>
      <p:grpSp>
        <p:nvGrpSpPr>
          <p:cNvPr id="51" name="Group 4"/>
          <p:cNvGrpSpPr>
            <a:grpSpLocks noChangeAspect="1"/>
          </p:cNvGrpSpPr>
          <p:nvPr/>
        </p:nvGrpSpPr>
        <p:grpSpPr bwMode="auto">
          <a:xfrm>
            <a:off x="7317970" y="2124383"/>
            <a:ext cx="215450" cy="252482"/>
            <a:chOff x="1776" y="1776"/>
            <a:chExt cx="64" cy="75"/>
          </a:xfrm>
          <a:solidFill>
            <a:schemeClr val="bg1"/>
          </a:solidFill>
        </p:grpSpPr>
        <p:sp>
          <p:nvSpPr>
            <p:cNvPr id="52"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56" name="Group 13"/>
          <p:cNvGrpSpPr>
            <a:grpSpLocks noChangeAspect="1"/>
          </p:cNvGrpSpPr>
          <p:nvPr/>
        </p:nvGrpSpPr>
        <p:grpSpPr bwMode="auto">
          <a:xfrm>
            <a:off x="7290878" y="3622047"/>
            <a:ext cx="262734" cy="265836"/>
            <a:chOff x="2426" y="2781"/>
            <a:chExt cx="593" cy="600"/>
          </a:xfrm>
          <a:solidFill>
            <a:schemeClr val="bg1"/>
          </a:solidFill>
        </p:grpSpPr>
        <p:sp>
          <p:nvSpPr>
            <p:cNvPr id="57"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59" name="组合 172"/>
          <p:cNvGrpSpPr/>
          <p:nvPr/>
        </p:nvGrpSpPr>
        <p:grpSpPr>
          <a:xfrm>
            <a:off x="7027447" y="2194128"/>
            <a:ext cx="144845" cy="117896"/>
            <a:chOff x="5775720" y="2036334"/>
            <a:chExt cx="193126" cy="157195"/>
          </a:xfrm>
        </p:grpSpPr>
        <p:grpSp>
          <p:nvGrpSpPr>
            <p:cNvPr id="60" name="组合 173"/>
            <p:cNvGrpSpPr/>
            <p:nvPr/>
          </p:nvGrpSpPr>
          <p:grpSpPr>
            <a:xfrm>
              <a:off x="5775720" y="2036336"/>
              <a:ext cx="100665" cy="157196"/>
              <a:chOff x="2276475" y="2034105"/>
              <a:chExt cx="914400" cy="1822095"/>
            </a:xfrm>
          </p:grpSpPr>
          <p:cxnSp>
            <p:nvCxnSpPr>
              <p:cNvPr id="64" name="直接连接符 63"/>
              <p:cNvCxnSpPr/>
              <p:nvPr/>
            </p:nvCxnSpPr>
            <p:spPr>
              <a:xfrm>
                <a:off x="2276475" y="2034105"/>
                <a:ext cx="914400" cy="914400"/>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2276475" y="2941800"/>
                <a:ext cx="914400" cy="914400"/>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61" name="组合 174"/>
            <p:cNvGrpSpPr/>
            <p:nvPr/>
          </p:nvGrpSpPr>
          <p:grpSpPr>
            <a:xfrm>
              <a:off x="5868181" y="2036336"/>
              <a:ext cx="100665" cy="157196"/>
              <a:chOff x="2276475" y="2034105"/>
              <a:chExt cx="914400" cy="1822095"/>
            </a:xfrm>
          </p:grpSpPr>
          <p:cxnSp>
            <p:nvCxnSpPr>
              <p:cNvPr id="62" name="直接连接符 61"/>
              <p:cNvCxnSpPr/>
              <p:nvPr/>
            </p:nvCxnSpPr>
            <p:spPr>
              <a:xfrm>
                <a:off x="2276475" y="2034105"/>
                <a:ext cx="914400" cy="914400"/>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2276475" y="2941800"/>
                <a:ext cx="914400" cy="914400"/>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66" name="组合 179"/>
          <p:cNvGrpSpPr/>
          <p:nvPr/>
        </p:nvGrpSpPr>
        <p:grpSpPr>
          <a:xfrm>
            <a:off x="7027447" y="3692573"/>
            <a:ext cx="144845" cy="117896"/>
            <a:chOff x="5775720" y="2036334"/>
            <a:chExt cx="193126" cy="157195"/>
          </a:xfrm>
        </p:grpSpPr>
        <p:grpSp>
          <p:nvGrpSpPr>
            <p:cNvPr id="67" name="组合 180"/>
            <p:cNvGrpSpPr/>
            <p:nvPr/>
          </p:nvGrpSpPr>
          <p:grpSpPr>
            <a:xfrm>
              <a:off x="5775720" y="2036336"/>
              <a:ext cx="100665" cy="157196"/>
              <a:chOff x="2276475" y="2034105"/>
              <a:chExt cx="914400" cy="1822095"/>
            </a:xfrm>
          </p:grpSpPr>
          <p:cxnSp>
            <p:nvCxnSpPr>
              <p:cNvPr id="71" name="直接连接符 70"/>
              <p:cNvCxnSpPr/>
              <p:nvPr/>
            </p:nvCxnSpPr>
            <p:spPr>
              <a:xfrm>
                <a:off x="2276475" y="2034105"/>
                <a:ext cx="914400" cy="914400"/>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2276475" y="2941800"/>
                <a:ext cx="914400" cy="914400"/>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68" name="组合 181"/>
            <p:cNvGrpSpPr/>
            <p:nvPr/>
          </p:nvGrpSpPr>
          <p:grpSpPr>
            <a:xfrm>
              <a:off x="5868181" y="2036336"/>
              <a:ext cx="100665" cy="157196"/>
              <a:chOff x="2276475" y="2034105"/>
              <a:chExt cx="914400" cy="1822095"/>
            </a:xfrm>
          </p:grpSpPr>
          <p:cxnSp>
            <p:nvCxnSpPr>
              <p:cNvPr id="69" name="直接连接符 68"/>
              <p:cNvCxnSpPr/>
              <p:nvPr/>
            </p:nvCxnSpPr>
            <p:spPr>
              <a:xfrm>
                <a:off x="2276475" y="2034105"/>
                <a:ext cx="914400" cy="914400"/>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2276475" y="2941800"/>
                <a:ext cx="914400" cy="914400"/>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ransition spd="med" advClick="0"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randombar(horizontal)">
                                      <p:cBhvr>
                                        <p:cTn id="30" dur="500"/>
                                        <p:tgtEl>
                                          <p:spTgt spid="14"/>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randombar(horizontal)">
                                      <p:cBhvr>
                                        <p:cTn id="33" dur="500"/>
                                        <p:tgtEl>
                                          <p:spTgt spid="15"/>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randombar(horizontal)">
                                      <p:cBhvr>
                                        <p:cTn id="36" dur="500"/>
                                        <p:tgtEl>
                                          <p:spTgt spid="16"/>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randombar(horizontal)">
                                      <p:cBhvr>
                                        <p:cTn id="39" dur="500"/>
                                        <p:tgtEl>
                                          <p:spTgt spid="17"/>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randombar(horizontal)">
                                      <p:cBhvr>
                                        <p:cTn id="42" dur="500"/>
                                        <p:tgtEl>
                                          <p:spTgt spid="18"/>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randombar(horizontal)">
                                      <p:cBhvr>
                                        <p:cTn id="45" dur="500"/>
                                        <p:tgtEl>
                                          <p:spTgt spid="19"/>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randombar(horizontal)">
                                      <p:cBhvr>
                                        <p:cTn id="48" dur="500"/>
                                        <p:tgtEl>
                                          <p:spTgt spid="20"/>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randombar(horizontal)">
                                      <p:cBhvr>
                                        <p:cTn id="51" dur="500"/>
                                        <p:tgtEl>
                                          <p:spTgt spid="21"/>
                                        </p:tgtEl>
                                      </p:cBhvr>
                                    </p:animEffect>
                                  </p:childTnLst>
                                </p:cTn>
                              </p:par>
                              <p:par>
                                <p:cTn id="52" presetID="14" presetClass="entr" presetSubtype="10"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randombar(horizontal)">
                                      <p:cBhvr>
                                        <p:cTn id="54" dur="500"/>
                                        <p:tgtEl>
                                          <p:spTgt spid="22"/>
                                        </p:tgtEl>
                                      </p:cBhvr>
                                    </p:animEffect>
                                  </p:childTnLst>
                                </p:cTn>
                              </p:par>
                              <p:par>
                                <p:cTn id="55" presetID="14" presetClass="entr" presetSubtype="10"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randombar(horizontal)">
                                      <p:cBhvr>
                                        <p:cTn id="57" dur="500"/>
                                        <p:tgtEl>
                                          <p:spTgt spid="23"/>
                                        </p:tgtEl>
                                      </p:cBhvr>
                                    </p:animEffect>
                                  </p:childTnLst>
                                </p:cTn>
                              </p:par>
                              <p:par>
                                <p:cTn id="58" presetID="14" presetClass="entr" presetSubtype="10" fill="hold" nodeType="with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randombar(horizontal)">
                                      <p:cBhvr>
                                        <p:cTn id="60" dur="500"/>
                                        <p:tgtEl>
                                          <p:spTgt spid="35"/>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randombar(horizontal)">
                                      <p:cBhvr>
                                        <p:cTn id="63" dur="500"/>
                                        <p:tgtEl>
                                          <p:spTgt spid="39"/>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randombar(horizontal)">
                                      <p:cBhvr>
                                        <p:cTn id="66" dur="500"/>
                                        <p:tgtEl>
                                          <p:spTgt spid="40"/>
                                        </p:tgtEl>
                                      </p:cBhvr>
                                    </p:animEffect>
                                  </p:childTnLst>
                                </p:cTn>
                              </p:par>
                              <p:par>
                                <p:cTn id="67" presetID="14" presetClass="entr" presetSubtype="10" fill="hold" nodeType="with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randombar(horizontal)">
                                      <p:cBhvr>
                                        <p:cTn id="69" dur="500"/>
                                        <p:tgtEl>
                                          <p:spTgt spid="41"/>
                                        </p:tgtEl>
                                      </p:cBhvr>
                                    </p:animEffect>
                                  </p:childTnLst>
                                </p:cTn>
                              </p:par>
                              <p:par>
                                <p:cTn id="70" presetID="14" presetClass="entr" presetSubtype="10" fill="hold" nodeType="withEffect">
                                  <p:stCondLst>
                                    <p:cond delay="0"/>
                                  </p:stCondLst>
                                  <p:childTnLst>
                                    <p:set>
                                      <p:cBhvr>
                                        <p:cTn id="71" dur="1" fill="hold">
                                          <p:stCondLst>
                                            <p:cond delay="0"/>
                                          </p:stCondLst>
                                        </p:cTn>
                                        <p:tgtEl>
                                          <p:spTgt spid="42"/>
                                        </p:tgtEl>
                                        <p:attrNameLst>
                                          <p:attrName>style.visibility</p:attrName>
                                        </p:attrNameLst>
                                      </p:cBhvr>
                                      <p:to>
                                        <p:strVal val="visible"/>
                                      </p:to>
                                    </p:set>
                                    <p:animEffect transition="in" filter="randombar(horizontal)">
                                      <p:cBhvr>
                                        <p:cTn id="72" dur="500"/>
                                        <p:tgtEl>
                                          <p:spTgt spid="42"/>
                                        </p:tgtEl>
                                      </p:cBhvr>
                                    </p:animEffect>
                                  </p:childTnLst>
                                </p:cTn>
                              </p:par>
                              <p:par>
                                <p:cTn id="73" presetID="14" presetClass="entr" presetSubtype="10" fill="hold" nodeType="with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randombar(horizontal)">
                                      <p:cBhvr>
                                        <p:cTn id="75" dur="500"/>
                                        <p:tgtEl>
                                          <p:spTgt spid="43"/>
                                        </p:tgtEl>
                                      </p:cBhvr>
                                    </p:animEffect>
                                  </p:childTnLst>
                                </p:cTn>
                              </p:par>
                              <p:par>
                                <p:cTn id="76" presetID="14" presetClass="entr" presetSubtype="10" fill="hold" nodeType="with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randombar(horizontal)">
                                      <p:cBhvr>
                                        <p:cTn id="78" dur="500"/>
                                        <p:tgtEl>
                                          <p:spTgt spid="46"/>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49"/>
                                        </p:tgtEl>
                                        <p:attrNameLst>
                                          <p:attrName>style.visibility</p:attrName>
                                        </p:attrNameLst>
                                      </p:cBhvr>
                                      <p:to>
                                        <p:strVal val="visible"/>
                                      </p:to>
                                    </p:set>
                                    <p:animEffect transition="in" filter="randombar(horizontal)">
                                      <p:cBhvr>
                                        <p:cTn id="81" dur="500"/>
                                        <p:tgtEl>
                                          <p:spTgt spid="49"/>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50"/>
                                        </p:tgtEl>
                                        <p:attrNameLst>
                                          <p:attrName>style.visibility</p:attrName>
                                        </p:attrNameLst>
                                      </p:cBhvr>
                                      <p:to>
                                        <p:strVal val="visible"/>
                                      </p:to>
                                    </p:set>
                                    <p:animEffect transition="in" filter="randombar(horizontal)">
                                      <p:cBhvr>
                                        <p:cTn id="84" dur="500"/>
                                        <p:tgtEl>
                                          <p:spTgt spid="50"/>
                                        </p:tgtEl>
                                      </p:cBhvr>
                                    </p:animEffect>
                                  </p:childTnLst>
                                </p:cTn>
                              </p:par>
                              <p:par>
                                <p:cTn id="85" presetID="14" presetClass="entr" presetSubtype="10" fill="hold" nodeType="withEffect">
                                  <p:stCondLst>
                                    <p:cond delay="0"/>
                                  </p:stCondLst>
                                  <p:childTnLst>
                                    <p:set>
                                      <p:cBhvr>
                                        <p:cTn id="86" dur="1" fill="hold">
                                          <p:stCondLst>
                                            <p:cond delay="0"/>
                                          </p:stCondLst>
                                        </p:cTn>
                                        <p:tgtEl>
                                          <p:spTgt spid="51"/>
                                        </p:tgtEl>
                                        <p:attrNameLst>
                                          <p:attrName>style.visibility</p:attrName>
                                        </p:attrNameLst>
                                      </p:cBhvr>
                                      <p:to>
                                        <p:strVal val="visible"/>
                                      </p:to>
                                    </p:set>
                                    <p:animEffect transition="in" filter="randombar(horizontal)">
                                      <p:cBhvr>
                                        <p:cTn id="87" dur="500"/>
                                        <p:tgtEl>
                                          <p:spTgt spid="51"/>
                                        </p:tgtEl>
                                      </p:cBhvr>
                                    </p:animEffect>
                                  </p:childTnLst>
                                </p:cTn>
                              </p:par>
                              <p:par>
                                <p:cTn id="88" presetID="14" presetClass="entr" presetSubtype="10" fill="hold" nodeType="withEffect">
                                  <p:stCondLst>
                                    <p:cond delay="0"/>
                                  </p:stCondLst>
                                  <p:childTnLst>
                                    <p:set>
                                      <p:cBhvr>
                                        <p:cTn id="89" dur="1" fill="hold">
                                          <p:stCondLst>
                                            <p:cond delay="0"/>
                                          </p:stCondLst>
                                        </p:cTn>
                                        <p:tgtEl>
                                          <p:spTgt spid="56"/>
                                        </p:tgtEl>
                                        <p:attrNameLst>
                                          <p:attrName>style.visibility</p:attrName>
                                        </p:attrNameLst>
                                      </p:cBhvr>
                                      <p:to>
                                        <p:strVal val="visible"/>
                                      </p:to>
                                    </p:set>
                                    <p:animEffect transition="in" filter="randombar(horizontal)">
                                      <p:cBhvr>
                                        <p:cTn id="90" dur="500"/>
                                        <p:tgtEl>
                                          <p:spTgt spid="56"/>
                                        </p:tgtEl>
                                      </p:cBhvr>
                                    </p:animEffect>
                                  </p:childTnLst>
                                </p:cTn>
                              </p:par>
                              <p:par>
                                <p:cTn id="91" presetID="14" presetClass="entr" presetSubtype="10" fill="hold" nodeType="withEffect">
                                  <p:stCondLst>
                                    <p:cond delay="0"/>
                                  </p:stCondLst>
                                  <p:childTnLst>
                                    <p:set>
                                      <p:cBhvr>
                                        <p:cTn id="92" dur="1" fill="hold">
                                          <p:stCondLst>
                                            <p:cond delay="0"/>
                                          </p:stCondLst>
                                        </p:cTn>
                                        <p:tgtEl>
                                          <p:spTgt spid="59"/>
                                        </p:tgtEl>
                                        <p:attrNameLst>
                                          <p:attrName>style.visibility</p:attrName>
                                        </p:attrNameLst>
                                      </p:cBhvr>
                                      <p:to>
                                        <p:strVal val="visible"/>
                                      </p:to>
                                    </p:set>
                                    <p:animEffect transition="in" filter="randombar(horizontal)">
                                      <p:cBhvr>
                                        <p:cTn id="93" dur="500"/>
                                        <p:tgtEl>
                                          <p:spTgt spid="59"/>
                                        </p:tgtEl>
                                      </p:cBhvr>
                                    </p:animEffect>
                                  </p:childTnLst>
                                </p:cTn>
                              </p:par>
                              <p:par>
                                <p:cTn id="94" presetID="14" presetClass="entr" presetSubtype="10" fill="hold" nodeType="withEffect">
                                  <p:stCondLst>
                                    <p:cond delay="0"/>
                                  </p:stCondLst>
                                  <p:childTnLst>
                                    <p:set>
                                      <p:cBhvr>
                                        <p:cTn id="95" dur="1" fill="hold">
                                          <p:stCondLst>
                                            <p:cond delay="0"/>
                                          </p:stCondLst>
                                        </p:cTn>
                                        <p:tgtEl>
                                          <p:spTgt spid="66"/>
                                        </p:tgtEl>
                                        <p:attrNameLst>
                                          <p:attrName>style.visibility</p:attrName>
                                        </p:attrNameLst>
                                      </p:cBhvr>
                                      <p:to>
                                        <p:strVal val="visible"/>
                                      </p:to>
                                    </p:set>
                                    <p:animEffect transition="in" filter="randombar(horizontal)">
                                      <p:cBhvr>
                                        <p:cTn id="96"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39" grpId="0" animBg="1"/>
      <p:bldP spid="40" grpId="0" animBg="1"/>
      <p:bldP spid="49" grpId="0"/>
      <p:bldP spid="5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1" name="图片 20"/>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22"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sym typeface="+mn-ea"/>
              </a:rPr>
              <a:t>创建高绩效团队的要诀</a:t>
            </a:r>
            <a:endParaRPr lang="zh-CN" altLang="en-US" sz="2000" b="1" dirty="0">
              <a:solidFill>
                <a:srgbClr val="C00000"/>
              </a:solidFill>
              <a:latin typeface="思源黑体" pitchFamily="34" charset="-122"/>
              <a:ea typeface="思源黑体" pitchFamily="34" charset="-122"/>
              <a:sym typeface="+mn-ea"/>
            </a:endParaRPr>
          </a:p>
        </p:txBody>
      </p:sp>
      <p:sp>
        <p:nvSpPr>
          <p:cNvPr id="27" name="圆角矩形 26"/>
          <p:cNvSpPr/>
          <p:nvPr/>
        </p:nvSpPr>
        <p:spPr>
          <a:xfrm>
            <a:off x="3943923" y="1921184"/>
            <a:ext cx="1488956" cy="781050"/>
          </a:xfrm>
          <a:prstGeom prst="roundRect">
            <a:avLst>
              <a:gd name="adj" fmla="val 1989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8" name="圆角矩形 27"/>
          <p:cNvSpPr/>
          <p:nvPr/>
        </p:nvSpPr>
        <p:spPr>
          <a:xfrm>
            <a:off x="4020141" y="1999807"/>
            <a:ext cx="1303199" cy="621462"/>
          </a:xfrm>
          <a:prstGeom prst="roundRect">
            <a:avLst>
              <a:gd name="adj" fmla="val 1545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9" name="圆角矩形 28"/>
          <p:cNvSpPr/>
          <p:nvPr/>
        </p:nvSpPr>
        <p:spPr>
          <a:xfrm>
            <a:off x="4126328" y="1477586"/>
            <a:ext cx="4446200" cy="3094428"/>
          </a:xfrm>
          <a:prstGeom prst="roundRect">
            <a:avLst>
              <a:gd name="adj" fmla="val 4670"/>
            </a:avLst>
          </a:prstGeom>
          <a:gradFill flip="none" rotWithShape="1">
            <a:gsLst>
              <a:gs pos="0">
                <a:schemeClr val="bg1">
                  <a:lumMod val="50000"/>
                </a:schemeClr>
              </a:gs>
              <a:gs pos="100000">
                <a:schemeClr val="tx1">
                  <a:lumMod val="75000"/>
                  <a:lumOff val="25000"/>
                </a:schemeClr>
              </a:gs>
            </a:gsLst>
            <a:lin ang="2700000" scaled="1"/>
            <a:tileRect/>
          </a:gradFill>
          <a:ln w="22225">
            <a:gradFill flip="none" rotWithShape="1">
              <a:gsLst>
                <a:gs pos="0">
                  <a:schemeClr val="bg1">
                    <a:lumMod val="65000"/>
                  </a:schemeClr>
                </a:gs>
                <a:gs pos="100000">
                  <a:schemeClr val="tx1">
                    <a:lumMod val="85000"/>
                    <a:lumOff val="1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0" name="圆角矩形 29"/>
          <p:cNvSpPr/>
          <p:nvPr/>
        </p:nvSpPr>
        <p:spPr>
          <a:xfrm>
            <a:off x="4307183" y="1618014"/>
            <a:ext cx="4040493" cy="2695421"/>
          </a:xfrm>
          <a:prstGeom prst="roundRect">
            <a:avLst>
              <a:gd name="adj" fmla="val 3438"/>
            </a:avLst>
          </a:prstGeom>
          <a:blipFill dpi="0" rotWithShape="1">
            <a:blip r:embed="rId5" cstate="print"/>
            <a:srcRect/>
            <a:tile tx="-19050" ty="0" sx="100000" sy="100000" flip="none" algn="ctr"/>
          </a:blip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1" name="任意多边形 30"/>
          <p:cNvSpPr>
            <a:spLocks/>
          </p:cNvSpPr>
          <p:nvPr/>
        </p:nvSpPr>
        <p:spPr bwMode="auto">
          <a:xfrm>
            <a:off x="4078702" y="2106460"/>
            <a:ext cx="762238" cy="435212"/>
          </a:xfrm>
          <a:custGeom>
            <a:avLst/>
            <a:gdLst>
              <a:gd name="connsiteX0" fmla="*/ 0 w 1232570"/>
              <a:gd name="connsiteY0" fmla="*/ 0 h 1080876"/>
              <a:gd name="connsiteX1" fmla="*/ 13985 w 1232570"/>
              <a:gd name="connsiteY1" fmla="*/ 0 h 1080876"/>
              <a:gd name="connsiteX2" fmla="*/ 90502 w 1232570"/>
              <a:gd name="connsiteY2" fmla="*/ 0 h 1080876"/>
              <a:gd name="connsiteX3" fmla="*/ 150524 w 1232570"/>
              <a:gd name="connsiteY3" fmla="*/ 0 h 1080876"/>
              <a:gd name="connsiteX4" fmla="*/ 156832 w 1232570"/>
              <a:gd name="connsiteY4" fmla="*/ 0 h 1080876"/>
              <a:gd name="connsiteX5" fmla="*/ 213704 w 1232570"/>
              <a:gd name="connsiteY5" fmla="*/ 0 h 1080876"/>
              <a:gd name="connsiteX6" fmla="*/ 237954 w 1232570"/>
              <a:gd name="connsiteY6" fmla="*/ 0 h 1080876"/>
              <a:gd name="connsiteX7" fmla="*/ 261845 w 1232570"/>
              <a:gd name="connsiteY7" fmla="*/ 0 h 1080876"/>
              <a:gd name="connsiteX8" fmla="*/ 301983 w 1232570"/>
              <a:gd name="connsiteY8" fmla="*/ 0 h 1080876"/>
              <a:gd name="connsiteX9" fmla="*/ 314471 w 1232570"/>
              <a:gd name="connsiteY9" fmla="*/ 0 h 1080876"/>
              <a:gd name="connsiteX10" fmla="*/ 361158 w 1232570"/>
              <a:gd name="connsiteY10" fmla="*/ 0 h 1080876"/>
              <a:gd name="connsiteX11" fmla="*/ 378443 w 1232570"/>
              <a:gd name="connsiteY11" fmla="*/ 0 h 1080876"/>
              <a:gd name="connsiteX12" fmla="*/ 380801 w 1232570"/>
              <a:gd name="connsiteY12" fmla="*/ 0 h 1080876"/>
              <a:gd name="connsiteX13" fmla="*/ 397052 w 1232570"/>
              <a:gd name="connsiteY13" fmla="*/ 0 h 1080876"/>
              <a:gd name="connsiteX14" fmla="*/ 423245 w 1232570"/>
              <a:gd name="connsiteY14" fmla="*/ 0 h 1080876"/>
              <a:gd name="connsiteX15" fmla="*/ 437673 w 1232570"/>
              <a:gd name="connsiteY15" fmla="*/ 0 h 1080876"/>
              <a:gd name="connsiteX16" fmla="*/ 465873 w 1232570"/>
              <a:gd name="connsiteY16" fmla="*/ 0 h 1080876"/>
              <a:gd name="connsiteX17" fmla="*/ 506837 w 1232570"/>
              <a:gd name="connsiteY17" fmla="*/ 0 h 1080876"/>
              <a:gd name="connsiteX18" fmla="*/ 542389 w 1232570"/>
              <a:gd name="connsiteY18" fmla="*/ 0 h 1080876"/>
              <a:gd name="connsiteX19" fmla="*/ 558813 w 1232570"/>
              <a:gd name="connsiteY19" fmla="*/ 0 h 1080876"/>
              <a:gd name="connsiteX20" fmla="*/ 596056 w 1232570"/>
              <a:gd name="connsiteY20" fmla="*/ 0 h 1080876"/>
              <a:gd name="connsiteX21" fmla="*/ 608720 w 1232570"/>
              <a:gd name="connsiteY21" fmla="*/ 0 h 1080876"/>
              <a:gd name="connsiteX22" fmla="*/ 621020 w 1232570"/>
              <a:gd name="connsiteY22" fmla="*/ 0 h 1080876"/>
              <a:gd name="connsiteX23" fmla="*/ 647214 w 1232570"/>
              <a:gd name="connsiteY23" fmla="*/ 0 h 1080876"/>
              <a:gd name="connsiteX24" fmla="*/ 665591 w 1232570"/>
              <a:gd name="connsiteY24" fmla="*/ 0 h 1080876"/>
              <a:gd name="connsiteX25" fmla="*/ 875132 w 1232570"/>
              <a:gd name="connsiteY25" fmla="*/ 0 h 1080876"/>
              <a:gd name="connsiteX26" fmla="*/ 970922 w 1232570"/>
              <a:gd name="connsiteY26" fmla="*/ 55020 h 1080876"/>
              <a:gd name="connsiteX27" fmla="*/ 1219266 w 1232570"/>
              <a:gd name="connsiteY27" fmla="*/ 485418 h 1080876"/>
              <a:gd name="connsiteX28" fmla="*/ 1219266 w 1232570"/>
              <a:gd name="connsiteY28" fmla="*/ 595458 h 1080876"/>
              <a:gd name="connsiteX29" fmla="*/ 970922 w 1232570"/>
              <a:gd name="connsiteY29" fmla="*/ 1025856 h 1080876"/>
              <a:gd name="connsiteX30" fmla="*/ 875132 w 1232570"/>
              <a:gd name="connsiteY30" fmla="*/ 1080876 h 1080876"/>
              <a:gd name="connsiteX31" fmla="*/ 647214 w 1232570"/>
              <a:gd name="connsiteY31" fmla="*/ 1080876 h 1080876"/>
              <a:gd name="connsiteX32" fmla="*/ 423245 w 1232570"/>
              <a:gd name="connsiteY32" fmla="*/ 1080876 h 1080876"/>
              <a:gd name="connsiteX33" fmla="*/ 378443 w 1232570"/>
              <a:gd name="connsiteY33" fmla="*/ 1080876 h 1080876"/>
              <a:gd name="connsiteX34" fmla="*/ 150524 w 1232570"/>
              <a:gd name="connsiteY34" fmla="*/ 1080876 h 1080876"/>
              <a:gd name="connsiteX35" fmla="*/ 0 w 1232570"/>
              <a:gd name="connsiteY35" fmla="*/ 1080876 h 1080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32570" h="1080876">
                <a:moveTo>
                  <a:pt x="0" y="0"/>
                </a:moveTo>
                <a:lnTo>
                  <a:pt x="13985" y="0"/>
                </a:lnTo>
                <a:cubicBezTo>
                  <a:pt x="41269" y="0"/>
                  <a:pt x="66735" y="0"/>
                  <a:pt x="90502" y="0"/>
                </a:cubicBezTo>
                <a:lnTo>
                  <a:pt x="150524" y="0"/>
                </a:lnTo>
                <a:lnTo>
                  <a:pt x="156832" y="0"/>
                </a:lnTo>
                <a:cubicBezTo>
                  <a:pt x="177325" y="0"/>
                  <a:pt x="196242" y="0"/>
                  <a:pt x="213704" y="0"/>
                </a:cubicBezTo>
                <a:lnTo>
                  <a:pt x="237954" y="0"/>
                </a:lnTo>
                <a:lnTo>
                  <a:pt x="261845" y="0"/>
                </a:lnTo>
                <a:cubicBezTo>
                  <a:pt x="276518" y="0"/>
                  <a:pt x="289856" y="0"/>
                  <a:pt x="301983" y="0"/>
                </a:cubicBezTo>
                <a:lnTo>
                  <a:pt x="314471" y="0"/>
                </a:lnTo>
                <a:lnTo>
                  <a:pt x="361158" y="0"/>
                </a:lnTo>
                <a:lnTo>
                  <a:pt x="378443" y="0"/>
                </a:lnTo>
                <a:lnTo>
                  <a:pt x="380801" y="0"/>
                </a:lnTo>
                <a:lnTo>
                  <a:pt x="397052" y="0"/>
                </a:lnTo>
                <a:cubicBezTo>
                  <a:pt x="423245" y="0"/>
                  <a:pt x="423245" y="0"/>
                  <a:pt x="423245" y="0"/>
                </a:cubicBezTo>
                <a:lnTo>
                  <a:pt x="437673" y="0"/>
                </a:lnTo>
                <a:lnTo>
                  <a:pt x="465873" y="0"/>
                </a:lnTo>
                <a:lnTo>
                  <a:pt x="506837" y="0"/>
                </a:lnTo>
                <a:lnTo>
                  <a:pt x="542389" y="0"/>
                </a:lnTo>
                <a:lnTo>
                  <a:pt x="558813" y="0"/>
                </a:lnTo>
                <a:cubicBezTo>
                  <a:pt x="573547" y="0"/>
                  <a:pt x="585824" y="0"/>
                  <a:pt x="596056" y="0"/>
                </a:cubicBezTo>
                <a:lnTo>
                  <a:pt x="608720" y="0"/>
                </a:lnTo>
                <a:lnTo>
                  <a:pt x="621020" y="0"/>
                </a:lnTo>
                <a:cubicBezTo>
                  <a:pt x="647214" y="0"/>
                  <a:pt x="647214" y="0"/>
                  <a:pt x="647214" y="0"/>
                </a:cubicBezTo>
                <a:lnTo>
                  <a:pt x="665591" y="0"/>
                </a:lnTo>
                <a:cubicBezTo>
                  <a:pt x="875132" y="0"/>
                  <a:pt x="875132" y="0"/>
                  <a:pt x="875132" y="0"/>
                </a:cubicBezTo>
                <a:cubicBezTo>
                  <a:pt x="910609" y="0"/>
                  <a:pt x="953183" y="24848"/>
                  <a:pt x="970922" y="55020"/>
                </a:cubicBezTo>
                <a:cubicBezTo>
                  <a:pt x="1219266" y="485418"/>
                  <a:pt x="1219266" y="485418"/>
                  <a:pt x="1219266" y="485418"/>
                </a:cubicBezTo>
                <a:cubicBezTo>
                  <a:pt x="1237005" y="515590"/>
                  <a:pt x="1237005" y="565286"/>
                  <a:pt x="1219266" y="595458"/>
                </a:cubicBezTo>
                <a:cubicBezTo>
                  <a:pt x="970922" y="1025856"/>
                  <a:pt x="970922" y="1025856"/>
                  <a:pt x="970922" y="1025856"/>
                </a:cubicBezTo>
                <a:cubicBezTo>
                  <a:pt x="953183" y="1056029"/>
                  <a:pt x="910609" y="1080876"/>
                  <a:pt x="875132" y="1080876"/>
                </a:cubicBezTo>
                <a:lnTo>
                  <a:pt x="647214" y="1080876"/>
                </a:lnTo>
                <a:lnTo>
                  <a:pt x="423245" y="1080876"/>
                </a:lnTo>
                <a:lnTo>
                  <a:pt x="378443" y="1080876"/>
                </a:lnTo>
                <a:lnTo>
                  <a:pt x="150524" y="1080876"/>
                </a:lnTo>
                <a:lnTo>
                  <a:pt x="0" y="1080876"/>
                </a:lnTo>
                <a:close/>
              </a:path>
            </a:pathLst>
          </a:custGeom>
          <a:solidFill>
            <a:srgbClr val="01A9BB"/>
          </a:solidFill>
          <a:ln w="25400">
            <a:noFill/>
          </a:ln>
          <a:effectLst>
            <a:outerShdw blurRad="381000" dist="114300" dir="2700000" algn="tl" rotWithShape="0">
              <a:prstClr val="black">
                <a:alpha val="42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grpSp>
        <p:nvGrpSpPr>
          <p:cNvPr id="33" name="组合 59"/>
          <p:cNvGrpSpPr/>
          <p:nvPr/>
        </p:nvGrpSpPr>
        <p:grpSpPr>
          <a:xfrm>
            <a:off x="4601603" y="1785934"/>
            <a:ext cx="3633647" cy="2428893"/>
            <a:chOff x="2434003" y="1605021"/>
            <a:chExt cx="3037898" cy="1163132"/>
          </a:xfrm>
        </p:grpSpPr>
        <p:sp>
          <p:nvSpPr>
            <p:cNvPr id="34" name="任意多边形 33"/>
            <p:cNvSpPr/>
            <p:nvPr/>
          </p:nvSpPr>
          <p:spPr>
            <a:xfrm>
              <a:off x="2434003" y="1605021"/>
              <a:ext cx="3037898" cy="1163132"/>
            </a:xfrm>
            <a:custGeom>
              <a:avLst/>
              <a:gdLst>
                <a:gd name="connsiteX0" fmla="*/ 258876 w 3037898"/>
                <a:gd name="connsiteY0" fmla="*/ 95988 h 1119416"/>
                <a:gd name="connsiteX1" fmla="*/ 99801 w 3037898"/>
                <a:gd name="connsiteY1" fmla="*/ 255063 h 1119416"/>
                <a:gd name="connsiteX2" fmla="*/ 99801 w 3037898"/>
                <a:gd name="connsiteY2" fmla="*/ 864354 h 1119416"/>
                <a:gd name="connsiteX3" fmla="*/ 258876 w 3037898"/>
                <a:gd name="connsiteY3" fmla="*/ 1023429 h 1119416"/>
                <a:gd name="connsiteX4" fmla="*/ 2779022 w 3037898"/>
                <a:gd name="connsiteY4" fmla="*/ 1023429 h 1119416"/>
                <a:gd name="connsiteX5" fmla="*/ 2938097 w 3037898"/>
                <a:gd name="connsiteY5" fmla="*/ 864354 h 1119416"/>
                <a:gd name="connsiteX6" fmla="*/ 2938097 w 3037898"/>
                <a:gd name="connsiteY6" fmla="*/ 255063 h 1119416"/>
                <a:gd name="connsiteX7" fmla="*/ 2779022 w 3037898"/>
                <a:gd name="connsiteY7" fmla="*/ 95988 h 1119416"/>
                <a:gd name="connsiteX8" fmla="*/ 224678 w 3037898"/>
                <a:gd name="connsiteY8" fmla="*/ 0 h 1119416"/>
                <a:gd name="connsiteX9" fmla="*/ 2813220 w 3037898"/>
                <a:gd name="connsiteY9" fmla="*/ 0 h 1119416"/>
                <a:gd name="connsiteX10" fmla="*/ 3037898 w 3037898"/>
                <a:gd name="connsiteY10" fmla="*/ 224678 h 1119416"/>
                <a:gd name="connsiteX11" fmla="*/ 3037898 w 3037898"/>
                <a:gd name="connsiteY11" fmla="*/ 894738 h 1119416"/>
                <a:gd name="connsiteX12" fmla="*/ 2813220 w 3037898"/>
                <a:gd name="connsiteY12" fmla="*/ 1119416 h 1119416"/>
                <a:gd name="connsiteX13" fmla="*/ 224678 w 3037898"/>
                <a:gd name="connsiteY13" fmla="*/ 1119416 h 1119416"/>
                <a:gd name="connsiteX14" fmla="*/ 0 w 3037898"/>
                <a:gd name="connsiteY14" fmla="*/ 894738 h 1119416"/>
                <a:gd name="connsiteX15" fmla="*/ 0 w 3037898"/>
                <a:gd name="connsiteY15" fmla="*/ 224678 h 1119416"/>
                <a:gd name="connsiteX16" fmla="*/ 224678 w 3037898"/>
                <a:gd name="connsiteY16" fmla="*/ 0 h 1119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037898" h="1119416">
                  <a:moveTo>
                    <a:pt x="258876" y="95988"/>
                  </a:moveTo>
                  <a:cubicBezTo>
                    <a:pt x="171021" y="95988"/>
                    <a:pt x="99801" y="167208"/>
                    <a:pt x="99801" y="255063"/>
                  </a:cubicBezTo>
                  <a:lnTo>
                    <a:pt x="99801" y="864354"/>
                  </a:lnTo>
                  <a:cubicBezTo>
                    <a:pt x="99801" y="952209"/>
                    <a:pt x="171021" y="1023429"/>
                    <a:pt x="258876" y="1023429"/>
                  </a:cubicBezTo>
                  <a:lnTo>
                    <a:pt x="2779022" y="1023429"/>
                  </a:lnTo>
                  <a:cubicBezTo>
                    <a:pt x="2866877" y="1023429"/>
                    <a:pt x="2938097" y="952209"/>
                    <a:pt x="2938097" y="864354"/>
                  </a:cubicBezTo>
                  <a:lnTo>
                    <a:pt x="2938097" y="255063"/>
                  </a:lnTo>
                  <a:cubicBezTo>
                    <a:pt x="2938097" y="167208"/>
                    <a:pt x="2866877" y="95988"/>
                    <a:pt x="2779022" y="95988"/>
                  </a:cubicBezTo>
                  <a:close/>
                  <a:moveTo>
                    <a:pt x="224678" y="0"/>
                  </a:moveTo>
                  <a:lnTo>
                    <a:pt x="2813220" y="0"/>
                  </a:lnTo>
                  <a:cubicBezTo>
                    <a:pt x="2937306" y="0"/>
                    <a:pt x="3037898" y="100592"/>
                    <a:pt x="3037898" y="224678"/>
                  </a:cubicBezTo>
                  <a:lnTo>
                    <a:pt x="3037898" y="894738"/>
                  </a:lnTo>
                  <a:cubicBezTo>
                    <a:pt x="3037898" y="1018824"/>
                    <a:pt x="2937306" y="1119416"/>
                    <a:pt x="2813220" y="1119416"/>
                  </a:cubicBezTo>
                  <a:lnTo>
                    <a:pt x="224678" y="1119416"/>
                  </a:lnTo>
                  <a:cubicBezTo>
                    <a:pt x="100592" y="1119416"/>
                    <a:pt x="0" y="1018824"/>
                    <a:pt x="0" y="894738"/>
                  </a:cubicBezTo>
                  <a:lnTo>
                    <a:pt x="0" y="224678"/>
                  </a:lnTo>
                  <a:cubicBezTo>
                    <a:pt x="0" y="100592"/>
                    <a:pt x="100592" y="0"/>
                    <a:pt x="224678" y="0"/>
                  </a:cubicBezTo>
                  <a:close/>
                </a:path>
              </a:pathLst>
            </a:custGeom>
            <a:solidFill>
              <a:schemeClr val="bg1">
                <a:lumMod val="95000"/>
              </a:schemeClr>
            </a:solidFill>
            <a:ln>
              <a:noFill/>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圆角矩形 34"/>
            <p:cNvSpPr/>
            <p:nvPr/>
          </p:nvSpPr>
          <p:spPr>
            <a:xfrm>
              <a:off x="2434003" y="1612486"/>
              <a:ext cx="3037898" cy="1119415"/>
            </a:xfrm>
            <a:prstGeom prst="roundRect">
              <a:avLst>
                <a:gd name="adj" fmla="val 20071"/>
              </a:avLst>
            </a:prstGeom>
            <a:noFill/>
            <a:ln w="25400">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6" name="圆角矩形 35"/>
            <p:cNvSpPr/>
            <p:nvPr/>
          </p:nvSpPr>
          <p:spPr>
            <a:xfrm>
              <a:off x="2533804" y="1753850"/>
              <a:ext cx="2838296" cy="927441"/>
            </a:xfrm>
            <a:prstGeom prst="roundRect">
              <a:avLst>
                <a:gd name="adj" fmla="val 17152"/>
              </a:avLst>
            </a:prstGeom>
            <a:noFill/>
            <a:ln w="25400">
              <a:gradFill flip="none" rotWithShape="1">
                <a:gsLst>
                  <a:gs pos="0">
                    <a:schemeClr val="bg1">
                      <a:lumMod val="7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1" name="任意多边形 40"/>
          <p:cNvSpPr>
            <a:spLocks/>
          </p:cNvSpPr>
          <p:nvPr/>
        </p:nvSpPr>
        <p:spPr bwMode="auto">
          <a:xfrm>
            <a:off x="3973444" y="2056013"/>
            <a:ext cx="904737" cy="516051"/>
          </a:xfrm>
          <a:custGeom>
            <a:avLst/>
            <a:gdLst>
              <a:gd name="connsiteX0" fmla="*/ 0 w 1232570"/>
              <a:gd name="connsiteY0" fmla="*/ 0 h 1080876"/>
              <a:gd name="connsiteX1" fmla="*/ 13985 w 1232570"/>
              <a:gd name="connsiteY1" fmla="*/ 0 h 1080876"/>
              <a:gd name="connsiteX2" fmla="*/ 90502 w 1232570"/>
              <a:gd name="connsiteY2" fmla="*/ 0 h 1080876"/>
              <a:gd name="connsiteX3" fmla="*/ 150524 w 1232570"/>
              <a:gd name="connsiteY3" fmla="*/ 0 h 1080876"/>
              <a:gd name="connsiteX4" fmla="*/ 156832 w 1232570"/>
              <a:gd name="connsiteY4" fmla="*/ 0 h 1080876"/>
              <a:gd name="connsiteX5" fmla="*/ 213704 w 1232570"/>
              <a:gd name="connsiteY5" fmla="*/ 0 h 1080876"/>
              <a:gd name="connsiteX6" fmla="*/ 237954 w 1232570"/>
              <a:gd name="connsiteY6" fmla="*/ 0 h 1080876"/>
              <a:gd name="connsiteX7" fmla="*/ 261845 w 1232570"/>
              <a:gd name="connsiteY7" fmla="*/ 0 h 1080876"/>
              <a:gd name="connsiteX8" fmla="*/ 301983 w 1232570"/>
              <a:gd name="connsiteY8" fmla="*/ 0 h 1080876"/>
              <a:gd name="connsiteX9" fmla="*/ 314471 w 1232570"/>
              <a:gd name="connsiteY9" fmla="*/ 0 h 1080876"/>
              <a:gd name="connsiteX10" fmla="*/ 361158 w 1232570"/>
              <a:gd name="connsiteY10" fmla="*/ 0 h 1080876"/>
              <a:gd name="connsiteX11" fmla="*/ 378443 w 1232570"/>
              <a:gd name="connsiteY11" fmla="*/ 0 h 1080876"/>
              <a:gd name="connsiteX12" fmla="*/ 380801 w 1232570"/>
              <a:gd name="connsiteY12" fmla="*/ 0 h 1080876"/>
              <a:gd name="connsiteX13" fmla="*/ 397052 w 1232570"/>
              <a:gd name="connsiteY13" fmla="*/ 0 h 1080876"/>
              <a:gd name="connsiteX14" fmla="*/ 423245 w 1232570"/>
              <a:gd name="connsiteY14" fmla="*/ 0 h 1080876"/>
              <a:gd name="connsiteX15" fmla="*/ 437673 w 1232570"/>
              <a:gd name="connsiteY15" fmla="*/ 0 h 1080876"/>
              <a:gd name="connsiteX16" fmla="*/ 465873 w 1232570"/>
              <a:gd name="connsiteY16" fmla="*/ 0 h 1080876"/>
              <a:gd name="connsiteX17" fmla="*/ 506837 w 1232570"/>
              <a:gd name="connsiteY17" fmla="*/ 0 h 1080876"/>
              <a:gd name="connsiteX18" fmla="*/ 542389 w 1232570"/>
              <a:gd name="connsiteY18" fmla="*/ 0 h 1080876"/>
              <a:gd name="connsiteX19" fmla="*/ 558813 w 1232570"/>
              <a:gd name="connsiteY19" fmla="*/ 0 h 1080876"/>
              <a:gd name="connsiteX20" fmla="*/ 596056 w 1232570"/>
              <a:gd name="connsiteY20" fmla="*/ 0 h 1080876"/>
              <a:gd name="connsiteX21" fmla="*/ 608720 w 1232570"/>
              <a:gd name="connsiteY21" fmla="*/ 0 h 1080876"/>
              <a:gd name="connsiteX22" fmla="*/ 621020 w 1232570"/>
              <a:gd name="connsiteY22" fmla="*/ 0 h 1080876"/>
              <a:gd name="connsiteX23" fmla="*/ 647214 w 1232570"/>
              <a:gd name="connsiteY23" fmla="*/ 0 h 1080876"/>
              <a:gd name="connsiteX24" fmla="*/ 665591 w 1232570"/>
              <a:gd name="connsiteY24" fmla="*/ 0 h 1080876"/>
              <a:gd name="connsiteX25" fmla="*/ 875132 w 1232570"/>
              <a:gd name="connsiteY25" fmla="*/ 0 h 1080876"/>
              <a:gd name="connsiteX26" fmla="*/ 970922 w 1232570"/>
              <a:gd name="connsiteY26" fmla="*/ 55020 h 1080876"/>
              <a:gd name="connsiteX27" fmla="*/ 1219266 w 1232570"/>
              <a:gd name="connsiteY27" fmla="*/ 485418 h 1080876"/>
              <a:gd name="connsiteX28" fmla="*/ 1219266 w 1232570"/>
              <a:gd name="connsiteY28" fmla="*/ 595458 h 1080876"/>
              <a:gd name="connsiteX29" fmla="*/ 970922 w 1232570"/>
              <a:gd name="connsiteY29" fmla="*/ 1025856 h 1080876"/>
              <a:gd name="connsiteX30" fmla="*/ 875132 w 1232570"/>
              <a:gd name="connsiteY30" fmla="*/ 1080876 h 1080876"/>
              <a:gd name="connsiteX31" fmla="*/ 647214 w 1232570"/>
              <a:gd name="connsiteY31" fmla="*/ 1080876 h 1080876"/>
              <a:gd name="connsiteX32" fmla="*/ 423245 w 1232570"/>
              <a:gd name="connsiteY32" fmla="*/ 1080876 h 1080876"/>
              <a:gd name="connsiteX33" fmla="*/ 378443 w 1232570"/>
              <a:gd name="connsiteY33" fmla="*/ 1080876 h 1080876"/>
              <a:gd name="connsiteX34" fmla="*/ 150524 w 1232570"/>
              <a:gd name="connsiteY34" fmla="*/ 1080876 h 1080876"/>
              <a:gd name="connsiteX35" fmla="*/ 0 w 1232570"/>
              <a:gd name="connsiteY35" fmla="*/ 1080876 h 1080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32570" h="1080876">
                <a:moveTo>
                  <a:pt x="0" y="0"/>
                </a:moveTo>
                <a:lnTo>
                  <a:pt x="13985" y="0"/>
                </a:lnTo>
                <a:cubicBezTo>
                  <a:pt x="41269" y="0"/>
                  <a:pt x="66735" y="0"/>
                  <a:pt x="90502" y="0"/>
                </a:cubicBezTo>
                <a:lnTo>
                  <a:pt x="150524" y="0"/>
                </a:lnTo>
                <a:lnTo>
                  <a:pt x="156832" y="0"/>
                </a:lnTo>
                <a:cubicBezTo>
                  <a:pt x="177325" y="0"/>
                  <a:pt x="196242" y="0"/>
                  <a:pt x="213704" y="0"/>
                </a:cubicBezTo>
                <a:lnTo>
                  <a:pt x="237954" y="0"/>
                </a:lnTo>
                <a:lnTo>
                  <a:pt x="261845" y="0"/>
                </a:lnTo>
                <a:cubicBezTo>
                  <a:pt x="276518" y="0"/>
                  <a:pt x="289856" y="0"/>
                  <a:pt x="301983" y="0"/>
                </a:cubicBezTo>
                <a:lnTo>
                  <a:pt x="314471" y="0"/>
                </a:lnTo>
                <a:lnTo>
                  <a:pt x="361158" y="0"/>
                </a:lnTo>
                <a:lnTo>
                  <a:pt x="378443" y="0"/>
                </a:lnTo>
                <a:lnTo>
                  <a:pt x="380801" y="0"/>
                </a:lnTo>
                <a:lnTo>
                  <a:pt x="397052" y="0"/>
                </a:lnTo>
                <a:cubicBezTo>
                  <a:pt x="423245" y="0"/>
                  <a:pt x="423245" y="0"/>
                  <a:pt x="423245" y="0"/>
                </a:cubicBezTo>
                <a:lnTo>
                  <a:pt x="437673" y="0"/>
                </a:lnTo>
                <a:lnTo>
                  <a:pt x="465873" y="0"/>
                </a:lnTo>
                <a:lnTo>
                  <a:pt x="506837" y="0"/>
                </a:lnTo>
                <a:lnTo>
                  <a:pt x="542389" y="0"/>
                </a:lnTo>
                <a:lnTo>
                  <a:pt x="558813" y="0"/>
                </a:lnTo>
                <a:cubicBezTo>
                  <a:pt x="573547" y="0"/>
                  <a:pt x="585824" y="0"/>
                  <a:pt x="596056" y="0"/>
                </a:cubicBezTo>
                <a:lnTo>
                  <a:pt x="608720" y="0"/>
                </a:lnTo>
                <a:lnTo>
                  <a:pt x="621020" y="0"/>
                </a:lnTo>
                <a:cubicBezTo>
                  <a:pt x="647214" y="0"/>
                  <a:pt x="647214" y="0"/>
                  <a:pt x="647214" y="0"/>
                </a:cubicBezTo>
                <a:lnTo>
                  <a:pt x="665591" y="0"/>
                </a:lnTo>
                <a:cubicBezTo>
                  <a:pt x="875132" y="0"/>
                  <a:pt x="875132" y="0"/>
                  <a:pt x="875132" y="0"/>
                </a:cubicBezTo>
                <a:cubicBezTo>
                  <a:pt x="910609" y="0"/>
                  <a:pt x="953183" y="24848"/>
                  <a:pt x="970922" y="55020"/>
                </a:cubicBezTo>
                <a:cubicBezTo>
                  <a:pt x="1219266" y="485418"/>
                  <a:pt x="1219266" y="485418"/>
                  <a:pt x="1219266" y="485418"/>
                </a:cubicBezTo>
                <a:cubicBezTo>
                  <a:pt x="1237005" y="515590"/>
                  <a:pt x="1237005" y="565286"/>
                  <a:pt x="1219266" y="595458"/>
                </a:cubicBezTo>
                <a:cubicBezTo>
                  <a:pt x="970922" y="1025856"/>
                  <a:pt x="970922" y="1025856"/>
                  <a:pt x="970922" y="1025856"/>
                </a:cubicBezTo>
                <a:cubicBezTo>
                  <a:pt x="953183" y="1056029"/>
                  <a:pt x="910609" y="1080876"/>
                  <a:pt x="875132" y="1080876"/>
                </a:cubicBezTo>
                <a:lnTo>
                  <a:pt x="647214" y="1080876"/>
                </a:lnTo>
                <a:lnTo>
                  <a:pt x="423245" y="1080876"/>
                </a:lnTo>
                <a:lnTo>
                  <a:pt x="378443" y="1080876"/>
                </a:lnTo>
                <a:lnTo>
                  <a:pt x="150524" y="1080876"/>
                </a:lnTo>
                <a:lnTo>
                  <a:pt x="0" y="1080876"/>
                </a:lnTo>
                <a:close/>
              </a:path>
            </a:pathLst>
          </a:custGeom>
          <a:solidFill>
            <a:srgbClr val="C00000"/>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pic>
        <p:nvPicPr>
          <p:cNvPr id="43" name="图片 42"/>
          <p:cNvPicPr>
            <a:picLocks noChangeAspect="1"/>
          </p:cNvPicPr>
          <p:nvPr/>
        </p:nvPicPr>
        <p:blipFill rotWithShape="1">
          <a:blip r:embed="rId6" cstate="print">
            <a:duotone>
              <a:prstClr val="black"/>
              <a:srgbClr val="01A2B3">
                <a:tint val="45000"/>
                <a:satMod val="400000"/>
              </a:srgbClr>
            </a:duotone>
            <a:extLst>
              <a:ext uri="{BEBA8EAE-BF5A-486C-A8C5-ECC9F3942E4B}">
                <a14:imgProps xmlns:a14="http://schemas.microsoft.com/office/drawing/2010/main" xmlns="">
                  <a14:imgLayer r:embed="">
                    <a14:imgEffect>
                      <a14:colorTemperature colorTemp="2000"/>
                    </a14:imgEffect>
                  </a14:imgLayer>
                </a14:imgProps>
              </a:ext>
            </a:extLst>
          </a:blip>
          <a:srcRect b="72279"/>
          <a:stretch/>
        </p:blipFill>
        <p:spPr>
          <a:xfrm rot="10800000" flipH="1" flipV="1">
            <a:off x="4027619" y="2485651"/>
            <a:ext cx="651419" cy="34289"/>
          </a:xfrm>
          <a:prstGeom prst="rect">
            <a:avLst/>
          </a:prstGeom>
        </p:spPr>
      </p:pic>
      <p:sp>
        <p:nvSpPr>
          <p:cNvPr id="51" name="文本框 139"/>
          <p:cNvSpPr txBox="1"/>
          <p:nvPr/>
        </p:nvSpPr>
        <p:spPr>
          <a:xfrm>
            <a:off x="4889576" y="2390934"/>
            <a:ext cx="3214710" cy="1323824"/>
          </a:xfrm>
          <a:prstGeom prst="rect">
            <a:avLst/>
          </a:prstGeom>
          <a:noFill/>
        </p:spPr>
        <p:txBody>
          <a:bodyPr wrap="square" lIns="68580" tIns="34290" rIns="68580" bIns="34290" rtlCol="0">
            <a:spAutoFit/>
          </a:bodyPr>
          <a:lstStyle/>
          <a:p>
            <a:pPr>
              <a:lnSpc>
                <a:spcPct val="150000"/>
              </a:lnSpc>
              <a:defRPr/>
            </a:pPr>
            <a:r>
              <a:rPr lang="zh-CN" altLang="en-US" sz="1400" b="1" dirty="0" smtClean="0">
                <a:latin typeface="思源黑体" pitchFamily="34" charset="-122"/>
                <a:ea typeface="思源黑体" pitchFamily="34" charset="-122"/>
                <a:cs typeface="微软雅黑" panose="020B0503020204020204" pitchFamily="34" charset="-122"/>
                <a:sym typeface="+mn-ea"/>
              </a:rPr>
              <a:t>设定具有挑战性的团队目标</a:t>
            </a:r>
            <a:endParaRPr lang="en-US" altLang="zh-CN" sz="1400" b="1" dirty="0" smtClean="0">
              <a:latin typeface="思源黑体" pitchFamily="34" charset="-122"/>
              <a:ea typeface="思源黑体" pitchFamily="34" charset="-122"/>
              <a:cs typeface="微软雅黑" panose="020B0503020204020204" pitchFamily="34" charset="-122"/>
              <a:sym typeface="+mn-ea"/>
            </a:endParaRPr>
          </a:p>
          <a:p>
            <a:pPr>
              <a:lnSpc>
                <a:spcPct val="150000"/>
              </a:lnSpc>
              <a:buSzPct val="25000"/>
            </a:pPr>
            <a:r>
              <a:rPr lang="zh-CN" altLang="en-US" sz="1400" b="1" dirty="0" smtClean="0">
                <a:latin typeface="思源黑体" pitchFamily="34" charset="-122"/>
                <a:ea typeface="思源黑体" pitchFamily="34" charset="-122"/>
                <a:sym typeface="+mn-ea"/>
              </a:rPr>
              <a:t>向总体目标努力，不强调个人工作量</a:t>
            </a:r>
            <a:r>
              <a:rPr lang="en-US" altLang="zh-CN" sz="1400" b="1" dirty="0" smtClean="0">
                <a:latin typeface="思源黑体" pitchFamily="34" charset="-122"/>
                <a:ea typeface="思源黑体" pitchFamily="34" charset="-122"/>
                <a:sym typeface="+mn-ea"/>
              </a:rPr>
              <a:t>;</a:t>
            </a:r>
          </a:p>
          <a:p>
            <a:pPr>
              <a:lnSpc>
                <a:spcPct val="150000"/>
              </a:lnSpc>
              <a:buSzPct val="25000"/>
            </a:pPr>
            <a:r>
              <a:rPr lang="zh-CN" altLang="en-US" sz="1400" b="1" dirty="0" smtClean="0">
                <a:latin typeface="思源黑体" pitchFamily="34" charset="-122"/>
                <a:ea typeface="思源黑体" pitchFamily="34" charset="-122"/>
                <a:cs typeface="微软雅黑" panose="020B0503020204020204" pitchFamily="34" charset="-122"/>
                <a:sym typeface="+mn-ea"/>
              </a:rPr>
              <a:t>设定具有挑战性的目标</a:t>
            </a:r>
            <a:r>
              <a:rPr lang="en-US" altLang="zh-CN" sz="1400" b="1" dirty="0" smtClean="0">
                <a:latin typeface="思源黑体" pitchFamily="34" charset="-122"/>
                <a:ea typeface="思源黑体" pitchFamily="34" charset="-122"/>
                <a:cs typeface="微软雅黑" panose="020B0503020204020204" pitchFamily="34" charset="-122"/>
                <a:sym typeface="+mn-ea"/>
              </a:rPr>
              <a:t>;</a:t>
            </a:r>
            <a:r>
              <a:rPr lang="zh-CN" altLang="en-US" sz="1400" b="1" dirty="0" smtClean="0">
                <a:latin typeface="思源黑体" pitchFamily="34" charset="-122"/>
                <a:ea typeface="思源黑体" pitchFamily="34" charset="-122"/>
                <a:cs typeface="微软雅黑" panose="020B0503020204020204" pitchFamily="34" charset="-122"/>
                <a:sym typeface="+mn-ea"/>
              </a:rPr>
              <a:t> </a:t>
            </a:r>
            <a:endParaRPr lang="zh-CN" altLang="en-US" sz="1400" b="1" dirty="0" smtClean="0">
              <a:latin typeface="思源黑体" pitchFamily="34" charset="-122"/>
              <a:ea typeface="思源黑体" pitchFamily="34" charset="-122"/>
              <a:cs typeface="微软雅黑" panose="020B0503020204020204" pitchFamily="34" charset="-122"/>
            </a:endParaRPr>
          </a:p>
          <a:p>
            <a:pPr>
              <a:lnSpc>
                <a:spcPct val="150000"/>
              </a:lnSpc>
            </a:pPr>
            <a:r>
              <a:rPr lang="zh-CN" altLang="en-US" sz="1400" b="1" dirty="0" smtClean="0">
                <a:latin typeface="思源黑体" pitchFamily="34" charset="-122"/>
                <a:ea typeface="思源黑体" pitchFamily="34" charset="-122"/>
                <a:sym typeface="+mn-ea"/>
              </a:rPr>
              <a:t>集中员工注意力，消弭内部小矛盾</a:t>
            </a:r>
            <a:r>
              <a:rPr lang="en-US" altLang="zh-CN" sz="1400" b="1" dirty="0" smtClean="0">
                <a:latin typeface="思源黑体" pitchFamily="34" charset="-122"/>
                <a:ea typeface="思源黑体" pitchFamily="34" charset="-122"/>
                <a:sym typeface="+mn-ea"/>
              </a:rPr>
              <a:t>;</a:t>
            </a:r>
            <a:endParaRPr lang="zh-CN" altLang="en-US" sz="1400" b="1" dirty="0" smtClean="0">
              <a:latin typeface="思源黑体" pitchFamily="34" charset="-122"/>
              <a:ea typeface="思源黑体" pitchFamily="34" charset="-122"/>
              <a:sym typeface="+mn-ea"/>
            </a:endParaRPr>
          </a:p>
        </p:txBody>
      </p:sp>
      <p:sp>
        <p:nvSpPr>
          <p:cNvPr id="17" name="矩形 16"/>
          <p:cNvSpPr/>
          <p:nvPr/>
        </p:nvSpPr>
        <p:spPr>
          <a:xfrm>
            <a:off x="1142976" y="1357304"/>
            <a:ext cx="2286016" cy="3352989"/>
          </a:xfrm>
          <a:prstGeom prst="rect">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Effect transition="in" filter="fade">
                                      <p:cBhvr>
                                        <p:cTn id="16" dur="500"/>
                                        <p:tgtEl>
                                          <p:spTgt spid="21"/>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1000"/>
                                        <p:tgtEl>
                                          <p:spTgt spid="22"/>
                                        </p:tgtEl>
                                      </p:cBhvr>
                                    </p:animEffect>
                                    <p:anim calcmode="lin" valueType="num">
                                      <p:cBhvr>
                                        <p:cTn id="21" dur="1000" fill="hold"/>
                                        <p:tgtEl>
                                          <p:spTgt spid="22"/>
                                        </p:tgtEl>
                                        <p:attrNameLst>
                                          <p:attrName>ppt_x</p:attrName>
                                        </p:attrNameLst>
                                      </p:cBhvr>
                                      <p:tavLst>
                                        <p:tav tm="0">
                                          <p:val>
                                            <p:strVal val="#ppt_x"/>
                                          </p:val>
                                        </p:tav>
                                        <p:tav tm="100000">
                                          <p:val>
                                            <p:strVal val="#ppt_x"/>
                                          </p:val>
                                        </p:tav>
                                      </p:tavLst>
                                    </p:anim>
                                    <p:anim calcmode="lin" valueType="num">
                                      <p:cBhvr>
                                        <p:cTn id="22" dur="1000" fill="hold"/>
                                        <p:tgtEl>
                                          <p:spTgt spid="22"/>
                                        </p:tgtEl>
                                        <p:attrNameLst>
                                          <p:attrName>ppt_y</p:attrName>
                                        </p:attrNameLst>
                                      </p:cBhvr>
                                      <p:tavLst>
                                        <p:tav tm="0">
                                          <p:val>
                                            <p:strVal val="#ppt_y+.1"/>
                                          </p:val>
                                        </p:tav>
                                        <p:tav tm="100000">
                                          <p:val>
                                            <p:strVal val="#ppt_y"/>
                                          </p:val>
                                        </p:tav>
                                      </p:tavLst>
                                    </p:anim>
                                  </p:childTnLst>
                                </p:cTn>
                              </p:par>
                              <p:par>
                                <p:cTn id="23" presetID="14" presetClass="entr" presetSubtype="10"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randombar(horizontal)">
                                      <p:cBhvr>
                                        <p:cTn id="25" dur="500"/>
                                        <p:tgtEl>
                                          <p:spTgt spid="27"/>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randombar(horizontal)">
                                      <p:cBhvr>
                                        <p:cTn id="28" dur="500"/>
                                        <p:tgtEl>
                                          <p:spTgt spid="28"/>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randombar(horizontal)">
                                      <p:cBhvr>
                                        <p:cTn id="31" dur="500"/>
                                        <p:tgtEl>
                                          <p:spTgt spid="29"/>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randombar(horizontal)">
                                      <p:cBhvr>
                                        <p:cTn id="34" dur="500"/>
                                        <p:tgtEl>
                                          <p:spTgt spid="30"/>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randombar(horizontal)">
                                      <p:cBhvr>
                                        <p:cTn id="37" dur="500"/>
                                        <p:tgtEl>
                                          <p:spTgt spid="31"/>
                                        </p:tgtEl>
                                      </p:cBhvr>
                                    </p:animEffect>
                                  </p:childTnLst>
                                </p:cTn>
                              </p:par>
                              <p:par>
                                <p:cTn id="38" presetID="14" presetClass="entr" presetSubtype="10" fill="hold"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randombar(horizontal)">
                                      <p:cBhvr>
                                        <p:cTn id="40" dur="500"/>
                                        <p:tgtEl>
                                          <p:spTgt spid="33"/>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randombar(horizontal)">
                                      <p:cBhvr>
                                        <p:cTn id="43" dur="500"/>
                                        <p:tgtEl>
                                          <p:spTgt spid="41"/>
                                        </p:tgtEl>
                                      </p:cBhvr>
                                    </p:animEffect>
                                  </p:childTnLst>
                                </p:cTn>
                              </p:par>
                              <p:par>
                                <p:cTn id="44" presetID="14" presetClass="entr" presetSubtype="10" fill="hold" nodeType="with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randombar(horizontal)">
                                      <p:cBhvr>
                                        <p:cTn id="46" dur="500"/>
                                        <p:tgtEl>
                                          <p:spTgt spid="43"/>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51"/>
                                        </p:tgtEl>
                                        <p:attrNameLst>
                                          <p:attrName>style.visibility</p:attrName>
                                        </p:attrNameLst>
                                      </p:cBhvr>
                                      <p:to>
                                        <p:strVal val="visible"/>
                                      </p:to>
                                    </p:set>
                                    <p:animEffect transition="in" filter="randombar(horizontal)">
                                      <p:cBhvr>
                                        <p:cTn id="49" dur="500"/>
                                        <p:tgtEl>
                                          <p:spTgt spid="51"/>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900"/>
                                        <p:tgtEl>
                                          <p:spTgt spid="17"/>
                                        </p:tgtEl>
                                      </p:cBhvr>
                                    </p:animEffect>
                                  </p:childTnLst>
                                </p:cTn>
                              </p:par>
                              <p:par>
                                <p:cTn id="53" presetID="35" presetClass="path" presetSubtype="0" accel="90000" decel="10000" fill="hold" grpId="1" nodeType="withEffect">
                                  <p:stCondLst>
                                    <p:cond delay="0"/>
                                  </p:stCondLst>
                                  <p:childTnLst>
                                    <p:animMotion origin="layout" path="M 0 0 L -0.25 0 E" pathEditMode="relative" ptsTypes="">
                                      <p:cBhvr>
                                        <p:cTn id="54" dur="1000" spd="-100000" fill="hold"/>
                                        <p:tgtEl>
                                          <p:spTgt spid="17"/>
                                        </p:tgtEl>
                                        <p:attrNameLst>
                                          <p:attrName>ppt_x</p:attrName>
                                          <p:attrName>ppt_y</p:attrName>
                                        </p:attrNameLst>
                                      </p:cBhvr>
                                    </p:animMotion>
                                  </p:childTnLst>
                                </p:cTn>
                              </p:par>
                              <p:par>
                                <p:cTn id="55" presetID="6" presetClass="emph" presetSubtype="0" autoRev="1" fill="hold" grpId="2" nodeType="withEffect">
                                  <p:stCondLst>
                                    <p:cond delay="0"/>
                                  </p:stCondLst>
                                  <p:childTnLst>
                                    <p:animScale>
                                      <p:cBhvr>
                                        <p:cTn id="56" dur="500" fill="hold"/>
                                        <p:tgtEl>
                                          <p:spTgt spid="17"/>
                                        </p:tgtEl>
                                      </p:cBhvr>
                                      <p:by x="120000" y="12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7" grpId="0" animBg="1"/>
      <p:bldP spid="28" grpId="0" animBg="1"/>
      <p:bldP spid="29" grpId="0" animBg="1"/>
      <p:bldP spid="30" grpId="0" animBg="1"/>
      <p:bldP spid="31" grpId="0" animBg="1"/>
      <p:bldP spid="41" grpId="0" animBg="1"/>
      <p:bldP spid="51" grpId="0"/>
      <p:bldP spid="17" grpId="0" animBg="1"/>
      <p:bldP spid="17" grpId="1" animBg="1"/>
      <p:bldP spid="17"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813255"/>
            <a:ext cx="9144000" cy="3456384"/>
          </a:xfrm>
          <a:prstGeom prst="rect">
            <a:avLst/>
          </a:prstGeom>
          <a:solidFill>
            <a:srgbClr val="C00000">
              <a:alpha val="77000"/>
            </a:srgbClr>
          </a:solidFill>
          <a:ln w="12700" cap="flat" cmpd="sng" algn="ctr">
            <a:noFill/>
            <a:prstDash val="solid"/>
            <a:miter lim="800000"/>
          </a:ln>
          <a:effectLst/>
        </p:spPr>
        <p:txBody>
          <a:bodyPr lIns="121917" tIns="60958" rIns="121917" bIns="60958" rtlCol="0" anchor="ctr"/>
          <a:lstStyle/>
          <a:p>
            <a:pPr fontAlgn="auto">
              <a:spcBef>
                <a:spcPts val="0"/>
              </a:spcBef>
              <a:spcAft>
                <a:spcPts val="0"/>
              </a:spcAft>
              <a:defRPr/>
            </a:pPr>
            <a:endParaRPr lang="zh-CN" altLang="en-US" b="0" kern="0">
              <a:solidFill>
                <a:sysClr val="window" lastClr="FFFFFF"/>
              </a:solidFill>
              <a:latin typeface="Agency FB"/>
              <a:ea typeface="宋体"/>
            </a:endParaRPr>
          </a:p>
        </p:txBody>
      </p:sp>
      <p:sp>
        <p:nvSpPr>
          <p:cNvPr id="33" name="任意多边形 32"/>
          <p:cNvSpPr/>
          <p:nvPr/>
        </p:nvSpPr>
        <p:spPr>
          <a:xfrm>
            <a:off x="1569897" y="924449"/>
            <a:ext cx="1543098" cy="1186440"/>
          </a:xfrm>
          <a:custGeom>
            <a:avLst/>
            <a:gdLst>
              <a:gd name="connsiteX0" fmla="*/ 868680 w 1737360"/>
              <a:gd name="connsiteY0" fmla="*/ 0 h 1335802"/>
              <a:gd name="connsiteX1" fmla="*/ 1737360 w 1737360"/>
              <a:gd name="connsiteY1" fmla="*/ 868680 h 1335802"/>
              <a:gd name="connsiteX2" fmla="*/ 1270238 w 1737360"/>
              <a:gd name="connsiteY2" fmla="*/ 1335802 h 1335802"/>
              <a:gd name="connsiteX3" fmla="*/ 1215904 w 1737360"/>
              <a:gd name="connsiteY3" fmla="*/ 1290972 h 1335802"/>
              <a:gd name="connsiteX4" fmla="*/ 868680 w 1737360"/>
              <a:gd name="connsiteY4" fmla="*/ 1184910 h 1335802"/>
              <a:gd name="connsiteX5" fmla="*/ 521456 w 1737360"/>
              <a:gd name="connsiteY5" fmla="*/ 1290972 h 1335802"/>
              <a:gd name="connsiteX6" fmla="*/ 467122 w 1737360"/>
              <a:gd name="connsiteY6" fmla="*/ 1335802 h 1335802"/>
              <a:gd name="connsiteX7" fmla="*/ 0 w 1737360"/>
              <a:gd name="connsiteY7" fmla="*/ 868680 h 1335802"/>
              <a:gd name="connsiteX8" fmla="*/ 868680 w 1737360"/>
              <a:gd name="connsiteY8" fmla="*/ 0 h 133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7360" h="1335802">
                <a:moveTo>
                  <a:pt x="868680" y="0"/>
                </a:moveTo>
                <a:lnTo>
                  <a:pt x="1737360" y="868680"/>
                </a:lnTo>
                <a:lnTo>
                  <a:pt x="1270238" y="1335802"/>
                </a:lnTo>
                <a:lnTo>
                  <a:pt x="1215904" y="1290972"/>
                </a:lnTo>
                <a:cubicBezTo>
                  <a:pt x="1116787" y="1224010"/>
                  <a:pt x="997300" y="1184910"/>
                  <a:pt x="868680" y="1184910"/>
                </a:cubicBezTo>
                <a:cubicBezTo>
                  <a:pt x="740061" y="1184910"/>
                  <a:pt x="620574" y="1224010"/>
                  <a:pt x="521456" y="1290972"/>
                </a:cubicBezTo>
                <a:lnTo>
                  <a:pt x="467122" y="1335802"/>
                </a:lnTo>
                <a:lnTo>
                  <a:pt x="0" y="868680"/>
                </a:lnTo>
                <a:lnTo>
                  <a:pt x="868680" y="0"/>
                </a:lnTo>
                <a:close/>
              </a:path>
            </a:pathLst>
          </a:custGeom>
          <a:blipFill>
            <a:blip r:embed="rId3"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4" name="任意多边形 33"/>
          <p:cNvSpPr/>
          <p:nvPr/>
        </p:nvSpPr>
        <p:spPr>
          <a:xfrm>
            <a:off x="723901" y="1756910"/>
            <a:ext cx="1193857" cy="1543098"/>
          </a:xfrm>
          <a:custGeom>
            <a:avLst/>
            <a:gdLst>
              <a:gd name="connsiteX0" fmla="*/ 868680 w 1344153"/>
              <a:gd name="connsiteY0" fmla="*/ 0 h 1737360"/>
              <a:gd name="connsiteX1" fmla="*/ 1344153 w 1344153"/>
              <a:gd name="connsiteY1" fmla="*/ 475473 h 1737360"/>
              <a:gd name="connsiteX2" fmla="*/ 1306212 w 1344153"/>
              <a:gd name="connsiteY2" fmla="*/ 521456 h 1737360"/>
              <a:gd name="connsiteX3" fmla="*/ 1200150 w 1344153"/>
              <a:gd name="connsiteY3" fmla="*/ 868680 h 1737360"/>
              <a:gd name="connsiteX4" fmla="*/ 1306212 w 1344153"/>
              <a:gd name="connsiteY4" fmla="*/ 1215904 h 1737360"/>
              <a:gd name="connsiteX5" fmla="*/ 1344153 w 1344153"/>
              <a:gd name="connsiteY5" fmla="*/ 1261888 h 1737360"/>
              <a:gd name="connsiteX6" fmla="*/ 868680 w 1344153"/>
              <a:gd name="connsiteY6" fmla="*/ 1737360 h 1737360"/>
              <a:gd name="connsiteX7" fmla="*/ 0 w 1344153"/>
              <a:gd name="connsiteY7" fmla="*/ 868680 h 1737360"/>
              <a:gd name="connsiteX8" fmla="*/ 868680 w 1344153"/>
              <a:gd name="connsiteY8"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4153" h="1737360">
                <a:moveTo>
                  <a:pt x="868680" y="0"/>
                </a:moveTo>
                <a:lnTo>
                  <a:pt x="1344153" y="475473"/>
                </a:lnTo>
                <a:lnTo>
                  <a:pt x="1306212" y="521456"/>
                </a:lnTo>
                <a:cubicBezTo>
                  <a:pt x="1239250" y="620574"/>
                  <a:pt x="1200150" y="740061"/>
                  <a:pt x="1200150" y="868680"/>
                </a:cubicBezTo>
                <a:cubicBezTo>
                  <a:pt x="1200150" y="997300"/>
                  <a:pt x="1239250" y="1116787"/>
                  <a:pt x="1306212" y="1215904"/>
                </a:cubicBezTo>
                <a:lnTo>
                  <a:pt x="1344153" y="1261888"/>
                </a:lnTo>
                <a:lnTo>
                  <a:pt x="868680" y="1737360"/>
                </a:lnTo>
                <a:lnTo>
                  <a:pt x="0" y="868680"/>
                </a:lnTo>
                <a:lnTo>
                  <a:pt x="868680" y="0"/>
                </a:lnTo>
                <a:close/>
              </a:path>
            </a:pathLst>
          </a:custGeom>
          <a:blipFill>
            <a:blip r:embed="rId4"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5" name="任意多边形 34"/>
          <p:cNvSpPr/>
          <p:nvPr/>
        </p:nvSpPr>
        <p:spPr>
          <a:xfrm>
            <a:off x="2796547" y="1756910"/>
            <a:ext cx="1193857" cy="1543098"/>
          </a:xfrm>
          <a:custGeom>
            <a:avLst/>
            <a:gdLst>
              <a:gd name="connsiteX0" fmla="*/ 475472 w 1344152"/>
              <a:gd name="connsiteY0" fmla="*/ 0 h 1737360"/>
              <a:gd name="connsiteX1" fmla="*/ 1344152 w 1344152"/>
              <a:gd name="connsiteY1" fmla="*/ 868680 h 1737360"/>
              <a:gd name="connsiteX2" fmla="*/ 475472 w 1344152"/>
              <a:gd name="connsiteY2" fmla="*/ 1737360 h 1737360"/>
              <a:gd name="connsiteX3" fmla="*/ 0 w 1344152"/>
              <a:gd name="connsiteY3" fmla="*/ 1261888 h 1737360"/>
              <a:gd name="connsiteX4" fmla="*/ 37940 w 1344152"/>
              <a:gd name="connsiteY4" fmla="*/ 1215904 h 1737360"/>
              <a:gd name="connsiteX5" fmla="*/ 144002 w 1344152"/>
              <a:gd name="connsiteY5" fmla="*/ 868680 h 1737360"/>
              <a:gd name="connsiteX6" fmla="*/ 37940 w 1344152"/>
              <a:gd name="connsiteY6" fmla="*/ 521456 h 1737360"/>
              <a:gd name="connsiteX7" fmla="*/ 0 w 1344152"/>
              <a:gd name="connsiteY7" fmla="*/ 475473 h 1737360"/>
              <a:gd name="connsiteX8" fmla="*/ 475472 w 1344152"/>
              <a:gd name="connsiteY8"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4152" h="1737360">
                <a:moveTo>
                  <a:pt x="475472" y="0"/>
                </a:moveTo>
                <a:lnTo>
                  <a:pt x="1344152" y="868680"/>
                </a:lnTo>
                <a:lnTo>
                  <a:pt x="475472" y="1737360"/>
                </a:lnTo>
                <a:lnTo>
                  <a:pt x="0" y="1261888"/>
                </a:lnTo>
                <a:lnTo>
                  <a:pt x="37940" y="1215904"/>
                </a:lnTo>
                <a:cubicBezTo>
                  <a:pt x="104902" y="1116787"/>
                  <a:pt x="144002" y="997300"/>
                  <a:pt x="144002" y="868680"/>
                </a:cubicBezTo>
                <a:cubicBezTo>
                  <a:pt x="144002" y="740061"/>
                  <a:pt x="104902" y="620574"/>
                  <a:pt x="37940" y="521456"/>
                </a:cubicBezTo>
                <a:lnTo>
                  <a:pt x="0" y="475473"/>
                </a:lnTo>
                <a:lnTo>
                  <a:pt x="475472" y="0"/>
                </a:lnTo>
                <a:close/>
              </a:path>
            </a:pathLst>
          </a:custGeom>
          <a:blipFill>
            <a:blip r:embed="rId5"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6" name="任意多边形 35"/>
          <p:cNvSpPr/>
          <p:nvPr/>
        </p:nvSpPr>
        <p:spPr>
          <a:xfrm>
            <a:off x="1569897" y="2946029"/>
            <a:ext cx="1543098" cy="1186440"/>
          </a:xfrm>
          <a:custGeom>
            <a:avLst/>
            <a:gdLst>
              <a:gd name="connsiteX0" fmla="*/ 467122 w 1737360"/>
              <a:gd name="connsiteY0" fmla="*/ 0 h 1335802"/>
              <a:gd name="connsiteX1" fmla="*/ 521456 w 1737360"/>
              <a:gd name="connsiteY1" fmla="*/ 44830 h 1335802"/>
              <a:gd name="connsiteX2" fmla="*/ 868680 w 1737360"/>
              <a:gd name="connsiteY2" fmla="*/ 150892 h 1335802"/>
              <a:gd name="connsiteX3" fmla="*/ 1215904 w 1737360"/>
              <a:gd name="connsiteY3" fmla="*/ 44830 h 1335802"/>
              <a:gd name="connsiteX4" fmla="*/ 1270238 w 1737360"/>
              <a:gd name="connsiteY4" fmla="*/ 0 h 1335802"/>
              <a:gd name="connsiteX5" fmla="*/ 1737360 w 1737360"/>
              <a:gd name="connsiteY5" fmla="*/ 467122 h 1335802"/>
              <a:gd name="connsiteX6" fmla="*/ 868680 w 1737360"/>
              <a:gd name="connsiteY6" fmla="*/ 1335802 h 1335802"/>
              <a:gd name="connsiteX7" fmla="*/ 0 w 1737360"/>
              <a:gd name="connsiteY7" fmla="*/ 467122 h 1335802"/>
              <a:gd name="connsiteX8" fmla="*/ 467122 w 1737360"/>
              <a:gd name="connsiteY8" fmla="*/ 0 h 133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7360" h="1335802">
                <a:moveTo>
                  <a:pt x="467122" y="0"/>
                </a:moveTo>
                <a:lnTo>
                  <a:pt x="521456" y="44830"/>
                </a:lnTo>
                <a:cubicBezTo>
                  <a:pt x="620574" y="111792"/>
                  <a:pt x="740061" y="150892"/>
                  <a:pt x="868680" y="150892"/>
                </a:cubicBezTo>
                <a:cubicBezTo>
                  <a:pt x="997300" y="150892"/>
                  <a:pt x="1116787" y="111792"/>
                  <a:pt x="1215904" y="44830"/>
                </a:cubicBezTo>
                <a:lnTo>
                  <a:pt x="1270238" y="0"/>
                </a:lnTo>
                <a:lnTo>
                  <a:pt x="1737360" y="467122"/>
                </a:lnTo>
                <a:lnTo>
                  <a:pt x="868680" y="1335802"/>
                </a:lnTo>
                <a:lnTo>
                  <a:pt x="0" y="467122"/>
                </a:lnTo>
                <a:lnTo>
                  <a:pt x="467122" y="0"/>
                </a:lnTo>
                <a:close/>
              </a:path>
            </a:pathLst>
          </a:custGeom>
          <a:blipFill>
            <a:blip r:embed="rId6"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7" name="椭圆 36"/>
          <p:cNvSpPr/>
          <p:nvPr/>
        </p:nvSpPr>
        <p:spPr>
          <a:xfrm>
            <a:off x="1886346" y="2072020"/>
            <a:ext cx="910201" cy="910201"/>
          </a:xfrm>
          <a:prstGeom prst="ellipse">
            <a:avLst/>
          </a:prstGeom>
          <a:gradFill flip="none" rotWithShape="1">
            <a:gsLst>
              <a:gs pos="0">
                <a:srgbClr val="C00000"/>
              </a:gs>
              <a:gs pos="100000">
                <a:srgbClr val="FF0000"/>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2" name="文本框 41"/>
          <p:cNvSpPr txBox="1"/>
          <p:nvPr/>
        </p:nvSpPr>
        <p:spPr>
          <a:xfrm>
            <a:off x="1917758" y="2330279"/>
            <a:ext cx="932129" cy="400110"/>
          </a:xfrm>
          <a:prstGeom prst="rect">
            <a:avLst/>
          </a:prstGeom>
          <a:noFill/>
        </p:spPr>
        <p:txBody>
          <a:bodyPr wrap="square" lIns="91438" tIns="45719" rIns="91438" bIns="45719"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LOGO</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4286248" y="2169383"/>
            <a:ext cx="4786314" cy="830995"/>
          </a:xfrm>
          <a:prstGeom prst="rect">
            <a:avLst/>
          </a:prstGeom>
          <a:noFill/>
        </p:spPr>
        <p:txBody>
          <a:bodyPr wrap="square" lIns="91438" tIns="45719" rIns="91438" bIns="45719" rtlCol="0">
            <a:spAutoFit/>
          </a:bodyPr>
          <a:lstStyle/>
          <a:p>
            <a:r>
              <a:rPr lang="zh-CN" altLang="en-US" sz="4800" b="1" dirty="0" smtClean="0">
                <a:solidFill>
                  <a:schemeClr val="bg1"/>
                </a:solidFill>
                <a:effectLst>
                  <a:innerShdw blurRad="63500" dist="50800" dir="18900000">
                    <a:prstClr val="black">
                      <a:alpha val="50000"/>
                    </a:prstClr>
                  </a:innerShdw>
                </a:effectLst>
                <a:latin typeface="思源黑体" pitchFamily="34" charset="-122"/>
                <a:ea typeface="思源黑体" pitchFamily="34" charset="-122"/>
                <a:sym typeface="+mn-ea"/>
              </a:rPr>
              <a:t>团队管理</a:t>
            </a:r>
            <a:r>
              <a:rPr lang="en-US" altLang="zh-CN" sz="4800" b="1" dirty="0" smtClean="0">
                <a:solidFill>
                  <a:schemeClr val="bg1"/>
                </a:solidFill>
                <a:effectLst>
                  <a:innerShdw blurRad="63500" dist="50800" dir="18900000">
                    <a:prstClr val="black">
                      <a:alpha val="50000"/>
                    </a:prstClr>
                  </a:innerShdw>
                </a:effectLst>
                <a:latin typeface="思源黑体" pitchFamily="34" charset="-122"/>
                <a:ea typeface="思源黑体" pitchFamily="34" charset="-122"/>
                <a:sym typeface="+mn-ea"/>
              </a:rPr>
              <a:t>101</a:t>
            </a:r>
            <a:r>
              <a:rPr lang="zh-CN" altLang="en-US" sz="4800" b="1" dirty="0" smtClean="0">
                <a:solidFill>
                  <a:schemeClr val="bg1"/>
                </a:solidFill>
                <a:effectLst>
                  <a:innerShdw blurRad="63500" dist="50800" dir="18900000">
                    <a:prstClr val="black">
                      <a:alpha val="50000"/>
                    </a:prstClr>
                  </a:innerShdw>
                </a:effectLst>
                <a:latin typeface="思源黑体" pitchFamily="34" charset="-122"/>
                <a:ea typeface="思源黑体" pitchFamily="34" charset="-122"/>
                <a:sym typeface="+mn-ea"/>
              </a:rPr>
              <a:t>招</a:t>
            </a:r>
          </a:p>
        </p:txBody>
      </p:sp>
      <p:sp>
        <p:nvSpPr>
          <p:cNvPr id="48" name="椭圆 47"/>
          <p:cNvSpPr/>
          <p:nvPr/>
        </p:nvSpPr>
        <p:spPr>
          <a:xfrm>
            <a:off x="723900" y="3126320"/>
            <a:ext cx="474100" cy="474100"/>
          </a:xfrm>
          <a:prstGeom prst="ellipse">
            <a:avLst/>
          </a:prstGeom>
          <a:gradFill flip="none" rotWithShape="1">
            <a:gsLst>
              <a:gs pos="0">
                <a:schemeClr val="bg1"/>
              </a:gs>
              <a:gs pos="100000">
                <a:schemeClr val="bg1">
                  <a:lumMod val="85000"/>
                </a:schemeClr>
              </a:gs>
            </a:gsLst>
            <a:lin ang="18900000" scaled="1"/>
            <a:tileRect/>
          </a:gradFill>
          <a:ln w="28575">
            <a:gradFill flip="none" rotWithShape="1">
              <a:gsLst>
                <a:gs pos="0">
                  <a:schemeClr val="bg1"/>
                </a:gs>
                <a:gs pos="100000">
                  <a:schemeClr val="bg1">
                    <a:lumMod val="85000"/>
                  </a:schemeClr>
                </a:gs>
              </a:gsLst>
              <a:lin ang="8100000" scaled="1"/>
              <a:tileRect/>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9" name="椭圆 48"/>
          <p:cNvSpPr/>
          <p:nvPr/>
        </p:nvSpPr>
        <p:spPr>
          <a:xfrm>
            <a:off x="6000760" y="3555259"/>
            <a:ext cx="428628" cy="376828"/>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0" name="椭圆 49"/>
          <p:cNvSpPr/>
          <p:nvPr/>
        </p:nvSpPr>
        <p:spPr>
          <a:xfrm>
            <a:off x="3282325" y="4532391"/>
            <a:ext cx="489374" cy="489374"/>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1" name="椭圆 50"/>
          <p:cNvSpPr/>
          <p:nvPr/>
        </p:nvSpPr>
        <p:spPr>
          <a:xfrm>
            <a:off x="7572396" y="4626829"/>
            <a:ext cx="302375" cy="302375"/>
          </a:xfrm>
          <a:prstGeom prst="ellipse">
            <a:avLst/>
          </a:prstGeom>
          <a:gradFill flip="none" rotWithShape="1">
            <a:gsLst>
              <a:gs pos="0">
                <a:srgbClr val="C00000">
                  <a:lumMod val="90000"/>
                </a:srgbClr>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2" name="椭圆 51"/>
          <p:cNvSpPr/>
          <p:nvPr/>
        </p:nvSpPr>
        <p:spPr>
          <a:xfrm>
            <a:off x="8643966" y="4769705"/>
            <a:ext cx="257708" cy="257708"/>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3" name="椭圆 52"/>
          <p:cNvSpPr/>
          <p:nvPr/>
        </p:nvSpPr>
        <p:spPr>
          <a:xfrm>
            <a:off x="1281776" y="4597837"/>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4" name="椭圆 53"/>
          <p:cNvSpPr/>
          <p:nvPr/>
        </p:nvSpPr>
        <p:spPr>
          <a:xfrm>
            <a:off x="285720" y="4912581"/>
            <a:ext cx="305403" cy="305403"/>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5" name="椭圆 54"/>
          <p:cNvSpPr/>
          <p:nvPr/>
        </p:nvSpPr>
        <p:spPr>
          <a:xfrm>
            <a:off x="4572000" y="3483821"/>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6" name="椭圆 55"/>
          <p:cNvSpPr/>
          <p:nvPr/>
        </p:nvSpPr>
        <p:spPr>
          <a:xfrm>
            <a:off x="1610357" y="3765375"/>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7" name="椭圆 56"/>
          <p:cNvSpPr/>
          <p:nvPr/>
        </p:nvSpPr>
        <p:spPr>
          <a:xfrm>
            <a:off x="7717574" y="3781949"/>
            <a:ext cx="350520" cy="35052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8" name="椭圆 57"/>
          <p:cNvSpPr/>
          <p:nvPr/>
        </p:nvSpPr>
        <p:spPr>
          <a:xfrm>
            <a:off x="4572000" y="4483953"/>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9" name="椭圆 58"/>
          <p:cNvSpPr/>
          <p:nvPr/>
        </p:nvSpPr>
        <p:spPr>
          <a:xfrm>
            <a:off x="3042954" y="3673935"/>
            <a:ext cx="350520" cy="35052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0" name="椭圆 59"/>
          <p:cNvSpPr/>
          <p:nvPr/>
        </p:nvSpPr>
        <p:spPr>
          <a:xfrm>
            <a:off x="3614430" y="3081997"/>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1" name="椭圆 60"/>
          <p:cNvSpPr/>
          <p:nvPr/>
        </p:nvSpPr>
        <p:spPr>
          <a:xfrm>
            <a:off x="2357422" y="4841125"/>
            <a:ext cx="302375" cy="302375"/>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2" name="椭圆 31"/>
          <p:cNvSpPr/>
          <p:nvPr/>
        </p:nvSpPr>
        <p:spPr>
          <a:xfrm>
            <a:off x="6357950" y="4741899"/>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2" name="椭圆 61"/>
          <p:cNvSpPr/>
          <p:nvPr/>
        </p:nvSpPr>
        <p:spPr>
          <a:xfrm>
            <a:off x="5290456" y="4672444"/>
            <a:ext cx="305403" cy="305403"/>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Tree>
    <p:extLst>
      <p:ext uri="{BB962C8B-B14F-4D97-AF65-F5344CB8AC3E}">
        <p14:creationId xmlns:p14="http://schemas.microsoft.com/office/powerpoint/2010/main" xmlns="" val="1158186136"/>
      </p:ext>
    </p:extLst>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2"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1+#ppt_w/2"/>
                                          </p:val>
                                        </p:tav>
                                        <p:tav tm="100000">
                                          <p:val>
                                            <p:strVal val="#ppt_x"/>
                                          </p:val>
                                        </p:tav>
                                      </p:tavLst>
                                    </p:anim>
                                    <p:anim calcmode="lin" valueType="num">
                                      <p:cBhvr additive="base">
                                        <p:cTn id="17" dur="500" fill="hold"/>
                                        <p:tgtEl>
                                          <p:spTgt spid="35"/>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0-#ppt_w/2"/>
                                          </p:val>
                                        </p:tav>
                                        <p:tav tm="100000">
                                          <p:val>
                                            <p:strVal val="#ppt_x"/>
                                          </p:val>
                                        </p:tav>
                                      </p:tavLst>
                                    </p:anim>
                                    <p:anim calcmode="lin" valueType="num">
                                      <p:cBhvr additive="base">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childTnLst>
                          </p:cTn>
                        </p:par>
                        <p:par>
                          <p:cTn id="28" fill="hold">
                            <p:stCondLst>
                              <p:cond delay="1500"/>
                            </p:stCondLst>
                            <p:childTnLst>
                              <p:par>
                                <p:cTn id="29" presetID="16" presetClass="entr" presetSubtype="21" fill="hold" grpId="0" nodeType="afterEffect">
                                  <p:stCondLst>
                                    <p:cond delay="0"/>
                                  </p:stCondLst>
                                  <p:childTnLst>
                                    <p:set>
                                      <p:cBhvr>
                                        <p:cTn id="30" dur="1" fill="hold">
                                          <p:stCondLst>
                                            <p:cond delay="0"/>
                                          </p:stCondLst>
                                        </p:cTn>
                                        <p:tgtEl>
                                          <p:spTgt spid="42">
                                            <p:txEl>
                                              <p:pRg st="0" end="0"/>
                                            </p:txEl>
                                          </p:spTgt>
                                        </p:tgtEl>
                                        <p:attrNameLst>
                                          <p:attrName>style.visibility</p:attrName>
                                        </p:attrNameLst>
                                      </p:cBhvr>
                                      <p:to>
                                        <p:strVal val="visible"/>
                                      </p:to>
                                    </p:set>
                                    <p:animEffect transition="in" filter="barn(inVertical)">
                                      <p:cBhvr>
                                        <p:cTn id="31" dur="500"/>
                                        <p:tgtEl>
                                          <p:spTgt spid="42">
                                            <p:txEl>
                                              <p:pRg st="0" end="0"/>
                                            </p:txEl>
                                          </p:spTgt>
                                        </p:tgtEl>
                                      </p:cBhvr>
                                    </p:animEffect>
                                  </p:childTnLst>
                                </p:cTn>
                              </p:par>
                            </p:childTnLst>
                          </p:cTn>
                        </p:par>
                        <p:par>
                          <p:cTn id="32" fill="hold">
                            <p:stCondLst>
                              <p:cond delay="2000"/>
                            </p:stCondLst>
                            <p:childTnLst>
                              <p:par>
                                <p:cTn id="33" presetID="26" presetClass="emph" presetSubtype="0" repeatCount="indefinite" fill="hold" nodeType="afterEffect">
                                  <p:stCondLst>
                                    <p:cond delay="0"/>
                                  </p:stCondLst>
                                  <p:childTnLst>
                                    <p:animEffect transition="out" filter="fade">
                                      <p:cBhvr>
                                        <p:cTn id="34" dur="500" tmFilter="0, 0; .2, .5; .8, .5; 1, 0"/>
                                        <p:tgtEl>
                                          <p:spTgt spid="42">
                                            <p:txEl>
                                              <p:pRg st="0" end="0"/>
                                            </p:txEl>
                                          </p:spTgt>
                                        </p:tgtEl>
                                      </p:cBhvr>
                                    </p:animEffect>
                                    <p:animScale>
                                      <p:cBhvr>
                                        <p:cTn id="35" dur="250" autoRev="1" fill="hold"/>
                                        <p:tgtEl>
                                          <p:spTgt spid="42">
                                            <p:txEl>
                                              <p:pRg st="0" end="0"/>
                                            </p:txEl>
                                          </p:spTgt>
                                        </p:tgtEl>
                                      </p:cBhvr>
                                      <p:by x="105000" y="105000"/>
                                    </p:animScale>
                                  </p:childTnLst>
                                </p:cTn>
                              </p:par>
                            </p:childTnLst>
                          </p:cTn>
                        </p:par>
                        <p:par>
                          <p:cTn id="36" fill="hold">
                            <p:stCondLst>
                              <p:cond delay="2500"/>
                            </p:stCondLst>
                            <p:childTnLst>
                              <p:par>
                                <p:cTn id="37" presetID="49" presetClass="entr" presetSubtype="0" decel="10000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anim calcmode="lin" valueType="num">
                                      <p:cBhvr>
                                        <p:cTn id="41" dur="500" fill="hold"/>
                                        <p:tgtEl>
                                          <p:spTgt spid="44"/>
                                        </p:tgtEl>
                                        <p:attrNameLst>
                                          <p:attrName>style.rotation</p:attrName>
                                        </p:attrNameLst>
                                      </p:cBhvr>
                                      <p:tavLst>
                                        <p:tav tm="0">
                                          <p:val>
                                            <p:fltVal val="360"/>
                                          </p:val>
                                        </p:tav>
                                        <p:tav tm="100000">
                                          <p:val>
                                            <p:fltVal val="0"/>
                                          </p:val>
                                        </p:tav>
                                      </p:tavLst>
                                    </p:anim>
                                    <p:animEffect transition="in" filter="fade">
                                      <p:cBhvr>
                                        <p:cTn id="42" dur="500"/>
                                        <p:tgtEl>
                                          <p:spTgt spid="44"/>
                                        </p:tgtEl>
                                      </p:cBhvr>
                                    </p:animEffect>
                                  </p:childTnLst>
                                </p:cTn>
                              </p:par>
                            </p:childTnLst>
                          </p:cTn>
                        </p:par>
                        <p:par>
                          <p:cTn id="43" fill="hold">
                            <p:stCondLst>
                              <p:cond delay="3000"/>
                            </p:stCondLst>
                            <p:childTnLst>
                              <p:par>
                                <p:cTn id="44" presetID="53" presetClass="entr" presetSubtype="528" fill="hold" grpId="0" nodeType="afterEffect">
                                  <p:stCondLst>
                                    <p:cond delay="0"/>
                                  </p:stCondLst>
                                  <p:childTnLst>
                                    <p:set>
                                      <p:cBhvr>
                                        <p:cTn id="45" dur="1" fill="hold">
                                          <p:stCondLst>
                                            <p:cond delay="0"/>
                                          </p:stCondLst>
                                        </p:cTn>
                                        <p:tgtEl>
                                          <p:spTgt spid="56"/>
                                        </p:tgtEl>
                                        <p:attrNameLst>
                                          <p:attrName>style.visibility</p:attrName>
                                        </p:attrNameLst>
                                      </p:cBhvr>
                                      <p:to>
                                        <p:strVal val="visible"/>
                                      </p:to>
                                    </p:set>
                                    <p:anim calcmode="lin" valueType="num">
                                      <p:cBhvr>
                                        <p:cTn id="46" dur="500" fill="hold"/>
                                        <p:tgtEl>
                                          <p:spTgt spid="56"/>
                                        </p:tgtEl>
                                        <p:attrNameLst>
                                          <p:attrName>ppt_w</p:attrName>
                                        </p:attrNameLst>
                                      </p:cBhvr>
                                      <p:tavLst>
                                        <p:tav tm="0">
                                          <p:val>
                                            <p:fltVal val="0"/>
                                          </p:val>
                                        </p:tav>
                                        <p:tav tm="100000">
                                          <p:val>
                                            <p:strVal val="#ppt_w"/>
                                          </p:val>
                                        </p:tav>
                                      </p:tavLst>
                                    </p:anim>
                                    <p:anim calcmode="lin" valueType="num">
                                      <p:cBhvr>
                                        <p:cTn id="47" dur="500" fill="hold"/>
                                        <p:tgtEl>
                                          <p:spTgt spid="56"/>
                                        </p:tgtEl>
                                        <p:attrNameLst>
                                          <p:attrName>ppt_h</p:attrName>
                                        </p:attrNameLst>
                                      </p:cBhvr>
                                      <p:tavLst>
                                        <p:tav tm="0">
                                          <p:val>
                                            <p:fltVal val="0"/>
                                          </p:val>
                                        </p:tav>
                                        <p:tav tm="100000">
                                          <p:val>
                                            <p:strVal val="#ppt_h"/>
                                          </p:val>
                                        </p:tav>
                                      </p:tavLst>
                                    </p:anim>
                                    <p:animEffect transition="in" filter="fade">
                                      <p:cBhvr>
                                        <p:cTn id="48" dur="500"/>
                                        <p:tgtEl>
                                          <p:spTgt spid="56"/>
                                        </p:tgtEl>
                                      </p:cBhvr>
                                    </p:animEffect>
                                    <p:anim calcmode="lin" valueType="num">
                                      <p:cBhvr>
                                        <p:cTn id="49" dur="500" fill="hold"/>
                                        <p:tgtEl>
                                          <p:spTgt spid="56"/>
                                        </p:tgtEl>
                                        <p:attrNameLst>
                                          <p:attrName>ppt_x</p:attrName>
                                        </p:attrNameLst>
                                      </p:cBhvr>
                                      <p:tavLst>
                                        <p:tav tm="0">
                                          <p:val>
                                            <p:fltVal val="0.5"/>
                                          </p:val>
                                        </p:tav>
                                        <p:tav tm="100000">
                                          <p:val>
                                            <p:strVal val="#ppt_x"/>
                                          </p:val>
                                        </p:tav>
                                      </p:tavLst>
                                    </p:anim>
                                    <p:anim calcmode="lin" valueType="num">
                                      <p:cBhvr>
                                        <p:cTn id="50" dur="500" fill="hold"/>
                                        <p:tgtEl>
                                          <p:spTgt spid="56"/>
                                        </p:tgtEl>
                                        <p:attrNameLst>
                                          <p:attrName>ppt_y</p:attrName>
                                        </p:attrNameLst>
                                      </p:cBhvr>
                                      <p:tavLst>
                                        <p:tav tm="0">
                                          <p:val>
                                            <p:fltVal val="0.5"/>
                                          </p:val>
                                        </p:tav>
                                        <p:tav tm="100000">
                                          <p:val>
                                            <p:strVal val="#ppt_y"/>
                                          </p:val>
                                        </p:tav>
                                      </p:tavLst>
                                    </p:anim>
                                  </p:childTnLst>
                                </p:cTn>
                              </p:par>
                              <p:par>
                                <p:cTn id="51" presetID="53" presetClass="entr" presetSubtype="528" fill="hold" grpId="0" nodeType="withEffect">
                                  <p:stCondLst>
                                    <p:cond delay="250"/>
                                  </p:stCondLst>
                                  <p:childTnLst>
                                    <p:set>
                                      <p:cBhvr>
                                        <p:cTn id="52" dur="1" fill="hold">
                                          <p:stCondLst>
                                            <p:cond delay="0"/>
                                          </p:stCondLst>
                                        </p:cTn>
                                        <p:tgtEl>
                                          <p:spTgt spid="48"/>
                                        </p:tgtEl>
                                        <p:attrNameLst>
                                          <p:attrName>style.visibility</p:attrName>
                                        </p:attrNameLst>
                                      </p:cBhvr>
                                      <p:to>
                                        <p:strVal val="visible"/>
                                      </p:to>
                                    </p:set>
                                    <p:anim calcmode="lin" valueType="num">
                                      <p:cBhvr>
                                        <p:cTn id="53" dur="500" fill="hold"/>
                                        <p:tgtEl>
                                          <p:spTgt spid="48"/>
                                        </p:tgtEl>
                                        <p:attrNameLst>
                                          <p:attrName>ppt_w</p:attrName>
                                        </p:attrNameLst>
                                      </p:cBhvr>
                                      <p:tavLst>
                                        <p:tav tm="0">
                                          <p:val>
                                            <p:fltVal val="0"/>
                                          </p:val>
                                        </p:tav>
                                        <p:tav tm="100000">
                                          <p:val>
                                            <p:strVal val="#ppt_w"/>
                                          </p:val>
                                        </p:tav>
                                      </p:tavLst>
                                    </p:anim>
                                    <p:anim calcmode="lin" valueType="num">
                                      <p:cBhvr>
                                        <p:cTn id="54" dur="500" fill="hold"/>
                                        <p:tgtEl>
                                          <p:spTgt spid="48"/>
                                        </p:tgtEl>
                                        <p:attrNameLst>
                                          <p:attrName>ppt_h</p:attrName>
                                        </p:attrNameLst>
                                      </p:cBhvr>
                                      <p:tavLst>
                                        <p:tav tm="0">
                                          <p:val>
                                            <p:fltVal val="0"/>
                                          </p:val>
                                        </p:tav>
                                        <p:tav tm="100000">
                                          <p:val>
                                            <p:strVal val="#ppt_h"/>
                                          </p:val>
                                        </p:tav>
                                      </p:tavLst>
                                    </p:anim>
                                    <p:animEffect transition="in" filter="fade">
                                      <p:cBhvr>
                                        <p:cTn id="55" dur="500"/>
                                        <p:tgtEl>
                                          <p:spTgt spid="48"/>
                                        </p:tgtEl>
                                      </p:cBhvr>
                                    </p:animEffect>
                                    <p:anim calcmode="lin" valueType="num">
                                      <p:cBhvr>
                                        <p:cTn id="56" dur="500" fill="hold"/>
                                        <p:tgtEl>
                                          <p:spTgt spid="48"/>
                                        </p:tgtEl>
                                        <p:attrNameLst>
                                          <p:attrName>ppt_x</p:attrName>
                                        </p:attrNameLst>
                                      </p:cBhvr>
                                      <p:tavLst>
                                        <p:tav tm="0">
                                          <p:val>
                                            <p:fltVal val="0.5"/>
                                          </p:val>
                                        </p:tav>
                                        <p:tav tm="100000">
                                          <p:val>
                                            <p:strVal val="#ppt_x"/>
                                          </p:val>
                                        </p:tav>
                                      </p:tavLst>
                                    </p:anim>
                                    <p:anim calcmode="lin" valueType="num">
                                      <p:cBhvr>
                                        <p:cTn id="57" dur="500" fill="hold"/>
                                        <p:tgtEl>
                                          <p:spTgt spid="48"/>
                                        </p:tgtEl>
                                        <p:attrNameLst>
                                          <p:attrName>ppt_y</p:attrName>
                                        </p:attrNameLst>
                                      </p:cBhvr>
                                      <p:tavLst>
                                        <p:tav tm="0">
                                          <p:val>
                                            <p:fltVal val="0.5"/>
                                          </p:val>
                                        </p:tav>
                                        <p:tav tm="100000">
                                          <p:val>
                                            <p:strVal val="#ppt_y"/>
                                          </p:val>
                                        </p:tav>
                                      </p:tavLst>
                                    </p:anim>
                                  </p:childTnLst>
                                </p:cTn>
                              </p:par>
                              <p:par>
                                <p:cTn id="58" presetID="53" presetClass="entr" presetSubtype="528" fill="hold" grpId="0" nodeType="withEffect">
                                  <p:stCondLst>
                                    <p:cond delay="500"/>
                                  </p:stCondLst>
                                  <p:childTnLst>
                                    <p:set>
                                      <p:cBhvr>
                                        <p:cTn id="59" dur="1" fill="hold">
                                          <p:stCondLst>
                                            <p:cond delay="0"/>
                                          </p:stCondLst>
                                        </p:cTn>
                                        <p:tgtEl>
                                          <p:spTgt spid="54"/>
                                        </p:tgtEl>
                                        <p:attrNameLst>
                                          <p:attrName>style.visibility</p:attrName>
                                        </p:attrNameLst>
                                      </p:cBhvr>
                                      <p:to>
                                        <p:strVal val="visible"/>
                                      </p:to>
                                    </p:set>
                                    <p:anim calcmode="lin" valueType="num">
                                      <p:cBhvr>
                                        <p:cTn id="60" dur="500" fill="hold"/>
                                        <p:tgtEl>
                                          <p:spTgt spid="54"/>
                                        </p:tgtEl>
                                        <p:attrNameLst>
                                          <p:attrName>ppt_w</p:attrName>
                                        </p:attrNameLst>
                                      </p:cBhvr>
                                      <p:tavLst>
                                        <p:tav tm="0">
                                          <p:val>
                                            <p:fltVal val="0"/>
                                          </p:val>
                                        </p:tav>
                                        <p:tav tm="100000">
                                          <p:val>
                                            <p:strVal val="#ppt_w"/>
                                          </p:val>
                                        </p:tav>
                                      </p:tavLst>
                                    </p:anim>
                                    <p:anim calcmode="lin" valueType="num">
                                      <p:cBhvr>
                                        <p:cTn id="61" dur="500" fill="hold"/>
                                        <p:tgtEl>
                                          <p:spTgt spid="54"/>
                                        </p:tgtEl>
                                        <p:attrNameLst>
                                          <p:attrName>ppt_h</p:attrName>
                                        </p:attrNameLst>
                                      </p:cBhvr>
                                      <p:tavLst>
                                        <p:tav tm="0">
                                          <p:val>
                                            <p:fltVal val="0"/>
                                          </p:val>
                                        </p:tav>
                                        <p:tav tm="100000">
                                          <p:val>
                                            <p:strVal val="#ppt_h"/>
                                          </p:val>
                                        </p:tav>
                                      </p:tavLst>
                                    </p:anim>
                                    <p:animEffect transition="in" filter="fade">
                                      <p:cBhvr>
                                        <p:cTn id="62" dur="500"/>
                                        <p:tgtEl>
                                          <p:spTgt spid="54"/>
                                        </p:tgtEl>
                                      </p:cBhvr>
                                    </p:animEffect>
                                    <p:anim calcmode="lin" valueType="num">
                                      <p:cBhvr>
                                        <p:cTn id="63" dur="500" fill="hold"/>
                                        <p:tgtEl>
                                          <p:spTgt spid="54"/>
                                        </p:tgtEl>
                                        <p:attrNameLst>
                                          <p:attrName>ppt_x</p:attrName>
                                        </p:attrNameLst>
                                      </p:cBhvr>
                                      <p:tavLst>
                                        <p:tav tm="0">
                                          <p:val>
                                            <p:fltVal val="0.5"/>
                                          </p:val>
                                        </p:tav>
                                        <p:tav tm="100000">
                                          <p:val>
                                            <p:strVal val="#ppt_x"/>
                                          </p:val>
                                        </p:tav>
                                      </p:tavLst>
                                    </p:anim>
                                    <p:anim calcmode="lin" valueType="num">
                                      <p:cBhvr>
                                        <p:cTn id="64" dur="500" fill="hold"/>
                                        <p:tgtEl>
                                          <p:spTgt spid="54"/>
                                        </p:tgtEl>
                                        <p:attrNameLst>
                                          <p:attrName>ppt_y</p:attrName>
                                        </p:attrNameLst>
                                      </p:cBhvr>
                                      <p:tavLst>
                                        <p:tav tm="0">
                                          <p:val>
                                            <p:fltVal val="0.5"/>
                                          </p:val>
                                        </p:tav>
                                        <p:tav tm="100000">
                                          <p:val>
                                            <p:strVal val="#ppt_y"/>
                                          </p:val>
                                        </p:tav>
                                      </p:tavLst>
                                    </p:anim>
                                  </p:childTnLst>
                                </p:cTn>
                              </p:par>
                              <p:par>
                                <p:cTn id="65" presetID="53" presetClass="entr" presetSubtype="528" fill="hold" grpId="0" nodeType="withEffect">
                                  <p:stCondLst>
                                    <p:cond delay="750"/>
                                  </p:stCondLst>
                                  <p:childTnLst>
                                    <p:set>
                                      <p:cBhvr>
                                        <p:cTn id="66" dur="1" fill="hold">
                                          <p:stCondLst>
                                            <p:cond delay="0"/>
                                          </p:stCondLst>
                                        </p:cTn>
                                        <p:tgtEl>
                                          <p:spTgt spid="53"/>
                                        </p:tgtEl>
                                        <p:attrNameLst>
                                          <p:attrName>style.visibility</p:attrName>
                                        </p:attrNameLst>
                                      </p:cBhvr>
                                      <p:to>
                                        <p:strVal val="visible"/>
                                      </p:to>
                                    </p:set>
                                    <p:anim calcmode="lin" valueType="num">
                                      <p:cBhvr>
                                        <p:cTn id="67" dur="500" fill="hold"/>
                                        <p:tgtEl>
                                          <p:spTgt spid="53"/>
                                        </p:tgtEl>
                                        <p:attrNameLst>
                                          <p:attrName>ppt_w</p:attrName>
                                        </p:attrNameLst>
                                      </p:cBhvr>
                                      <p:tavLst>
                                        <p:tav tm="0">
                                          <p:val>
                                            <p:fltVal val="0"/>
                                          </p:val>
                                        </p:tav>
                                        <p:tav tm="100000">
                                          <p:val>
                                            <p:strVal val="#ppt_w"/>
                                          </p:val>
                                        </p:tav>
                                      </p:tavLst>
                                    </p:anim>
                                    <p:anim calcmode="lin" valueType="num">
                                      <p:cBhvr>
                                        <p:cTn id="68" dur="500" fill="hold"/>
                                        <p:tgtEl>
                                          <p:spTgt spid="53"/>
                                        </p:tgtEl>
                                        <p:attrNameLst>
                                          <p:attrName>ppt_h</p:attrName>
                                        </p:attrNameLst>
                                      </p:cBhvr>
                                      <p:tavLst>
                                        <p:tav tm="0">
                                          <p:val>
                                            <p:fltVal val="0"/>
                                          </p:val>
                                        </p:tav>
                                        <p:tav tm="100000">
                                          <p:val>
                                            <p:strVal val="#ppt_h"/>
                                          </p:val>
                                        </p:tav>
                                      </p:tavLst>
                                    </p:anim>
                                    <p:animEffect transition="in" filter="fade">
                                      <p:cBhvr>
                                        <p:cTn id="69" dur="500"/>
                                        <p:tgtEl>
                                          <p:spTgt spid="53"/>
                                        </p:tgtEl>
                                      </p:cBhvr>
                                    </p:animEffect>
                                    <p:anim calcmode="lin" valueType="num">
                                      <p:cBhvr>
                                        <p:cTn id="70" dur="500" fill="hold"/>
                                        <p:tgtEl>
                                          <p:spTgt spid="53"/>
                                        </p:tgtEl>
                                        <p:attrNameLst>
                                          <p:attrName>ppt_x</p:attrName>
                                        </p:attrNameLst>
                                      </p:cBhvr>
                                      <p:tavLst>
                                        <p:tav tm="0">
                                          <p:val>
                                            <p:fltVal val="0.5"/>
                                          </p:val>
                                        </p:tav>
                                        <p:tav tm="100000">
                                          <p:val>
                                            <p:strVal val="#ppt_x"/>
                                          </p:val>
                                        </p:tav>
                                      </p:tavLst>
                                    </p:anim>
                                    <p:anim calcmode="lin" valueType="num">
                                      <p:cBhvr>
                                        <p:cTn id="71" dur="500" fill="hold"/>
                                        <p:tgtEl>
                                          <p:spTgt spid="53"/>
                                        </p:tgtEl>
                                        <p:attrNameLst>
                                          <p:attrName>ppt_y</p:attrName>
                                        </p:attrNameLst>
                                      </p:cBhvr>
                                      <p:tavLst>
                                        <p:tav tm="0">
                                          <p:val>
                                            <p:fltVal val="0.5"/>
                                          </p:val>
                                        </p:tav>
                                        <p:tav tm="100000">
                                          <p:val>
                                            <p:strVal val="#ppt_y"/>
                                          </p:val>
                                        </p:tav>
                                      </p:tavLst>
                                    </p:anim>
                                  </p:childTnLst>
                                </p:cTn>
                              </p:par>
                              <p:par>
                                <p:cTn id="72" presetID="53" presetClass="entr" presetSubtype="528" fill="hold" grpId="0" nodeType="withEffect">
                                  <p:stCondLst>
                                    <p:cond delay="1000"/>
                                  </p:stCondLst>
                                  <p:childTnLst>
                                    <p:set>
                                      <p:cBhvr>
                                        <p:cTn id="73" dur="1" fill="hold">
                                          <p:stCondLst>
                                            <p:cond delay="0"/>
                                          </p:stCondLst>
                                        </p:cTn>
                                        <p:tgtEl>
                                          <p:spTgt spid="61"/>
                                        </p:tgtEl>
                                        <p:attrNameLst>
                                          <p:attrName>style.visibility</p:attrName>
                                        </p:attrNameLst>
                                      </p:cBhvr>
                                      <p:to>
                                        <p:strVal val="visible"/>
                                      </p:to>
                                    </p:set>
                                    <p:anim calcmode="lin" valueType="num">
                                      <p:cBhvr>
                                        <p:cTn id="74" dur="500" fill="hold"/>
                                        <p:tgtEl>
                                          <p:spTgt spid="61"/>
                                        </p:tgtEl>
                                        <p:attrNameLst>
                                          <p:attrName>ppt_w</p:attrName>
                                        </p:attrNameLst>
                                      </p:cBhvr>
                                      <p:tavLst>
                                        <p:tav tm="0">
                                          <p:val>
                                            <p:fltVal val="0"/>
                                          </p:val>
                                        </p:tav>
                                        <p:tav tm="100000">
                                          <p:val>
                                            <p:strVal val="#ppt_w"/>
                                          </p:val>
                                        </p:tav>
                                      </p:tavLst>
                                    </p:anim>
                                    <p:anim calcmode="lin" valueType="num">
                                      <p:cBhvr>
                                        <p:cTn id="75" dur="500" fill="hold"/>
                                        <p:tgtEl>
                                          <p:spTgt spid="61"/>
                                        </p:tgtEl>
                                        <p:attrNameLst>
                                          <p:attrName>ppt_h</p:attrName>
                                        </p:attrNameLst>
                                      </p:cBhvr>
                                      <p:tavLst>
                                        <p:tav tm="0">
                                          <p:val>
                                            <p:fltVal val="0"/>
                                          </p:val>
                                        </p:tav>
                                        <p:tav tm="100000">
                                          <p:val>
                                            <p:strVal val="#ppt_h"/>
                                          </p:val>
                                        </p:tav>
                                      </p:tavLst>
                                    </p:anim>
                                    <p:animEffect transition="in" filter="fade">
                                      <p:cBhvr>
                                        <p:cTn id="76" dur="500"/>
                                        <p:tgtEl>
                                          <p:spTgt spid="61"/>
                                        </p:tgtEl>
                                      </p:cBhvr>
                                    </p:animEffect>
                                    <p:anim calcmode="lin" valueType="num">
                                      <p:cBhvr>
                                        <p:cTn id="77" dur="500" fill="hold"/>
                                        <p:tgtEl>
                                          <p:spTgt spid="61"/>
                                        </p:tgtEl>
                                        <p:attrNameLst>
                                          <p:attrName>ppt_x</p:attrName>
                                        </p:attrNameLst>
                                      </p:cBhvr>
                                      <p:tavLst>
                                        <p:tav tm="0">
                                          <p:val>
                                            <p:fltVal val="0.5"/>
                                          </p:val>
                                        </p:tav>
                                        <p:tav tm="100000">
                                          <p:val>
                                            <p:strVal val="#ppt_x"/>
                                          </p:val>
                                        </p:tav>
                                      </p:tavLst>
                                    </p:anim>
                                    <p:anim calcmode="lin" valueType="num">
                                      <p:cBhvr>
                                        <p:cTn id="78" dur="500" fill="hold"/>
                                        <p:tgtEl>
                                          <p:spTgt spid="61"/>
                                        </p:tgtEl>
                                        <p:attrNameLst>
                                          <p:attrName>ppt_y</p:attrName>
                                        </p:attrNameLst>
                                      </p:cBhvr>
                                      <p:tavLst>
                                        <p:tav tm="0">
                                          <p:val>
                                            <p:fltVal val="0.5"/>
                                          </p:val>
                                        </p:tav>
                                        <p:tav tm="100000">
                                          <p:val>
                                            <p:strVal val="#ppt_y"/>
                                          </p:val>
                                        </p:tav>
                                      </p:tavLst>
                                    </p:anim>
                                  </p:childTnLst>
                                </p:cTn>
                              </p:par>
                              <p:par>
                                <p:cTn id="79" presetID="53" presetClass="entr" presetSubtype="528" fill="hold" grpId="0" nodeType="withEffect">
                                  <p:stCondLst>
                                    <p:cond delay="1250"/>
                                  </p:stCondLst>
                                  <p:childTnLst>
                                    <p:set>
                                      <p:cBhvr>
                                        <p:cTn id="80" dur="1" fill="hold">
                                          <p:stCondLst>
                                            <p:cond delay="0"/>
                                          </p:stCondLst>
                                        </p:cTn>
                                        <p:tgtEl>
                                          <p:spTgt spid="55"/>
                                        </p:tgtEl>
                                        <p:attrNameLst>
                                          <p:attrName>style.visibility</p:attrName>
                                        </p:attrNameLst>
                                      </p:cBhvr>
                                      <p:to>
                                        <p:strVal val="visible"/>
                                      </p:to>
                                    </p:set>
                                    <p:anim calcmode="lin" valueType="num">
                                      <p:cBhvr>
                                        <p:cTn id="81" dur="500" fill="hold"/>
                                        <p:tgtEl>
                                          <p:spTgt spid="55"/>
                                        </p:tgtEl>
                                        <p:attrNameLst>
                                          <p:attrName>ppt_w</p:attrName>
                                        </p:attrNameLst>
                                      </p:cBhvr>
                                      <p:tavLst>
                                        <p:tav tm="0">
                                          <p:val>
                                            <p:fltVal val="0"/>
                                          </p:val>
                                        </p:tav>
                                        <p:tav tm="100000">
                                          <p:val>
                                            <p:strVal val="#ppt_w"/>
                                          </p:val>
                                        </p:tav>
                                      </p:tavLst>
                                    </p:anim>
                                    <p:anim calcmode="lin" valueType="num">
                                      <p:cBhvr>
                                        <p:cTn id="82" dur="500" fill="hold"/>
                                        <p:tgtEl>
                                          <p:spTgt spid="55"/>
                                        </p:tgtEl>
                                        <p:attrNameLst>
                                          <p:attrName>ppt_h</p:attrName>
                                        </p:attrNameLst>
                                      </p:cBhvr>
                                      <p:tavLst>
                                        <p:tav tm="0">
                                          <p:val>
                                            <p:fltVal val="0"/>
                                          </p:val>
                                        </p:tav>
                                        <p:tav tm="100000">
                                          <p:val>
                                            <p:strVal val="#ppt_h"/>
                                          </p:val>
                                        </p:tav>
                                      </p:tavLst>
                                    </p:anim>
                                    <p:animEffect transition="in" filter="fade">
                                      <p:cBhvr>
                                        <p:cTn id="83" dur="500"/>
                                        <p:tgtEl>
                                          <p:spTgt spid="55"/>
                                        </p:tgtEl>
                                      </p:cBhvr>
                                    </p:animEffect>
                                    <p:anim calcmode="lin" valueType="num">
                                      <p:cBhvr>
                                        <p:cTn id="84" dur="500" fill="hold"/>
                                        <p:tgtEl>
                                          <p:spTgt spid="55"/>
                                        </p:tgtEl>
                                        <p:attrNameLst>
                                          <p:attrName>ppt_x</p:attrName>
                                        </p:attrNameLst>
                                      </p:cBhvr>
                                      <p:tavLst>
                                        <p:tav tm="0">
                                          <p:val>
                                            <p:fltVal val="0.5"/>
                                          </p:val>
                                        </p:tav>
                                        <p:tav tm="100000">
                                          <p:val>
                                            <p:strVal val="#ppt_x"/>
                                          </p:val>
                                        </p:tav>
                                      </p:tavLst>
                                    </p:anim>
                                    <p:anim calcmode="lin" valueType="num">
                                      <p:cBhvr>
                                        <p:cTn id="85" dur="500" fill="hold"/>
                                        <p:tgtEl>
                                          <p:spTgt spid="55"/>
                                        </p:tgtEl>
                                        <p:attrNameLst>
                                          <p:attrName>ppt_y</p:attrName>
                                        </p:attrNameLst>
                                      </p:cBhvr>
                                      <p:tavLst>
                                        <p:tav tm="0">
                                          <p:val>
                                            <p:fltVal val="0.5"/>
                                          </p:val>
                                        </p:tav>
                                        <p:tav tm="100000">
                                          <p:val>
                                            <p:strVal val="#ppt_y"/>
                                          </p:val>
                                        </p:tav>
                                      </p:tavLst>
                                    </p:anim>
                                  </p:childTnLst>
                                </p:cTn>
                              </p:par>
                              <p:par>
                                <p:cTn id="86" presetID="53" presetClass="entr" presetSubtype="528" fill="hold" grpId="0" nodeType="withEffect">
                                  <p:stCondLst>
                                    <p:cond delay="1500"/>
                                  </p:stCondLst>
                                  <p:childTnLst>
                                    <p:set>
                                      <p:cBhvr>
                                        <p:cTn id="87" dur="1" fill="hold">
                                          <p:stCondLst>
                                            <p:cond delay="0"/>
                                          </p:stCondLst>
                                        </p:cTn>
                                        <p:tgtEl>
                                          <p:spTgt spid="50"/>
                                        </p:tgtEl>
                                        <p:attrNameLst>
                                          <p:attrName>style.visibility</p:attrName>
                                        </p:attrNameLst>
                                      </p:cBhvr>
                                      <p:to>
                                        <p:strVal val="visible"/>
                                      </p:to>
                                    </p:set>
                                    <p:anim calcmode="lin" valueType="num">
                                      <p:cBhvr>
                                        <p:cTn id="88" dur="500" fill="hold"/>
                                        <p:tgtEl>
                                          <p:spTgt spid="50"/>
                                        </p:tgtEl>
                                        <p:attrNameLst>
                                          <p:attrName>ppt_w</p:attrName>
                                        </p:attrNameLst>
                                      </p:cBhvr>
                                      <p:tavLst>
                                        <p:tav tm="0">
                                          <p:val>
                                            <p:fltVal val="0"/>
                                          </p:val>
                                        </p:tav>
                                        <p:tav tm="100000">
                                          <p:val>
                                            <p:strVal val="#ppt_w"/>
                                          </p:val>
                                        </p:tav>
                                      </p:tavLst>
                                    </p:anim>
                                    <p:anim calcmode="lin" valueType="num">
                                      <p:cBhvr>
                                        <p:cTn id="89" dur="500" fill="hold"/>
                                        <p:tgtEl>
                                          <p:spTgt spid="50"/>
                                        </p:tgtEl>
                                        <p:attrNameLst>
                                          <p:attrName>ppt_h</p:attrName>
                                        </p:attrNameLst>
                                      </p:cBhvr>
                                      <p:tavLst>
                                        <p:tav tm="0">
                                          <p:val>
                                            <p:fltVal val="0"/>
                                          </p:val>
                                        </p:tav>
                                        <p:tav tm="100000">
                                          <p:val>
                                            <p:strVal val="#ppt_h"/>
                                          </p:val>
                                        </p:tav>
                                      </p:tavLst>
                                    </p:anim>
                                    <p:animEffect transition="in" filter="fade">
                                      <p:cBhvr>
                                        <p:cTn id="90" dur="500"/>
                                        <p:tgtEl>
                                          <p:spTgt spid="50"/>
                                        </p:tgtEl>
                                      </p:cBhvr>
                                    </p:animEffect>
                                    <p:anim calcmode="lin" valueType="num">
                                      <p:cBhvr>
                                        <p:cTn id="91" dur="500" fill="hold"/>
                                        <p:tgtEl>
                                          <p:spTgt spid="50"/>
                                        </p:tgtEl>
                                        <p:attrNameLst>
                                          <p:attrName>ppt_x</p:attrName>
                                        </p:attrNameLst>
                                      </p:cBhvr>
                                      <p:tavLst>
                                        <p:tav tm="0">
                                          <p:val>
                                            <p:fltVal val="0.5"/>
                                          </p:val>
                                        </p:tav>
                                        <p:tav tm="100000">
                                          <p:val>
                                            <p:strVal val="#ppt_x"/>
                                          </p:val>
                                        </p:tav>
                                      </p:tavLst>
                                    </p:anim>
                                    <p:anim calcmode="lin" valueType="num">
                                      <p:cBhvr>
                                        <p:cTn id="92" dur="500" fill="hold"/>
                                        <p:tgtEl>
                                          <p:spTgt spid="50"/>
                                        </p:tgtEl>
                                        <p:attrNameLst>
                                          <p:attrName>ppt_y</p:attrName>
                                        </p:attrNameLst>
                                      </p:cBhvr>
                                      <p:tavLst>
                                        <p:tav tm="0">
                                          <p:val>
                                            <p:fltVal val="0.5"/>
                                          </p:val>
                                        </p:tav>
                                        <p:tav tm="100000">
                                          <p:val>
                                            <p:strVal val="#ppt_y"/>
                                          </p:val>
                                        </p:tav>
                                      </p:tavLst>
                                    </p:anim>
                                  </p:childTnLst>
                                </p:cTn>
                              </p:par>
                              <p:par>
                                <p:cTn id="93" presetID="53" presetClass="entr" presetSubtype="528" fill="hold" grpId="0" nodeType="withEffect">
                                  <p:stCondLst>
                                    <p:cond delay="1750"/>
                                  </p:stCondLst>
                                  <p:childTnLst>
                                    <p:set>
                                      <p:cBhvr>
                                        <p:cTn id="94" dur="1" fill="hold">
                                          <p:stCondLst>
                                            <p:cond delay="0"/>
                                          </p:stCondLst>
                                        </p:cTn>
                                        <p:tgtEl>
                                          <p:spTgt spid="59"/>
                                        </p:tgtEl>
                                        <p:attrNameLst>
                                          <p:attrName>style.visibility</p:attrName>
                                        </p:attrNameLst>
                                      </p:cBhvr>
                                      <p:to>
                                        <p:strVal val="visible"/>
                                      </p:to>
                                    </p:set>
                                    <p:anim calcmode="lin" valueType="num">
                                      <p:cBhvr>
                                        <p:cTn id="95" dur="500" fill="hold"/>
                                        <p:tgtEl>
                                          <p:spTgt spid="59"/>
                                        </p:tgtEl>
                                        <p:attrNameLst>
                                          <p:attrName>ppt_w</p:attrName>
                                        </p:attrNameLst>
                                      </p:cBhvr>
                                      <p:tavLst>
                                        <p:tav tm="0">
                                          <p:val>
                                            <p:fltVal val="0"/>
                                          </p:val>
                                        </p:tav>
                                        <p:tav tm="100000">
                                          <p:val>
                                            <p:strVal val="#ppt_w"/>
                                          </p:val>
                                        </p:tav>
                                      </p:tavLst>
                                    </p:anim>
                                    <p:anim calcmode="lin" valueType="num">
                                      <p:cBhvr>
                                        <p:cTn id="96" dur="500" fill="hold"/>
                                        <p:tgtEl>
                                          <p:spTgt spid="59"/>
                                        </p:tgtEl>
                                        <p:attrNameLst>
                                          <p:attrName>ppt_h</p:attrName>
                                        </p:attrNameLst>
                                      </p:cBhvr>
                                      <p:tavLst>
                                        <p:tav tm="0">
                                          <p:val>
                                            <p:fltVal val="0"/>
                                          </p:val>
                                        </p:tav>
                                        <p:tav tm="100000">
                                          <p:val>
                                            <p:strVal val="#ppt_h"/>
                                          </p:val>
                                        </p:tav>
                                      </p:tavLst>
                                    </p:anim>
                                    <p:animEffect transition="in" filter="fade">
                                      <p:cBhvr>
                                        <p:cTn id="97" dur="500"/>
                                        <p:tgtEl>
                                          <p:spTgt spid="59"/>
                                        </p:tgtEl>
                                      </p:cBhvr>
                                    </p:animEffect>
                                    <p:anim calcmode="lin" valueType="num">
                                      <p:cBhvr>
                                        <p:cTn id="98" dur="500" fill="hold"/>
                                        <p:tgtEl>
                                          <p:spTgt spid="59"/>
                                        </p:tgtEl>
                                        <p:attrNameLst>
                                          <p:attrName>ppt_x</p:attrName>
                                        </p:attrNameLst>
                                      </p:cBhvr>
                                      <p:tavLst>
                                        <p:tav tm="0">
                                          <p:val>
                                            <p:fltVal val="0.5"/>
                                          </p:val>
                                        </p:tav>
                                        <p:tav tm="100000">
                                          <p:val>
                                            <p:strVal val="#ppt_x"/>
                                          </p:val>
                                        </p:tav>
                                      </p:tavLst>
                                    </p:anim>
                                    <p:anim calcmode="lin" valueType="num">
                                      <p:cBhvr>
                                        <p:cTn id="99" dur="500" fill="hold"/>
                                        <p:tgtEl>
                                          <p:spTgt spid="59"/>
                                        </p:tgtEl>
                                        <p:attrNameLst>
                                          <p:attrName>ppt_y</p:attrName>
                                        </p:attrNameLst>
                                      </p:cBhvr>
                                      <p:tavLst>
                                        <p:tav tm="0">
                                          <p:val>
                                            <p:fltVal val="0.5"/>
                                          </p:val>
                                        </p:tav>
                                        <p:tav tm="100000">
                                          <p:val>
                                            <p:strVal val="#ppt_y"/>
                                          </p:val>
                                        </p:tav>
                                      </p:tavLst>
                                    </p:anim>
                                  </p:childTnLst>
                                </p:cTn>
                              </p:par>
                              <p:par>
                                <p:cTn id="100" presetID="53" presetClass="entr" presetSubtype="528" fill="hold" grpId="0" nodeType="withEffect">
                                  <p:stCondLst>
                                    <p:cond delay="2000"/>
                                  </p:stCondLst>
                                  <p:childTnLst>
                                    <p:set>
                                      <p:cBhvr>
                                        <p:cTn id="101" dur="1" fill="hold">
                                          <p:stCondLst>
                                            <p:cond delay="0"/>
                                          </p:stCondLst>
                                        </p:cTn>
                                        <p:tgtEl>
                                          <p:spTgt spid="58"/>
                                        </p:tgtEl>
                                        <p:attrNameLst>
                                          <p:attrName>style.visibility</p:attrName>
                                        </p:attrNameLst>
                                      </p:cBhvr>
                                      <p:to>
                                        <p:strVal val="visible"/>
                                      </p:to>
                                    </p:set>
                                    <p:anim calcmode="lin" valueType="num">
                                      <p:cBhvr>
                                        <p:cTn id="102" dur="500" fill="hold"/>
                                        <p:tgtEl>
                                          <p:spTgt spid="58"/>
                                        </p:tgtEl>
                                        <p:attrNameLst>
                                          <p:attrName>ppt_w</p:attrName>
                                        </p:attrNameLst>
                                      </p:cBhvr>
                                      <p:tavLst>
                                        <p:tav tm="0">
                                          <p:val>
                                            <p:fltVal val="0"/>
                                          </p:val>
                                        </p:tav>
                                        <p:tav tm="100000">
                                          <p:val>
                                            <p:strVal val="#ppt_w"/>
                                          </p:val>
                                        </p:tav>
                                      </p:tavLst>
                                    </p:anim>
                                    <p:anim calcmode="lin" valueType="num">
                                      <p:cBhvr>
                                        <p:cTn id="103" dur="500" fill="hold"/>
                                        <p:tgtEl>
                                          <p:spTgt spid="58"/>
                                        </p:tgtEl>
                                        <p:attrNameLst>
                                          <p:attrName>ppt_h</p:attrName>
                                        </p:attrNameLst>
                                      </p:cBhvr>
                                      <p:tavLst>
                                        <p:tav tm="0">
                                          <p:val>
                                            <p:fltVal val="0"/>
                                          </p:val>
                                        </p:tav>
                                        <p:tav tm="100000">
                                          <p:val>
                                            <p:strVal val="#ppt_h"/>
                                          </p:val>
                                        </p:tav>
                                      </p:tavLst>
                                    </p:anim>
                                    <p:animEffect transition="in" filter="fade">
                                      <p:cBhvr>
                                        <p:cTn id="104" dur="500"/>
                                        <p:tgtEl>
                                          <p:spTgt spid="58"/>
                                        </p:tgtEl>
                                      </p:cBhvr>
                                    </p:animEffect>
                                    <p:anim calcmode="lin" valueType="num">
                                      <p:cBhvr>
                                        <p:cTn id="105" dur="500" fill="hold"/>
                                        <p:tgtEl>
                                          <p:spTgt spid="58"/>
                                        </p:tgtEl>
                                        <p:attrNameLst>
                                          <p:attrName>ppt_x</p:attrName>
                                        </p:attrNameLst>
                                      </p:cBhvr>
                                      <p:tavLst>
                                        <p:tav tm="0">
                                          <p:val>
                                            <p:fltVal val="0.5"/>
                                          </p:val>
                                        </p:tav>
                                        <p:tav tm="100000">
                                          <p:val>
                                            <p:strVal val="#ppt_x"/>
                                          </p:val>
                                        </p:tav>
                                      </p:tavLst>
                                    </p:anim>
                                    <p:anim calcmode="lin" valueType="num">
                                      <p:cBhvr>
                                        <p:cTn id="106" dur="500" fill="hold"/>
                                        <p:tgtEl>
                                          <p:spTgt spid="58"/>
                                        </p:tgtEl>
                                        <p:attrNameLst>
                                          <p:attrName>ppt_y</p:attrName>
                                        </p:attrNameLst>
                                      </p:cBhvr>
                                      <p:tavLst>
                                        <p:tav tm="0">
                                          <p:val>
                                            <p:fltVal val="0.5"/>
                                          </p:val>
                                        </p:tav>
                                        <p:tav tm="100000">
                                          <p:val>
                                            <p:strVal val="#ppt_y"/>
                                          </p:val>
                                        </p:tav>
                                      </p:tavLst>
                                    </p:anim>
                                  </p:childTnLst>
                                </p:cTn>
                              </p:par>
                              <p:par>
                                <p:cTn id="107" presetID="53" presetClass="entr" presetSubtype="528" fill="hold" grpId="0" nodeType="withEffect">
                                  <p:stCondLst>
                                    <p:cond delay="2250"/>
                                  </p:stCondLst>
                                  <p:childTnLst>
                                    <p:set>
                                      <p:cBhvr>
                                        <p:cTn id="108" dur="1" fill="hold">
                                          <p:stCondLst>
                                            <p:cond delay="0"/>
                                          </p:stCondLst>
                                        </p:cTn>
                                        <p:tgtEl>
                                          <p:spTgt spid="60"/>
                                        </p:tgtEl>
                                        <p:attrNameLst>
                                          <p:attrName>style.visibility</p:attrName>
                                        </p:attrNameLst>
                                      </p:cBhvr>
                                      <p:to>
                                        <p:strVal val="visible"/>
                                      </p:to>
                                    </p:set>
                                    <p:anim calcmode="lin" valueType="num">
                                      <p:cBhvr>
                                        <p:cTn id="109" dur="500" fill="hold"/>
                                        <p:tgtEl>
                                          <p:spTgt spid="60"/>
                                        </p:tgtEl>
                                        <p:attrNameLst>
                                          <p:attrName>ppt_w</p:attrName>
                                        </p:attrNameLst>
                                      </p:cBhvr>
                                      <p:tavLst>
                                        <p:tav tm="0">
                                          <p:val>
                                            <p:fltVal val="0"/>
                                          </p:val>
                                        </p:tav>
                                        <p:tav tm="100000">
                                          <p:val>
                                            <p:strVal val="#ppt_w"/>
                                          </p:val>
                                        </p:tav>
                                      </p:tavLst>
                                    </p:anim>
                                    <p:anim calcmode="lin" valueType="num">
                                      <p:cBhvr>
                                        <p:cTn id="110" dur="500" fill="hold"/>
                                        <p:tgtEl>
                                          <p:spTgt spid="60"/>
                                        </p:tgtEl>
                                        <p:attrNameLst>
                                          <p:attrName>ppt_h</p:attrName>
                                        </p:attrNameLst>
                                      </p:cBhvr>
                                      <p:tavLst>
                                        <p:tav tm="0">
                                          <p:val>
                                            <p:fltVal val="0"/>
                                          </p:val>
                                        </p:tav>
                                        <p:tav tm="100000">
                                          <p:val>
                                            <p:strVal val="#ppt_h"/>
                                          </p:val>
                                        </p:tav>
                                      </p:tavLst>
                                    </p:anim>
                                    <p:animEffect transition="in" filter="fade">
                                      <p:cBhvr>
                                        <p:cTn id="111" dur="500"/>
                                        <p:tgtEl>
                                          <p:spTgt spid="60"/>
                                        </p:tgtEl>
                                      </p:cBhvr>
                                    </p:animEffect>
                                    <p:anim calcmode="lin" valueType="num">
                                      <p:cBhvr>
                                        <p:cTn id="112" dur="500" fill="hold"/>
                                        <p:tgtEl>
                                          <p:spTgt spid="60"/>
                                        </p:tgtEl>
                                        <p:attrNameLst>
                                          <p:attrName>ppt_x</p:attrName>
                                        </p:attrNameLst>
                                      </p:cBhvr>
                                      <p:tavLst>
                                        <p:tav tm="0">
                                          <p:val>
                                            <p:fltVal val="0.5"/>
                                          </p:val>
                                        </p:tav>
                                        <p:tav tm="100000">
                                          <p:val>
                                            <p:strVal val="#ppt_x"/>
                                          </p:val>
                                        </p:tav>
                                      </p:tavLst>
                                    </p:anim>
                                    <p:anim calcmode="lin" valueType="num">
                                      <p:cBhvr>
                                        <p:cTn id="113" dur="500" fill="hold"/>
                                        <p:tgtEl>
                                          <p:spTgt spid="60"/>
                                        </p:tgtEl>
                                        <p:attrNameLst>
                                          <p:attrName>ppt_y</p:attrName>
                                        </p:attrNameLst>
                                      </p:cBhvr>
                                      <p:tavLst>
                                        <p:tav tm="0">
                                          <p:val>
                                            <p:fltVal val="0.5"/>
                                          </p:val>
                                        </p:tav>
                                        <p:tav tm="100000">
                                          <p:val>
                                            <p:strVal val="#ppt_y"/>
                                          </p:val>
                                        </p:tav>
                                      </p:tavLst>
                                    </p:anim>
                                  </p:childTnLst>
                                </p:cTn>
                              </p:par>
                            </p:childTnLst>
                          </p:cTn>
                        </p:par>
                        <p:par>
                          <p:cTn id="114" fill="hold">
                            <p:stCondLst>
                              <p:cond delay="5750"/>
                            </p:stCondLst>
                            <p:childTnLst>
                              <p:par>
                                <p:cTn id="115" presetID="53" presetClass="entr" presetSubtype="528" fill="hold" grpId="0" nodeType="afterEffect">
                                  <p:stCondLst>
                                    <p:cond delay="0"/>
                                  </p:stCondLst>
                                  <p:childTnLst>
                                    <p:set>
                                      <p:cBhvr>
                                        <p:cTn id="116" dur="1" fill="hold">
                                          <p:stCondLst>
                                            <p:cond delay="0"/>
                                          </p:stCondLst>
                                        </p:cTn>
                                        <p:tgtEl>
                                          <p:spTgt spid="52"/>
                                        </p:tgtEl>
                                        <p:attrNameLst>
                                          <p:attrName>style.visibility</p:attrName>
                                        </p:attrNameLst>
                                      </p:cBhvr>
                                      <p:to>
                                        <p:strVal val="visible"/>
                                      </p:to>
                                    </p:set>
                                    <p:anim calcmode="lin" valueType="num">
                                      <p:cBhvr>
                                        <p:cTn id="117" dur="500" fill="hold"/>
                                        <p:tgtEl>
                                          <p:spTgt spid="52"/>
                                        </p:tgtEl>
                                        <p:attrNameLst>
                                          <p:attrName>ppt_w</p:attrName>
                                        </p:attrNameLst>
                                      </p:cBhvr>
                                      <p:tavLst>
                                        <p:tav tm="0">
                                          <p:val>
                                            <p:fltVal val="0"/>
                                          </p:val>
                                        </p:tav>
                                        <p:tav tm="100000">
                                          <p:val>
                                            <p:strVal val="#ppt_w"/>
                                          </p:val>
                                        </p:tav>
                                      </p:tavLst>
                                    </p:anim>
                                    <p:anim calcmode="lin" valueType="num">
                                      <p:cBhvr>
                                        <p:cTn id="118" dur="500" fill="hold"/>
                                        <p:tgtEl>
                                          <p:spTgt spid="52"/>
                                        </p:tgtEl>
                                        <p:attrNameLst>
                                          <p:attrName>ppt_h</p:attrName>
                                        </p:attrNameLst>
                                      </p:cBhvr>
                                      <p:tavLst>
                                        <p:tav tm="0">
                                          <p:val>
                                            <p:fltVal val="0"/>
                                          </p:val>
                                        </p:tav>
                                        <p:tav tm="100000">
                                          <p:val>
                                            <p:strVal val="#ppt_h"/>
                                          </p:val>
                                        </p:tav>
                                      </p:tavLst>
                                    </p:anim>
                                    <p:animEffect transition="in" filter="fade">
                                      <p:cBhvr>
                                        <p:cTn id="119" dur="500"/>
                                        <p:tgtEl>
                                          <p:spTgt spid="52"/>
                                        </p:tgtEl>
                                      </p:cBhvr>
                                    </p:animEffect>
                                    <p:anim calcmode="lin" valueType="num">
                                      <p:cBhvr>
                                        <p:cTn id="120" dur="500" fill="hold"/>
                                        <p:tgtEl>
                                          <p:spTgt spid="52"/>
                                        </p:tgtEl>
                                        <p:attrNameLst>
                                          <p:attrName>ppt_x</p:attrName>
                                        </p:attrNameLst>
                                      </p:cBhvr>
                                      <p:tavLst>
                                        <p:tav tm="0">
                                          <p:val>
                                            <p:fltVal val="0.5"/>
                                          </p:val>
                                        </p:tav>
                                        <p:tav tm="100000">
                                          <p:val>
                                            <p:strVal val="#ppt_x"/>
                                          </p:val>
                                        </p:tav>
                                      </p:tavLst>
                                    </p:anim>
                                    <p:anim calcmode="lin" valueType="num">
                                      <p:cBhvr>
                                        <p:cTn id="121" dur="500" fill="hold"/>
                                        <p:tgtEl>
                                          <p:spTgt spid="52"/>
                                        </p:tgtEl>
                                        <p:attrNameLst>
                                          <p:attrName>ppt_y</p:attrName>
                                        </p:attrNameLst>
                                      </p:cBhvr>
                                      <p:tavLst>
                                        <p:tav tm="0">
                                          <p:val>
                                            <p:fltVal val="0.5"/>
                                          </p:val>
                                        </p:tav>
                                        <p:tav tm="100000">
                                          <p:val>
                                            <p:strVal val="#ppt_y"/>
                                          </p:val>
                                        </p:tav>
                                      </p:tavLst>
                                    </p:anim>
                                  </p:childTnLst>
                                </p:cTn>
                              </p:par>
                              <p:par>
                                <p:cTn id="122" presetID="53" presetClass="entr" presetSubtype="528" fill="hold" grpId="0" nodeType="withEffect">
                                  <p:stCondLst>
                                    <p:cond delay="250"/>
                                  </p:stCondLst>
                                  <p:childTnLst>
                                    <p:set>
                                      <p:cBhvr>
                                        <p:cTn id="123" dur="1" fill="hold">
                                          <p:stCondLst>
                                            <p:cond delay="0"/>
                                          </p:stCondLst>
                                        </p:cTn>
                                        <p:tgtEl>
                                          <p:spTgt spid="57"/>
                                        </p:tgtEl>
                                        <p:attrNameLst>
                                          <p:attrName>style.visibility</p:attrName>
                                        </p:attrNameLst>
                                      </p:cBhvr>
                                      <p:to>
                                        <p:strVal val="visible"/>
                                      </p:to>
                                    </p:set>
                                    <p:anim calcmode="lin" valueType="num">
                                      <p:cBhvr>
                                        <p:cTn id="124" dur="500" fill="hold"/>
                                        <p:tgtEl>
                                          <p:spTgt spid="57"/>
                                        </p:tgtEl>
                                        <p:attrNameLst>
                                          <p:attrName>ppt_w</p:attrName>
                                        </p:attrNameLst>
                                      </p:cBhvr>
                                      <p:tavLst>
                                        <p:tav tm="0">
                                          <p:val>
                                            <p:fltVal val="0"/>
                                          </p:val>
                                        </p:tav>
                                        <p:tav tm="100000">
                                          <p:val>
                                            <p:strVal val="#ppt_w"/>
                                          </p:val>
                                        </p:tav>
                                      </p:tavLst>
                                    </p:anim>
                                    <p:anim calcmode="lin" valueType="num">
                                      <p:cBhvr>
                                        <p:cTn id="125" dur="500" fill="hold"/>
                                        <p:tgtEl>
                                          <p:spTgt spid="57"/>
                                        </p:tgtEl>
                                        <p:attrNameLst>
                                          <p:attrName>ppt_h</p:attrName>
                                        </p:attrNameLst>
                                      </p:cBhvr>
                                      <p:tavLst>
                                        <p:tav tm="0">
                                          <p:val>
                                            <p:fltVal val="0"/>
                                          </p:val>
                                        </p:tav>
                                        <p:tav tm="100000">
                                          <p:val>
                                            <p:strVal val="#ppt_h"/>
                                          </p:val>
                                        </p:tav>
                                      </p:tavLst>
                                    </p:anim>
                                    <p:animEffect transition="in" filter="fade">
                                      <p:cBhvr>
                                        <p:cTn id="126" dur="500"/>
                                        <p:tgtEl>
                                          <p:spTgt spid="57"/>
                                        </p:tgtEl>
                                      </p:cBhvr>
                                    </p:animEffect>
                                    <p:anim calcmode="lin" valueType="num">
                                      <p:cBhvr>
                                        <p:cTn id="127" dur="500" fill="hold"/>
                                        <p:tgtEl>
                                          <p:spTgt spid="57"/>
                                        </p:tgtEl>
                                        <p:attrNameLst>
                                          <p:attrName>ppt_x</p:attrName>
                                        </p:attrNameLst>
                                      </p:cBhvr>
                                      <p:tavLst>
                                        <p:tav tm="0">
                                          <p:val>
                                            <p:fltVal val="0.5"/>
                                          </p:val>
                                        </p:tav>
                                        <p:tav tm="100000">
                                          <p:val>
                                            <p:strVal val="#ppt_x"/>
                                          </p:val>
                                        </p:tav>
                                      </p:tavLst>
                                    </p:anim>
                                    <p:anim calcmode="lin" valueType="num">
                                      <p:cBhvr>
                                        <p:cTn id="128" dur="500" fill="hold"/>
                                        <p:tgtEl>
                                          <p:spTgt spid="57"/>
                                        </p:tgtEl>
                                        <p:attrNameLst>
                                          <p:attrName>ppt_y</p:attrName>
                                        </p:attrNameLst>
                                      </p:cBhvr>
                                      <p:tavLst>
                                        <p:tav tm="0">
                                          <p:val>
                                            <p:fltVal val="0.5"/>
                                          </p:val>
                                        </p:tav>
                                        <p:tav tm="100000">
                                          <p:val>
                                            <p:strVal val="#ppt_y"/>
                                          </p:val>
                                        </p:tav>
                                      </p:tavLst>
                                    </p:anim>
                                  </p:childTnLst>
                                </p:cTn>
                              </p:par>
                              <p:par>
                                <p:cTn id="129" presetID="53" presetClass="entr" presetSubtype="528" fill="hold" grpId="0" nodeType="withEffect">
                                  <p:stCondLst>
                                    <p:cond delay="500"/>
                                  </p:stCondLst>
                                  <p:childTnLst>
                                    <p:set>
                                      <p:cBhvr>
                                        <p:cTn id="130" dur="1" fill="hold">
                                          <p:stCondLst>
                                            <p:cond delay="0"/>
                                          </p:stCondLst>
                                        </p:cTn>
                                        <p:tgtEl>
                                          <p:spTgt spid="51"/>
                                        </p:tgtEl>
                                        <p:attrNameLst>
                                          <p:attrName>style.visibility</p:attrName>
                                        </p:attrNameLst>
                                      </p:cBhvr>
                                      <p:to>
                                        <p:strVal val="visible"/>
                                      </p:to>
                                    </p:set>
                                    <p:anim calcmode="lin" valueType="num">
                                      <p:cBhvr>
                                        <p:cTn id="131" dur="500" fill="hold"/>
                                        <p:tgtEl>
                                          <p:spTgt spid="51"/>
                                        </p:tgtEl>
                                        <p:attrNameLst>
                                          <p:attrName>ppt_w</p:attrName>
                                        </p:attrNameLst>
                                      </p:cBhvr>
                                      <p:tavLst>
                                        <p:tav tm="0">
                                          <p:val>
                                            <p:fltVal val="0"/>
                                          </p:val>
                                        </p:tav>
                                        <p:tav tm="100000">
                                          <p:val>
                                            <p:strVal val="#ppt_w"/>
                                          </p:val>
                                        </p:tav>
                                      </p:tavLst>
                                    </p:anim>
                                    <p:anim calcmode="lin" valueType="num">
                                      <p:cBhvr>
                                        <p:cTn id="132" dur="500" fill="hold"/>
                                        <p:tgtEl>
                                          <p:spTgt spid="51"/>
                                        </p:tgtEl>
                                        <p:attrNameLst>
                                          <p:attrName>ppt_h</p:attrName>
                                        </p:attrNameLst>
                                      </p:cBhvr>
                                      <p:tavLst>
                                        <p:tav tm="0">
                                          <p:val>
                                            <p:fltVal val="0"/>
                                          </p:val>
                                        </p:tav>
                                        <p:tav tm="100000">
                                          <p:val>
                                            <p:strVal val="#ppt_h"/>
                                          </p:val>
                                        </p:tav>
                                      </p:tavLst>
                                    </p:anim>
                                    <p:animEffect transition="in" filter="fade">
                                      <p:cBhvr>
                                        <p:cTn id="133" dur="500"/>
                                        <p:tgtEl>
                                          <p:spTgt spid="51"/>
                                        </p:tgtEl>
                                      </p:cBhvr>
                                    </p:animEffect>
                                    <p:anim calcmode="lin" valueType="num">
                                      <p:cBhvr>
                                        <p:cTn id="134" dur="500" fill="hold"/>
                                        <p:tgtEl>
                                          <p:spTgt spid="51"/>
                                        </p:tgtEl>
                                        <p:attrNameLst>
                                          <p:attrName>ppt_x</p:attrName>
                                        </p:attrNameLst>
                                      </p:cBhvr>
                                      <p:tavLst>
                                        <p:tav tm="0">
                                          <p:val>
                                            <p:fltVal val="0.5"/>
                                          </p:val>
                                        </p:tav>
                                        <p:tav tm="100000">
                                          <p:val>
                                            <p:strVal val="#ppt_x"/>
                                          </p:val>
                                        </p:tav>
                                      </p:tavLst>
                                    </p:anim>
                                    <p:anim calcmode="lin" valueType="num">
                                      <p:cBhvr>
                                        <p:cTn id="135" dur="500" fill="hold"/>
                                        <p:tgtEl>
                                          <p:spTgt spid="51"/>
                                        </p:tgtEl>
                                        <p:attrNameLst>
                                          <p:attrName>ppt_y</p:attrName>
                                        </p:attrNameLst>
                                      </p:cBhvr>
                                      <p:tavLst>
                                        <p:tav tm="0">
                                          <p:val>
                                            <p:fltVal val="0.5"/>
                                          </p:val>
                                        </p:tav>
                                        <p:tav tm="100000">
                                          <p:val>
                                            <p:strVal val="#ppt_y"/>
                                          </p:val>
                                        </p:tav>
                                      </p:tavLst>
                                    </p:anim>
                                  </p:childTnLst>
                                </p:cTn>
                              </p:par>
                              <p:par>
                                <p:cTn id="136" presetID="53" presetClass="entr" presetSubtype="528" fill="hold" grpId="0" nodeType="withEffect">
                                  <p:stCondLst>
                                    <p:cond delay="750"/>
                                  </p:stCondLst>
                                  <p:childTnLst>
                                    <p:set>
                                      <p:cBhvr>
                                        <p:cTn id="137" dur="1" fill="hold">
                                          <p:stCondLst>
                                            <p:cond delay="0"/>
                                          </p:stCondLst>
                                        </p:cTn>
                                        <p:tgtEl>
                                          <p:spTgt spid="49"/>
                                        </p:tgtEl>
                                        <p:attrNameLst>
                                          <p:attrName>style.visibility</p:attrName>
                                        </p:attrNameLst>
                                      </p:cBhvr>
                                      <p:to>
                                        <p:strVal val="visible"/>
                                      </p:to>
                                    </p:set>
                                    <p:anim calcmode="lin" valueType="num">
                                      <p:cBhvr>
                                        <p:cTn id="138" dur="500" fill="hold"/>
                                        <p:tgtEl>
                                          <p:spTgt spid="49"/>
                                        </p:tgtEl>
                                        <p:attrNameLst>
                                          <p:attrName>ppt_w</p:attrName>
                                        </p:attrNameLst>
                                      </p:cBhvr>
                                      <p:tavLst>
                                        <p:tav tm="0">
                                          <p:val>
                                            <p:fltVal val="0"/>
                                          </p:val>
                                        </p:tav>
                                        <p:tav tm="100000">
                                          <p:val>
                                            <p:strVal val="#ppt_w"/>
                                          </p:val>
                                        </p:tav>
                                      </p:tavLst>
                                    </p:anim>
                                    <p:anim calcmode="lin" valueType="num">
                                      <p:cBhvr>
                                        <p:cTn id="139" dur="500" fill="hold"/>
                                        <p:tgtEl>
                                          <p:spTgt spid="49"/>
                                        </p:tgtEl>
                                        <p:attrNameLst>
                                          <p:attrName>ppt_h</p:attrName>
                                        </p:attrNameLst>
                                      </p:cBhvr>
                                      <p:tavLst>
                                        <p:tav tm="0">
                                          <p:val>
                                            <p:fltVal val="0"/>
                                          </p:val>
                                        </p:tav>
                                        <p:tav tm="100000">
                                          <p:val>
                                            <p:strVal val="#ppt_h"/>
                                          </p:val>
                                        </p:tav>
                                      </p:tavLst>
                                    </p:anim>
                                    <p:animEffect transition="in" filter="fade">
                                      <p:cBhvr>
                                        <p:cTn id="140" dur="500"/>
                                        <p:tgtEl>
                                          <p:spTgt spid="49"/>
                                        </p:tgtEl>
                                      </p:cBhvr>
                                    </p:animEffect>
                                    <p:anim calcmode="lin" valueType="num">
                                      <p:cBhvr>
                                        <p:cTn id="141" dur="500" fill="hold"/>
                                        <p:tgtEl>
                                          <p:spTgt spid="49"/>
                                        </p:tgtEl>
                                        <p:attrNameLst>
                                          <p:attrName>ppt_x</p:attrName>
                                        </p:attrNameLst>
                                      </p:cBhvr>
                                      <p:tavLst>
                                        <p:tav tm="0">
                                          <p:val>
                                            <p:fltVal val="0.5"/>
                                          </p:val>
                                        </p:tav>
                                        <p:tav tm="100000">
                                          <p:val>
                                            <p:strVal val="#ppt_x"/>
                                          </p:val>
                                        </p:tav>
                                      </p:tavLst>
                                    </p:anim>
                                    <p:anim calcmode="lin" valueType="num">
                                      <p:cBhvr>
                                        <p:cTn id="142" dur="500" fill="hold"/>
                                        <p:tgtEl>
                                          <p:spTgt spid="49"/>
                                        </p:tgtEl>
                                        <p:attrNameLst>
                                          <p:attrName>ppt_y</p:attrName>
                                        </p:attrNameLst>
                                      </p:cBhvr>
                                      <p:tavLst>
                                        <p:tav tm="0">
                                          <p:val>
                                            <p:fltVal val="0.5"/>
                                          </p:val>
                                        </p:tav>
                                        <p:tav tm="100000">
                                          <p:val>
                                            <p:strVal val="#ppt_y"/>
                                          </p:val>
                                        </p:tav>
                                      </p:tavLst>
                                    </p:anim>
                                  </p:childTnLst>
                                </p:cTn>
                              </p:par>
                            </p:childTnLst>
                          </p:cTn>
                        </p:par>
                        <p:par>
                          <p:cTn id="143" fill="hold">
                            <p:stCondLst>
                              <p:cond delay="7000"/>
                            </p:stCondLst>
                            <p:childTnLst>
                              <p:par>
                                <p:cTn id="144" presetID="16" presetClass="entr" presetSubtype="42" fill="hold" grpId="0" nodeType="afterEffect">
                                  <p:stCondLst>
                                    <p:cond delay="0"/>
                                  </p:stCondLst>
                                  <p:childTnLst>
                                    <p:set>
                                      <p:cBhvr>
                                        <p:cTn id="145" dur="1" fill="hold">
                                          <p:stCondLst>
                                            <p:cond delay="0"/>
                                          </p:stCondLst>
                                        </p:cTn>
                                        <p:tgtEl>
                                          <p:spTgt spid="31"/>
                                        </p:tgtEl>
                                        <p:attrNameLst>
                                          <p:attrName>style.visibility</p:attrName>
                                        </p:attrNameLst>
                                      </p:cBhvr>
                                      <p:to>
                                        <p:strVal val="visible"/>
                                      </p:to>
                                    </p:set>
                                    <p:animEffect transition="in" filter="barn(outHorizontal)">
                                      <p:cBhvr>
                                        <p:cTn id="146" dur="500"/>
                                        <p:tgtEl>
                                          <p:spTgt spid="31"/>
                                        </p:tgtEl>
                                      </p:cBhvr>
                                    </p:animEffect>
                                  </p:childTnLst>
                                </p:cTn>
                              </p:par>
                              <p:par>
                                <p:cTn id="147" presetID="53" presetClass="entr" presetSubtype="528" fill="hold" grpId="0" nodeType="withEffect">
                                  <p:stCondLst>
                                    <p:cond delay="500"/>
                                  </p:stCondLst>
                                  <p:childTnLst>
                                    <p:set>
                                      <p:cBhvr>
                                        <p:cTn id="148" dur="1" fill="hold">
                                          <p:stCondLst>
                                            <p:cond delay="0"/>
                                          </p:stCondLst>
                                        </p:cTn>
                                        <p:tgtEl>
                                          <p:spTgt spid="62"/>
                                        </p:tgtEl>
                                        <p:attrNameLst>
                                          <p:attrName>style.visibility</p:attrName>
                                        </p:attrNameLst>
                                      </p:cBhvr>
                                      <p:to>
                                        <p:strVal val="visible"/>
                                      </p:to>
                                    </p:set>
                                    <p:anim calcmode="lin" valueType="num">
                                      <p:cBhvr>
                                        <p:cTn id="149" dur="500" fill="hold"/>
                                        <p:tgtEl>
                                          <p:spTgt spid="62"/>
                                        </p:tgtEl>
                                        <p:attrNameLst>
                                          <p:attrName>ppt_w</p:attrName>
                                        </p:attrNameLst>
                                      </p:cBhvr>
                                      <p:tavLst>
                                        <p:tav tm="0">
                                          <p:val>
                                            <p:fltVal val="0"/>
                                          </p:val>
                                        </p:tav>
                                        <p:tav tm="100000">
                                          <p:val>
                                            <p:strVal val="#ppt_w"/>
                                          </p:val>
                                        </p:tav>
                                      </p:tavLst>
                                    </p:anim>
                                    <p:anim calcmode="lin" valueType="num">
                                      <p:cBhvr>
                                        <p:cTn id="150" dur="500" fill="hold"/>
                                        <p:tgtEl>
                                          <p:spTgt spid="62"/>
                                        </p:tgtEl>
                                        <p:attrNameLst>
                                          <p:attrName>ppt_h</p:attrName>
                                        </p:attrNameLst>
                                      </p:cBhvr>
                                      <p:tavLst>
                                        <p:tav tm="0">
                                          <p:val>
                                            <p:fltVal val="0"/>
                                          </p:val>
                                        </p:tav>
                                        <p:tav tm="100000">
                                          <p:val>
                                            <p:strVal val="#ppt_h"/>
                                          </p:val>
                                        </p:tav>
                                      </p:tavLst>
                                    </p:anim>
                                    <p:animEffect transition="in" filter="fade">
                                      <p:cBhvr>
                                        <p:cTn id="151" dur="500"/>
                                        <p:tgtEl>
                                          <p:spTgt spid="62"/>
                                        </p:tgtEl>
                                      </p:cBhvr>
                                    </p:animEffect>
                                    <p:anim calcmode="lin" valueType="num">
                                      <p:cBhvr>
                                        <p:cTn id="152" dur="500" fill="hold"/>
                                        <p:tgtEl>
                                          <p:spTgt spid="62"/>
                                        </p:tgtEl>
                                        <p:attrNameLst>
                                          <p:attrName>ppt_x</p:attrName>
                                        </p:attrNameLst>
                                      </p:cBhvr>
                                      <p:tavLst>
                                        <p:tav tm="0">
                                          <p:val>
                                            <p:fltVal val="0.5"/>
                                          </p:val>
                                        </p:tav>
                                        <p:tav tm="100000">
                                          <p:val>
                                            <p:strVal val="#ppt_x"/>
                                          </p:val>
                                        </p:tav>
                                      </p:tavLst>
                                    </p:anim>
                                    <p:anim calcmode="lin" valueType="num">
                                      <p:cBhvr>
                                        <p:cTn id="153" dur="500" fill="hold"/>
                                        <p:tgtEl>
                                          <p:spTgt spid="62"/>
                                        </p:tgtEl>
                                        <p:attrNameLst>
                                          <p:attrName>ppt_y</p:attrName>
                                        </p:attrNameLst>
                                      </p:cBhvr>
                                      <p:tavLst>
                                        <p:tav tm="0">
                                          <p:val>
                                            <p:fltVal val="0.5"/>
                                          </p:val>
                                        </p:tav>
                                        <p:tav tm="100000">
                                          <p:val>
                                            <p:strVal val="#ppt_y"/>
                                          </p:val>
                                        </p:tav>
                                      </p:tavLst>
                                    </p:anim>
                                  </p:childTnLst>
                                </p:cTn>
                              </p:par>
                              <p:par>
                                <p:cTn id="154" presetID="53" presetClass="entr" presetSubtype="528" fill="hold" grpId="0" nodeType="withEffect">
                                  <p:stCondLst>
                                    <p:cond delay="750"/>
                                  </p:stCondLst>
                                  <p:childTnLst>
                                    <p:set>
                                      <p:cBhvr>
                                        <p:cTn id="155" dur="1" fill="hold">
                                          <p:stCondLst>
                                            <p:cond delay="0"/>
                                          </p:stCondLst>
                                        </p:cTn>
                                        <p:tgtEl>
                                          <p:spTgt spid="32"/>
                                        </p:tgtEl>
                                        <p:attrNameLst>
                                          <p:attrName>style.visibility</p:attrName>
                                        </p:attrNameLst>
                                      </p:cBhvr>
                                      <p:to>
                                        <p:strVal val="visible"/>
                                      </p:to>
                                    </p:set>
                                    <p:anim calcmode="lin" valueType="num">
                                      <p:cBhvr>
                                        <p:cTn id="156" dur="500" fill="hold"/>
                                        <p:tgtEl>
                                          <p:spTgt spid="32"/>
                                        </p:tgtEl>
                                        <p:attrNameLst>
                                          <p:attrName>ppt_w</p:attrName>
                                        </p:attrNameLst>
                                      </p:cBhvr>
                                      <p:tavLst>
                                        <p:tav tm="0">
                                          <p:val>
                                            <p:fltVal val="0"/>
                                          </p:val>
                                        </p:tav>
                                        <p:tav tm="100000">
                                          <p:val>
                                            <p:strVal val="#ppt_w"/>
                                          </p:val>
                                        </p:tav>
                                      </p:tavLst>
                                    </p:anim>
                                    <p:anim calcmode="lin" valueType="num">
                                      <p:cBhvr>
                                        <p:cTn id="157" dur="500" fill="hold"/>
                                        <p:tgtEl>
                                          <p:spTgt spid="32"/>
                                        </p:tgtEl>
                                        <p:attrNameLst>
                                          <p:attrName>ppt_h</p:attrName>
                                        </p:attrNameLst>
                                      </p:cBhvr>
                                      <p:tavLst>
                                        <p:tav tm="0">
                                          <p:val>
                                            <p:fltVal val="0"/>
                                          </p:val>
                                        </p:tav>
                                        <p:tav tm="100000">
                                          <p:val>
                                            <p:strVal val="#ppt_h"/>
                                          </p:val>
                                        </p:tav>
                                      </p:tavLst>
                                    </p:anim>
                                    <p:animEffect transition="in" filter="fade">
                                      <p:cBhvr>
                                        <p:cTn id="158" dur="500"/>
                                        <p:tgtEl>
                                          <p:spTgt spid="32"/>
                                        </p:tgtEl>
                                      </p:cBhvr>
                                    </p:animEffect>
                                    <p:anim calcmode="lin" valueType="num">
                                      <p:cBhvr>
                                        <p:cTn id="159" dur="500" fill="hold"/>
                                        <p:tgtEl>
                                          <p:spTgt spid="32"/>
                                        </p:tgtEl>
                                        <p:attrNameLst>
                                          <p:attrName>ppt_x</p:attrName>
                                        </p:attrNameLst>
                                      </p:cBhvr>
                                      <p:tavLst>
                                        <p:tav tm="0">
                                          <p:val>
                                            <p:fltVal val="0.5"/>
                                          </p:val>
                                        </p:tav>
                                        <p:tav tm="100000">
                                          <p:val>
                                            <p:strVal val="#ppt_x"/>
                                          </p:val>
                                        </p:tav>
                                      </p:tavLst>
                                    </p:anim>
                                    <p:anim calcmode="lin" valueType="num">
                                      <p:cBhvr>
                                        <p:cTn id="160" dur="500" fill="hold"/>
                                        <p:tgtEl>
                                          <p:spTgt spid="3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3" grpId="0" animBg="1"/>
      <p:bldP spid="34" grpId="0" animBg="1"/>
      <p:bldP spid="35" grpId="0" animBg="1"/>
      <p:bldP spid="36" grpId="0" animBg="1"/>
      <p:bldP spid="37" grpId="0" animBg="1"/>
      <p:bldP spid="42" grpId="0" build="allAtOnce"/>
      <p:bldP spid="44" grpId="0"/>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32" grpId="0" animBg="1"/>
      <p:bldP spid="6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矩形: 圆角 28">
            <a:extLst>
              <a:ext uri="{FF2B5EF4-FFF2-40B4-BE49-F238E27FC236}">
                <a16:creationId xmlns="" xmlns:a16="http://schemas.microsoft.com/office/drawing/2014/main" id="{131B325E-2DCA-48B3-A101-72A0E6168A22}"/>
              </a:ext>
            </a:extLst>
          </p:cNvPr>
          <p:cNvSpPr/>
          <p:nvPr/>
        </p:nvSpPr>
        <p:spPr>
          <a:xfrm>
            <a:off x="2117848" y="3068910"/>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矩形: 圆角 23">
            <a:extLst>
              <a:ext uri="{FF2B5EF4-FFF2-40B4-BE49-F238E27FC236}">
                <a16:creationId xmlns="" xmlns:a16="http://schemas.microsoft.com/office/drawing/2014/main" id="{300E2F83-980F-4646-9605-A7A92EEABED1}"/>
              </a:ext>
            </a:extLst>
          </p:cNvPr>
          <p:cNvSpPr/>
          <p:nvPr/>
        </p:nvSpPr>
        <p:spPr>
          <a:xfrm>
            <a:off x="2117848" y="2196729"/>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矩形: 圆角 19">
            <a:extLst>
              <a:ext uri="{FF2B5EF4-FFF2-40B4-BE49-F238E27FC236}">
                <a16:creationId xmlns="" xmlns:a16="http://schemas.microsoft.com/office/drawing/2014/main" id="{B8A3F29C-BCBE-4833-A647-419A903C7E42}"/>
              </a:ext>
            </a:extLst>
          </p:cNvPr>
          <p:cNvSpPr/>
          <p:nvPr/>
        </p:nvSpPr>
        <p:spPr>
          <a:xfrm>
            <a:off x="2117848" y="1338809"/>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8"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32" name="图片 3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33"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grpSp>
        <p:nvGrpSpPr>
          <p:cNvPr id="34" name="组合 16">
            <a:extLst>
              <a:ext uri="{FF2B5EF4-FFF2-40B4-BE49-F238E27FC236}">
                <a16:creationId xmlns="" xmlns:a16="http://schemas.microsoft.com/office/drawing/2014/main" id="{90EED6C8-8E0C-4E36-A035-FB597D3DB7B9}"/>
              </a:ext>
            </a:extLst>
          </p:cNvPr>
          <p:cNvGrpSpPr/>
          <p:nvPr/>
        </p:nvGrpSpPr>
        <p:grpSpPr>
          <a:xfrm>
            <a:off x="1500166" y="1285866"/>
            <a:ext cx="555915" cy="555915"/>
            <a:chOff x="2715491" y="2942952"/>
            <a:chExt cx="872836" cy="872836"/>
          </a:xfrm>
        </p:grpSpPr>
        <p:sp>
          <p:nvSpPr>
            <p:cNvPr id="36"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9" name="组合 22">
            <a:extLst>
              <a:ext uri="{FF2B5EF4-FFF2-40B4-BE49-F238E27FC236}">
                <a16:creationId xmlns="" xmlns:a16="http://schemas.microsoft.com/office/drawing/2014/main" id="{B728D56F-1096-4CF9-B308-00E05DFE0F52}"/>
              </a:ext>
            </a:extLst>
          </p:cNvPr>
          <p:cNvGrpSpPr/>
          <p:nvPr/>
        </p:nvGrpSpPr>
        <p:grpSpPr>
          <a:xfrm>
            <a:off x="1500166" y="2143786"/>
            <a:ext cx="555915" cy="555915"/>
            <a:chOff x="2715491" y="2942952"/>
            <a:chExt cx="872836" cy="872836"/>
          </a:xfrm>
        </p:grpSpPr>
        <p:sp>
          <p:nvSpPr>
            <p:cNvPr id="41"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4" name="组合 27">
            <a:extLst>
              <a:ext uri="{FF2B5EF4-FFF2-40B4-BE49-F238E27FC236}">
                <a16:creationId xmlns="" xmlns:a16="http://schemas.microsoft.com/office/drawing/2014/main" id="{FA105715-1C9B-4BEB-9C6F-100B3DB0782F}"/>
              </a:ext>
            </a:extLst>
          </p:cNvPr>
          <p:cNvGrpSpPr/>
          <p:nvPr/>
        </p:nvGrpSpPr>
        <p:grpSpPr>
          <a:xfrm>
            <a:off x="1500166" y="3015967"/>
            <a:ext cx="555915" cy="555915"/>
            <a:chOff x="2715491" y="2942952"/>
            <a:chExt cx="872836" cy="872836"/>
          </a:xfrm>
        </p:grpSpPr>
        <p:sp>
          <p:nvSpPr>
            <p:cNvPr id="46"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8" name="文本框 63">
            <a:extLst>
              <a:ext uri="{FF2B5EF4-FFF2-40B4-BE49-F238E27FC236}">
                <a16:creationId xmlns="" xmlns:a16="http://schemas.microsoft.com/office/drawing/2014/main" id="{56A9B0EF-52B6-40DC-A3DC-21A8EE3EE0FB}"/>
              </a:ext>
            </a:extLst>
          </p:cNvPr>
          <p:cNvSpPr txBox="1"/>
          <p:nvPr/>
        </p:nvSpPr>
        <p:spPr>
          <a:xfrm>
            <a:off x="2150892" y="1401784"/>
            <a:ext cx="4064181"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smtClean="0">
                <a:latin typeface="思源黑体" pitchFamily="34" charset="-122"/>
                <a:ea typeface="思源黑体" pitchFamily="34" charset="-122"/>
                <a:cs typeface="微软雅黑" panose="020B0503020204020204" pitchFamily="34" charset="-122"/>
                <a:sym typeface="+mn-ea"/>
              </a:rPr>
              <a:t>切记：每位成员都能为团队作出贡献</a:t>
            </a:r>
            <a:endParaRPr lang="en-US" b="1" dirty="0">
              <a:solidFill>
                <a:srgbClr val="4D4E4C"/>
              </a:solidFill>
              <a:latin typeface="思源黑体" pitchFamily="34" charset="-122"/>
              <a:ea typeface="思源黑体" pitchFamily="34" charset="-122"/>
              <a:cs typeface="微软雅黑" panose="020B0503020204020204" pitchFamily="34" charset="-122"/>
            </a:endParaRPr>
          </a:p>
        </p:txBody>
      </p:sp>
      <p:sp>
        <p:nvSpPr>
          <p:cNvPr id="49" name="文本框 63">
            <a:extLst>
              <a:ext uri="{FF2B5EF4-FFF2-40B4-BE49-F238E27FC236}">
                <a16:creationId xmlns="" xmlns:a16="http://schemas.microsoft.com/office/drawing/2014/main" id="{661400DF-E52C-4021-9917-3B44BAEE5FB4}"/>
              </a:ext>
            </a:extLst>
          </p:cNvPr>
          <p:cNvSpPr txBox="1"/>
          <p:nvPr/>
        </p:nvSpPr>
        <p:spPr>
          <a:xfrm>
            <a:off x="2150893" y="2195883"/>
            <a:ext cx="427849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buClr>
                <a:srgbClr val="FFFFFF"/>
              </a:buClr>
              <a:buSzPct val="27000"/>
              <a:defRPr/>
            </a:pPr>
            <a:r>
              <a:rPr lang="zh-CN" altLang="en-US" dirty="0" smtClean="0">
                <a:latin typeface="思源黑体" pitchFamily="34" charset="-122"/>
                <a:ea typeface="思源黑体" pitchFamily="34" charset="-122"/>
                <a:cs typeface="微软雅黑" panose="020B0503020204020204" pitchFamily="34" charset="-122"/>
                <a:sym typeface="+mn-ea"/>
              </a:rPr>
              <a:t>谨慎地设定团队目标，并认真严肃地对待</a:t>
            </a:r>
            <a:endParaRPr lang="zh-CN" altLang="en-US" dirty="0">
              <a:solidFill>
                <a:srgbClr val="4D4E4C"/>
              </a:solidFill>
              <a:latin typeface="思源黑体" pitchFamily="34" charset="-122"/>
              <a:ea typeface="思源黑体" pitchFamily="34" charset="-122"/>
              <a:cs typeface="微软雅黑" panose="020B0503020204020204" pitchFamily="34" charset="-122"/>
            </a:endParaRPr>
          </a:p>
        </p:txBody>
      </p:sp>
      <p:sp>
        <p:nvSpPr>
          <p:cNvPr id="50" name="文本框 63">
            <a:extLst>
              <a:ext uri="{FF2B5EF4-FFF2-40B4-BE49-F238E27FC236}">
                <a16:creationId xmlns="" xmlns:a16="http://schemas.microsoft.com/office/drawing/2014/main" id="{8D174C72-8309-4BA2-85A5-888BAFB8E2BB}"/>
              </a:ext>
            </a:extLst>
          </p:cNvPr>
          <p:cNvSpPr txBox="1"/>
          <p:nvPr/>
        </p:nvSpPr>
        <p:spPr>
          <a:xfrm>
            <a:off x="2222330" y="3124577"/>
            <a:ext cx="4064181"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83883">
              <a:defRPr/>
            </a:pPr>
            <a:r>
              <a:rPr lang="zh-CN" altLang="en-US" dirty="0" smtClean="0">
                <a:latin typeface="思源黑体" pitchFamily="34" charset="-122"/>
                <a:ea typeface="思源黑体" pitchFamily="34" charset="-122"/>
                <a:cs typeface="微软雅黑" panose="020B0503020204020204" pitchFamily="34" charset="-122"/>
                <a:sym typeface="+mn-ea"/>
              </a:rPr>
              <a:t>彼此扶持、相互协作</a:t>
            </a:r>
            <a:endParaRPr lang="en-US" b="1" dirty="0">
              <a:solidFill>
                <a:srgbClr val="4D4E4C"/>
              </a:solidFill>
              <a:latin typeface="思源黑体" pitchFamily="34" charset="-122"/>
              <a:ea typeface="思源黑体" pitchFamily="34" charset="-122"/>
              <a:cs typeface="微软雅黑" panose="020B0503020204020204" pitchFamily="34" charset="-122"/>
            </a:endParaRPr>
          </a:p>
        </p:txBody>
      </p:sp>
      <p:sp>
        <p:nvSpPr>
          <p:cNvPr id="51" name="文本框 1">
            <a:extLst>
              <a:ext uri="{FF2B5EF4-FFF2-40B4-BE49-F238E27FC236}">
                <a16:creationId xmlns="" xmlns:a16="http://schemas.microsoft.com/office/drawing/2014/main" id="{17E5A03C-F133-42ED-A4F9-7315EC497694}"/>
              </a:ext>
            </a:extLst>
          </p:cNvPr>
          <p:cNvSpPr txBox="1"/>
          <p:nvPr/>
        </p:nvSpPr>
        <p:spPr>
          <a:xfrm>
            <a:off x="1641145" y="1341468"/>
            <a:ext cx="520618" cy="484748"/>
          </a:xfrm>
          <a:prstGeom prst="rect">
            <a:avLst/>
          </a:prstGeom>
          <a:noFill/>
        </p:spPr>
        <p:txBody>
          <a:bodyPr wrap="square" lIns="68580" tIns="34290" rIns="68580" bIns="34290" rtlCol="0">
            <a:spAutoFit/>
          </a:bodyPr>
          <a:lstStyle/>
          <a:p>
            <a:r>
              <a:rPr lang="en-US" altLang="zh-CN" sz="2700" b="1" dirty="0">
                <a:solidFill>
                  <a:schemeClr val="bg1"/>
                </a:solidFill>
                <a:cs typeface="+mn-ea"/>
                <a:sym typeface="+mn-lt"/>
              </a:rPr>
              <a:t>1</a:t>
            </a:r>
            <a:endParaRPr lang="zh-CN" altLang="en-US" sz="2700" b="1" dirty="0">
              <a:solidFill>
                <a:schemeClr val="bg1"/>
              </a:solidFill>
              <a:cs typeface="+mn-ea"/>
              <a:sym typeface="+mn-lt"/>
            </a:endParaRPr>
          </a:p>
        </p:txBody>
      </p:sp>
      <p:sp>
        <p:nvSpPr>
          <p:cNvPr id="52" name="文本框 56">
            <a:extLst>
              <a:ext uri="{FF2B5EF4-FFF2-40B4-BE49-F238E27FC236}">
                <a16:creationId xmlns="" xmlns:a16="http://schemas.microsoft.com/office/drawing/2014/main" id="{46E1DD4B-49AD-4C3D-875D-012163D8A276}"/>
              </a:ext>
            </a:extLst>
          </p:cNvPr>
          <p:cNvSpPr txBox="1"/>
          <p:nvPr/>
        </p:nvSpPr>
        <p:spPr>
          <a:xfrm>
            <a:off x="1617674" y="2184849"/>
            <a:ext cx="520618" cy="484748"/>
          </a:xfrm>
          <a:prstGeom prst="rect">
            <a:avLst/>
          </a:prstGeom>
          <a:noFill/>
        </p:spPr>
        <p:txBody>
          <a:bodyPr wrap="square" lIns="68580" tIns="34290" rIns="68580" bIns="34290" rtlCol="0">
            <a:spAutoFit/>
          </a:bodyPr>
          <a:lstStyle/>
          <a:p>
            <a:r>
              <a:rPr lang="en-US" altLang="zh-CN" sz="2700" b="1" dirty="0">
                <a:solidFill>
                  <a:schemeClr val="bg1"/>
                </a:solidFill>
                <a:cs typeface="+mn-ea"/>
                <a:sym typeface="+mn-lt"/>
              </a:rPr>
              <a:t>2</a:t>
            </a:r>
            <a:endParaRPr lang="zh-CN" altLang="en-US" sz="2700" b="1" dirty="0">
              <a:solidFill>
                <a:schemeClr val="bg1"/>
              </a:solidFill>
              <a:cs typeface="+mn-ea"/>
              <a:sym typeface="+mn-lt"/>
            </a:endParaRPr>
          </a:p>
        </p:txBody>
      </p:sp>
      <p:sp>
        <p:nvSpPr>
          <p:cNvPr id="53" name="文本框 57">
            <a:extLst>
              <a:ext uri="{FF2B5EF4-FFF2-40B4-BE49-F238E27FC236}">
                <a16:creationId xmlns="" xmlns:a16="http://schemas.microsoft.com/office/drawing/2014/main" id="{C68179CE-9512-4D02-B790-8F3BC1F62E14}"/>
              </a:ext>
            </a:extLst>
          </p:cNvPr>
          <p:cNvSpPr txBox="1"/>
          <p:nvPr/>
        </p:nvSpPr>
        <p:spPr>
          <a:xfrm>
            <a:off x="1630113" y="3063120"/>
            <a:ext cx="520618" cy="484748"/>
          </a:xfrm>
          <a:prstGeom prst="rect">
            <a:avLst/>
          </a:prstGeom>
          <a:noFill/>
        </p:spPr>
        <p:txBody>
          <a:bodyPr wrap="square" lIns="68580" tIns="34290" rIns="68580" bIns="34290" rtlCol="0">
            <a:spAutoFit/>
          </a:bodyPr>
          <a:lstStyle/>
          <a:p>
            <a:r>
              <a:rPr lang="en-US" altLang="zh-CN" sz="2700" b="1" dirty="0">
                <a:solidFill>
                  <a:schemeClr val="bg1"/>
                </a:solidFill>
                <a:cs typeface="+mn-ea"/>
                <a:sym typeface="+mn-lt"/>
              </a:rPr>
              <a:t>3</a:t>
            </a:r>
            <a:endParaRPr lang="zh-CN" altLang="en-US" sz="2700" b="1" dirty="0">
              <a:solidFill>
                <a:schemeClr val="bg1"/>
              </a:solidFill>
              <a:cs typeface="+mn-ea"/>
              <a:sym typeface="+mn-lt"/>
            </a:endParaRPr>
          </a:p>
        </p:txBody>
      </p:sp>
      <p:sp>
        <p:nvSpPr>
          <p:cNvPr id="57" name="矩形: 圆角 28">
            <a:extLst>
              <a:ext uri="{FF2B5EF4-FFF2-40B4-BE49-F238E27FC236}">
                <a16:creationId xmlns="" xmlns:a16="http://schemas.microsoft.com/office/drawing/2014/main" id="{131B325E-2DCA-48B3-A101-72A0E6168A22}"/>
              </a:ext>
            </a:extLst>
          </p:cNvPr>
          <p:cNvSpPr/>
          <p:nvPr/>
        </p:nvSpPr>
        <p:spPr>
          <a:xfrm>
            <a:off x="2117848" y="3982015"/>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8" name="组合 27">
            <a:extLst>
              <a:ext uri="{FF2B5EF4-FFF2-40B4-BE49-F238E27FC236}">
                <a16:creationId xmlns="" xmlns:a16="http://schemas.microsoft.com/office/drawing/2014/main" id="{FA105715-1C9B-4BEB-9C6F-100B3DB0782F}"/>
              </a:ext>
            </a:extLst>
          </p:cNvPr>
          <p:cNvGrpSpPr/>
          <p:nvPr/>
        </p:nvGrpSpPr>
        <p:grpSpPr>
          <a:xfrm>
            <a:off x="1500166" y="3929072"/>
            <a:ext cx="555915" cy="555915"/>
            <a:chOff x="2715491" y="2942952"/>
            <a:chExt cx="872836" cy="872836"/>
          </a:xfrm>
        </p:grpSpPr>
        <p:sp>
          <p:nvSpPr>
            <p:cNvPr id="59"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1" name="文本框 63">
            <a:extLst>
              <a:ext uri="{FF2B5EF4-FFF2-40B4-BE49-F238E27FC236}">
                <a16:creationId xmlns="" xmlns:a16="http://schemas.microsoft.com/office/drawing/2014/main" id="{8D174C72-8309-4BA2-85A5-888BAFB8E2BB}"/>
              </a:ext>
            </a:extLst>
          </p:cNvPr>
          <p:cNvSpPr txBox="1"/>
          <p:nvPr/>
        </p:nvSpPr>
        <p:spPr>
          <a:xfrm>
            <a:off x="2222330" y="3966244"/>
            <a:ext cx="4064181"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dirty="0" smtClean="0">
                <a:latin typeface="思源黑体" pitchFamily="34" charset="-122"/>
                <a:ea typeface="思源黑体" pitchFamily="34" charset="-122"/>
                <a:cs typeface="微软雅黑" panose="020B0503020204020204" pitchFamily="34" charset="-122"/>
                <a:sym typeface="+mn-ea"/>
              </a:rPr>
              <a:t>将长程目标细分为许多短程计划</a:t>
            </a:r>
            <a:endParaRPr lang="zh-CN" altLang="en-US" b="1" dirty="0">
              <a:solidFill>
                <a:srgbClr val="C00000"/>
              </a:solidFill>
              <a:latin typeface="思源黑体" pitchFamily="34" charset="-122"/>
              <a:ea typeface="思源黑体" pitchFamily="34" charset="-122"/>
              <a:sym typeface="+mn-ea"/>
            </a:endParaRPr>
          </a:p>
        </p:txBody>
      </p:sp>
      <p:sp>
        <p:nvSpPr>
          <p:cNvPr id="62" name="文本框 57">
            <a:extLst>
              <a:ext uri="{FF2B5EF4-FFF2-40B4-BE49-F238E27FC236}">
                <a16:creationId xmlns="" xmlns:a16="http://schemas.microsoft.com/office/drawing/2014/main" id="{C68179CE-9512-4D02-B790-8F3BC1F62E14}"/>
              </a:ext>
            </a:extLst>
          </p:cNvPr>
          <p:cNvSpPr txBox="1"/>
          <p:nvPr/>
        </p:nvSpPr>
        <p:spPr>
          <a:xfrm>
            <a:off x="1630113" y="3976225"/>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4</a:t>
            </a:r>
            <a:endParaRPr lang="zh-CN" altLang="en-US" sz="2700" b="1" dirty="0">
              <a:solidFill>
                <a:schemeClr val="bg1"/>
              </a:solidFill>
              <a:cs typeface="+mn-ea"/>
              <a:sym typeface="+mn-lt"/>
            </a:endParaRPr>
          </a:p>
        </p:txBody>
      </p:sp>
      <p:sp>
        <p:nvSpPr>
          <p:cNvPr id="29" name="矩形 28"/>
          <p:cNvSpPr/>
          <p:nvPr/>
        </p:nvSpPr>
        <p:spPr>
          <a:xfrm>
            <a:off x="6502629" y="1290445"/>
            <a:ext cx="1998461" cy="3210131"/>
          </a:xfrm>
          <a:prstGeom prst="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p:cTn id="14" dur="500" fill="hold"/>
                                        <p:tgtEl>
                                          <p:spTgt spid="32"/>
                                        </p:tgtEl>
                                        <p:attrNameLst>
                                          <p:attrName>ppt_w</p:attrName>
                                        </p:attrNameLst>
                                      </p:cBhvr>
                                      <p:tavLst>
                                        <p:tav tm="0">
                                          <p:val>
                                            <p:fltVal val="0"/>
                                          </p:val>
                                        </p:tav>
                                        <p:tav tm="100000">
                                          <p:val>
                                            <p:strVal val="#ppt_w"/>
                                          </p:val>
                                        </p:tav>
                                      </p:tavLst>
                                    </p:anim>
                                    <p:anim calcmode="lin" valueType="num">
                                      <p:cBhvr>
                                        <p:cTn id="15" dur="500" fill="hold"/>
                                        <p:tgtEl>
                                          <p:spTgt spid="32"/>
                                        </p:tgtEl>
                                        <p:attrNameLst>
                                          <p:attrName>ppt_h</p:attrName>
                                        </p:attrNameLst>
                                      </p:cBhvr>
                                      <p:tavLst>
                                        <p:tav tm="0">
                                          <p:val>
                                            <p:fltVal val="0"/>
                                          </p:val>
                                        </p:tav>
                                        <p:tav tm="100000">
                                          <p:val>
                                            <p:strVal val="#ppt_h"/>
                                          </p:val>
                                        </p:tav>
                                      </p:tavLst>
                                    </p:anim>
                                    <p:animEffect transition="in" filter="fade">
                                      <p:cBhvr>
                                        <p:cTn id="16" dur="500"/>
                                        <p:tgtEl>
                                          <p:spTgt spid="3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fade">
                                      <p:cBhvr>
                                        <p:cTn id="20" dur="1000"/>
                                        <p:tgtEl>
                                          <p:spTgt spid="33"/>
                                        </p:tgtEl>
                                      </p:cBhvr>
                                    </p:animEffect>
                                    <p:anim calcmode="lin" valueType="num">
                                      <p:cBhvr>
                                        <p:cTn id="21" dur="1000" fill="hold"/>
                                        <p:tgtEl>
                                          <p:spTgt spid="33"/>
                                        </p:tgtEl>
                                        <p:attrNameLst>
                                          <p:attrName>ppt_x</p:attrName>
                                        </p:attrNameLst>
                                      </p:cBhvr>
                                      <p:tavLst>
                                        <p:tav tm="0">
                                          <p:val>
                                            <p:strVal val="#ppt_x"/>
                                          </p:val>
                                        </p:tav>
                                        <p:tav tm="100000">
                                          <p:val>
                                            <p:strVal val="#ppt_x"/>
                                          </p:val>
                                        </p:tav>
                                      </p:tavLst>
                                    </p:anim>
                                    <p:anim calcmode="lin" valueType="num">
                                      <p:cBhvr>
                                        <p:cTn id="22" dur="1000" fill="hold"/>
                                        <p:tgtEl>
                                          <p:spTgt spid="33"/>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additive="base">
                                        <p:cTn id="25" dur="500" fill="hold"/>
                                        <p:tgtEl>
                                          <p:spTgt spid="48"/>
                                        </p:tgtEl>
                                        <p:attrNameLst>
                                          <p:attrName>ppt_x</p:attrName>
                                        </p:attrNameLst>
                                      </p:cBhvr>
                                      <p:tavLst>
                                        <p:tav tm="0">
                                          <p:val>
                                            <p:strVal val="#ppt_x"/>
                                          </p:val>
                                        </p:tav>
                                        <p:tav tm="100000">
                                          <p:val>
                                            <p:strVal val="#ppt_x"/>
                                          </p:val>
                                        </p:tav>
                                      </p:tavLst>
                                    </p:anim>
                                    <p:anim calcmode="lin" valueType="num">
                                      <p:cBhvr additive="base">
                                        <p:cTn id="26" dur="500" fill="hold"/>
                                        <p:tgtEl>
                                          <p:spTgt spid="4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additive="base">
                                        <p:cTn id="29" dur="500" fill="hold"/>
                                        <p:tgtEl>
                                          <p:spTgt spid="49"/>
                                        </p:tgtEl>
                                        <p:attrNameLst>
                                          <p:attrName>ppt_x</p:attrName>
                                        </p:attrNameLst>
                                      </p:cBhvr>
                                      <p:tavLst>
                                        <p:tav tm="0">
                                          <p:val>
                                            <p:strVal val="#ppt_x"/>
                                          </p:val>
                                        </p:tav>
                                        <p:tav tm="100000">
                                          <p:val>
                                            <p:strVal val="#ppt_x"/>
                                          </p:val>
                                        </p:tav>
                                      </p:tavLst>
                                    </p:anim>
                                    <p:anim calcmode="lin" valueType="num">
                                      <p:cBhvr additive="base">
                                        <p:cTn id="30" dur="500" fill="hold"/>
                                        <p:tgtEl>
                                          <p:spTgt spid="49"/>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 fill="hold"/>
                                        <p:tgtEl>
                                          <p:spTgt spid="50"/>
                                        </p:tgtEl>
                                        <p:attrNameLst>
                                          <p:attrName>ppt_x</p:attrName>
                                        </p:attrNameLst>
                                      </p:cBhvr>
                                      <p:tavLst>
                                        <p:tav tm="0">
                                          <p:val>
                                            <p:strVal val="#ppt_x"/>
                                          </p:val>
                                        </p:tav>
                                        <p:tav tm="100000">
                                          <p:val>
                                            <p:strVal val="#ppt_x"/>
                                          </p:val>
                                        </p:tav>
                                      </p:tavLst>
                                    </p:anim>
                                    <p:anim calcmode="lin" valueType="num">
                                      <p:cBhvr additive="base">
                                        <p:cTn id="35" dur="500" fill="hold"/>
                                        <p:tgtEl>
                                          <p:spTgt spid="50"/>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61"/>
                                        </p:tgtEl>
                                        <p:attrNameLst>
                                          <p:attrName>style.visibility</p:attrName>
                                        </p:attrNameLst>
                                      </p:cBhvr>
                                      <p:to>
                                        <p:strVal val="visible"/>
                                      </p:to>
                                    </p:set>
                                    <p:anim calcmode="lin" valueType="num">
                                      <p:cBhvr additive="base">
                                        <p:cTn id="39" dur="500" fill="hold"/>
                                        <p:tgtEl>
                                          <p:spTgt spid="61"/>
                                        </p:tgtEl>
                                        <p:attrNameLst>
                                          <p:attrName>ppt_x</p:attrName>
                                        </p:attrNameLst>
                                      </p:cBhvr>
                                      <p:tavLst>
                                        <p:tav tm="0">
                                          <p:val>
                                            <p:strVal val="#ppt_x"/>
                                          </p:val>
                                        </p:tav>
                                        <p:tav tm="100000">
                                          <p:val>
                                            <p:strVal val="#ppt_x"/>
                                          </p:val>
                                        </p:tav>
                                      </p:tavLst>
                                    </p:anim>
                                    <p:anim calcmode="lin" valueType="num">
                                      <p:cBhvr additive="base">
                                        <p:cTn id="40" dur="500" fill="hold"/>
                                        <p:tgtEl>
                                          <p:spTgt spid="61"/>
                                        </p:tgtEl>
                                        <p:attrNameLst>
                                          <p:attrName>ppt_y</p:attrName>
                                        </p:attrNameLst>
                                      </p:cBhvr>
                                      <p:tavLst>
                                        <p:tav tm="0">
                                          <p:val>
                                            <p:strVal val="1+#ppt_h/2"/>
                                          </p:val>
                                        </p:tav>
                                        <p:tav tm="100000">
                                          <p:val>
                                            <p:strVal val="#ppt_y"/>
                                          </p:val>
                                        </p:tav>
                                      </p:tavLst>
                                    </p:anim>
                                  </p:childTnLst>
                                </p:cTn>
                              </p:par>
                              <p:par>
                                <p:cTn id="41" presetID="10" presetClass="entr" presetSubtype="0" fill="hold" grpId="0" nodeType="withEffect">
                                  <p:stCondLst>
                                    <p:cond delay="70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900"/>
                                        <p:tgtEl>
                                          <p:spTgt spid="29"/>
                                        </p:tgtEl>
                                      </p:cBhvr>
                                    </p:animEffect>
                                  </p:childTnLst>
                                </p:cTn>
                              </p:par>
                              <p:par>
                                <p:cTn id="44" presetID="35" presetClass="path" presetSubtype="0" accel="90000" decel="10000" fill="hold" grpId="1" nodeType="withEffect">
                                  <p:stCondLst>
                                    <p:cond delay="200"/>
                                  </p:stCondLst>
                                  <p:childTnLst>
                                    <p:animMotion origin="layout" path="M 0 0 L -0.25 0 E" pathEditMode="relative" ptsTypes="">
                                      <p:cBhvr>
                                        <p:cTn id="45" dur="1000" spd="-100000" fill="hold"/>
                                        <p:tgtEl>
                                          <p:spTgt spid="29"/>
                                        </p:tgtEl>
                                        <p:attrNameLst>
                                          <p:attrName>ppt_x</p:attrName>
                                          <p:attrName>ppt_y</p:attrName>
                                        </p:attrNameLst>
                                      </p:cBhvr>
                                    </p:animMotion>
                                  </p:childTnLst>
                                </p:cTn>
                              </p:par>
                              <p:par>
                                <p:cTn id="46" presetID="6" presetClass="emph" presetSubtype="0" autoRev="1" fill="hold" grpId="2" nodeType="withEffect">
                                  <p:stCondLst>
                                    <p:cond delay="200"/>
                                  </p:stCondLst>
                                  <p:childTnLst>
                                    <p:animScale>
                                      <p:cBhvr>
                                        <p:cTn id="47" dur="500" fill="hold"/>
                                        <p:tgtEl>
                                          <p:spTgt spid="29"/>
                                        </p:tgtEl>
                                      </p:cBhvr>
                                      <p:by x="120000" y="12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8" grpId="0"/>
      <p:bldP spid="49" grpId="0"/>
      <p:bldP spid="50" grpId="0"/>
      <p:bldP spid="61" grpId="0"/>
      <p:bldP spid="29" grpId="0" animBg="1"/>
      <p:bldP spid="29" grpId="1" animBg="1"/>
      <p:bldP spid="29"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4" name="图片 23"/>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25"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26" name="矩形: 圆角 28">
            <a:extLst>
              <a:ext uri="{FF2B5EF4-FFF2-40B4-BE49-F238E27FC236}">
                <a16:creationId xmlns="" xmlns:a16="http://schemas.microsoft.com/office/drawing/2014/main" id="{131B325E-2DCA-48B3-A101-72A0E6168A22}"/>
              </a:ext>
            </a:extLst>
          </p:cNvPr>
          <p:cNvSpPr/>
          <p:nvPr/>
        </p:nvSpPr>
        <p:spPr>
          <a:xfrm>
            <a:off x="4761054" y="3068910"/>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矩形: 圆角 23">
            <a:extLst>
              <a:ext uri="{FF2B5EF4-FFF2-40B4-BE49-F238E27FC236}">
                <a16:creationId xmlns="" xmlns:a16="http://schemas.microsoft.com/office/drawing/2014/main" id="{300E2F83-980F-4646-9605-A7A92EEABED1}"/>
              </a:ext>
            </a:extLst>
          </p:cNvPr>
          <p:cNvSpPr/>
          <p:nvPr/>
        </p:nvSpPr>
        <p:spPr>
          <a:xfrm>
            <a:off x="4761054" y="2196729"/>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圆角 19">
            <a:extLst>
              <a:ext uri="{FF2B5EF4-FFF2-40B4-BE49-F238E27FC236}">
                <a16:creationId xmlns="" xmlns:a16="http://schemas.microsoft.com/office/drawing/2014/main" id="{B8A3F29C-BCBE-4833-A647-419A903C7E42}"/>
              </a:ext>
            </a:extLst>
          </p:cNvPr>
          <p:cNvSpPr/>
          <p:nvPr/>
        </p:nvSpPr>
        <p:spPr>
          <a:xfrm>
            <a:off x="4761054" y="1338809"/>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9" name="组合 16">
            <a:extLst>
              <a:ext uri="{FF2B5EF4-FFF2-40B4-BE49-F238E27FC236}">
                <a16:creationId xmlns="" xmlns:a16="http://schemas.microsoft.com/office/drawing/2014/main" id="{90EED6C8-8E0C-4E36-A035-FB597D3DB7B9}"/>
              </a:ext>
            </a:extLst>
          </p:cNvPr>
          <p:cNvGrpSpPr/>
          <p:nvPr/>
        </p:nvGrpSpPr>
        <p:grpSpPr>
          <a:xfrm>
            <a:off x="4143372" y="1285866"/>
            <a:ext cx="555915" cy="555915"/>
            <a:chOff x="2715491" y="2942952"/>
            <a:chExt cx="872836" cy="872836"/>
          </a:xfrm>
        </p:grpSpPr>
        <p:sp>
          <p:nvSpPr>
            <p:cNvPr id="30"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2" name="组合 22">
            <a:extLst>
              <a:ext uri="{FF2B5EF4-FFF2-40B4-BE49-F238E27FC236}">
                <a16:creationId xmlns="" xmlns:a16="http://schemas.microsoft.com/office/drawing/2014/main" id="{B728D56F-1096-4CF9-B308-00E05DFE0F52}"/>
              </a:ext>
            </a:extLst>
          </p:cNvPr>
          <p:cNvGrpSpPr/>
          <p:nvPr/>
        </p:nvGrpSpPr>
        <p:grpSpPr>
          <a:xfrm>
            <a:off x="4143372" y="2143786"/>
            <a:ext cx="555915" cy="555915"/>
            <a:chOff x="2715491" y="2942952"/>
            <a:chExt cx="872836" cy="872836"/>
          </a:xfrm>
        </p:grpSpPr>
        <p:sp>
          <p:nvSpPr>
            <p:cNvPr id="33"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5" name="组合 27">
            <a:extLst>
              <a:ext uri="{FF2B5EF4-FFF2-40B4-BE49-F238E27FC236}">
                <a16:creationId xmlns="" xmlns:a16="http://schemas.microsoft.com/office/drawing/2014/main" id="{FA105715-1C9B-4BEB-9C6F-100B3DB0782F}"/>
              </a:ext>
            </a:extLst>
          </p:cNvPr>
          <p:cNvGrpSpPr/>
          <p:nvPr/>
        </p:nvGrpSpPr>
        <p:grpSpPr>
          <a:xfrm>
            <a:off x="4143372" y="3015967"/>
            <a:ext cx="555915" cy="555915"/>
            <a:chOff x="2715491" y="2942952"/>
            <a:chExt cx="872836" cy="872836"/>
          </a:xfrm>
        </p:grpSpPr>
        <p:sp>
          <p:nvSpPr>
            <p:cNvPr id="36"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8" name="文本框 63">
            <a:extLst>
              <a:ext uri="{FF2B5EF4-FFF2-40B4-BE49-F238E27FC236}">
                <a16:creationId xmlns="" xmlns:a16="http://schemas.microsoft.com/office/drawing/2014/main" id="{56A9B0EF-52B6-40DC-A3DC-21A8EE3EE0FB}"/>
              </a:ext>
            </a:extLst>
          </p:cNvPr>
          <p:cNvSpPr txBox="1"/>
          <p:nvPr/>
        </p:nvSpPr>
        <p:spPr>
          <a:xfrm>
            <a:off x="4794098" y="1401784"/>
            <a:ext cx="4064181"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smtClean="0">
                <a:latin typeface="思源黑体" pitchFamily="34" charset="-122"/>
                <a:ea typeface="思源黑体" pitchFamily="34" charset="-122"/>
                <a:cs typeface="微软雅黑" panose="020B0503020204020204" pitchFamily="34" charset="-122"/>
                <a:sym typeface="+mn-ea"/>
              </a:rPr>
              <a:t>为每个计划设定明确的期限</a:t>
            </a:r>
            <a:endParaRPr kumimoji="1" lang="zh-CN" altLang="en-US" b="1" dirty="0">
              <a:latin typeface="思源黑体" pitchFamily="34" charset="-122"/>
              <a:ea typeface="思源黑体" pitchFamily="34" charset="-122"/>
              <a:cs typeface="微软雅黑" panose="020B0503020204020204" pitchFamily="34" charset="-122"/>
              <a:sym typeface="Arial" panose="020B0604020202020204" pitchFamily="34" charset="0"/>
            </a:endParaRPr>
          </a:p>
        </p:txBody>
      </p:sp>
      <p:sp>
        <p:nvSpPr>
          <p:cNvPr id="39" name="文本框 63">
            <a:extLst>
              <a:ext uri="{FF2B5EF4-FFF2-40B4-BE49-F238E27FC236}">
                <a16:creationId xmlns="" xmlns:a16="http://schemas.microsoft.com/office/drawing/2014/main" id="{661400DF-E52C-4021-9917-3B44BAEE5FB4}"/>
              </a:ext>
            </a:extLst>
          </p:cNvPr>
          <p:cNvSpPr txBox="1"/>
          <p:nvPr/>
        </p:nvSpPr>
        <p:spPr>
          <a:xfrm>
            <a:off x="4794099" y="2267321"/>
            <a:ext cx="427849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smtClean="0">
                <a:latin typeface="思源黑体" pitchFamily="34" charset="-122"/>
                <a:ea typeface="思源黑体" pitchFamily="34" charset="-122"/>
                <a:cs typeface="微软雅黑" panose="020B0503020204020204" pitchFamily="34" charset="-122"/>
                <a:sym typeface="+mn-ea"/>
              </a:rPr>
              <a:t>尽早决定何种形态的团队适合你的目标</a:t>
            </a:r>
            <a:endParaRPr kumimoji="1" lang="zh-CN" altLang="en-US" b="1" dirty="0">
              <a:latin typeface="思源黑体" pitchFamily="34" charset="-122"/>
              <a:ea typeface="思源黑体" pitchFamily="34" charset="-122"/>
              <a:cs typeface="微软雅黑" panose="020B0503020204020204" pitchFamily="34" charset="-122"/>
              <a:sym typeface="Arial" panose="020B0604020202020204" pitchFamily="34" charset="0"/>
            </a:endParaRPr>
          </a:p>
        </p:txBody>
      </p:sp>
      <p:sp>
        <p:nvSpPr>
          <p:cNvPr id="40" name="文本框 63">
            <a:extLst>
              <a:ext uri="{FF2B5EF4-FFF2-40B4-BE49-F238E27FC236}">
                <a16:creationId xmlns="" xmlns:a16="http://schemas.microsoft.com/office/drawing/2014/main" id="{8D174C72-8309-4BA2-85A5-888BAFB8E2BB}"/>
              </a:ext>
            </a:extLst>
          </p:cNvPr>
          <p:cNvSpPr txBox="1"/>
          <p:nvPr/>
        </p:nvSpPr>
        <p:spPr>
          <a:xfrm>
            <a:off x="4786314" y="3124577"/>
            <a:ext cx="4357686"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smtClean="0">
                <a:latin typeface="思源黑体" pitchFamily="34" charset="-122"/>
                <a:ea typeface="思源黑体" pitchFamily="34" charset="-122"/>
                <a:cs typeface="微软雅黑" panose="020B0503020204020204" pitchFamily="34" charset="-122"/>
                <a:sym typeface="+mn-ea"/>
              </a:rPr>
              <a:t>努力与其它团队的成员建立强有力的紧密关系</a:t>
            </a:r>
            <a:endParaRPr kumimoji="1" lang="zh-CN" altLang="en-US" sz="1600" b="1" dirty="0">
              <a:latin typeface="思源黑体" pitchFamily="34" charset="-122"/>
              <a:ea typeface="思源黑体" pitchFamily="34" charset="-122"/>
              <a:cs typeface="微软雅黑" panose="020B0503020204020204" pitchFamily="34" charset="-122"/>
              <a:sym typeface="Arial" panose="020B0604020202020204" pitchFamily="34" charset="0"/>
            </a:endParaRPr>
          </a:p>
        </p:txBody>
      </p:sp>
      <p:sp>
        <p:nvSpPr>
          <p:cNvPr id="41" name="文本框 1">
            <a:extLst>
              <a:ext uri="{FF2B5EF4-FFF2-40B4-BE49-F238E27FC236}">
                <a16:creationId xmlns="" xmlns:a16="http://schemas.microsoft.com/office/drawing/2014/main" id="{17E5A03C-F133-42ED-A4F9-7315EC497694}"/>
              </a:ext>
            </a:extLst>
          </p:cNvPr>
          <p:cNvSpPr txBox="1"/>
          <p:nvPr/>
        </p:nvSpPr>
        <p:spPr>
          <a:xfrm>
            <a:off x="4284351" y="134146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5</a:t>
            </a:r>
            <a:endParaRPr lang="zh-CN" altLang="en-US" sz="2700" b="1" dirty="0">
              <a:solidFill>
                <a:schemeClr val="bg1"/>
              </a:solidFill>
              <a:cs typeface="+mn-ea"/>
              <a:sym typeface="+mn-lt"/>
            </a:endParaRPr>
          </a:p>
        </p:txBody>
      </p:sp>
      <p:sp>
        <p:nvSpPr>
          <p:cNvPr id="42" name="文本框 56">
            <a:extLst>
              <a:ext uri="{FF2B5EF4-FFF2-40B4-BE49-F238E27FC236}">
                <a16:creationId xmlns="" xmlns:a16="http://schemas.microsoft.com/office/drawing/2014/main" id="{46E1DD4B-49AD-4C3D-875D-012163D8A276}"/>
              </a:ext>
            </a:extLst>
          </p:cNvPr>
          <p:cNvSpPr txBox="1"/>
          <p:nvPr/>
        </p:nvSpPr>
        <p:spPr>
          <a:xfrm>
            <a:off x="4260880" y="2184849"/>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6</a:t>
            </a:r>
            <a:endParaRPr lang="zh-CN" altLang="en-US" sz="2700" b="1" dirty="0">
              <a:solidFill>
                <a:schemeClr val="bg1"/>
              </a:solidFill>
              <a:cs typeface="+mn-ea"/>
              <a:sym typeface="+mn-lt"/>
            </a:endParaRPr>
          </a:p>
        </p:txBody>
      </p:sp>
      <p:sp>
        <p:nvSpPr>
          <p:cNvPr id="43" name="文本框 57">
            <a:extLst>
              <a:ext uri="{FF2B5EF4-FFF2-40B4-BE49-F238E27FC236}">
                <a16:creationId xmlns="" xmlns:a16="http://schemas.microsoft.com/office/drawing/2014/main" id="{C68179CE-9512-4D02-B790-8F3BC1F62E14}"/>
              </a:ext>
            </a:extLst>
          </p:cNvPr>
          <p:cNvSpPr txBox="1"/>
          <p:nvPr/>
        </p:nvSpPr>
        <p:spPr>
          <a:xfrm>
            <a:off x="4273319" y="3063120"/>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7</a:t>
            </a:r>
            <a:endParaRPr lang="zh-CN" altLang="en-US" sz="2700" b="1" dirty="0">
              <a:solidFill>
                <a:schemeClr val="bg1"/>
              </a:solidFill>
              <a:cs typeface="+mn-ea"/>
              <a:sym typeface="+mn-lt"/>
            </a:endParaRPr>
          </a:p>
        </p:txBody>
      </p:sp>
      <p:sp>
        <p:nvSpPr>
          <p:cNvPr id="44" name="矩形: 圆角 28">
            <a:extLst>
              <a:ext uri="{FF2B5EF4-FFF2-40B4-BE49-F238E27FC236}">
                <a16:creationId xmlns="" xmlns:a16="http://schemas.microsoft.com/office/drawing/2014/main" id="{131B325E-2DCA-48B3-A101-72A0E6168A22}"/>
              </a:ext>
            </a:extLst>
          </p:cNvPr>
          <p:cNvSpPr/>
          <p:nvPr/>
        </p:nvSpPr>
        <p:spPr>
          <a:xfrm>
            <a:off x="4761054" y="3982015"/>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5" name="组合 27">
            <a:extLst>
              <a:ext uri="{FF2B5EF4-FFF2-40B4-BE49-F238E27FC236}">
                <a16:creationId xmlns="" xmlns:a16="http://schemas.microsoft.com/office/drawing/2014/main" id="{FA105715-1C9B-4BEB-9C6F-100B3DB0782F}"/>
              </a:ext>
            </a:extLst>
          </p:cNvPr>
          <p:cNvGrpSpPr/>
          <p:nvPr/>
        </p:nvGrpSpPr>
        <p:grpSpPr>
          <a:xfrm>
            <a:off x="4143372" y="3929072"/>
            <a:ext cx="555915" cy="555915"/>
            <a:chOff x="2715491" y="2942952"/>
            <a:chExt cx="872836" cy="872836"/>
          </a:xfrm>
        </p:grpSpPr>
        <p:sp>
          <p:nvSpPr>
            <p:cNvPr id="46"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8" name="文本框 63">
            <a:extLst>
              <a:ext uri="{FF2B5EF4-FFF2-40B4-BE49-F238E27FC236}">
                <a16:creationId xmlns="" xmlns:a16="http://schemas.microsoft.com/office/drawing/2014/main" id="{8D174C72-8309-4BA2-85A5-888BAFB8E2BB}"/>
              </a:ext>
            </a:extLst>
          </p:cNvPr>
          <p:cNvSpPr txBox="1"/>
          <p:nvPr/>
        </p:nvSpPr>
        <p:spPr>
          <a:xfrm>
            <a:off x="4865536" y="4053271"/>
            <a:ext cx="4064181"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10000"/>
              </a:lnSpc>
              <a:buSzPct val="25000"/>
            </a:pPr>
            <a:r>
              <a:rPr lang="zh-CN" altLang="en-US" sz="1600" dirty="0" smtClean="0">
                <a:latin typeface="思源黑体" pitchFamily="34" charset="-122"/>
                <a:ea typeface="思源黑体" pitchFamily="34" charset="-122"/>
                <a:cs typeface="微软雅黑" panose="020B0503020204020204" pitchFamily="34" charset="-122"/>
                <a:sym typeface="+mn-ea"/>
              </a:rPr>
              <a:t>找一位可提升团队工作士气的重量级人物</a:t>
            </a:r>
            <a:endParaRPr lang="zh-CN" altLang="en-US" sz="1600" b="1" dirty="0">
              <a:latin typeface="思源黑体" pitchFamily="34" charset="-122"/>
              <a:ea typeface="思源黑体" pitchFamily="34" charset="-122"/>
              <a:cs typeface="微软雅黑" panose="020B0503020204020204" pitchFamily="34" charset="-122"/>
            </a:endParaRPr>
          </a:p>
        </p:txBody>
      </p:sp>
      <p:sp>
        <p:nvSpPr>
          <p:cNvPr id="49" name="文本框 57">
            <a:extLst>
              <a:ext uri="{FF2B5EF4-FFF2-40B4-BE49-F238E27FC236}">
                <a16:creationId xmlns="" xmlns:a16="http://schemas.microsoft.com/office/drawing/2014/main" id="{C68179CE-9512-4D02-B790-8F3BC1F62E14}"/>
              </a:ext>
            </a:extLst>
          </p:cNvPr>
          <p:cNvSpPr txBox="1"/>
          <p:nvPr/>
        </p:nvSpPr>
        <p:spPr>
          <a:xfrm>
            <a:off x="4273319" y="3976225"/>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8</a:t>
            </a:r>
            <a:endParaRPr lang="zh-CN" altLang="en-US" sz="2700" b="1" dirty="0">
              <a:solidFill>
                <a:schemeClr val="bg1"/>
              </a:solidFill>
              <a:cs typeface="+mn-ea"/>
              <a:sym typeface="+mn-lt"/>
            </a:endParaRPr>
          </a:p>
        </p:txBody>
      </p:sp>
      <p:sp>
        <p:nvSpPr>
          <p:cNvPr id="50" name="Rectangle 18"/>
          <p:cNvSpPr/>
          <p:nvPr/>
        </p:nvSpPr>
        <p:spPr bwMode="auto">
          <a:xfrm>
            <a:off x="1357290" y="1214428"/>
            <a:ext cx="2571768" cy="3357586"/>
          </a:xfrm>
          <a:prstGeom prst="rect">
            <a:avLst/>
          </a:prstGeom>
          <a:blipFill>
            <a:blip r:embed="rId5" cstate="screen">
              <a:extLst>
                <a:ext uri="{28A0092B-C50C-407E-A947-70E740481C1C}">
                  <a14:useLocalDpi xmlns="" xmlns:a14="http://schemas.microsoft.com/office/drawing/2010/main"/>
                </a:ext>
              </a:extLst>
            </a:blip>
            <a:stretch>
              <a:fillRect/>
            </a:stretch>
          </a:blipFill>
          <a:ln w="25400" cap="flat" cmpd="sng" algn="ctr">
            <a:noFill/>
            <a:prstDash val="solid"/>
            <a:round/>
            <a:headEnd type="none" w="med" len="med"/>
            <a:tailEnd type="none" w="med" len="med"/>
          </a:ln>
          <a:effectLst>
            <a:outerShdw blurRad="63500" sx="102000" sy="102000" algn="ctr" rotWithShape="0">
              <a:prstClr val="black">
                <a:alpha val="40000"/>
              </a:prstClr>
            </a:outerShdw>
          </a:effectLst>
          <a:extLst/>
        </p:spPr>
        <p:txBody>
          <a:bodyPr vert="horz" wrap="square" lIns="45720" tIns="22860" rIns="45720" bIns="22860" numCol="1" rtlCol="0" anchor="t" anchorCtr="0" compatLnSpc="1">
            <a:prstTxWarp prst="textNoShape">
              <a:avLst/>
            </a:prstTxWarp>
          </a:bodyPr>
          <a:lstStyle/>
          <a:p>
            <a:pPr defTabSz="457200"/>
            <a:endParaRPr lang="id-ID">
              <a:solidFill>
                <a:schemeClr val="bg1">
                  <a:lumMod val="95000"/>
                </a:schemeClr>
              </a:solidFill>
            </a:endParaRPr>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500" fill="hold"/>
                                        <p:tgtEl>
                                          <p:spTgt spid="24"/>
                                        </p:tgtEl>
                                        <p:attrNameLst>
                                          <p:attrName>ppt_w</p:attrName>
                                        </p:attrNameLst>
                                      </p:cBhvr>
                                      <p:tavLst>
                                        <p:tav tm="0">
                                          <p:val>
                                            <p:fltVal val="0"/>
                                          </p:val>
                                        </p:tav>
                                        <p:tav tm="100000">
                                          <p:val>
                                            <p:strVal val="#ppt_w"/>
                                          </p:val>
                                        </p:tav>
                                      </p:tavLst>
                                    </p:anim>
                                    <p:anim calcmode="lin" valueType="num">
                                      <p:cBhvr>
                                        <p:cTn id="15" dur="500" fill="hold"/>
                                        <p:tgtEl>
                                          <p:spTgt spid="24"/>
                                        </p:tgtEl>
                                        <p:attrNameLst>
                                          <p:attrName>ppt_h</p:attrName>
                                        </p:attrNameLst>
                                      </p:cBhvr>
                                      <p:tavLst>
                                        <p:tav tm="0">
                                          <p:val>
                                            <p:fltVal val="0"/>
                                          </p:val>
                                        </p:tav>
                                        <p:tav tm="100000">
                                          <p:val>
                                            <p:strVal val="#ppt_h"/>
                                          </p:val>
                                        </p:tav>
                                      </p:tavLst>
                                    </p:anim>
                                    <p:animEffect transition="in" filter="fade">
                                      <p:cBhvr>
                                        <p:cTn id="16" dur="500"/>
                                        <p:tgtEl>
                                          <p:spTgt spid="24"/>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1000"/>
                                        <p:tgtEl>
                                          <p:spTgt spid="25"/>
                                        </p:tgtEl>
                                      </p:cBhvr>
                                    </p:animEffect>
                                    <p:anim calcmode="lin" valueType="num">
                                      <p:cBhvr>
                                        <p:cTn id="21" dur="1000" fill="hold"/>
                                        <p:tgtEl>
                                          <p:spTgt spid="25"/>
                                        </p:tgtEl>
                                        <p:attrNameLst>
                                          <p:attrName>ppt_x</p:attrName>
                                        </p:attrNameLst>
                                      </p:cBhvr>
                                      <p:tavLst>
                                        <p:tav tm="0">
                                          <p:val>
                                            <p:strVal val="#ppt_x"/>
                                          </p:val>
                                        </p:tav>
                                        <p:tav tm="100000">
                                          <p:val>
                                            <p:strVal val="#ppt_x"/>
                                          </p:val>
                                        </p:tav>
                                      </p:tavLst>
                                    </p:anim>
                                    <p:anim calcmode="lin" valueType="num">
                                      <p:cBhvr>
                                        <p:cTn id="22" dur="1000" fill="hold"/>
                                        <p:tgtEl>
                                          <p:spTgt spid="25"/>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500" fill="hold"/>
                                        <p:tgtEl>
                                          <p:spTgt spid="38"/>
                                        </p:tgtEl>
                                        <p:attrNameLst>
                                          <p:attrName>ppt_x</p:attrName>
                                        </p:attrNameLst>
                                      </p:cBhvr>
                                      <p:tavLst>
                                        <p:tav tm="0">
                                          <p:val>
                                            <p:strVal val="#ppt_x"/>
                                          </p:val>
                                        </p:tav>
                                        <p:tav tm="100000">
                                          <p:val>
                                            <p:strVal val="#ppt_x"/>
                                          </p:val>
                                        </p:tav>
                                      </p:tavLst>
                                    </p:anim>
                                    <p:anim calcmode="lin" valueType="num">
                                      <p:cBhvr additive="base">
                                        <p:cTn id="26" dur="500" fill="hold"/>
                                        <p:tgtEl>
                                          <p:spTgt spid="3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additive="base">
                                        <p:cTn id="29" dur="500" fill="hold"/>
                                        <p:tgtEl>
                                          <p:spTgt spid="39"/>
                                        </p:tgtEl>
                                        <p:attrNameLst>
                                          <p:attrName>ppt_x</p:attrName>
                                        </p:attrNameLst>
                                      </p:cBhvr>
                                      <p:tavLst>
                                        <p:tav tm="0">
                                          <p:val>
                                            <p:strVal val="#ppt_x"/>
                                          </p:val>
                                        </p:tav>
                                        <p:tav tm="100000">
                                          <p:val>
                                            <p:strVal val="#ppt_x"/>
                                          </p:val>
                                        </p:tav>
                                      </p:tavLst>
                                    </p:anim>
                                    <p:anim calcmode="lin" valueType="num">
                                      <p:cBhvr additive="base">
                                        <p:cTn id="30" dur="500" fill="hold"/>
                                        <p:tgtEl>
                                          <p:spTgt spid="39"/>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40"/>
                                        </p:tgtEl>
                                        <p:attrNameLst>
                                          <p:attrName>style.visibility</p:attrName>
                                        </p:attrNameLst>
                                      </p:cBhvr>
                                      <p:to>
                                        <p:strVal val="visible"/>
                                      </p:to>
                                    </p:set>
                                    <p:anim calcmode="lin" valueType="num">
                                      <p:cBhvr additive="base">
                                        <p:cTn id="34" dur="500" fill="hold"/>
                                        <p:tgtEl>
                                          <p:spTgt spid="40"/>
                                        </p:tgtEl>
                                        <p:attrNameLst>
                                          <p:attrName>ppt_x</p:attrName>
                                        </p:attrNameLst>
                                      </p:cBhvr>
                                      <p:tavLst>
                                        <p:tav tm="0">
                                          <p:val>
                                            <p:strVal val="#ppt_x"/>
                                          </p:val>
                                        </p:tav>
                                        <p:tav tm="100000">
                                          <p:val>
                                            <p:strVal val="#ppt_x"/>
                                          </p:val>
                                        </p:tav>
                                      </p:tavLst>
                                    </p:anim>
                                    <p:anim calcmode="lin" valueType="num">
                                      <p:cBhvr additive="base">
                                        <p:cTn id="35" dur="500" fill="hold"/>
                                        <p:tgtEl>
                                          <p:spTgt spid="40"/>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8" grpId="0"/>
      <p:bldP spid="39" grpId="0"/>
      <p:bldP spid="40" grpId="0"/>
      <p:bldP spid="4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7" name="图片 26"/>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30"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35" name="矩形: 圆角 28">
            <a:extLst>
              <a:ext uri="{FF2B5EF4-FFF2-40B4-BE49-F238E27FC236}">
                <a16:creationId xmlns="" xmlns:a16="http://schemas.microsoft.com/office/drawing/2014/main" id="{131B325E-2DCA-48B3-A101-72A0E6168A22}"/>
              </a:ext>
            </a:extLst>
          </p:cNvPr>
          <p:cNvSpPr/>
          <p:nvPr/>
        </p:nvSpPr>
        <p:spPr>
          <a:xfrm>
            <a:off x="2117848" y="3068910"/>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圆角 23">
            <a:extLst>
              <a:ext uri="{FF2B5EF4-FFF2-40B4-BE49-F238E27FC236}">
                <a16:creationId xmlns="" xmlns:a16="http://schemas.microsoft.com/office/drawing/2014/main" id="{300E2F83-980F-4646-9605-A7A92EEABED1}"/>
              </a:ext>
            </a:extLst>
          </p:cNvPr>
          <p:cNvSpPr/>
          <p:nvPr/>
        </p:nvSpPr>
        <p:spPr>
          <a:xfrm>
            <a:off x="2117848" y="2196729"/>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矩形: 圆角 19">
            <a:extLst>
              <a:ext uri="{FF2B5EF4-FFF2-40B4-BE49-F238E27FC236}">
                <a16:creationId xmlns="" xmlns:a16="http://schemas.microsoft.com/office/drawing/2014/main" id="{B8A3F29C-BCBE-4833-A647-419A903C7E42}"/>
              </a:ext>
            </a:extLst>
          </p:cNvPr>
          <p:cNvSpPr/>
          <p:nvPr/>
        </p:nvSpPr>
        <p:spPr>
          <a:xfrm>
            <a:off x="2117848" y="1338809"/>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8" name="组合 16">
            <a:extLst>
              <a:ext uri="{FF2B5EF4-FFF2-40B4-BE49-F238E27FC236}">
                <a16:creationId xmlns="" xmlns:a16="http://schemas.microsoft.com/office/drawing/2014/main" id="{90EED6C8-8E0C-4E36-A035-FB597D3DB7B9}"/>
              </a:ext>
            </a:extLst>
          </p:cNvPr>
          <p:cNvGrpSpPr/>
          <p:nvPr/>
        </p:nvGrpSpPr>
        <p:grpSpPr>
          <a:xfrm>
            <a:off x="1500166" y="1285866"/>
            <a:ext cx="555915" cy="555915"/>
            <a:chOff x="2715491" y="2942952"/>
            <a:chExt cx="872836" cy="872836"/>
          </a:xfrm>
        </p:grpSpPr>
        <p:sp>
          <p:nvSpPr>
            <p:cNvPr id="39"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1" name="组合 22">
            <a:extLst>
              <a:ext uri="{FF2B5EF4-FFF2-40B4-BE49-F238E27FC236}">
                <a16:creationId xmlns="" xmlns:a16="http://schemas.microsoft.com/office/drawing/2014/main" id="{B728D56F-1096-4CF9-B308-00E05DFE0F52}"/>
              </a:ext>
            </a:extLst>
          </p:cNvPr>
          <p:cNvGrpSpPr/>
          <p:nvPr/>
        </p:nvGrpSpPr>
        <p:grpSpPr>
          <a:xfrm>
            <a:off x="1500166" y="2143786"/>
            <a:ext cx="555915" cy="555915"/>
            <a:chOff x="2715491" y="2942952"/>
            <a:chExt cx="872836" cy="872836"/>
          </a:xfrm>
        </p:grpSpPr>
        <p:sp>
          <p:nvSpPr>
            <p:cNvPr id="42"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4" name="组合 27">
            <a:extLst>
              <a:ext uri="{FF2B5EF4-FFF2-40B4-BE49-F238E27FC236}">
                <a16:creationId xmlns="" xmlns:a16="http://schemas.microsoft.com/office/drawing/2014/main" id="{FA105715-1C9B-4BEB-9C6F-100B3DB0782F}"/>
              </a:ext>
            </a:extLst>
          </p:cNvPr>
          <p:cNvGrpSpPr/>
          <p:nvPr/>
        </p:nvGrpSpPr>
        <p:grpSpPr>
          <a:xfrm>
            <a:off x="1500166" y="3015967"/>
            <a:ext cx="555915" cy="555915"/>
            <a:chOff x="2715491" y="2942952"/>
            <a:chExt cx="872836" cy="872836"/>
          </a:xfrm>
        </p:grpSpPr>
        <p:sp>
          <p:nvSpPr>
            <p:cNvPr id="45"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7" name="文本框 63">
            <a:extLst>
              <a:ext uri="{FF2B5EF4-FFF2-40B4-BE49-F238E27FC236}">
                <a16:creationId xmlns="" xmlns:a16="http://schemas.microsoft.com/office/drawing/2014/main" id="{56A9B0EF-52B6-40DC-A3DC-21A8EE3EE0FB}"/>
              </a:ext>
            </a:extLst>
          </p:cNvPr>
          <p:cNvSpPr txBox="1"/>
          <p:nvPr/>
        </p:nvSpPr>
        <p:spPr>
          <a:xfrm>
            <a:off x="2150892" y="1401784"/>
            <a:ext cx="4064181"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10000"/>
              </a:lnSpc>
              <a:buSzPct val="25000"/>
            </a:pPr>
            <a:r>
              <a:rPr lang="zh-CN" altLang="en-US" sz="1600" dirty="0" smtClean="0">
                <a:latin typeface="宋体" panose="02010600030101010101" pitchFamily="2" charset="-122"/>
                <a:ea typeface="思源黑体" pitchFamily="34" charset="-122"/>
                <a:sym typeface="+mn-ea"/>
              </a:rPr>
              <a:t>时时提醒团队成员：他们都是团队的一份子</a:t>
            </a:r>
            <a:endParaRPr lang="zh-CN" altLang="en-US" sz="1600" b="1" dirty="0">
              <a:latin typeface="思源黑体" pitchFamily="34" charset="-122"/>
              <a:ea typeface="思源黑体" pitchFamily="34" charset="-122"/>
              <a:cs typeface="微软雅黑" panose="020B0503020204020204" pitchFamily="34" charset="-122"/>
            </a:endParaRPr>
          </a:p>
        </p:txBody>
      </p:sp>
      <p:sp>
        <p:nvSpPr>
          <p:cNvPr id="48" name="文本框 63">
            <a:extLst>
              <a:ext uri="{FF2B5EF4-FFF2-40B4-BE49-F238E27FC236}">
                <a16:creationId xmlns="" xmlns:a16="http://schemas.microsoft.com/office/drawing/2014/main" id="{661400DF-E52C-4021-9917-3B44BAEE5FB4}"/>
              </a:ext>
            </a:extLst>
          </p:cNvPr>
          <p:cNvSpPr txBox="1"/>
          <p:nvPr/>
        </p:nvSpPr>
        <p:spPr>
          <a:xfrm>
            <a:off x="2150893" y="2267321"/>
            <a:ext cx="427849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10000"/>
              </a:lnSpc>
              <a:buSzPct val="25000"/>
            </a:pPr>
            <a:r>
              <a:rPr lang="zh-CN" altLang="en-US" sz="1600" dirty="0" smtClean="0">
                <a:latin typeface="宋体" panose="02010600030101010101" pitchFamily="2" charset="-122"/>
                <a:ea typeface="思源黑体" pitchFamily="34" charset="-122"/>
                <a:sym typeface="+mn-ea"/>
              </a:rPr>
              <a:t>将团队的注意力集中在固定可衡量的目标上</a:t>
            </a:r>
            <a:endParaRPr lang="zh-CN" altLang="en-US" sz="1600" b="1" dirty="0">
              <a:latin typeface="思源黑体" pitchFamily="34" charset="-122"/>
              <a:ea typeface="思源黑体" pitchFamily="34" charset="-122"/>
              <a:cs typeface="微软雅黑" panose="020B0503020204020204" pitchFamily="34" charset="-122"/>
            </a:endParaRPr>
          </a:p>
        </p:txBody>
      </p:sp>
      <p:sp>
        <p:nvSpPr>
          <p:cNvPr id="49" name="文本框 63">
            <a:extLst>
              <a:ext uri="{FF2B5EF4-FFF2-40B4-BE49-F238E27FC236}">
                <a16:creationId xmlns="" xmlns:a16="http://schemas.microsoft.com/office/drawing/2014/main" id="{8D174C72-8309-4BA2-85A5-888BAFB8E2BB}"/>
              </a:ext>
            </a:extLst>
          </p:cNvPr>
          <p:cNvSpPr txBox="1"/>
          <p:nvPr/>
        </p:nvSpPr>
        <p:spPr>
          <a:xfrm>
            <a:off x="2143108" y="3124577"/>
            <a:ext cx="4357686"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10000"/>
              </a:lnSpc>
              <a:buSzPct val="25000"/>
            </a:pPr>
            <a:r>
              <a:rPr lang="zh-CN" altLang="en-US" sz="1600" dirty="0" smtClean="0">
                <a:latin typeface="宋体" panose="02010600030101010101" pitchFamily="2" charset="-122"/>
                <a:ea typeface="思源黑体" pitchFamily="34" charset="-122"/>
                <a:sym typeface="+mn-ea"/>
              </a:rPr>
              <a:t>利用友谊的强大力量强化团队</a:t>
            </a:r>
            <a:endParaRPr lang="zh-CN" altLang="en-US" sz="1600" b="1" dirty="0">
              <a:latin typeface="思源黑体" pitchFamily="34" charset="-122"/>
              <a:ea typeface="思源黑体" pitchFamily="34" charset="-122"/>
              <a:cs typeface="微软雅黑" panose="020B0503020204020204" pitchFamily="34" charset="-122"/>
            </a:endParaRPr>
          </a:p>
        </p:txBody>
      </p:sp>
      <p:sp>
        <p:nvSpPr>
          <p:cNvPr id="50" name="文本框 1">
            <a:extLst>
              <a:ext uri="{FF2B5EF4-FFF2-40B4-BE49-F238E27FC236}">
                <a16:creationId xmlns="" xmlns:a16="http://schemas.microsoft.com/office/drawing/2014/main" id="{17E5A03C-F133-42ED-A4F9-7315EC497694}"/>
              </a:ext>
            </a:extLst>
          </p:cNvPr>
          <p:cNvSpPr txBox="1"/>
          <p:nvPr/>
        </p:nvSpPr>
        <p:spPr>
          <a:xfrm>
            <a:off x="1641145" y="134146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9</a:t>
            </a:r>
            <a:endParaRPr lang="zh-CN" altLang="en-US" sz="2700" b="1" dirty="0">
              <a:solidFill>
                <a:schemeClr val="bg1"/>
              </a:solidFill>
              <a:cs typeface="+mn-ea"/>
              <a:sym typeface="+mn-lt"/>
            </a:endParaRPr>
          </a:p>
        </p:txBody>
      </p:sp>
      <p:sp>
        <p:nvSpPr>
          <p:cNvPr id="51" name="文本框 56">
            <a:extLst>
              <a:ext uri="{FF2B5EF4-FFF2-40B4-BE49-F238E27FC236}">
                <a16:creationId xmlns="" xmlns:a16="http://schemas.microsoft.com/office/drawing/2014/main" id="{46E1DD4B-49AD-4C3D-875D-012163D8A276}"/>
              </a:ext>
            </a:extLst>
          </p:cNvPr>
          <p:cNvSpPr txBox="1"/>
          <p:nvPr/>
        </p:nvSpPr>
        <p:spPr>
          <a:xfrm>
            <a:off x="1571604" y="2184849"/>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10</a:t>
            </a:r>
            <a:endParaRPr lang="zh-CN" altLang="en-US" sz="2700" b="1" dirty="0">
              <a:solidFill>
                <a:schemeClr val="bg1"/>
              </a:solidFill>
              <a:cs typeface="+mn-ea"/>
              <a:sym typeface="+mn-lt"/>
            </a:endParaRPr>
          </a:p>
        </p:txBody>
      </p:sp>
      <p:sp>
        <p:nvSpPr>
          <p:cNvPr id="52" name="文本框 57">
            <a:extLst>
              <a:ext uri="{FF2B5EF4-FFF2-40B4-BE49-F238E27FC236}">
                <a16:creationId xmlns="" xmlns:a16="http://schemas.microsoft.com/office/drawing/2014/main" id="{C68179CE-9512-4D02-B790-8F3BC1F62E14}"/>
              </a:ext>
            </a:extLst>
          </p:cNvPr>
          <p:cNvSpPr txBox="1"/>
          <p:nvPr/>
        </p:nvSpPr>
        <p:spPr>
          <a:xfrm>
            <a:off x="1571604" y="3063120"/>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11</a:t>
            </a:r>
            <a:endParaRPr lang="zh-CN" altLang="en-US" sz="2700" b="1" dirty="0">
              <a:solidFill>
                <a:schemeClr val="bg1"/>
              </a:solidFill>
              <a:cs typeface="+mn-ea"/>
              <a:sym typeface="+mn-lt"/>
            </a:endParaRPr>
          </a:p>
        </p:txBody>
      </p:sp>
      <p:sp>
        <p:nvSpPr>
          <p:cNvPr id="53" name="矩形: 圆角 28">
            <a:extLst>
              <a:ext uri="{FF2B5EF4-FFF2-40B4-BE49-F238E27FC236}">
                <a16:creationId xmlns="" xmlns:a16="http://schemas.microsoft.com/office/drawing/2014/main" id="{131B325E-2DCA-48B3-A101-72A0E6168A22}"/>
              </a:ext>
            </a:extLst>
          </p:cNvPr>
          <p:cNvSpPr/>
          <p:nvPr/>
        </p:nvSpPr>
        <p:spPr>
          <a:xfrm>
            <a:off x="2117848" y="3982015"/>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4" name="组合 27">
            <a:extLst>
              <a:ext uri="{FF2B5EF4-FFF2-40B4-BE49-F238E27FC236}">
                <a16:creationId xmlns="" xmlns:a16="http://schemas.microsoft.com/office/drawing/2014/main" id="{FA105715-1C9B-4BEB-9C6F-100B3DB0782F}"/>
              </a:ext>
            </a:extLst>
          </p:cNvPr>
          <p:cNvGrpSpPr/>
          <p:nvPr/>
        </p:nvGrpSpPr>
        <p:grpSpPr>
          <a:xfrm>
            <a:off x="1500166" y="3929072"/>
            <a:ext cx="555915" cy="555915"/>
            <a:chOff x="2715491" y="2942952"/>
            <a:chExt cx="872836" cy="872836"/>
          </a:xfrm>
        </p:grpSpPr>
        <p:sp>
          <p:nvSpPr>
            <p:cNvPr id="55"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7" name="文本框 63">
            <a:extLst>
              <a:ext uri="{FF2B5EF4-FFF2-40B4-BE49-F238E27FC236}">
                <a16:creationId xmlns="" xmlns:a16="http://schemas.microsoft.com/office/drawing/2014/main" id="{8D174C72-8309-4BA2-85A5-888BAFB8E2BB}"/>
              </a:ext>
            </a:extLst>
          </p:cNvPr>
          <p:cNvSpPr txBox="1"/>
          <p:nvPr/>
        </p:nvSpPr>
        <p:spPr>
          <a:xfrm>
            <a:off x="2222330" y="4053271"/>
            <a:ext cx="4064181"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10000"/>
              </a:lnSpc>
              <a:buSzPct val="25000"/>
            </a:pPr>
            <a:r>
              <a:rPr lang="zh-CN" altLang="en-US" sz="1600" dirty="0" smtClean="0">
                <a:latin typeface="宋体" panose="02010600030101010101" pitchFamily="2" charset="-122"/>
                <a:ea typeface="思源黑体" pitchFamily="34" charset="-122"/>
                <a:sym typeface="+mn-ea"/>
              </a:rPr>
              <a:t>选择领导者时要把握用人唯才原则</a:t>
            </a:r>
            <a:endParaRPr lang="zh-CN" altLang="en-US" sz="1600" b="1" dirty="0">
              <a:latin typeface="思源黑体" pitchFamily="34" charset="-122"/>
              <a:ea typeface="思源黑体" pitchFamily="34" charset="-122"/>
              <a:cs typeface="微软雅黑" panose="020B0503020204020204" pitchFamily="34" charset="-122"/>
            </a:endParaRPr>
          </a:p>
        </p:txBody>
      </p:sp>
      <p:sp>
        <p:nvSpPr>
          <p:cNvPr id="58" name="文本框 57">
            <a:extLst>
              <a:ext uri="{FF2B5EF4-FFF2-40B4-BE49-F238E27FC236}">
                <a16:creationId xmlns="" xmlns:a16="http://schemas.microsoft.com/office/drawing/2014/main" id="{C68179CE-9512-4D02-B790-8F3BC1F62E14}"/>
              </a:ext>
            </a:extLst>
          </p:cNvPr>
          <p:cNvSpPr txBox="1"/>
          <p:nvPr/>
        </p:nvSpPr>
        <p:spPr>
          <a:xfrm>
            <a:off x="1571604" y="3976225"/>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12</a:t>
            </a:r>
            <a:endParaRPr lang="zh-CN" altLang="en-US" sz="2700" b="1" dirty="0">
              <a:solidFill>
                <a:schemeClr val="bg1"/>
              </a:solidFill>
              <a:cs typeface="+mn-ea"/>
              <a:sym typeface="+mn-lt"/>
            </a:endParaRPr>
          </a:p>
        </p:txBody>
      </p:sp>
      <p:pic>
        <p:nvPicPr>
          <p:cNvPr id="29" name="Picture 4"/>
          <p:cNvPicPr>
            <a:picLocks noChangeAspect="1" noChangeArrowheads="1"/>
          </p:cNvPicPr>
          <p:nvPr/>
        </p:nvPicPr>
        <p:blipFill>
          <a:blip r:embed="rId5" cstate="print">
            <a:extLst>
              <a:ext uri="{28A0092B-C50C-407E-A947-70E740481C1C}">
                <a14:useLocalDpi xmlns="" xmlns:a14="http://schemas.microsoft.com/office/drawing/2010/main" val="0"/>
              </a:ext>
            </a:extLst>
          </a:blip>
          <a:stretch>
            <a:fillRect/>
          </a:stretch>
        </p:blipFill>
        <p:spPr bwMode="auto">
          <a:xfrm flipH="1">
            <a:off x="6500825" y="1285866"/>
            <a:ext cx="2105993" cy="3143272"/>
          </a:xfrm>
          <a:prstGeom prst="rect">
            <a:avLst/>
          </a:prstGeom>
          <a:noFill/>
          <a:ln w="28575">
            <a:solidFill>
              <a:sysClr val="window" lastClr="FFFFFF"/>
            </a:solidFill>
          </a:ln>
          <a:effectLst>
            <a:outerShdw blurRad="63500" sx="102000" sy="102000" algn="c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p:cTn id="14" dur="500" fill="hold"/>
                                        <p:tgtEl>
                                          <p:spTgt spid="27"/>
                                        </p:tgtEl>
                                        <p:attrNameLst>
                                          <p:attrName>ppt_w</p:attrName>
                                        </p:attrNameLst>
                                      </p:cBhvr>
                                      <p:tavLst>
                                        <p:tav tm="0">
                                          <p:val>
                                            <p:fltVal val="0"/>
                                          </p:val>
                                        </p:tav>
                                        <p:tav tm="100000">
                                          <p:val>
                                            <p:strVal val="#ppt_w"/>
                                          </p:val>
                                        </p:tav>
                                      </p:tavLst>
                                    </p:anim>
                                    <p:anim calcmode="lin" valueType="num">
                                      <p:cBhvr>
                                        <p:cTn id="15" dur="500" fill="hold"/>
                                        <p:tgtEl>
                                          <p:spTgt spid="27"/>
                                        </p:tgtEl>
                                        <p:attrNameLst>
                                          <p:attrName>ppt_h</p:attrName>
                                        </p:attrNameLst>
                                      </p:cBhvr>
                                      <p:tavLst>
                                        <p:tav tm="0">
                                          <p:val>
                                            <p:fltVal val="0"/>
                                          </p:val>
                                        </p:tav>
                                        <p:tav tm="100000">
                                          <p:val>
                                            <p:strVal val="#ppt_h"/>
                                          </p:val>
                                        </p:tav>
                                      </p:tavLst>
                                    </p:anim>
                                    <p:animEffect transition="in" filter="fade">
                                      <p:cBhvr>
                                        <p:cTn id="16" dur="500"/>
                                        <p:tgtEl>
                                          <p:spTgt spid="27"/>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500" fill="hold"/>
                                        <p:tgtEl>
                                          <p:spTgt spid="47"/>
                                        </p:tgtEl>
                                        <p:attrNameLst>
                                          <p:attrName>ppt_x</p:attrName>
                                        </p:attrNameLst>
                                      </p:cBhvr>
                                      <p:tavLst>
                                        <p:tav tm="0">
                                          <p:val>
                                            <p:strVal val="#ppt_x"/>
                                          </p:val>
                                        </p:tav>
                                        <p:tav tm="100000">
                                          <p:val>
                                            <p:strVal val="#ppt_x"/>
                                          </p:val>
                                        </p:tav>
                                      </p:tavLst>
                                    </p:anim>
                                    <p:anim calcmode="lin" valueType="num">
                                      <p:cBhvr additive="base">
                                        <p:cTn id="26" dur="500" fill="hold"/>
                                        <p:tgtEl>
                                          <p:spTgt spid="4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cBhvr additive="base">
                                        <p:cTn id="29" dur="500" fill="hold"/>
                                        <p:tgtEl>
                                          <p:spTgt spid="48"/>
                                        </p:tgtEl>
                                        <p:attrNameLst>
                                          <p:attrName>ppt_x</p:attrName>
                                        </p:attrNameLst>
                                      </p:cBhvr>
                                      <p:tavLst>
                                        <p:tav tm="0">
                                          <p:val>
                                            <p:strVal val="#ppt_x"/>
                                          </p:val>
                                        </p:tav>
                                        <p:tav tm="100000">
                                          <p:val>
                                            <p:strVal val="#ppt_x"/>
                                          </p:val>
                                        </p:tav>
                                      </p:tavLst>
                                    </p:anim>
                                    <p:anim calcmode="lin" valueType="num">
                                      <p:cBhvr additive="base">
                                        <p:cTn id="30" dur="500" fill="hold"/>
                                        <p:tgtEl>
                                          <p:spTgt spid="48"/>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49"/>
                                        </p:tgtEl>
                                        <p:attrNameLst>
                                          <p:attrName>style.visibility</p:attrName>
                                        </p:attrNameLst>
                                      </p:cBhvr>
                                      <p:to>
                                        <p:strVal val="visible"/>
                                      </p:to>
                                    </p:set>
                                    <p:anim calcmode="lin" valueType="num">
                                      <p:cBhvr additive="base">
                                        <p:cTn id="34" dur="500" fill="hold"/>
                                        <p:tgtEl>
                                          <p:spTgt spid="49"/>
                                        </p:tgtEl>
                                        <p:attrNameLst>
                                          <p:attrName>ppt_x</p:attrName>
                                        </p:attrNameLst>
                                      </p:cBhvr>
                                      <p:tavLst>
                                        <p:tav tm="0">
                                          <p:val>
                                            <p:strVal val="#ppt_x"/>
                                          </p:val>
                                        </p:tav>
                                        <p:tav tm="100000">
                                          <p:val>
                                            <p:strVal val="#ppt_x"/>
                                          </p:val>
                                        </p:tav>
                                      </p:tavLst>
                                    </p:anim>
                                    <p:anim calcmode="lin" valueType="num">
                                      <p:cBhvr additive="base">
                                        <p:cTn id="35" dur="500" fill="hold"/>
                                        <p:tgtEl>
                                          <p:spTgt spid="49"/>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57"/>
                                        </p:tgtEl>
                                        <p:attrNameLst>
                                          <p:attrName>style.visibility</p:attrName>
                                        </p:attrNameLst>
                                      </p:cBhvr>
                                      <p:to>
                                        <p:strVal val="visible"/>
                                      </p:to>
                                    </p:set>
                                    <p:anim calcmode="lin" valueType="num">
                                      <p:cBhvr additive="base">
                                        <p:cTn id="39" dur="500" fill="hold"/>
                                        <p:tgtEl>
                                          <p:spTgt spid="57"/>
                                        </p:tgtEl>
                                        <p:attrNameLst>
                                          <p:attrName>ppt_x</p:attrName>
                                        </p:attrNameLst>
                                      </p:cBhvr>
                                      <p:tavLst>
                                        <p:tav tm="0">
                                          <p:val>
                                            <p:strVal val="#ppt_x"/>
                                          </p:val>
                                        </p:tav>
                                        <p:tav tm="100000">
                                          <p:val>
                                            <p:strVal val="#ppt_x"/>
                                          </p:val>
                                        </p:tav>
                                      </p:tavLst>
                                    </p:anim>
                                    <p:anim calcmode="lin" valueType="num">
                                      <p:cBhvr additive="base">
                                        <p:cTn id="40"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7" grpId="0"/>
      <p:bldP spid="48" grpId="0"/>
      <p:bldP spid="49" grpId="0"/>
      <p:bldP spid="5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37" name="图片 36"/>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38"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36" name="矩形: 圆角 28">
            <a:extLst>
              <a:ext uri="{FF2B5EF4-FFF2-40B4-BE49-F238E27FC236}">
                <a16:creationId xmlns="" xmlns:a16="http://schemas.microsoft.com/office/drawing/2014/main" id="{131B325E-2DCA-48B3-A101-72A0E6168A22}"/>
              </a:ext>
            </a:extLst>
          </p:cNvPr>
          <p:cNvSpPr/>
          <p:nvPr/>
        </p:nvSpPr>
        <p:spPr>
          <a:xfrm>
            <a:off x="4618178" y="3068910"/>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矩形: 圆角 23">
            <a:extLst>
              <a:ext uri="{FF2B5EF4-FFF2-40B4-BE49-F238E27FC236}">
                <a16:creationId xmlns="" xmlns:a16="http://schemas.microsoft.com/office/drawing/2014/main" id="{300E2F83-980F-4646-9605-A7A92EEABED1}"/>
              </a:ext>
            </a:extLst>
          </p:cNvPr>
          <p:cNvSpPr/>
          <p:nvPr/>
        </p:nvSpPr>
        <p:spPr>
          <a:xfrm>
            <a:off x="4618178" y="2196729"/>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矩形: 圆角 19">
            <a:extLst>
              <a:ext uri="{FF2B5EF4-FFF2-40B4-BE49-F238E27FC236}">
                <a16:creationId xmlns="" xmlns:a16="http://schemas.microsoft.com/office/drawing/2014/main" id="{B8A3F29C-BCBE-4833-A647-419A903C7E42}"/>
              </a:ext>
            </a:extLst>
          </p:cNvPr>
          <p:cNvSpPr/>
          <p:nvPr/>
        </p:nvSpPr>
        <p:spPr>
          <a:xfrm>
            <a:off x="4618178" y="1338809"/>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1" name="组合 16">
            <a:extLst>
              <a:ext uri="{FF2B5EF4-FFF2-40B4-BE49-F238E27FC236}">
                <a16:creationId xmlns="" xmlns:a16="http://schemas.microsoft.com/office/drawing/2014/main" id="{90EED6C8-8E0C-4E36-A035-FB597D3DB7B9}"/>
              </a:ext>
            </a:extLst>
          </p:cNvPr>
          <p:cNvGrpSpPr/>
          <p:nvPr/>
        </p:nvGrpSpPr>
        <p:grpSpPr>
          <a:xfrm>
            <a:off x="4000496" y="1285866"/>
            <a:ext cx="555915" cy="555915"/>
            <a:chOff x="2715491" y="2942952"/>
            <a:chExt cx="872836" cy="872836"/>
          </a:xfrm>
        </p:grpSpPr>
        <p:sp>
          <p:nvSpPr>
            <p:cNvPr id="42"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4" name="组合 22">
            <a:extLst>
              <a:ext uri="{FF2B5EF4-FFF2-40B4-BE49-F238E27FC236}">
                <a16:creationId xmlns="" xmlns:a16="http://schemas.microsoft.com/office/drawing/2014/main" id="{B728D56F-1096-4CF9-B308-00E05DFE0F52}"/>
              </a:ext>
            </a:extLst>
          </p:cNvPr>
          <p:cNvGrpSpPr/>
          <p:nvPr/>
        </p:nvGrpSpPr>
        <p:grpSpPr>
          <a:xfrm>
            <a:off x="4000496" y="2143786"/>
            <a:ext cx="555915" cy="555915"/>
            <a:chOff x="2715491" y="2942952"/>
            <a:chExt cx="872836" cy="872836"/>
          </a:xfrm>
        </p:grpSpPr>
        <p:sp>
          <p:nvSpPr>
            <p:cNvPr id="45"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7" name="组合 27">
            <a:extLst>
              <a:ext uri="{FF2B5EF4-FFF2-40B4-BE49-F238E27FC236}">
                <a16:creationId xmlns="" xmlns:a16="http://schemas.microsoft.com/office/drawing/2014/main" id="{FA105715-1C9B-4BEB-9C6F-100B3DB0782F}"/>
              </a:ext>
            </a:extLst>
          </p:cNvPr>
          <p:cNvGrpSpPr/>
          <p:nvPr/>
        </p:nvGrpSpPr>
        <p:grpSpPr>
          <a:xfrm>
            <a:off x="4000496" y="3015967"/>
            <a:ext cx="555915" cy="555915"/>
            <a:chOff x="2715491" y="2942952"/>
            <a:chExt cx="872836" cy="872836"/>
          </a:xfrm>
        </p:grpSpPr>
        <p:sp>
          <p:nvSpPr>
            <p:cNvPr id="4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0" name="文本框 63">
            <a:extLst>
              <a:ext uri="{FF2B5EF4-FFF2-40B4-BE49-F238E27FC236}">
                <a16:creationId xmlns="" xmlns:a16="http://schemas.microsoft.com/office/drawing/2014/main" id="{56A9B0EF-52B6-40DC-A3DC-21A8EE3EE0FB}"/>
              </a:ext>
            </a:extLst>
          </p:cNvPr>
          <p:cNvSpPr txBox="1"/>
          <p:nvPr/>
        </p:nvSpPr>
        <p:spPr>
          <a:xfrm>
            <a:off x="4651222" y="1401784"/>
            <a:ext cx="4064181"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smtClean="0">
                <a:latin typeface="宋体" panose="02010600030101010101" pitchFamily="2" charset="-122"/>
                <a:ea typeface="思源黑体" pitchFamily="34" charset="-122"/>
                <a:sym typeface="+mn-ea"/>
              </a:rPr>
              <a:t>领导者需具备强烈的团队使命感</a:t>
            </a:r>
            <a:endParaRPr lang="zh-CN" altLang="en-US" sz="1600" b="1" dirty="0">
              <a:solidFill>
                <a:schemeClr val="tx1">
                  <a:lumMod val="75000"/>
                  <a:lumOff val="25000"/>
                </a:schemeClr>
              </a:solidFill>
              <a:latin typeface="思源黑体" pitchFamily="34" charset="-122"/>
              <a:ea typeface="思源黑体" pitchFamily="34" charset="-122"/>
              <a:cs typeface="微软雅黑" panose="020B0503020204020204" pitchFamily="34" charset="-122"/>
            </a:endParaRPr>
          </a:p>
        </p:txBody>
      </p:sp>
      <p:sp>
        <p:nvSpPr>
          <p:cNvPr id="51" name="文本框 63">
            <a:extLst>
              <a:ext uri="{FF2B5EF4-FFF2-40B4-BE49-F238E27FC236}">
                <a16:creationId xmlns="" xmlns:a16="http://schemas.microsoft.com/office/drawing/2014/main" id="{661400DF-E52C-4021-9917-3B44BAEE5FB4}"/>
              </a:ext>
            </a:extLst>
          </p:cNvPr>
          <p:cNvSpPr txBox="1"/>
          <p:nvPr/>
        </p:nvSpPr>
        <p:spPr>
          <a:xfrm>
            <a:off x="4651223" y="2267321"/>
            <a:ext cx="427849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smtClean="0">
                <a:latin typeface="宋体" panose="02010600030101010101" pitchFamily="2" charset="-122"/>
                <a:ea typeface="思源黑体" pitchFamily="34" charset="-122"/>
                <a:sym typeface="+mn-ea"/>
              </a:rPr>
              <a:t>奖赏优异的表现，绝不姑息错误</a:t>
            </a:r>
            <a:endParaRPr lang="zh-CN" altLang="en-US" sz="1600" b="1" dirty="0">
              <a:solidFill>
                <a:schemeClr val="tx1">
                  <a:lumMod val="75000"/>
                  <a:lumOff val="25000"/>
                </a:schemeClr>
              </a:solidFill>
              <a:latin typeface="思源黑体" pitchFamily="34" charset="-122"/>
              <a:ea typeface="思源黑体" pitchFamily="34" charset="-122"/>
              <a:cs typeface="微软雅黑" panose="020B0503020204020204" pitchFamily="34" charset="-122"/>
            </a:endParaRPr>
          </a:p>
        </p:txBody>
      </p:sp>
      <p:sp>
        <p:nvSpPr>
          <p:cNvPr id="52" name="文本框 63">
            <a:extLst>
              <a:ext uri="{FF2B5EF4-FFF2-40B4-BE49-F238E27FC236}">
                <a16:creationId xmlns="" xmlns:a16="http://schemas.microsoft.com/office/drawing/2014/main" id="{8D174C72-8309-4BA2-85A5-888BAFB8E2BB}"/>
              </a:ext>
            </a:extLst>
          </p:cNvPr>
          <p:cNvSpPr txBox="1"/>
          <p:nvPr/>
        </p:nvSpPr>
        <p:spPr>
          <a:xfrm>
            <a:off x="4643438" y="3124577"/>
            <a:ext cx="4357686"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smtClean="0">
                <a:latin typeface="宋体" panose="02010600030101010101" pitchFamily="2" charset="-122"/>
                <a:ea typeface="思源黑体" pitchFamily="34" charset="-122"/>
                <a:sym typeface="+mn-ea"/>
              </a:rPr>
              <a:t>记住每位团队成员看事情的角度都不一样</a:t>
            </a:r>
            <a:endParaRPr lang="zh-CN" altLang="en-US" sz="1600" b="1" dirty="0">
              <a:solidFill>
                <a:schemeClr val="tx1">
                  <a:lumMod val="75000"/>
                  <a:lumOff val="25000"/>
                </a:schemeClr>
              </a:solidFill>
              <a:latin typeface="思源黑体" pitchFamily="34" charset="-122"/>
              <a:ea typeface="思源黑体" pitchFamily="34" charset="-122"/>
              <a:cs typeface="微软雅黑" panose="020B0503020204020204" pitchFamily="34" charset="-122"/>
            </a:endParaRPr>
          </a:p>
        </p:txBody>
      </p:sp>
      <p:sp>
        <p:nvSpPr>
          <p:cNvPr id="53" name="文本框 1">
            <a:extLst>
              <a:ext uri="{FF2B5EF4-FFF2-40B4-BE49-F238E27FC236}">
                <a16:creationId xmlns="" xmlns:a16="http://schemas.microsoft.com/office/drawing/2014/main" id="{17E5A03C-F133-42ED-A4F9-7315EC497694}"/>
              </a:ext>
            </a:extLst>
          </p:cNvPr>
          <p:cNvSpPr txBox="1"/>
          <p:nvPr/>
        </p:nvSpPr>
        <p:spPr>
          <a:xfrm>
            <a:off x="4141475" y="134146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13</a:t>
            </a:r>
            <a:endParaRPr lang="zh-CN" altLang="en-US" sz="2700" b="1" dirty="0">
              <a:solidFill>
                <a:schemeClr val="bg1"/>
              </a:solidFill>
              <a:cs typeface="+mn-ea"/>
              <a:sym typeface="+mn-lt"/>
            </a:endParaRPr>
          </a:p>
        </p:txBody>
      </p:sp>
      <p:sp>
        <p:nvSpPr>
          <p:cNvPr id="54" name="文本框 56">
            <a:extLst>
              <a:ext uri="{FF2B5EF4-FFF2-40B4-BE49-F238E27FC236}">
                <a16:creationId xmlns="" xmlns:a16="http://schemas.microsoft.com/office/drawing/2014/main" id="{46E1DD4B-49AD-4C3D-875D-012163D8A276}"/>
              </a:ext>
            </a:extLst>
          </p:cNvPr>
          <p:cNvSpPr txBox="1"/>
          <p:nvPr/>
        </p:nvSpPr>
        <p:spPr>
          <a:xfrm>
            <a:off x="4071934" y="2184849"/>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14</a:t>
            </a:r>
            <a:endParaRPr lang="zh-CN" altLang="en-US" sz="2700" b="1" dirty="0">
              <a:solidFill>
                <a:schemeClr val="bg1"/>
              </a:solidFill>
              <a:cs typeface="+mn-ea"/>
              <a:sym typeface="+mn-lt"/>
            </a:endParaRPr>
          </a:p>
        </p:txBody>
      </p:sp>
      <p:sp>
        <p:nvSpPr>
          <p:cNvPr id="55" name="文本框 57">
            <a:extLst>
              <a:ext uri="{FF2B5EF4-FFF2-40B4-BE49-F238E27FC236}">
                <a16:creationId xmlns="" xmlns:a16="http://schemas.microsoft.com/office/drawing/2014/main" id="{C68179CE-9512-4D02-B790-8F3BC1F62E14}"/>
              </a:ext>
            </a:extLst>
          </p:cNvPr>
          <p:cNvSpPr txBox="1"/>
          <p:nvPr/>
        </p:nvSpPr>
        <p:spPr>
          <a:xfrm>
            <a:off x="4071934" y="3063120"/>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15</a:t>
            </a:r>
            <a:endParaRPr lang="zh-CN" altLang="en-US" sz="2700" b="1" dirty="0">
              <a:solidFill>
                <a:schemeClr val="bg1"/>
              </a:solidFill>
              <a:cs typeface="+mn-ea"/>
              <a:sym typeface="+mn-lt"/>
            </a:endParaRPr>
          </a:p>
        </p:txBody>
      </p:sp>
      <p:sp>
        <p:nvSpPr>
          <p:cNvPr id="56" name="矩形: 圆角 28">
            <a:extLst>
              <a:ext uri="{FF2B5EF4-FFF2-40B4-BE49-F238E27FC236}">
                <a16:creationId xmlns="" xmlns:a16="http://schemas.microsoft.com/office/drawing/2014/main" id="{131B325E-2DCA-48B3-A101-72A0E6168A22}"/>
              </a:ext>
            </a:extLst>
          </p:cNvPr>
          <p:cNvSpPr/>
          <p:nvPr/>
        </p:nvSpPr>
        <p:spPr>
          <a:xfrm>
            <a:off x="4618178" y="3982015"/>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7" name="组合 27">
            <a:extLst>
              <a:ext uri="{FF2B5EF4-FFF2-40B4-BE49-F238E27FC236}">
                <a16:creationId xmlns="" xmlns:a16="http://schemas.microsoft.com/office/drawing/2014/main" id="{FA105715-1C9B-4BEB-9C6F-100B3DB0782F}"/>
              </a:ext>
            </a:extLst>
          </p:cNvPr>
          <p:cNvGrpSpPr/>
          <p:nvPr/>
        </p:nvGrpSpPr>
        <p:grpSpPr>
          <a:xfrm>
            <a:off x="4000496" y="3929072"/>
            <a:ext cx="555915" cy="555915"/>
            <a:chOff x="2715491" y="2942952"/>
            <a:chExt cx="872836" cy="872836"/>
          </a:xfrm>
        </p:grpSpPr>
        <p:sp>
          <p:nvSpPr>
            <p:cNvPr id="5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0" name="文本框 63">
            <a:extLst>
              <a:ext uri="{FF2B5EF4-FFF2-40B4-BE49-F238E27FC236}">
                <a16:creationId xmlns="" xmlns:a16="http://schemas.microsoft.com/office/drawing/2014/main" id="{8D174C72-8309-4BA2-85A5-888BAFB8E2BB}"/>
              </a:ext>
            </a:extLst>
          </p:cNvPr>
          <p:cNvSpPr txBox="1"/>
          <p:nvPr/>
        </p:nvSpPr>
        <p:spPr>
          <a:xfrm>
            <a:off x="4722660" y="4053271"/>
            <a:ext cx="4064181"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smtClean="0">
                <a:latin typeface="宋体" panose="02010600030101010101" pitchFamily="2" charset="-122"/>
                <a:ea typeface="思源黑体" pitchFamily="34" charset="-122"/>
                <a:sym typeface="+mn-ea"/>
              </a:rPr>
              <a:t>征召团队成员时，应注重他们的成长潜能</a:t>
            </a:r>
            <a:endParaRPr lang="zh-CN" altLang="en-US" sz="1600" b="1" dirty="0">
              <a:solidFill>
                <a:schemeClr val="tx1">
                  <a:lumMod val="75000"/>
                  <a:lumOff val="25000"/>
                </a:schemeClr>
              </a:solidFill>
              <a:latin typeface="思源黑体" pitchFamily="34" charset="-122"/>
              <a:ea typeface="思源黑体" pitchFamily="34" charset="-122"/>
              <a:cs typeface="微软雅黑" panose="020B0503020204020204" pitchFamily="34" charset="-122"/>
            </a:endParaRPr>
          </a:p>
        </p:txBody>
      </p:sp>
      <p:sp>
        <p:nvSpPr>
          <p:cNvPr id="61" name="文本框 57">
            <a:extLst>
              <a:ext uri="{FF2B5EF4-FFF2-40B4-BE49-F238E27FC236}">
                <a16:creationId xmlns="" xmlns:a16="http://schemas.microsoft.com/office/drawing/2014/main" id="{C68179CE-9512-4D02-B790-8F3BC1F62E14}"/>
              </a:ext>
            </a:extLst>
          </p:cNvPr>
          <p:cNvSpPr txBox="1"/>
          <p:nvPr/>
        </p:nvSpPr>
        <p:spPr>
          <a:xfrm>
            <a:off x="4071934" y="3976225"/>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16</a:t>
            </a:r>
            <a:endParaRPr lang="zh-CN" altLang="en-US" sz="2700" b="1" dirty="0">
              <a:solidFill>
                <a:schemeClr val="bg1"/>
              </a:solidFill>
              <a:cs typeface="+mn-ea"/>
              <a:sym typeface="+mn-lt"/>
            </a:endParaRPr>
          </a:p>
        </p:txBody>
      </p:sp>
      <p:pic>
        <p:nvPicPr>
          <p:cNvPr id="29" name="Picture 6"/>
          <p:cNvPicPr>
            <a:picLocks noChangeAspect="1" noChangeArrowheads="1"/>
          </p:cNvPicPr>
          <p:nvPr/>
        </p:nvPicPr>
        <p:blipFill>
          <a:blip r:embed="rId5" cstate="print">
            <a:extLst>
              <a:ext uri="{28A0092B-C50C-407E-A947-70E740481C1C}">
                <a14:useLocalDpi xmlns="" xmlns:a14="http://schemas.microsoft.com/office/drawing/2010/main" val="0"/>
              </a:ext>
            </a:extLst>
          </a:blip>
          <a:stretch>
            <a:fillRect/>
          </a:stretch>
        </p:blipFill>
        <p:spPr bwMode="auto">
          <a:xfrm flipH="1">
            <a:off x="1357290" y="1214428"/>
            <a:ext cx="2124275" cy="3209722"/>
          </a:xfrm>
          <a:prstGeom prst="rect">
            <a:avLst/>
          </a:prstGeom>
          <a:noFill/>
          <a:ln w="28575">
            <a:solidFill>
              <a:sysClr val="window" lastClr="FFFFFF"/>
            </a:solidFill>
          </a:ln>
          <a:effectLst>
            <a:outerShdw blurRad="63500" sx="102000" sy="102000" algn="c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p:cTn id="14" dur="500" fill="hold"/>
                                        <p:tgtEl>
                                          <p:spTgt spid="37"/>
                                        </p:tgtEl>
                                        <p:attrNameLst>
                                          <p:attrName>ppt_w</p:attrName>
                                        </p:attrNameLst>
                                      </p:cBhvr>
                                      <p:tavLst>
                                        <p:tav tm="0">
                                          <p:val>
                                            <p:fltVal val="0"/>
                                          </p:val>
                                        </p:tav>
                                        <p:tav tm="100000">
                                          <p:val>
                                            <p:strVal val="#ppt_w"/>
                                          </p:val>
                                        </p:tav>
                                      </p:tavLst>
                                    </p:anim>
                                    <p:anim calcmode="lin" valueType="num">
                                      <p:cBhvr>
                                        <p:cTn id="15" dur="500" fill="hold"/>
                                        <p:tgtEl>
                                          <p:spTgt spid="37"/>
                                        </p:tgtEl>
                                        <p:attrNameLst>
                                          <p:attrName>ppt_h</p:attrName>
                                        </p:attrNameLst>
                                      </p:cBhvr>
                                      <p:tavLst>
                                        <p:tav tm="0">
                                          <p:val>
                                            <p:fltVal val="0"/>
                                          </p:val>
                                        </p:tav>
                                        <p:tav tm="100000">
                                          <p:val>
                                            <p:strVal val="#ppt_h"/>
                                          </p:val>
                                        </p:tav>
                                      </p:tavLst>
                                    </p:anim>
                                    <p:animEffect transition="in" filter="fade">
                                      <p:cBhvr>
                                        <p:cTn id="16" dur="500"/>
                                        <p:tgtEl>
                                          <p:spTgt spid="37"/>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1000"/>
                                        <p:tgtEl>
                                          <p:spTgt spid="38"/>
                                        </p:tgtEl>
                                      </p:cBhvr>
                                    </p:animEffect>
                                    <p:anim calcmode="lin" valueType="num">
                                      <p:cBhvr>
                                        <p:cTn id="21" dur="1000" fill="hold"/>
                                        <p:tgtEl>
                                          <p:spTgt spid="38"/>
                                        </p:tgtEl>
                                        <p:attrNameLst>
                                          <p:attrName>ppt_x</p:attrName>
                                        </p:attrNameLst>
                                      </p:cBhvr>
                                      <p:tavLst>
                                        <p:tav tm="0">
                                          <p:val>
                                            <p:strVal val="#ppt_x"/>
                                          </p:val>
                                        </p:tav>
                                        <p:tav tm="100000">
                                          <p:val>
                                            <p:strVal val="#ppt_x"/>
                                          </p:val>
                                        </p:tav>
                                      </p:tavLst>
                                    </p:anim>
                                    <p:anim calcmode="lin" valueType="num">
                                      <p:cBhvr>
                                        <p:cTn id="22" dur="1000" fill="hold"/>
                                        <p:tgtEl>
                                          <p:spTgt spid="38"/>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50"/>
                                        </p:tgtEl>
                                        <p:attrNameLst>
                                          <p:attrName>style.visibility</p:attrName>
                                        </p:attrNameLst>
                                      </p:cBhvr>
                                      <p:to>
                                        <p:strVal val="visible"/>
                                      </p:to>
                                    </p:set>
                                    <p:anim calcmode="lin" valueType="num">
                                      <p:cBhvr additive="base">
                                        <p:cTn id="25" dur="500" fill="hold"/>
                                        <p:tgtEl>
                                          <p:spTgt spid="50"/>
                                        </p:tgtEl>
                                        <p:attrNameLst>
                                          <p:attrName>ppt_x</p:attrName>
                                        </p:attrNameLst>
                                      </p:cBhvr>
                                      <p:tavLst>
                                        <p:tav tm="0">
                                          <p:val>
                                            <p:strVal val="#ppt_x"/>
                                          </p:val>
                                        </p:tav>
                                        <p:tav tm="100000">
                                          <p:val>
                                            <p:strVal val="#ppt_x"/>
                                          </p:val>
                                        </p:tav>
                                      </p:tavLst>
                                    </p:anim>
                                    <p:anim calcmode="lin" valueType="num">
                                      <p:cBhvr additive="base">
                                        <p:cTn id="26" dur="500" fill="hold"/>
                                        <p:tgtEl>
                                          <p:spTgt spid="5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51"/>
                                        </p:tgtEl>
                                        <p:attrNameLst>
                                          <p:attrName>style.visibility</p:attrName>
                                        </p:attrNameLst>
                                      </p:cBhvr>
                                      <p:to>
                                        <p:strVal val="visible"/>
                                      </p:to>
                                    </p:set>
                                    <p:anim calcmode="lin" valueType="num">
                                      <p:cBhvr additive="base">
                                        <p:cTn id="29" dur="500" fill="hold"/>
                                        <p:tgtEl>
                                          <p:spTgt spid="51"/>
                                        </p:tgtEl>
                                        <p:attrNameLst>
                                          <p:attrName>ppt_x</p:attrName>
                                        </p:attrNameLst>
                                      </p:cBhvr>
                                      <p:tavLst>
                                        <p:tav tm="0">
                                          <p:val>
                                            <p:strVal val="#ppt_x"/>
                                          </p:val>
                                        </p:tav>
                                        <p:tav tm="100000">
                                          <p:val>
                                            <p:strVal val="#ppt_x"/>
                                          </p:val>
                                        </p:tav>
                                      </p:tavLst>
                                    </p:anim>
                                    <p:anim calcmode="lin" valueType="num">
                                      <p:cBhvr additive="base">
                                        <p:cTn id="30" dur="500" fill="hold"/>
                                        <p:tgtEl>
                                          <p:spTgt spid="51"/>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500" fill="hold"/>
                                        <p:tgtEl>
                                          <p:spTgt spid="52"/>
                                        </p:tgtEl>
                                        <p:attrNameLst>
                                          <p:attrName>ppt_x</p:attrName>
                                        </p:attrNameLst>
                                      </p:cBhvr>
                                      <p:tavLst>
                                        <p:tav tm="0">
                                          <p:val>
                                            <p:strVal val="#ppt_x"/>
                                          </p:val>
                                        </p:tav>
                                        <p:tav tm="100000">
                                          <p:val>
                                            <p:strVal val="#ppt_x"/>
                                          </p:val>
                                        </p:tav>
                                      </p:tavLst>
                                    </p:anim>
                                    <p:anim calcmode="lin" valueType="num">
                                      <p:cBhvr additive="base">
                                        <p:cTn id="35" dur="500" fill="hold"/>
                                        <p:tgtEl>
                                          <p:spTgt spid="52"/>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60"/>
                                        </p:tgtEl>
                                        <p:attrNameLst>
                                          <p:attrName>style.visibility</p:attrName>
                                        </p:attrNameLst>
                                      </p:cBhvr>
                                      <p:to>
                                        <p:strVal val="visible"/>
                                      </p:to>
                                    </p:set>
                                    <p:anim calcmode="lin" valueType="num">
                                      <p:cBhvr additive="base">
                                        <p:cTn id="39" dur="500" fill="hold"/>
                                        <p:tgtEl>
                                          <p:spTgt spid="60"/>
                                        </p:tgtEl>
                                        <p:attrNameLst>
                                          <p:attrName>ppt_x</p:attrName>
                                        </p:attrNameLst>
                                      </p:cBhvr>
                                      <p:tavLst>
                                        <p:tav tm="0">
                                          <p:val>
                                            <p:strVal val="#ppt_x"/>
                                          </p:val>
                                        </p:tav>
                                        <p:tav tm="100000">
                                          <p:val>
                                            <p:strVal val="#ppt_x"/>
                                          </p:val>
                                        </p:tav>
                                      </p:tavLst>
                                    </p:anim>
                                    <p:anim calcmode="lin" valueType="num">
                                      <p:cBhvr additive="base">
                                        <p:cTn id="40"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50" grpId="0"/>
      <p:bldP spid="51" grpId="0"/>
      <p:bldP spid="52" grpId="0"/>
      <p:bldP spid="6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31" name="图片 30"/>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34"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36" name="矩形: 圆角 28">
            <a:extLst>
              <a:ext uri="{FF2B5EF4-FFF2-40B4-BE49-F238E27FC236}">
                <a16:creationId xmlns="" xmlns:a16="http://schemas.microsoft.com/office/drawing/2014/main" id="{131B325E-2DCA-48B3-A101-72A0E6168A22}"/>
              </a:ext>
            </a:extLst>
          </p:cNvPr>
          <p:cNvSpPr/>
          <p:nvPr/>
        </p:nvSpPr>
        <p:spPr>
          <a:xfrm>
            <a:off x="2046410" y="3068910"/>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矩形: 圆角 23">
            <a:extLst>
              <a:ext uri="{FF2B5EF4-FFF2-40B4-BE49-F238E27FC236}">
                <a16:creationId xmlns="" xmlns:a16="http://schemas.microsoft.com/office/drawing/2014/main" id="{300E2F83-980F-4646-9605-A7A92EEABED1}"/>
              </a:ext>
            </a:extLst>
          </p:cNvPr>
          <p:cNvSpPr/>
          <p:nvPr/>
        </p:nvSpPr>
        <p:spPr>
          <a:xfrm>
            <a:off x="2046410" y="2196729"/>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矩形: 圆角 19">
            <a:extLst>
              <a:ext uri="{FF2B5EF4-FFF2-40B4-BE49-F238E27FC236}">
                <a16:creationId xmlns="" xmlns:a16="http://schemas.microsoft.com/office/drawing/2014/main" id="{B8A3F29C-BCBE-4833-A647-419A903C7E42}"/>
              </a:ext>
            </a:extLst>
          </p:cNvPr>
          <p:cNvSpPr/>
          <p:nvPr/>
        </p:nvSpPr>
        <p:spPr>
          <a:xfrm>
            <a:off x="2046410" y="1338809"/>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9" name="组合 16">
            <a:extLst>
              <a:ext uri="{FF2B5EF4-FFF2-40B4-BE49-F238E27FC236}">
                <a16:creationId xmlns="" xmlns:a16="http://schemas.microsoft.com/office/drawing/2014/main" id="{90EED6C8-8E0C-4E36-A035-FB597D3DB7B9}"/>
              </a:ext>
            </a:extLst>
          </p:cNvPr>
          <p:cNvGrpSpPr/>
          <p:nvPr/>
        </p:nvGrpSpPr>
        <p:grpSpPr>
          <a:xfrm>
            <a:off x="1428728" y="1285866"/>
            <a:ext cx="555915" cy="555915"/>
            <a:chOff x="2715491" y="2942952"/>
            <a:chExt cx="872836" cy="872836"/>
          </a:xfrm>
        </p:grpSpPr>
        <p:sp>
          <p:nvSpPr>
            <p:cNvPr id="40"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2" name="组合 22">
            <a:extLst>
              <a:ext uri="{FF2B5EF4-FFF2-40B4-BE49-F238E27FC236}">
                <a16:creationId xmlns="" xmlns:a16="http://schemas.microsoft.com/office/drawing/2014/main" id="{B728D56F-1096-4CF9-B308-00E05DFE0F52}"/>
              </a:ext>
            </a:extLst>
          </p:cNvPr>
          <p:cNvGrpSpPr/>
          <p:nvPr/>
        </p:nvGrpSpPr>
        <p:grpSpPr>
          <a:xfrm>
            <a:off x="1428728" y="2143786"/>
            <a:ext cx="555915" cy="555915"/>
            <a:chOff x="2715491" y="2942952"/>
            <a:chExt cx="872836" cy="872836"/>
          </a:xfrm>
        </p:grpSpPr>
        <p:sp>
          <p:nvSpPr>
            <p:cNvPr id="43"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5" name="组合 27">
            <a:extLst>
              <a:ext uri="{FF2B5EF4-FFF2-40B4-BE49-F238E27FC236}">
                <a16:creationId xmlns="" xmlns:a16="http://schemas.microsoft.com/office/drawing/2014/main" id="{FA105715-1C9B-4BEB-9C6F-100B3DB0782F}"/>
              </a:ext>
            </a:extLst>
          </p:cNvPr>
          <p:cNvGrpSpPr/>
          <p:nvPr/>
        </p:nvGrpSpPr>
        <p:grpSpPr>
          <a:xfrm>
            <a:off x="1428728" y="3015967"/>
            <a:ext cx="555915" cy="555915"/>
            <a:chOff x="2715491" y="2942952"/>
            <a:chExt cx="872836" cy="872836"/>
          </a:xfrm>
        </p:grpSpPr>
        <p:sp>
          <p:nvSpPr>
            <p:cNvPr id="46"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8" name="文本框 63">
            <a:extLst>
              <a:ext uri="{FF2B5EF4-FFF2-40B4-BE49-F238E27FC236}">
                <a16:creationId xmlns="" xmlns:a16="http://schemas.microsoft.com/office/drawing/2014/main" id="{56A9B0EF-52B6-40DC-A3DC-21A8EE3EE0FB}"/>
              </a:ext>
            </a:extLst>
          </p:cNvPr>
          <p:cNvSpPr txBox="1"/>
          <p:nvPr/>
        </p:nvSpPr>
        <p:spPr>
          <a:xfrm>
            <a:off x="2079454" y="1401784"/>
            <a:ext cx="4064181"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24">
              <a:spcBef>
                <a:spcPct val="0"/>
              </a:spcBef>
              <a:defRPr/>
            </a:pPr>
            <a:r>
              <a:rPr lang="zh-CN" altLang="en-US" sz="1600" dirty="0" smtClean="0">
                <a:latin typeface="宋体" panose="02010600030101010101" pitchFamily="2" charset="-122"/>
                <a:ea typeface="思源黑体" pitchFamily="34" charset="-122"/>
                <a:sym typeface="+mn-ea"/>
              </a:rPr>
              <a:t>密切注意团队成员缺少的相关经验</a:t>
            </a:r>
            <a:endParaRPr lang="en-US" altLang="zh-CN" sz="1600" b="1" dirty="0">
              <a:solidFill>
                <a:schemeClr val="tx1">
                  <a:lumMod val="75000"/>
                  <a:lumOff val="25000"/>
                </a:schemeClr>
              </a:solidFill>
              <a:latin typeface="思源黑体" pitchFamily="34" charset="-122"/>
              <a:ea typeface="思源黑体" pitchFamily="34" charset="-122"/>
              <a:cs typeface="微软雅黑" panose="020B0503020204020204" pitchFamily="34" charset="-122"/>
              <a:sym typeface="+mn-lt"/>
            </a:endParaRPr>
          </a:p>
        </p:txBody>
      </p:sp>
      <p:sp>
        <p:nvSpPr>
          <p:cNvPr id="49" name="文本框 63">
            <a:extLst>
              <a:ext uri="{FF2B5EF4-FFF2-40B4-BE49-F238E27FC236}">
                <a16:creationId xmlns="" xmlns:a16="http://schemas.microsoft.com/office/drawing/2014/main" id="{661400DF-E52C-4021-9917-3B44BAEE5FB4}"/>
              </a:ext>
            </a:extLst>
          </p:cNvPr>
          <p:cNvSpPr txBox="1"/>
          <p:nvPr/>
        </p:nvSpPr>
        <p:spPr>
          <a:xfrm>
            <a:off x="2079455" y="2267321"/>
            <a:ext cx="427849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924">
              <a:spcBef>
                <a:spcPct val="0"/>
              </a:spcBef>
              <a:defRPr/>
            </a:pPr>
            <a:r>
              <a:rPr lang="zh-CN" altLang="en-US" sz="1600" dirty="0" smtClean="0">
                <a:latin typeface="宋体" panose="02010600030101010101" pitchFamily="2" charset="-122"/>
                <a:ea typeface="思源黑体" pitchFamily="34" charset="-122"/>
                <a:sym typeface="+mn-ea"/>
              </a:rPr>
              <a:t>应使不适任的成员退出团队</a:t>
            </a:r>
            <a:endParaRPr lang="en-US" altLang="zh-CN" sz="1600" b="1" dirty="0">
              <a:solidFill>
                <a:schemeClr val="tx1">
                  <a:lumMod val="75000"/>
                  <a:lumOff val="25000"/>
                </a:schemeClr>
              </a:solidFill>
              <a:latin typeface="思源黑体" pitchFamily="34" charset="-122"/>
              <a:ea typeface="思源黑体" pitchFamily="34" charset="-122"/>
              <a:cs typeface="微软雅黑" panose="020B0503020204020204" pitchFamily="34" charset="-122"/>
              <a:sym typeface="+mn-lt"/>
            </a:endParaRPr>
          </a:p>
        </p:txBody>
      </p:sp>
      <p:sp>
        <p:nvSpPr>
          <p:cNvPr id="50" name="文本框 63">
            <a:extLst>
              <a:ext uri="{FF2B5EF4-FFF2-40B4-BE49-F238E27FC236}">
                <a16:creationId xmlns="" xmlns:a16="http://schemas.microsoft.com/office/drawing/2014/main" id="{8D174C72-8309-4BA2-85A5-888BAFB8E2BB}"/>
              </a:ext>
            </a:extLst>
          </p:cNvPr>
          <p:cNvSpPr txBox="1"/>
          <p:nvPr/>
        </p:nvSpPr>
        <p:spPr>
          <a:xfrm>
            <a:off x="2071670" y="3124577"/>
            <a:ext cx="4357686"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24">
              <a:spcBef>
                <a:spcPct val="0"/>
              </a:spcBef>
              <a:defRPr/>
            </a:pPr>
            <a:r>
              <a:rPr lang="zh-CN" altLang="en-US" sz="1400" dirty="0" smtClean="0">
                <a:latin typeface="宋体" panose="02010600030101010101" pitchFamily="2" charset="-122"/>
                <a:ea typeface="思源黑体" pitchFamily="34" charset="-122"/>
                <a:sym typeface="+mn-ea"/>
              </a:rPr>
              <a:t>找到能将人际关系处理得很好的人，并培养他们</a:t>
            </a:r>
            <a:endParaRPr lang="en-US" altLang="zh-CN" sz="1400" b="1" dirty="0">
              <a:solidFill>
                <a:schemeClr val="tx1">
                  <a:lumMod val="75000"/>
                  <a:lumOff val="25000"/>
                </a:schemeClr>
              </a:solidFill>
              <a:latin typeface="思源黑体" pitchFamily="34" charset="-122"/>
              <a:ea typeface="思源黑体" pitchFamily="34" charset="-122"/>
              <a:cs typeface="微软雅黑" panose="020B0503020204020204" pitchFamily="34" charset="-122"/>
              <a:sym typeface="+mn-lt"/>
            </a:endParaRPr>
          </a:p>
        </p:txBody>
      </p:sp>
      <p:sp>
        <p:nvSpPr>
          <p:cNvPr id="51" name="文本框 1">
            <a:extLst>
              <a:ext uri="{FF2B5EF4-FFF2-40B4-BE49-F238E27FC236}">
                <a16:creationId xmlns="" xmlns:a16="http://schemas.microsoft.com/office/drawing/2014/main" id="{17E5A03C-F133-42ED-A4F9-7315EC497694}"/>
              </a:ext>
            </a:extLst>
          </p:cNvPr>
          <p:cNvSpPr txBox="1"/>
          <p:nvPr/>
        </p:nvSpPr>
        <p:spPr>
          <a:xfrm>
            <a:off x="1569707" y="134146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17</a:t>
            </a:r>
            <a:endParaRPr lang="zh-CN" altLang="en-US" sz="2700" b="1" dirty="0">
              <a:solidFill>
                <a:schemeClr val="bg1"/>
              </a:solidFill>
              <a:cs typeface="+mn-ea"/>
              <a:sym typeface="+mn-lt"/>
            </a:endParaRPr>
          </a:p>
        </p:txBody>
      </p:sp>
      <p:sp>
        <p:nvSpPr>
          <p:cNvPr id="52" name="文本框 56">
            <a:extLst>
              <a:ext uri="{FF2B5EF4-FFF2-40B4-BE49-F238E27FC236}">
                <a16:creationId xmlns="" xmlns:a16="http://schemas.microsoft.com/office/drawing/2014/main" id="{46E1DD4B-49AD-4C3D-875D-012163D8A276}"/>
              </a:ext>
            </a:extLst>
          </p:cNvPr>
          <p:cNvSpPr txBox="1"/>
          <p:nvPr/>
        </p:nvSpPr>
        <p:spPr>
          <a:xfrm>
            <a:off x="1500166" y="2184849"/>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18</a:t>
            </a:r>
            <a:endParaRPr lang="zh-CN" altLang="en-US" sz="2700" b="1" dirty="0">
              <a:solidFill>
                <a:schemeClr val="bg1"/>
              </a:solidFill>
              <a:cs typeface="+mn-ea"/>
              <a:sym typeface="+mn-lt"/>
            </a:endParaRPr>
          </a:p>
        </p:txBody>
      </p:sp>
      <p:sp>
        <p:nvSpPr>
          <p:cNvPr id="53" name="文本框 57">
            <a:extLst>
              <a:ext uri="{FF2B5EF4-FFF2-40B4-BE49-F238E27FC236}">
                <a16:creationId xmlns="" xmlns:a16="http://schemas.microsoft.com/office/drawing/2014/main" id="{C68179CE-9512-4D02-B790-8F3BC1F62E14}"/>
              </a:ext>
            </a:extLst>
          </p:cNvPr>
          <p:cNvSpPr txBox="1"/>
          <p:nvPr/>
        </p:nvSpPr>
        <p:spPr>
          <a:xfrm>
            <a:off x="1500166" y="3063120"/>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19</a:t>
            </a:r>
            <a:endParaRPr lang="zh-CN" altLang="en-US" sz="2700" b="1" dirty="0">
              <a:solidFill>
                <a:schemeClr val="bg1"/>
              </a:solidFill>
              <a:cs typeface="+mn-ea"/>
              <a:sym typeface="+mn-lt"/>
            </a:endParaRPr>
          </a:p>
        </p:txBody>
      </p:sp>
      <p:sp>
        <p:nvSpPr>
          <p:cNvPr id="54" name="矩形: 圆角 28">
            <a:extLst>
              <a:ext uri="{FF2B5EF4-FFF2-40B4-BE49-F238E27FC236}">
                <a16:creationId xmlns="" xmlns:a16="http://schemas.microsoft.com/office/drawing/2014/main" id="{131B325E-2DCA-48B3-A101-72A0E6168A22}"/>
              </a:ext>
            </a:extLst>
          </p:cNvPr>
          <p:cNvSpPr/>
          <p:nvPr/>
        </p:nvSpPr>
        <p:spPr>
          <a:xfrm>
            <a:off x="2046410" y="3982015"/>
            <a:ext cx="4150363"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5" name="组合 27">
            <a:extLst>
              <a:ext uri="{FF2B5EF4-FFF2-40B4-BE49-F238E27FC236}">
                <a16:creationId xmlns="" xmlns:a16="http://schemas.microsoft.com/office/drawing/2014/main" id="{FA105715-1C9B-4BEB-9C6F-100B3DB0782F}"/>
              </a:ext>
            </a:extLst>
          </p:cNvPr>
          <p:cNvGrpSpPr/>
          <p:nvPr/>
        </p:nvGrpSpPr>
        <p:grpSpPr>
          <a:xfrm>
            <a:off x="1428728" y="3929072"/>
            <a:ext cx="555915" cy="555915"/>
            <a:chOff x="2715491" y="2942952"/>
            <a:chExt cx="872836" cy="872836"/>
          </a:xfrm>
        </p:grpSpPr>
        <p:sp>
          <p:nvSpPr>
            <p:cNvPr id="56"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8" name="文本框 63">
            <a:extLst>
              <a:ext uri="{FF2B5EF4-FFF2-40B4-BE49-F238E27FC236}">
                <a16:creationId xmlns="" xmlns:a16="http://schemas.microsoft.com/office/drawing/2014/main" id="{8D174C72-8309-4BA2-85A5-888BAFB8E2BB}"/>
              </a:ext>
            </a:extLst>
          </p:cNvPr>
          <p:cNvSpPr txBox="1"/>
          <p:nvPr/>
        </p:nvSpPr>
        <p:spPr>
          <a:xfrm>
            <a:off x="2150892" y="4053271"/>
            <a:ext cx="4064181"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24">
              <a:spcBef>
                <a:spcPct val="0"/>
              </a:spcBef>
              <a:defRPr/>
            </a:pPr>
            <a:r>
              <a:rPr lang="zh-CN" altLang="en-US" sz="1400" dirty="0" smtClean="0">
                <a:latin typeface="宋体" panose="02010600030101010101" pitchFamily="2" charset="-122"/>
                <a:ea typeface="思源黑体" pitchFamily="34" charset="-122"/>
                <a:sym typeface="+mn-ea"/>
              </a:rPr>
              <a:t>设定具挑战性的目标须根据限期来考量是否合理</a:t>
            </a:r>
            <a:endParaRPr lang="en-US" altLang="zh-CN" sz="1400" b="1" dirty="0">
              <a:solidFill>
                <a:schemeClr val="tx1">
                  <a:lumMod val="75000"/>
                  <a:lumOff val="25000"/>
                </a:schemeClr>
              </a:solidFill>
              <a:latin typeface="思源黑体" pitchFamily="34" charset="-122"/>
              <a:ea typeface="思源黑体" pitchFamily="34" charset="-122"/>
              <a:cs typeface="微软雅黑" panose="020B0503020204020204" pitchFamily="34" charset="-122"/>
              <a:sym typeface="+mn-lt"/>
            </a:endParaRPr>
          </a:p>
        </p:txBody>
      </p:sp>
      <p:sp>
        <p:nvSpPr>
          <p:cNvPr id="59" name="文本框 57">
            <a:extLst>
              <a:ext uri="{FF2B5EF4-FFF2-40B4-BE49-F238E27FC236}">
                <a16:creationId xmlns="" xmlns:a16="http://schemas.microsoft.com/office/drawing/2014/main" id="{C68179CE-9512-4D02-B790-8F3BC1F62E14}"/>
              </a:ext>
            </a:extLst>
          </p:cNvPr>
          <p:cNvSpPr txBox="1"/>
          <p:nvPr/>
        </p:nvSpPr>
        <p:spPr>
          <a:xfrm>
            <a:off x="1500166" y="3976225"/>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20</a:t>
            </a:r>
            <a:endParaRPr lang="zh-CN" altLang="en-US" sz="2700" b="1" dirty="0">
              <a:solidFill>
                <a:schemeClr val="bg1"/>
              </a:solidFill>
              <a:cs typeface="+mn-ea"/>
              <a:sym typeface="+mn-lt"/>
            </a:endParaRPr>
          </a:p>
        </p:txBody>
      </p:sp>
      <p:pic>
        <p:nvPicPr>
          <p:cNvPr id="29" name="图片 28"/>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6357950" y="3000378"/>
            <a:ext cx="1576827" cy="1428760"/>
          </a:xfrm>
          <a:prstGeom prst="rect">
            <a:avLst/>
          </a:prstGeom>
        </p:spPr>
      </p:pic>
      <p:pic>
        <p:nvPicPr>
          <p:cNvPr id="32" name="图片 31"/>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a:xfrm>
            <a:off x="6357950" y="1354086"/>
            <a:ext cx="1577228" cy="1431978"/>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p:cTn id="14" dur="500" fill="hold"/>
                                        <p:tgtEl>
                                          <p:spTgt spid="31"/>
                                        </p:tgtEl>
                                        <p:attrNameLst>
                                          <p:attrName>ppt_w</p:attrName>
                                        </p:attrNameLst>
                                      </p:cBhvr>
                                      <p:tavLst>
                                        <p:tav tm="0">
                                          <p:val>
                                            <p:fltVal val="0"/>
                                          </p:val>
                                        </p:tav>
                                        <p:tav tm="100000">
                                          <p:val>
                                            <p:strVal val="#ppt_w"/>
                                          </p:val>
                                        </p:tav>
                                      </p:tavLst>
                                    </p:anim>
                                    <p:anim calcmode="lin" valueType="num">
                                      <p:cBhvr>
                                        <p:cTn id="15" dur="500" fill="hold"/>
                                        <p:tgtEl>
                                          <p:spTgt spid="31"/>
                                        </p:tgtEl>
                                        <p:attrNameLst>
                                          <p:attrName>ppt_h</p:attrName>
                                        </p:attrNameLst>
                                      </p:cBhvr>
                                      <p:tavLst>
                                        <p:tav tm="0">
                                          <p:val>
                                            <p:fltVal val="0"/>
                                          </p:val>
                                        </p:tav>
                                        <p:tav tm="100000">
                                          <p:val>
                                            <p:strVal val="#ppt_h"/>
                                          </p:val>
                                        </p:tav>
                                      </p:tavLst>
                                    </p:anim>
                                    <p:animEffect transition="in" filter="fade">
                                      <p:cBhvr>
                                        <p:cTn id="16" dur="500"/>
                                        <p:tgtEl>
                                          <p:spTgt spid="31"/>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fade">
                                      <p:cBhvr>
                                        <p:cTn id="20" dur="1000"/>
                                        <p:tgtEl>
                                          <p:spTgt spid="34"/>
                                        </p:tgtEl>
                                      </p:cBhvr>
                                    </p:animEffect>
                                    <p:anim calcmode="lin" valueType="num">
                                      <p:cBhvr>
                                        <p:cTn id="21" dur="1000" fill="hold"/>
                                        <p:tgtEl>
                                          <p:spTgt spid="34"/>
                                        </p:tgtEl>
                                        <p:attrNameLst>
                                          <p:attrName>ppt_x</p:attrName>
                                        </p:attrNameLst>
                                      </p:cBhvr>
                                      <p:tavLst>
                                        <p:tav tm="0">
                                          <p:val>
                                            <p:strVal val="#ppt_x"/>
                                          </p:val>
                                        </p:tav>
                                        <p:tav tm="100000">
                                          <p:val>
                                            <p:strVal val="#ppt_x"/>
                                          </p:val>
                                        </p:tav>
                                      </p:tavLst>
                                    </p:anim>
                                    <p:anim calcmode="lin" valueType="num">
                                      <p:cBhvr>
                                        <p:cTn id="22" dur="1000" fill="hold"/>
                                        <p:tgtEl>
                                          <p:spTgt spid="34"/>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additive="base">
                                        <p:cTn id="25" dur="500" fill="hold"/>
                                        <p:tgtEl>
                                          <p:spTgt spid="48"/>
                                        </p:tgtEl>
                                        <p:attrNameLst>
                                          <p:attrName>ppt_x</p:attrName>
                                        </p:attrNameLst>
                                      </p:cBhvr>
                                      <p:tavLst>
                                        <p:tav tm="0">
                                          <p:val>
                                            <p:strVal val="#ppt_x"/>
                                          </p:val>
                                        </p:tav>
                                        <p:tav tm="100000">
                                          <p:val>
                                            <p:strVal val="#ppt_x"/>
                                          </p:val>
                                        </p:tav>
                                      </p:tavLst>
                                    </p:anim>
                                    <p:anim calcmode="lin" valueType="num">
                                      <p:cBhvr additive="base">
                                        <p:cTn id="26" dur="500" fill="hold"/>
                                        <p:tgtEl>
                                          <p:spTgt spid="4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additive="base">
                                        <p:cTn id="29" dur="500" fill="hold"/>
                                        <p:tgtEl>
                                          <p:spTgt spid="49"/>
                                        </p:tgtEl>
                                        <p:attrNameLst>
                                          <p:attrName>ppt_x</p:attrName>
                                        </p:attrNameLst>
                                      </p:cBhvr>
                                      <p:tavLst>
                                        <p:tav tm="0">
                                          <p:val>
                                            <p:strVal val="#ppt_x"/>
                                          </p:val>
                                        </p:tav>
                                        <p:tav tm="100000">
                                          <p:val>
                                            <p:strVal val="#ppt_x"/>
                                          </p:val>
                                        </p:tav>
                                      </p:tavLst>
                                    </p:anim>
                                    <p:anim calcmode="lin" valueType="num">
                                      <p:cBhvr additive="base">
                                        <p:cTn id="30" dur="500" fill="hold"/>
                                        <p:tgtEl>
                                          <p:spTgt spid="49"/>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 fill="hold"/>
                                        <p:tgtEl>
                                          <p:spTgt spid="50"/>
                                        </p:tgtEl>
                                        <p:attrNameLst>
                                          <p:attrName>ppt_x</p:attrName>
                                        </p:attrNameLst>
                                      </p:cBhvr>
                                      <p:tavLst>
                                        <p:tav tm="0">
                                          <p:val>
                                            <p:strVal val="#ppt_x"/>
                                          </p:val>
                                        </p:tav>
                                        <p:tav tm="100000">
                                          <p:val>
                                            <p:strVal val="#ppt_x"/>
                                          </p:val>
                                        </p:tav>
                                      </p:tavLst>
                                    </p:anim>
                                    <p:anim calcmode="lin" valueType="num">
                                      <p:cBhvr additive="base">
                                        <p:cTn id="35" dur="500" fill="hold"/>
                                        <p:tgtEl>
                                          <p:spTgt spid="50"/>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cBhvr additive="base">
                                        <p:cTn id="39" dur="500" fill="hold"/>
                                        <p:tgtEl>
                                          <p:spTgt spid="58"/>
                                        </p:tgtEl>
                                        <p:attrNameLst>
                                          <p:attrName>ppt_x</p:attrName>
                                        </p:attrNameLst>
                                      </p:cBhvr>
                                      <p:tavLst>
                                        <p:tav tm="0">
                                          <p:val>
                                            <p:strVal val="#ppt_x"/>
                                          </p:val>
                                        </p:tav>
                                        <p:tav tm="100000">
                                          <p:val>
                                            <p:strVal val="#ppt_x"/>
                                          </p:val>
                                        </p:tav>
                                      </p:tavLst>
                                    </p:anim>
                                    <p:anim calcmode="lin" valueType="num">
                                      <p:cBhvr additive="base">
                                        <p:cTn id="40" dur="500" fill="hold"/>
                                        <p:tgtEl>
                                          <p:spTgt spid="58"/>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6" presetClass="entr" presetSubtype="16" fill="hold" nodeType="after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circle(in)">
                                      <p:cBhvr>
                                        <p:cTn id="44" dur="2000"/>
                                        <p:tgtEl>
                                          <p:spTgt spid="32"/>
                                        </p:tgtEl>
                                      </p:cBhvr>
                                    </p:animEffect>
                                  </p:childTnLst>
                                </p:cTn>
                              </p:par>
                            </p:childTnLst>
                          </p:cTn>
                        </p:par>
                        <p:par>
                          <p:cTn id="45" fill="hold">
                            <p:stCondLst>
                              <p:cond delay="4500"/>
                            </p:stCondLst>
                            <p:childTnLst>
                              <p:par>
                                <p:cTn id="46" presetID="6" presetClass="entr" presetSubtype="16" fill="hold" nodeType="after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circle(in)">
                                      <p:cBhvr>
                                        <p:cTn id="48"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48" grpId="0"/>
      <p:bldP spid="49" grpId="0"/>
      <p:bldP spid="50" grpId="0"/>
      <p:bldP spid="5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2" name="图片 2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24"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26" name="矩形: 圆角 28">
            <a:extLst>
              <a:ext uri="{FF2B5EF4-FFF2-40B4-BE49-F238E27FC236}">
                <a16:creationId xmlns="" xmlns:a16="http://schemas.microsoft.com/office/drawing/2014/main" id="{131B325E-2DCA-48B3-A101-72A0E6168A22}"/>
              </a:ext>
            </a:extLst>
          </p:cNvPr>
          <p:cNvSpPr/>
          <p:nvPr/>
        </p:nvSpPr>
        <p:spPr>
          <a:xfrm>
            <a:off x="4046674"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圆角 23">
            <a:extLst>
              <a:ext uri="{FF2B5EF4-FFF2-40B4-BE49-F238E27FC236}">
                <a16:creationId xmlns="" xmlns:a16="http://schemas.microsoft.com/office/drawing/2014/main" id="{300E2F83-980F-4646-9605-A7A92EEABED1}"/>
              </a:ext>
            </a:extLst>
          </p:cNvPr>
          <p:cNvSpPr/>
          <p:nvPr/>
        </p:nvSpPr>
        <p:spPr>
          <a:xfrm>
            <a:off x="4046674"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矩形: 圆角 19">
            <a:extLst>
              <a:ext uri="{FF2B5EF4-FFF2-40B4-BE49-F238E27FC236}">
                <a16:creationId xmlns="" xmlns:a16="http://schemas.microsoft.com/office/drawing/2014/main" id="{B8A3F29C-BCBE-4833-A647-419A903C7E42}"/>
              </a:ext>
            </a:extLst>
          </p:cNvPr>
          <p:cNvSpPr/>
          <p:nvPr/>
        </p:nvSpPr>
        <p:spPr>
          <a:xfrm>
            <a:off x="4046674"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1" name="组合 16">
            <a:extLst>
              <a:ext uri="{FF2B5EF4-FFF2-40B4-BE49-F238E27FC236}">
                <a16:creationId xmlns="" xmlns:a16="http://schemas.microsoft.com/office/drawing/2014/main" id="{90EED6C8-8E0C-4E36-A035-FB597D3DB7B9}"/>
              </a:ext>
            </a:extLst>
          </p:cNvPr>
          <p:cNvGrpSpPr/>
          <p:nvPr/>
        </p:nvGrpSpPr>
        <p:grpSpPr>
          <a:xfrm>
            <a:off x="3428992" y="1312824"/>
            <a:ext cx="555915" cy="555915"/>
            <a:chOff x="2715491" y="2942952"/>
            <a:chExt cx="872836" cy="872836"/>
          </a:xfrm>
        </p:grpSpPr>
        <p:sp>
          <p:nvSpPr>
            <p:cNvPr id="32"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4" name="组合 22">
            <a:extLst>
              <a:ext uri="{FF2B5EF4-FFF2-40B4-BE49-F238E27FC236}">
                <a16:creationId xmlns="" xmlns:a16="http://schemas.microsoft.com/office/drawing/2014/main" id="{B728D56F-1096-4CF9-B308-00E05DFE0F52}"/>
              </a:ext>
            </a:extLst>
          </p:cNvPr>
          <p:cNvGrpSpPr/>
          <p:nvPr/>
        </p:nvGrpSpPr>
        <p:grpSpPr>
          <a:xfrm>
            <a:off x="3428992" y="2170744"/>
            <a:ext cx="555915" cy="555915"/>
            <a:chOff x="2715491" y="2942952"/>
            <a:chExt cx="872836" cy="872836"/>
          </a:xfrm>
        </p:grpSpPr>
        <p:sp>
          <p:nvSpPr>
            <p:cNvPr id="35"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7" name="组合 27">
            <a:extLst>
              <a:ext uri="{FF2B5EF4-FFF2-40B4-BE49-F238E27FC236}">
                <a16:creationId xmlns="" xmlns:a16="http://schemas.microsoft.com/office/drawing/2014/main" id="{FA105715-1C9B-4BEB-9C6F-100B3DB0782F}"/>
              </a:ext>
            </a:extLst>
          </p:cNvPr>
          <p:cNvGrpSpPr/>
          <p:nvPr/>
        </p:nvGrpSpPr>
        <p:grpSpPr>
          <a:xfrm>
            <a:off x="3428992" y="3042925"/>
            <a:ext cx="555915" cy="555915"/>
            <a:chOff x="2715491" y="2942952"/>
            <a:chExt cx="872836" cy="872836"/>
          </a:xfrm>
        </p:grpSpPr>
        <p:sp>
          <p:nvSpPr>
            <p:cNvPr id="3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0" name="文本框 63">
            <a:extLst>
              <a:ext uri="{FF2B5EF4-FFF2-40B4-BE49-F238E27FC236}">
                <a16:creationId xmlns="" xmlns:a16="http://schemas.microsoft.com/office/drawing/2014/main" id="{56A9B0EF-52B6-40DC-A3DC-21A8EE3EE0FB}"/>
              </a:ext>
            </a:extLst>
          </p:cNvPr>
          <p:cNvSpPr txBox="1"/>
          <p:nvPr/>
        </p:nvSpPr>
        <p:spPr>
          <a:xfrm>
            <a:off x="4079718"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324">
              <a:spcBef>
                <a:spcPct val="0"/>
              </a:spcBef>
              <a:defRPr/>
            </a:pPr>
            <a:r>
              <a:rPr lang="zh-CN" altLang="en-US" sz="1600" dirty="0" smtClean="0">
                <a:latin typeface="宋体" panose="02010600030101010101" pitchFamily="2" charset="-122"/>
                <a:ea typeface="思源黑体" pitchFamily="34" charset="-122"/>
                <a:sym typeface="+mn-ea"/>
              </a:rPr>
              <a:t>设定目标时，考量个别成员的工作目标</a:t>
            </a:r>
            <a:endParaRPr lang="zh-CN" altLang="en-US" sz="1600" b="1" dirty="0">
              <a:solidFill>
                <a:srgbClr val="44526F"/>
              </a:solidFill>
              <a:latin typeface="Arial" panose="020B0604020202020204" pitchFamily="34" charset="0"/>
              <a:ea typeface="思源黑体" pitchFamily="34" charset="-122"/>
              <a:sym typeface="Arial" panose="020B0604020202020204" pitchFamily="34" charset="0"/>
            </a:endParaRPr>
          </a:p>
        </p:txBody>
      </p:sp>
      <p:sp>
        <p:nvSpPr>
          <p:cNvPr id="41" name="文本框 63">
            <a:extLst>
              <a:ext uri="{FF2B5EF4-FFF2-40B4-BE49-F238E27FC236}">
                <a16:creationId xmlns="" xmlns:a16="http://schemas.microsoft.com/office/drawing/2014/main" id="{661400DF-E52C-4021-9917-3B44BAEE5FB4}"/>
              </a:ext>
            </a:extLst>
          </p:cNvPr>
          <p:cNvSpPr txBox="1"/>
          <p:nvPr/>
        </p:nvSpPr>
        <p:spPr>
          <a:xfrm>
            <a:off x="4079719"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324">
              <a:spcBef>
                <a:spcPct val="0"/>
              </a:spcBef>
              <a:defRPr/>
            </a:pPr>
            <a:r>
              <a:rPr lang="zh-CN" altLang="en-US" sz="1600" dirty="0" smtClean="0">
                <a:latin typeface="Arial Unicode MS" pitchFamily="34" charset="-122"/>
                <a:ea typeface="Arial Unicode MS" pitchFamily="34" charset="-122"/>
                <a:sym typeface="+mn-ea"/>
              </a:rPr>
              <a:t>个体计</a:t>
            </a:r>
            <a:r>
              <a:rPr lang="zh-CN" altLang="en-US" sz="1600" dirty="0" smtClean="0">
                <a:latin typeface="宋体" panose="02010600030101010101" pitchFamily="2" charset="-122"/>
                <a:ea typeface="思源黑体" pitchFamily="34" charset="-122"/>
                <a:sym typeface="+mn-ea"/>
              </a:rPr>
              <a:t>划的失败会危及整体计划的成功</a:t>
            </a:r>
            <a:endParaRPr lang="zh-CN" altLang="en-US" sz="1600" b="1" dirty="0">
              <a:solidFill>
                <a:srgbClr val="44526F"/>
              </a:solidFill>
              <a:latin typeface="Arial" panose="020B0604020202020204" pitchFamily="34" charset="0"/>
              <a:ea typeface="思源黑体" pitchFamily="34" charset="-122"/>
              <a:sym typeface="Arial" panose="020B0604020202020204" pitchFamily="34" charset="0"/>
            </a:endParaRPr>
          </a:p>
        </p:txBody>
      </p:sp>
      <p:sp>
        <p:nvSpPr>
          <p:cNvPr id="42" name="文本框 63">
            <a:extLst>
              <a:ext uri="{FF2B5EF4-FFF2-40B4-BE49-F238E27FC236}">
                <a16:creationId xmlns="" xmlns:a16="http://schemas.microsoft.com/office/drawing/2014/main" id="{8D174C72-8309-4BA2-85A5-888BAFB8E2BB}"/>
              </a:ext>
            </a:extLst>
          </p:cNvPr>
          <p:cNvSpPr txBox="1"/>
          <p:nvPr/>
        </p:nvSpPr>
        <p:spPr>
          <a:xfrm>
            <a:off x="4071933" y="315153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324">
              <a:spcBef>
                <a:spcPct val="0"/>
              </a:spcBef>
              <a:defRPr/>
            </a:pPr>
            <a:r>
              <a:rPr lang="zh-CN" altLang="en-US" sz="1400" dirty="0" smtClean="0">
                <a:latin typeface="宋体" panose="02010600030101010101" pitchFamily="2" charset="-122"/>
                <a:ea typeface="思源黑体" pitchFamily="34" charset="-122"/>
                <a:sym typeface="+mn-ea"/>
              </a:rPr>
              <a:t>坚持得到信息技术支持，它能为你提供确实需要的东西</a:t>
            </a:r>
            <a:endParaRPr lang="zh-CN" altLang="en-US" sz="1400" b="1" dirty="0">
              <a:solidFill>
                <a:srgbClr val="44526F"/>
              </a:solidFill>
              <a:latin typeface="Arial" panose="020B0604020202020204" pitchFamily="34" charset="0"/>
              <a:ea typeface="思源黑体" pitchFamily="34" charset="-122"/>
              <a:sym typeface="Arial" panose="020B0604020202020204" pitchFamily="34" charset="0"/>
            </a:endParaRPr>
          </a:p>
        </p:txBody>
      </p:sp>
      <p:sp>
        <p:nvSpPr>
          <p:cNvPr id="43" name="文本框 1">
            <a:extLst>
              <a:ext uri="{FF2B5EF4-FFF2-40B4-BE49-F238E27FC236}">
                <a16:creationId xmlns="" xmlns:a16="http://schemas.microsoft.com/office/drawing/2014/main" id="{17E5A03C-F133-42ED-A4F9-7315EC497694}"/>
              </a:ext>
            </a:extLst>
          </p:cNvPr>
          <p:cNvSpPr txBox="1"/>
          <p:nvPr/>
        </p:nvSpPr>
        <p:spPr>
          <a:xfrm>
            <a:off x="3487662"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21</a:t>
            </a:r>
            <a:endParaRPr lang="zh-CN" altLang="en-US" sz="2700" b="1" dirty="0">
              <a:solidFill>
                <a:schemeClr val="bg1"/>
              </a:solidFill>
              <a:cs typeface="+mn-ea"/>
              <a:sym typeface="+mn-lt"/>
            </a:endParaRPr>
          </a:p>
        </p:txBody>
      </p:sp>
      <p:sp>
        <p:nvSpPr>
          <p:cNvPr id="44" name="文本框 56">
            <a:extLst>
              <a:ext uri="{FF2B5EF4-FFF2-40B4-BE49-F238E27FC236}">
                <a16:creationId xmlns="" xmlns:a16="http://schemas.microsoft.com/office/drawing/2014/main" id="{46E1DD4B-49AD-4C3D-875D-012163D8A276}"/>
              </a:ext>
            </a:extLst>
          </p:cNvPr>
          <p:cNvSpPr txBox="1"/>
          <p:nvPr/>
        </p:nvSpPr>
        <p:spPr>
          <a:xfrm>
            <a:off x="3500430"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22</a:t>
            </a:r>
            <a:endParaRPr lang="zh-CN" altLang="en-US" sz="2700" b="1" dirty="0">
              <a:solidFill>
                <a:schemeClr val="bg1"/>
              </a:solidFill>
              <a:cs typeface="+mn-ea"/>
              <a:sym typeface="+mn-lt"/>
            </a:endParaRPr>
          </a:p>
        </p:txBody>
      </p:sp>
      <p:sp>
        <p:nvSpPr>
          <p:cNvPr id="45" name="文本框 57">
            <a:extLst>
              <a:ext uri="{FF2B5EF4-FFF2-40B4-BE49-F238E27FC236}">
                <a16:creationId xmlns="" xmlns:a16="http://schemas.microsoft.com/office/drawing/2014/main" id="{C68179CE-9512-4D02-B790-8F3BC1F62E14}"/>
              </a:ext>
            </a:extLst>
          </p:cNvPr>
          <p:cNvSpPr txBox="1"/>
          <p:nvPr/>
        </p:nvSpPr>
        <p:spPr>
          <a:xfrm>
            <a:off x="3500430"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23</a:t>
            </a:r>
            <a:endParaRPr lang="zh-CN" altLang="en-US" sz="2700" b="1" dirty="0">
              <a:solidFill>
                <a:schemeClr val="bg1"/>
              </a:solidFill>
              <a:cs typeface="+mn-ea"/>
              <a:sym typeface="+mn-lt"/>
            </a:endParaRPr>
          </a:p>
        </p:txBody>
      </p:sp>
      <p:sp>
        <p:nvSpPr>
          <p:cNvPr id="46" name="矩形: 圆角 28">
            <a:extLst>
              <a:ext uri="{FF2B5EF4-FFF2-40B4-BE49-F238E27FC236}">
                <a16:creationId xmlns="" xmlns:a16="http://schemas.microsoft.com/office/drawing/2014/main" id="{131B325E-2DCA-48B3-A101-72A0E6168A22}"/>
              </a:ext>
            </a:extLst>
          </p:cNvPr>
          <p:cNvSpPr/>
          <p:nvPr/>
        </p:nvSpPr>
        <p:spPr>
          <a:xfrm>
            <a:off x="4046674"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7" name="组合 27">
            <a:extLst>
              <a:ext uri="{FF2B5EF4-FFF2-40B4-BE49-F238E27FC236}">
                <a16:creationId xmlns="" xmlns:a16="http://schemas.microsoft.com/office/drawing/2014/main" id="{FA105715-1C9B-4BEB-9C6F-100B3DB0782F}"/>
              </a:ext>
            </a:extLst>
          </p:cNvPr>
          <p:cNvGrpSpPr/>
          <p:nvPr/>
        </p:nvGrpSpPr>
        <p:grpSpPr>
          <a:xfrm>
            <a:off x="3428992" y="3956030"/>
            <a:ext cx="555915" cy="555915"/>
            <a:chOff x="2715491" y="2942952"/>
            <a:chExt cx="872836" cy="872836"/>
          </a:xfrm>
        </p:grpSpPr>
        <p:sp>
          <p:nvSpPr>
            <p:cNvPr id="4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0" name="文本框 63">
            <a:extLst>
              <a:ext uri="{FF2B5EF4-FFF2-40B4-BE49-F238E27FC236}">
                <a16:creationId xmlns="" xmlns:a16="http://schemas.microsoft.com/office/drawing/2014/main" id="{8D174C72-8309-4BA2-85A5-888BAFB8E2BB}"/>
              </a:ext>
            </a:extLst>
          </p:cNvPr>
          <p:cNvSpPr txBox="1"/>
          <p:nvPr/>
        </p:nvSpPr>
        <p:spPr>
          <a:xfrm>
            <a:off x="4151156" y="4080229"/>
            <a:ext cx="4361920"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324">
              <a:spcBef>
                <a:spcPct val="0"/>
              </a:spcBef>
              <a:defRPr/>
            </a:pPr>
            <a:r>
              <a:rPr lang="zh-CN" altLang="en-US" sz="1400" dirty="0" smtClean="0">
                <a:latin typeface="宋体" panose="02010600030101010101" pitchFamily="2" charset="-122"/>
                <a:ea typeface="思源黑体" pitchFamily="34" charset="-122"/>
                <a:sym typeface="+mn-ea"/>
              </a:rPr>
              <a:t>对待团队外的顾问要如同对待团队成员一般</a:t>
            </a:r>
            <a:endParaRPr lang="zh-CN" altLang="en-US" sz="1400" b="1" dirty="0">
              <a:solidFill>
                <a:srgbClr val="44526F"/>
              </a:solidFill>
              <a:latin typeface="Arial" panose="020B0604020202020204" pitchFamily="34" charset="0"/>
              <a:ea typeface="思源黑体" pitchFamily="34" charset="-122"/>
              <a:sym typeface="Arial" panose="020B0604020202020204" pitchFamily="34" charset="0"/>
            </a:endParaRPr>
          </a:p>
        </p:txBody>
      </p:sp>
      <p:sp>
        <p:nvSpPr>
          <p:cNvPr id="51" name="文本框 57">
            <a:extLst>
              <a:ext uri="{FF2B5EF4-FFF2-40B4-BE49-F238E27FC236}">
                <a16:creationId xmlns="" xmlns:a16="http://schemas.microsoft.com/office/drawing/2014/main" id="{C68179CE-9512-4D02-B790-8F3BC1F62E14}"/>
              </a:ext>
            </a:extLst>
          </p:cNvPr>
          <p:cNvSpPr txBox="1"/>
          <p:nvPr/>
        </p:nvSpPr>
        <p:spPr>
          <a:xfrm>
            <a:off x="3500430"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24</a:t>
            </a:r>
            <a:endParaRPr lang="zh-CN" altLang="en-US" sz="2700" b="1" dirty="0">
              <a:solidFill>
                <a:schemeClr val="bg1"/>
              </a:solidFill>
              <a:cs typeface="+mn-ea"/>
              <a:sym typeface="+mn-lt"/>
            </a:endParaRPr>
          </a:p>
        </p:txBody>
      </p:sp>
      <p:pic>
        <p:nvPicPr>
          <p:cNvPr id="29" name="图片 28"/>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1500166" y="3000378"/>
            <a:ext cx="1544637" cy="1428760"/>
          </a:xfrm>
          <a:prstGeom prst="rect">
            <a:avLst/>
          </a:prstGeom>
        </p:spPr>
      </p:pic>
      <p:pic>
        <p:nvPicPr>
          <p:cNvPr id="52" name="图片 51"/>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a:xfrm>
            <a:off x="1538604" y="1341751"/>
            <a:ext cx="1544637" cy="1450462"/>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animEffect transition="in" filter="fade">
                                      <p:cBhvr>
                                        <p:cTn id="16" dur="500"/>
                                        <p:tgtEl>
                                          <p:spTgt spid="2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500" fill="hold"/>
                                        <p:tgtEl>
                                          <p:spTgt spid="50"/>
                                        </p:tgtEl>
                                        <p:attrNameLst>
                                          <p:attrName>ppt_x</p:attrName>
                                        </p:attrNameLst>
                                      </p:cBhvr>
                                      <p:tavLst>
                                        <p:tav tm="0">
                                          <p:val>
                                            <p:strVal val="#ppt_x"/>
                                          </p:val>
                                        </p:tav>
                                        <p:tav tm="100000">
                                          <p:val>
                                            <p:strVal val="#ppt_x"/>
                                          </p:val>
                                        </p:tav>
                                      </p:tavLst>
                                    </p:anim>
                                    <p:anim calcmode="lin" valueType="num">
                                      <p:cBhvr additive="base">
                                        <p:cTn id="40" dur="500" fill="hold"/>
                                        <p:tgtEl>
                                          <p:spTgt spid="50"/>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6" presetClass="entr" presetSubtype="16" fill="hold" nodeType="after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circle(in)">
                                      <p:cBhvr>
                                        <p:cTn id="44" dur="2000"/>
                                        <p:tgtEl>
                                          <p:spTgt spid="52"/>
                                        </p:tgtEl>
                                      </p:cBhvr>
                                    </p:animEffect>
                                  </p:childTnLst>
                                </p:cTn>
                              </p:par>
                            </p:childTnLst>
                          </p:cTn>
                        </p:par>
                        <p:par>
                          <p:cTn id="45" fill="hold">
                            <p:stCondLst>
                              <p:cond delay="4500"/>
                            </p:stCondLst>
                            <p:childTnLst>
                              <p:par>
                                <p:cTn id="46" presetID="6" presetClass="entr" presetSubtype="16" fill="hold" nodeType="after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circle(in)">
                                      <p:cBhvr>
                                        <p:cTn id="48"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0" grpId="0"/>
      <p:bldP spid="41" grpId="0"/>
      <p:bldP spid="42" grpId="0"/>
      <p:bldP spid="5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52" name="图片 5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53"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54" name="矩形: 圆角 28">
            <a:extLst>
              <a:ext uri="{FF2B5EF4-FFF2-40B4-BE49-F238E27FC236}">
                <a16:creationId xmlns="" xmlns:a16="http://schemas.microsoft.com/office/drawing/2014/main" id="{131B325E-2DCA-48B3-A101-72A0E6168A22}"/>
              </a:ext>
            </a:extLst>
          </p:cNvPr>
          <p:cNvSpPr/>
          <p:nvPr/>
        </p:nvSpPr>
        <p:spPr>
          <a:xfrm>
            <a:off x="1870078"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矩形: 圆角 23">
            <a:extLst>
              <a:ext uri="{FF2B5EF4-FFF2-40B4-BE49-F238E27FC236}">
                <a16:creationId xmlns="" xmlns:a16="http://schemas.microsoft.com/office/drawing/2014/main" id="{300E2F83-980F-4646-9605-A7A92EEABED1}"/>
              </a:ext>
            </a:extLst>
          </p:cNvPr>
          <p:cNvSpPr/>
          <p:nvPr/>
        </p:nvSpPr>
        <p:spPr>
          <a:xfrm>
            <a:off x="1870078"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矩形: 圆角 19">
            <a:extLst>
              <a:ext uri="{FF2B5EF4-FFF2-40B4-BE49-F238E27FC236}">
                <a16:creationId xmlns="" xmlns:a16="http://schemas.microsoft.com/office/drawing/2014/main" id="{B8A3F29C-BCBE-4833-A647-419A903C7E42}"/>
              </a:ext>
            </a:extLst>
          </p:cNvPr>
          <p:cNvSpPr/>
          <p:nvPr/>
        </p:nvSpPr>
        <p:spPr>
          <a:xfrm>
            <a:off x="1870078"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7" name="组合 16">
            <a:extLst>
              <a:ext uri="{FF2B5EF4-FFF2-40B4-BE49-F238E27FC236}">
                <a16:creationId xmlns="" xmlns:a16="http://schemas.microsoft.com/office/drawing/2014/main" id="{90EED6C8-8E0C-4E36-A035-FB597D3DB7B9}"/>
              </a:ext>
            </a:extLst>
          </p:cNvPr>
          <p:cNvGrpSpPr/>
          <p:nvPr/>
        </p:nvGrpSpPr>
        <p:grpSpPr>
          <a:xfrm>
            <a:off x="1252396" y="1312824"/>
            <a:ext cx="555915" cy="555915"/>
            <a:chOff x="2715491" y="2942952"/>
            <a:chExt cx="872836" cy="872836"/>
          </a:xfrm>
        </p:grpSpPr>
        <p:sp>
          <p:nvSpPr>
            <p:cNvPr id="58"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60" name="组合 22">
            <a:extLst>
              <a:ext uri="{FF2B5EF4-FFF2-40B4-BE49-F238E27FC236}">
                <a16:creationId xmlns="" xmlns:a16="http://schemas.microsoft.com/office/drawing/2014/main" id="{B728D56F-1096-4CF9-B308-00E05DFE0F52}"/>
              </a:ext>
            </a:extLst>
          </p:cNvPr>
          <p:cNvGrpSpPr/>
          <p:nvPr/>
        </p:nvGrpSpPr>
        <p:grpSpPr>
          <a:xfrm>
            <a:off x="1252396" y="2170744"/>
            <a:ext cx="555915" cy="555915"/>
            <a:chOff x="2715491" y="2942952"/>
            <a:chExt cx="872836" cy="872836"/>
          </a:xfrm>
        </p:grpSpPr>
        <p:sp>
          <p:nvSpPr>
            <p:cNvPr id="61"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63" name="组合 27">
            <a:extLst>
              <a:ext uri="{FF2B5EF4-FFF2-40B4-BE49-F238E27FC236}">
                <a16:creationId xmlns="" xmlns:a16="http://schemas.microsoft.com/office/drawing/2014/main" id="{FA105715-1C9B-4BEB-9C6F-100B3DB0782F}"/>
              </a:ext>
            </a:extLst>
          </p:cNvPr>
          <p:cNvGrpSpPr/>
          <p:nvPr/>
        </p:nvGrpSpPr>
        <p:grpSpPr>
          <a:xfrm>
            <a:off x="1252396" y="3042925"/>
            <a:ext cx="555915" cy="555915"/>
            <a:chOff x="2715491" y="2942952"/>
            <a:chExt cx="872836" cy="872836"/>
          </a:xfrm>
        </p:grpSpPr>
        <p:sp>
          <p:nvSpPr>
            <p:cNvPr id="6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6" name="文本框 63">
            <a:extLst>
              <a:ext uri="{FF2B5EF4-FFF2-40B4-BE49-F238E27FC236}">
                <a16:creationId xmlns="" xmlns:a16="http://schemas.microsoft.com/office/drawing/2014/main" id="{56A9B0EF-52B6-40DC-A3DC-21A8EE3EE0FB}"/>
              </a:ext>
            </a:extLst>
          </p:cNvPr>
          <p:cNvSpPr txBox="1"/>
          <p:nvPr/>
        </p:nvSpPr>
        <p:spPr>
          <a:xfrm>
            <a:off x="1903122"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smtClean="0">
                <a:latin typeface="宋体" panose="02010600030101010101" pitchFamily="2" charset="-122"/>
                <a:ea typeface="思源黑体" pitchFamily="34" charset="-122"/>
                <a:sym typeface="+mn-ea"/>
              </a:rPr>
              <a:t>让</a:t>
            </a:r>
            <a:r>
              <a:rPr lang="zh-CN" altLang="en-US" sz="1600" dirty="0" smtClean="0">
                <a:latin typeface="宋体" panose="02010600030101010101" pitchFamily="2" charset="-122"/>
                <a:ea typeface="思源黑体" pitchFamily="34" charset="-122"/>
                <a:sym typeface="+mn-ea"/>
              </a:rPr>
              <a:t>团队的</a:t>
            </a:r>
            <a:r>
              <a:rPr lang="zh-CN" altLang="en-US" sz="1600" dirty="0" smtClean="0">
                <a:latin typeface="宋体" panose="02010600030101010101" pitchFamily="2" charset="-122"/>
                <a:ea typeface="思源黑体" pitchFamily="34" charset="-122"/>
                <a:sym typeface="+mn-ea"/>
              </a:rPr>
              <a:t>赞助者</a:t>
            </a:r>
            <a:r>
              <a:rPr lang="zh-CN" altLang="en-US" sz="1600" dirty="0" smtClean="0">
                <a:latin typeface="宋体" panose="02010600030101010101" pitchFamily="2" charset="-122"/>
                <a:ea typeface="思源黑体" pitchFamily="34" charset="-122"/>
                <a:sym typeface="+mn-ea"/>
              </a:rPr>
              <a:t>随时知道</a:t>
            </a:r>
            <a:r>
              <a:rPr lang="zh-CN" altLang="en-US" sz="1600" dirty="0" smtClean="0">
                <a:latin typeface="宋体" panose="02010600030101010101" pitchFamily="2" charset="-122"/>
                <a:ea typeface="思源黑体" pitchFamily="34" charset="-122"/>
                <a:sym typeface="+mn-ea"/>
              </a:rPr>
              <a:t>工作</a:t>
            </a:r>
            <a:r>
              <a:rPr lang="zh-CN" altLang="en-US" sz="1600" dirty="0" smtClean="0">
                <a:latin typeface="宋体" panose="02010600030101010101" pitchFamily="2" charset="-122"/>
                <a:ea typeface="思源黑体" pitchFamily="34" charset="-122"/>
                <a:sym typeface="+mn-ea"/>
              </a:rPr>
              <a:t>进展情形</a:t>
            </a:r>
            <a:endParaRPr lang="en-GB" altLang="zh-CN" sz="1600" dirty="0">
              <a:solidFill>
                <a:schemeClr val="tx1">
                  <a:lumMod val="75000"/>
                  <a:lumOff val="25000"/>
                </a:schemeClr>
              </a:solidFill>
              <a:latin typeface="Franklin Gothic Medium" panose="020B0603020102020204" pitchFamily="34" charset="0"/>
              <a:ea typeface="思源黑体" pitchFamily="34" charset="-122"/>
              <a:cs typeface="+mn-ea"/>
              <a:sym typeface="+mn-lt"/>
            </a:endParaRPr>
          </a:p>
        </p:txBody>
      </p:sp>
      <p:sp>
        <p:nvSpPr>
          <p:cNvPr id="67" name="文本框 63">
            <a:extLst>
              <a:ext uri="{FF2B5EF4-FFF2-40B4-BE49-F238E27FC236}">
                <a16:creationId xmlns="" xmlns:a16="http://schemas.microsoft.com/office/drawing/2014/main" id="{661400DF-E52C-4021-9917-3B44BAEE5FB4}"/>
              </a:ext>
            </a:extLst>
          </p:cNvPr>
          <p:cNvSpPr txBox="1"/>
          <p:nvPr/>
        </p:nvSpPr>
        <p:spPr>
          <a:xfrm>
            <a:off x="1903123"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400" dirty="0" smtClean="0">
                <a:latin typeface="宋体" panose="02010600030101010101" pitchFamily="2" charset="-122"/>
                <a:ea typeface="思源黑体" pitchFamily="34" charset="-122"/>
                <a:sym typeface="+mn-ea"/>
              </a:rPr>
              <a:t>除非</a:t>
            </a:r>
            <a:r>
              <a:rPr lang="zh-CN" altLang="en-US" sz="1400" dirty="0" smtClean="0">
                <a:latin typeface="宋体" panose="02010600030101010101" pitchFamily="2" charset="-122"/>
                <a:ea typeface="思源黑体" pitchFamily="34" charset="-122"/>
                <a:sym typeface="+mn-ea"/>
              </a:rPr>
              <a:t>你确定</a:t>
            </a:r>
            <a:r>
              <a:rPr lang="zh-CN" altLang="en-US" sz="1400" dirty="0" smtClean="0">
                <a:latin typeface="宋体" panose="02010600030101010101" pitchFamily="2" charset="-122"/>
                <a:ea typeface="思源黑体" pitchFamily="34" charset="-122"/>
                <a:sym typeface="+mn-ea"/>
              </a:rPr>
              <a:t>没有</a:t>
            </a:r>
            <a:r>
              <a:rPr lang="zh-CN" altLang="en-US" sz="1400" dirty="0" smtClean="0">
                <a:latin typeface="宋体" panose="02010600030101010101" pitchFamily="2" charset="-122"/>
                <a:ea typeface="思源黑体" pitchFamily="34" charset="-122"/>
                <a:sym typeface="+mn-ea"/>
              </a:rPr>
              <a:t>人能够胜任</a:t>
            </a:r>
            <a:r>
              <a:rPr lang="zh-CN" altLang="en-US" sz="1400" dirty="0" smtClean="0">
                <a:latin typeface="宋体" panose="02010600030101010101" pitchFamily="2" charset="-122"/>
                <a:ea typeface="思源黑体" pitchFamily="34" charset="-122"/>
                <a:sym typeface="+mn-ea"/>
              </a:rPr>
              <a:t>，否则</a:t>
            </a:r>
            <a:r>
              <a:rPr lang="zh-CN" altLang="en-US" sz="1400" dirty="0" smtClean="0">
                <a:latin typeface="宋体" panose="02010600030101010101" pitchFamily="2" charset="-122"/>
                <a:ea typeface="思源黑体" pitchFamily="34" charset="-122"/>
                <a:sym typeface="+mn-ea"/>
              </a:rPr>
              <a:t>应避免</a:t>
            </a:r>
            <a:r>
              <a:rPr lang="zh-CN" altLang="en-US" sz="1400" dirty="0" smtClean="0">
                <a:ea typeface="思源黑体" pitchFamily="34" charset="-122"/>
                <a:sym typeface="+mn-ea"/>
              </a:rPr>
              <a:t>“</a:t>
            </a:r>
            <a:r>
              <a:rPr lang="zh-CN" altLang="en-US" sz="1400" dirty="0" smtClean="0">
                <a:latin typeface="宋体" panose="02010600030101010101" pitchFamily="2" charset="-122"/>
                <a:ea typeface="思源黑体" pitchFamily="34" charset="-122"/>
                <a:sym typeface="+mn-ea"/>
              </a:rPr>
              <a:t>事必躬亲</a:t>
            </a:r>
            <a:r>
              <a:rPr lang="zh-CN" altLang="en-US" sz="1400" dirty="0" smtClean="0">
                <a:ea typeface="思源黑体" pitchFamily="34" charset="-122"/>
                <a:sym typeface="+mn-ea"/>
              </a:rPr>
              <a:t>”</a:t>
            </a:r>
            <a:endParaRPr lang="en-GB" altLang="zh-CN" sz="1400" dirty="0">
              <a:solidFill>
                <a:schemeClr val="tx1">
                  <a:lumMod val="75000"/>
                  <a:lumOff val="25000"/>
                </a:schemeClr>
              </a:solidFill>
              <a:latin typeface="Franklin Gothic Medium" panose="020B0603020102020204" pitchFamily="34" charset="0"/>
              <a:ea typeface="思源黑体" pitchFamily="34" charset="-122"/>
              <a:cs typeface="+mn-ea"/>
              <a:sym typeface="+mn-lt"/>
            </a:endParaRPr>
          </a:p>
        </p:txBody>
      </p:sp>
      <p:sp>
        <p:nvSpPr>
          <p:cNvPr id="68" name="文本框 63">
            <a:extLst>
              <a:ext uri="{FF2B5EF4-FFF2-40B4-BE49-F238E27FC236}">
                <a16:creationId xmlns="" xmlns:a16="http://schemas.microsoft.com/office/drawing/2014/main" id="{8D174C72-8309-4BA2-85A5-888BAFB8E2BB}"/>
              </a:ext>
            </a:extLst>
          </p:cNvPr>
          <p:cNvSpPr txBox="1"/>
          <p:nvPr/>
        </p:nvSpPr>
        <p:spPr>
          <a:xfrm>
            <a:off x="1895337" y="315153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400" dirty="0" smtClean="0">
                <a:latin typeface="宋体" panose="02010600030101010101" pitchFamily="2" charset="-122"/>
                <a:ea typeface="思源黑体" pitchFamily="34" charset="-122"/>
                <a:sym typeface="+mn-ea"/>
              </a:rPr>
              <a:t>不要</a:t>
            </a:r>
            <a:r>
              <a:rPr lang="zh-CN" altLang="en-US" sz="1400" dirty="0" smtClean="0">
                <a:latin typeface="宋体" panose="02010600030101010101" pitchFamily="2" charset="-122"/>
                <a:ea typeface="思源黑体" pitchFamily="34" charset="-122"/>
                <a:sym typeface="+mn-ea"/>
              </a:rPr>
              <a:t>委托</a:t>
            </a:r>
            <a:r>
              <a:rPr lang="zh-CN" altLang="en-US" sz="1400" dirty="0" smtClean="0">
                <a:latin typeface="宋体" panose="02010600030101010101" pitchFamily="2" charset="-122"/>
                <a:ea typeface="思源黑体" pitchFamily="34" charset="-122"/>
                <a:sym typeface="+mn-ea"/>
              </a:rPr>
              <a:t>不必要的</a:t>
            </a:r>
            <a:r>
              <a:rPr lang="zh-CN" altLang="en-US" sz="1400" dirty="0" smtClean="0">
                <a:latin typeface="宋体" panose="02010600030101010101" pitchFamily="2" charset="-122"/>
                <a:ea typeface="思源黑体" pitchFamily="34" charset="-122"/>
                <a:sym typeface="+mn-ea"/>
              </a:rPr>
              <a:t>工作，最好将</a:t>
            </a:r>
            <a:r>
              <a:rPr lang="zh-CN" altLang="en-US" sz="1400" dirty="0" smtClean="0">
                <a:latin typeface="宋体" panose="02010600030101010101" pitchFamily="2" charset="-122"/>
                <a:ea typeface="思源黑体" pitchFamily="34" charset="-122"/>
                <a:sym typeface="+mn-ea"/>
              </a:rPr>
              <a:t>其去</a:t>
            </a:r>
            <a:r>
              <a:rPr lang="zh-CN" altLang="en-US" sz="1400" dirty="0" smtClean="0">
                <a:latin typeface="宋体" panose="02010600030101010101" pitchFamily="2" charset="-122"/>
                <a:ea typeface="思源黑体" pitchFamily="34" charset="-122"/>
                <a:sym typeface="+mn-ea"/>
              </a:rPr>
              <a:t>除掉</a:t>
            </a:r>
            <a:endParaRPr lang="en-GB" altLang="zh-CN" sz="1400" dirty="0">
              <a:solidFill>
                <a:schemeClr val="tx1">
                  <a:lumMod val="75000"/>
                  <a:lumOff val="25000"/>
                </a:schemeClr>
              </a:solidFill>
              <a:latin typeface="Franklin Gothic Medium" panose="020B0603020102020204" pitchFamily="34" charset="0"/>
              <a:ea typeface="思源黑体" pitchFamily="34" charset="-122"/>
              <a:cs typeface="+mn-ea"/>
              <a:sym typeface="+mn-lt"/>
            </a:endParaRPr>
          </a:p>
        </p:txBody>
      </p:sp>
      <p:sp>
        <p:nvSpPr>
          <p:cNvPr id="69" name="文本框 1">
            <a:extLst>
              <a:ext uri="{FF2B5EF4-FFF2-40B4-BE49-F238E27FC236}">
                <a16:creationId xmlns="" xmlns:a16="http://schemas.microsoft.com/office/drawing/2014/main" id="{17E5A03C-F133-42ED-A4F9-7315EC497694}"/>
              </a:ext>
            </a:extLst>
          </p:cNvPr>
          <p:cNvSpPr txBox="1"/>
          <p:nvPr/>
        </p:nvSpPr>
        <p:spPr>
          <a:xfrm>
            <a:off x="1311066"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25</a:t>
            </a:r>
            <a:endParaRPr lang="zh-CN" altLang="en-US" sz="2700" b="1" dirty="0">
              <a:solidFill>
                <a:schemeClr val="bg1"/>
              </a:solidFill>
              <a:cs typeface="+mn-ea"/>
              <a:sym typeface="+mn-lt"/>
            </a:endParaRPr>
          </a:p>
        </p:txBody>
      </p:sp>
      <p:sp>
        <p:nvSpPr>
          <p:cNvPr id="70" name="文本框 56">
            <a:extLst>
              <a:ext uri="{FF2B5EF4-FFF2-40B4-BE49-F238E27FC236}">
                <a16:creationId xmlns="" xmlns:a16="http://schemas.microsoft.com/office/drawing/2014/main" id="{46E1DD4B-49AD-4C3D-875D-012163D8A276}"/>
              </a:ext>
            </a:extLst>
          </p:cNvPr>
          <p:cNvSpPr txBox="1"/>
          <p:nvPr/>
        </p:nvSpPr>
        <p:spPr>
          <a:xfrm>
            <a:off x="1323834"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26</a:t>
            </a:r>
            <a:endParaRPr lang="zh-CN" altLang="en-US" sz="2700" b="1" dirty="0">
              <a:solidFill>
                <a:schemeClr val="bg1"/>
              </a:solidFill>
              <a:cs typeface="+mn-ea"/>
              <a:sym typeface="+mn-lt"/>
            </a:endParaRPr>
          </a:p>
        </p:txBody>
      </p:sp>
      <p:sp>
        <p:nvSpPr>
          <p:cNvPr id="71" name="文本框 57">
            <a:extLst>
              <a:ext uri="{FF2B5EF4-FFF2-40B4-BE49-F238E27FC236}">
                <a16:creationId xmlns="" xmlns:a16="http://schemas.microsoft.com/office/drawing/2014/main" id="{C68179CE-9512-4D02-B790-8F3BC1F62E14}"/>
              </a:ext>
            </a:extLst>
          </p:cNvPr>
          <p:cNvSpPr txBox="1"/>
          <p:nvPr/>
        </p:nvSpPr>
        <p:spPr>
          <a:xfrm>
            <a:off x="1323834"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27</a:t>
            </a:r>
            <a:endParaRPr lang="zh-CN" altLang="en-US" sz="2700" b="1" dirty="0">
              <a:solidFill>
                <a:schemeClr val="bg1"/>
              </a:solidFill>
              <a:cs typeface="+mn-ea"/>
              <a:sym typeface="+mn-lt"/>
            </a:endParaRPr>
          </a:p>
        </p:txBody>
      </p:sp>
      <p:sp>
        <p:nvSpPr>
          <p:cNvPr id="72" name="矩形: 圆角 28">
            <a:extLst>
              <a:ext uri="{FF2B5EF4-FFF2-40B4-BE49-F238E27FC236}">
                <a16:creationId xmlns="" xmlns:a16="http://schemas.microsoft.com/office/drawing/2014/main" id="{131B325E-2DCA-48B3-A101-72A0E6168A22}"/>
              </a:ext>
            </a:extLst>
          </p:cNvPr>
          <p:cNvSpPr/>
          <p:nvPr/>
        </p:nvSpPr>
        <p:spPr>
          <a:xfrm>
            <a:off x="1870078"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73" name="组合 27">
            <a:extLst>
              <a:ext uri="{FF2B5EF4-FFF2-40B4-BE49-F238E27FC236}">
                <a16:creationId xmlns="" xmlns:a16="http://schemas.microsoft.com/office/drawing/2014/main" id="{FA105715-1C9B-4BEB-9C6F-100B3DB0782F}"/>
              </a:ext>
            </a:extLst>
          </p:cNvPr>
          <p:cNvGrpSpPr/>
          <p:nvPr/>
        </p:nvGrpSpPr>
        <p:grpSpPr>
          <a:xfrm>
            <a:off x="1252396" y="3956030"/>
            <a:ext cx="555915" cy="555915"/>
            <a:chOff x="2715491" y="2942952"/>
            <a:chExt cx="872836" cy="872836"/>
          </a:xfrm>
        </p:grpSpPr>
        <p:sp>
          <p:nvSpPr>
            <p:cNvPr id="7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6" name="文本框 63">
            <a:extLst>
              <a:ext uri="{FF2B5EF4-FFF2-40B4-BE49-F238E27FC236}">
                <a16:creationId xmlns="" xmlns:a16="http://schemas.microsoft.com/office/drawing/2014/main" id="{8D174C72-8309-4BA2-85A5-888BAFB8E2BB}"/>
              </a:ext>
            </a:extLst>
          </p:cNvPr>
          <p:cNvSpPr txBox="1"/>
          <p:nvPr/>
        </p:nvSpPr>
        <p:spPr>
          <a:xfrm>
            <a:off x="1974560" y="4080229"/>
            <a:ext cx="4361920"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400" dirty="0" smtClean="0">
                <a:latin typeface="宋体" panose="02010600030101010101" pitchFamily="2" charset="-122"/>
                <a:ea typeface="思源黑体" pitchFamily="34" charset="-122"/>
                <a:sym typeface="+mn-ea"/>
              </a:rPr>
              <a:t>赋予</a:t>
            </a:r>
            <a:r>
              <a:rPr lang="zh-CN" altLang="en-US" sz="1400" dirty="0" smtClean="0">
                <a:latin typeface="宋体" panose="02010600030101010101" pitchFamily="2" charset="-122"/>
                <a:ea typeface="思源黑体" pitchFamily="34" charset="-122"/>
                <a:sym typeface="+mn-ea"/>
              </a:rPr>
              <a:t>团队自己作决策的权力</a:t>
            </a:r>
            <a:endParaRPr lang="en-GB" altLang="zh-CN" sz="1400" dirty="0">
              <a:solidFill>
                <a:schemeClr val="tx1">
                  <a:lumMod val="75000"/>
                  <a:lumOff val="25000"/>
                </a:schemeClr>
              </a:solidFill>
              <a:latin typeface="Franklin Gothic Medium" panose="020B0603020102020204" pitchFamily="34" charset="0"/>
              <a:ea typeface="思源黑体" pitchFamily="34" charset="-122"/>
              <a:cs typeface="+mn-ea"/>
              <a:sym typeface="+mn-lt"/>
            </a:endParaRPr>
          </a:p>
        </p:txBody>
      </p:sp>
      <p:sp>
        <p:nvSpPr>
          <p:cNvPr id="77" name="文本框 57">
            <a:extLst>
              <a:ext uri="{FF2B5EF4-FFF2-40B4-BE49-F238E27FC236}">
                <a16:creationId xmlns="" xmlns:a16="http://schemas.microsoft.com/office/drawing/2014/main" id="{C68179CE-9512-4D02-B790-8F3BC1F62E14}"/>
              </a:ext>
            </a:extLst>
          </p:cNvPr>
          <p:cNvSpPr txBox="1"/>
          <p:nvPr/>
        </p:nvSpPr>
        <p:spPr>
          <a:xfrm>
            <a:off x="1323834"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28</a:t>
            </a:r>
            <a:endParaRPr lang="zh-CN" altLang="en-US" sz="2700" b="1" dirty="0">
              <a:solidFill>
                <a:schemeClr val="bg1"/>
              </a:solidFill>
              <a:cs typeface="+mn-ea"/>
              <a:sym typeface="+mn-lt"/>
            </a:endParaRPr>
          </a:p>
        </p:txBody>
      </p:sp>
      <p:sp>
        <p:nvSpPr>
          <p:cNvPr id="78" name="矩形 77"/>
          <p:cNvSpPr/>
          <p:nvPr/>
        </p:nvSpPr>
        <p:spPr>
          <a:xfrm>
            <a:off x="6500826" y="1357304"/>
            <a:ext cx="1928826" cy="3143272"/>
          </a:xfrm>
          <a:prstGeom prst="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1000"/>
                                        <p:tgtEl>
                                          <p:spTgt spid="53"/>
                                        </p:tgtEl>
                                      </p:cBhvr>
                                    </p:animEffect>
                                    <p:anim calcmode="lin" valueType="num">
                                      <p:cBhvr>
                                        <p:cTn id="21" dur="1000" fill="hold"/>
                                        <p:tgtEl>
                                          <p:spTgt spid="53"/>
                                        </p:tgtEl>
                                        <p:attrNameLst>
                                          <p:attrName>ppt_x</p:attrName>
                                        </p:attrNameLst>
                                      </p:cBhvr>
                                      <p:tavLst>
                                        <p:tav tm="0">
                                          <p:val>
                                            <p:strVal val="#ppt_x"/>
                                          </p:val>
                                        </p:tav>
                                        <p:tav tm="100000">
                                          <p:val>
                                            <p:strVal val="#ppt_x"/>
                                          </p:val>
                                        </p:tav>
                                      </p:tavLst>
                                    </p:anim>
                                    <p:anim calcmode="lin" valueType="num">
                                      <p:cBhvr>
                                        <p:cTn id="22" dur="1000" fill="hold"/>
                                        <p:tgtEl>
                                          <p:spTgt spid="53"/>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ppt_x"/>
                                          </p:val>
                                        </p:tav>
                                        <p:tav tm="100000">
                                          <p:val>
                                            <p:strVal val="#ppt_x"/>
                                          </p:val>
                                        </p:tav>
                                      </p:tavLst>
                                    </p:anim>
                                    <p:anim calcmode="lin" valueType="num">
                                      <p:cBhvr additive="base">
                                        <p:cTn id="26" dur="500" fill="hold"/>
                                        <p:tgtEl>
                                          <p:spTgt spid="6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anim calcmode="lin" valueType="num">
                                      <p:cBhvr additive="base">
                                        <p:cTn id="29" dur="500" fill="hold"/>
                                        <p:tgtEl>
                                          <p:spTgt spid="67"/>
                                        </p:tgtEl>
                                        <p:attrNameLst>
                                          <p:attrName>ppt_x</p:attrName>
                                        </p:attrNameLst>
                                      </p:cBhvr>
                                      <p:tavLst>
                                        <p:tav tm="0">
                                          <p:val>
                                            <p:strVal val="#ppt_x"/>
                                          </p:val>
                                        </p:tav>
                                        <p:tav tm="100000">
                                          <p:val>
                                            <p:strVal val="#ppt_x"/>
                                          </p:val>
                                        </p:tav>
                                      </p:tavLst>
                                    </p:anim>
                                    <p:anim calcmode="lin" valueType="num">
                                      <p:cBhvr additive="base">
                                        <p:cTn id="30" dur="500" fill="hold"/>
                                        <p:tgtEl>
                                          <p:spTgt spid="67"/>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68"/>
                                        </p:tgtEl>
                                        <p:attrNameLst>
                                          <p:attrName>style.visibility</p:attrName>
                                        </p:attrNameLst>
                                      </p:cBhvr>
                                      <p:to>
                                        <p:strVal val="visible"/>
                                      </p:to>
                                    </p:set>
                                    <p:anim calcmode="lin" valueType="num">
                                      <p:cBhvr additive="base">
                                        <p:cTn id="34" dur="500" fill="hold"/>
                                        <p:tgtEl>
                                          <p:spTgt spid="68"/>
                                        </p:tgtEl>
                                        <p:attrNameLst>
                                          <p:attrName>ppt_x</p:attrName>
                                        </p:attrNameLst>
                                      </p:cBhvr>
                                      <p:tavLst>
                                        <p:tav tm="0">
                                          <p:val>
                                            <p:strVal val="#ppt_x"/>
                                          </p:val>
                                        </p:tav>
                                        <p:tav tm="100000">
                                          <p:val>
                                            <p:strVal val="#ppt_x"/>
                                          </p:val>
                                        </p:tav>
                                      </p:tavLst>
                                    </p:anim>
                                    <p:anim calcmode="lin" valueType="num">
                                      <p:cBhvr additive="base">
                                        <p:cTn id="35" dur="500" fill="hold"/>
                                        <p:tgtEl>
                                          <p:spTgt spid="68"/>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66" grpId="0"/>
      <p:bldP spid="67" grpId="0"/>
      <p:bldP spid="68" grpId="0"/>
      <p:bldP spid="7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2" name="图片 2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24"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26" name="矩形: 圆角 28">
            <a:extLst>
              <a:ext uri="{FF2B5EF4-FFF2-40B4-BE49-F238E27FC236}">
                <a16:creationId xmlns="" xmlns:a16="http://schemas.microsoft.com/office/drawing/2014/main" id="{131B325E-2DCA-48B3-A101-72A0E6168A22}"/>
              </a:ext>
            </a:extLst>
          </p:cNvPr>
          <p:cNvSpPr/>
          <p:nvPr/>
        </p:nvSpPr>
        <p:spPr>
          <a:xfrm>
            <a:off x="4046674"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圆角 23">
            <a:extLst>
              <a:ext uri="{FF2B5EF4-FFF2-40B4-BE49-F238E27FC236}">
                <a16:creationId xmlns="" xmlns:a16="http://schemas.microsoft.com/office/drawing/2014/main" id="{300E2F83-980F-4646-9605-A7A92EEABED1}"/>
              </a:ext>
            </a:extLst>
          </p:cNvPr>
          <p:cNvSpPr/>
          <p:nvPr/>
        </p:nvSpPr>
        <p:spPr>
          <a:xfrm>
            <a:off x="4046674"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矩形: 圆角 19">
            <a:extLst>
              <a:ext uri="{FF2B5EF4-FFF2-40B4-BE49-F238E27FC236}">
                <a16:creationId xmlns="" xmlns:a16="http://schemas.microsoft.com/office/drawing/2014/main" id="{B8A3F29C-BCBE-4833-A647-419A903C7E42}"/>
              </a:ext>
            </a:extLst>
          </p:cNvPr>
          <p:cNvSpPr/>
          <p:nvPr/>
        </p:nvSpPr>
        <p:spPr>
          <a:xfrm>
            <a:off x="4046674"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3428992" y="1312824"/>
            <a:ext cx="555915" cy="555915"/>
            <a:chOff x="2715491" y="2942952"/>
            <a:chExt cx="872836" cy="872836"/>
          </a:xfrm>
        </p:grpSpPr>
        <p:sp>
          <p:nvSpPr>
            <p:cNvPr id="32"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3428992" y="2170744"/>
            <a:ext cx="555915" cy="555915"/>
            <a:chOff x="2715491" y="2942952"/>
            <a:chExt cx="872836" cy="872836"/>
          </a:xfrm>
        </p:grpSpPr>
        <p:sp>
          <p:nvSpPr>
            <p:cNvPr id="35"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3428992" y="3042925"/>
            <a:ext cx="555915" cy="555915"/>
            <a:chOff x="2715491" y="2942952"/>
            <a:chExt cx="872836" cy="872836"/>
          </a:xfrm>
        </p:grpSpPr>
        <p:sp>
          <p:nvSpPr>
            <p:cNvPr id="3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0" name="文本框 63">
            <a:extLst>
              <a:ext uri="{FF2B5EF4-FFF2-40B4-BE49-F238E27FC236}">
                <a16:creationId xmlns="" xmlns:a16="http://schemas.microsoft.com/office/drawing/2014/main" id="{56A9B0EF-52B6-40DC-A3DC-21A8EE3EE0FB}"/>
              </a:ext>
            </a:extLst>
          </p:cNvPr>
          <p:cNvSpPr txBox="1"/>
          <p:nvPr/>
        </p:nvSpPr>
        <p:spPr>
          <a:xfrm>
            <a:off x="4079718"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smtClean="0">
                <a:latin typeface="宋体" panose="02010600030101010101" pitchFamily="2" charset="-122"/>
                <a:ea typeface="思源黑体" pitchFamily="34" charset="-122"/>
                <a:sym typeface="+mn-ea"/>
              </a:rPr>
              <a:t>鼓励</a:t>
            </a:r>
            <a:r>
              <a:rPr lang="zh-CN" altLang="en-US" sz="1600" dirty="0" smtClean="0">
                <a:latin typeface="宋体" panose="02010600030101010101" pitchFamily="2" charset="-122"/>
                <a:ea typeface="思源黑体" pitchFamily="34" charset="-122"/>
                <a:sym typeface="+mn-ea"/>
              </a:rPr>
              <a:t>团队成员正面积极的贡献</a:t>
            </a:r>
            <a:endParaRPr lang="en-GB" altLang="zh-CN" sz="1600" dirty="0">
              <a:solidFill>
                <a:schemeClr val="tx1">
                  <a:lumMod val="75000"/>
                  <a:lumOff val="25000"/>
                </a:schemeClr>
              </a:solidFill>
              <a:latin typeface="Franklin Gothic Medium" panose="020B0603020102020204" pitchFamily="34" charset="0"/>
              <a:ea typeface="思源黑体" pitchFamily="34" charset="-122"/>
              <a:cs typeface="+mn-ea"/>
              <a:sym typeface="+mn-lt"/>
            </a:endParaRPr>
          </a:p>
        </p:txBody>
      </p:sp>
      <p:sp>
        <p:nvSpPr>
          <p:cNvPr id="41" name="文本框 63">
            <a:extLst>
              <a:ext uri="{FF2B5EF4-FFF2-40B4-BE49-F238E27FC236}">
                <a16:creationId xmlns="" xmlns:a16="http://schemas.microsoft.com/office/drawing/2014/main" id="{661400DF-E52C-4021-9917-3B44BAEE5FB4}"/>
              </a:ext>
            </a:extLst>
          </p:cNvPr>
          <p:cNvSpPr txBox="1"/>
          <p:nvPr/>
        </p:nvSpPr>
        <p:spPr>
          <a:xfrm>
            <a:off x="4079719"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smtClean="0">
                <a:latin typeface="宋体" panose="02010600030101010101" pitchFamily="2" charset="-122"/>
                <a:ea typeface="思源黑体" pitchFamily="34" charset="-122"/>
                <a:sym typeface="+mn-ea"/>
              </a:rPr>
              <a:t>肯定</a:t>
            </a:r>
            <a:r>
              <a:rPr lang="zh-CN" altLang="en-US" sz="1600" dirty="0" smtClean="0">
                <a:latin typeface="宋体" panose="02010600030101010101" pitchFamily="2" charset="-122"/>
                <a:ea typeface="思源黑体" pitchFamily="34" charset="-122"/>
                <a:sym typeface="+mn-ea"/>
              </a:rPr>
              <a:t>、宣扬和庆祝团队每次的成功</a:t>
            </a:r>
            <a:endParaRPr lang="zh-CN" altLang="en-US" sz="1600" b="1" dirty="0">
              <a:solidFill>
                <a:schemeClr val="tx1">
                  <a:lumMod val="75000"/>
                  <a:lumOff val="25000"/>
                </a:schemeClr>
              </a:solidFill>
              <a:ea typeface="思源黑体" pitchFamily="34" charset="-122"/>
            </a:endParaRPr>
          </a:p>
        </p:txBody>
      </p:sp>
      <p:sp>
        <p:nvSpPr>
          <p:cNvPr id="42" name="文本框 63">
            <a:extLst>
              <a:ext uri="{FF2B5EF4-FFF2-40B4-BE49-F238E27FC236}">
                <a16:creationId xmlns="" xmlns:a16="http://schemas.microsoft.com/office/drawing/2014/main" id="{8D174C72-8309-4BA2-85A5-888BAFB8E2BB}"/>
              </a:ext>
            </a:extLst>
          </p:cNvPr>
          <p:cNvSpPr txBox="1"/>
          <p:nvPr/>
        </p:nvSpPr>
        <p:spPr>
          <a:xfrm>
            <a:off x="4071933" y="315153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400" dirty="0" smtClean="0">
                <a:latin typeface="宋体" panose="02010600030101010101" pitchFamily="2" charset="-122"/>
                <a:ea typeface="思源黑体" pitchFamily="34" charset="-122"/>
                <a:sym typeface="+mn-ea"/>
              </a:rPr>
              <a:t>找到</a:t>
            </a:r>
            <a:r>
              <a:rPr lang="zh-CN" altLang="en-US" sz="1400" dirty="0" smtClean="0">
                <a:latin typeface="宋体" panose="02010600030101010101" pitchFamily="2" charset="-122"/>
                <a:ea typeface="思源黑体" pitchFamily="34" charset="-122"/>
                <a:sym typeface="+mn-ea"/>
              </a:rPr>
              <a:t>易于让成员及团队了解每日工作进度的展现方式</a:t>
            </a:r>
            <a:endParaRPr lang="zh-CN" altLang="en-US" sz="1400" b="1" dirty="0">
              <a:solidFill>
                <a:schemeClr val="tx1">
                  <a:lumMod val="75000"/>
                  <a:lumOff val="25000"/>
                </a:schemeClr>
              </a:solidFill>
              <a:ea typeface="思源黑体" pitchFamily="34" charset="-122"/>
            </a:endParaRPr>
          </a:p>
        </p:txBody>
      </p:sp>
      <p:sp>
        <p:nvSpPr>
          <p:cNvPr id="43" name="文本框 1">
            <a:extLst>
              <a:ext uri="{FF2B5EF4-FFF2-40B4-BE49-F238E27FC236}">
                <a16:creationId xmlns="" xmlns:a16="http://schemas.microsoft.com/office/drawing/2014/main" id="{17E5A03C-F133-42ED-A4F9-7315EC497694}"/>
              </a:ext>
            </a:extLst>
          </p:cNvPr>
          <p:cNvSpPr txBox="1"/>
          <p:nvPr/>
        </p:nvSpPr>
        <p:spPr>
          <a:xfrm>
            <a:off x="3487662"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29</a:t>
            </a:r>
            <a:endParaRPr lang="zh-CN" altLang="en-US" sz="2700" b="1" dirty="0">
              <a:solidFill>
                <a:schemeClr val="bg1"/>
              </a:solidFill>
              <a:cs typeface="+mn-ea"/>
              <a:sym typeface="+mn-lt"/>
            </a:endParaRPr>
          </a:p>
        </p:txBody>
      </p:sp>
      <p:sp>
        <p:nvSpPr>
          <p:cNvPr id="44" name="文本框 56">
            <a:extLst>
              <a:ext uri="{FF2B5EF4-FFF2-40B4-BE49-F238E27FC236}">
                <a16:creationId xmlns="" xmlns:a16="http://schemas.microsoft.com/office/drawing/2014/main" id="{46E1DD4B-49AD-4C3D-875D-012163D8A276}"/>
              </a:ext>
            </a:extLst>
          </p:cNvPr>
          <p:cNvSpPr txBox="1"/>
          <p:nvPr/>
        </p:nvSpPr>
        <p:spPr>
          <a:xfrm>
            <a:off x="3500430"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30</a:t>
            </a:r>
            <a:endParaRPr lang="zh-CN" altLang="en-US" sz="2700" b="1" dirty="0">
              <a:solidFill>
                <a:schemeClr val="bg1"/>
              </a:solidFill>
              <a:cs typeface="+mn-ea"/>
              <a:sym typeface="+mn-lt"/>
            </a:endParaRPr>
          </a:p>
        </p:txBody>
      </p:sp>
      <p:sp>
        <p:nvSpPr>
          <p:cNvPr id="45" name="文本框 57">
            <a:extLst>
              <a:ext uri="{FF2B5EF4-FFF2-40B4-BE49-F238E27FC236}">
                <a16:creationId xmlns="" xmlns:a16="http://schemas.microsoft.com/office/drawing/2014/main" id="{C68179CE-9512-4D02-B790-8F3BC1F62E14}"/>
              </a:ext>
            </a:extLst>
          </p:cNvPr>
          <p:cNvSpPr txBox="1"/>
          <p:nvPr/>
        </p:nvSpPr>
        <p:spPr>
          <a:xfrm>
            <a:off x="3500430"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31</a:t>
            </a:r>
            <a:endParaRPr lang="zh-CN" altLang="en-US" sz="2700" b="1" dirty="0">
              <a:solidFill>
                <a:schemeClr val="bg1"/>
              </a:solidFill>
              <a:cs typeface="+mn-ea"/>
              <a:sym typeface="+mn-lt"/>
            </a:endParaRPr>
          </a:p>
        </p:txBody>
      </p:sp>
      <p:sp>
        <p:nvSpPr>
          <p:cNvPr id="46" name="矩形: 圆角 28">
            <a:extLst>
              <a:ext uri="{FF2B5EF4-FFF2-40B4-BE49-F238E27FC236}">
                <a16:creationId xmlns="" xmlns:a16="http://schemas.microsoft.com/office/drawing/2014/main" id="{131B325E-2DCA-48B3-A101-72A0E6168A22}"/>
              </a:ext>
            </a:extLst>
          </p:cNvPr>
          <p:cNvSpPr/>
          <p:nvPr/>
        </p:nvSpPr>
        <p:spPr>
          <a:xfrm>
            <a:off x="4046674"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3428992" y="3956030"/>
            <a:ext cx="555915" cy="555915"/>
            <a:chOff x="2715491" y="2942952"/>
            <a:chExt cx="872836" cy="872836"/>
          </a:xfrm>
        </p:grpSpPr>
        <p:sp>
          <p:nvSpPr>
            <p:cNvPr id="4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0" name="文本框 63">
            <a:extLst>
              <a:ext uri="{FF2B5EF4-FFF2-40B4-BE49-F238E27FC236}">
                <a16:creationId xmlns="" xmlns:a16="http://schemas.microsoft.com/office/drawing/2014/main" id="{8D174C72-8309-4BA2-85A5-888BAFB8E2BB}"/>
              </a:ext>
            </a:extLst>
          </p:cNvPr>
          <p:cNvSpPr txBox="1"/>
          <p:nvPr/>
        </p:nvSpPr>
        <p:spPr>
          <a:xfrm>
            <a:off x="4151156" y="4080229"/>
            <a:ext cx="4361920"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400" dirty="0" smtClean="0">
                <a:latin typeface="宋体" panose="02010600030101010101" pitchFamily="2" charset="-122"/>
                <a:ea typeface="思源黑体" pitchFamily="34" charset="-122"/>
                <a:sym typeface="+mn-ea"/>
              </a:rPr>
              <a:t>鼓励</a:t>
            </a:r>
            <a:r>
              <a:rPr lang="zh-CN" altLang="en-US" sz="1400" dirty="0" smtClean="0">
                <a:latin typeface="宋体" panose="02010600030101010101" pitchFamily="2" charset="-122"/>
                <a:ea typeface="思源黑体" pitchFamily="34" charset="-122"/>
                <a:sym typeface="+mn-ea"/>
              </a:rPr>
              <a:t>成员之间建立工作上的伙伴关系</a:t>
            </a:r>
            <a:endParaRPr lang="zh-CN" altLang="en-US" sz="1400" b="1" dirty="0">
              <a:solidFill>
                <a:schemeClr val="tx1">
                  <a:lumMod val="75000"/>
                  <a:lumOff val="25000"/>
                </a:schemeClr>
              </a:solidFill>
              <a:ea typeface="思源黑体" pitchFamily="34" charset="-122"/>
            </a:endParaRPr>
          </a:p>
        </p:txBody>
      </p:sp>
      <p:sp>
        <p:nvSpPr>
          <p:cNvPr id="51" name="文本框 57">
            <a:extLst>
              <a:ext uri="{FF2B5EF4-FFF2-40B4-BE49-F238E27FC236}">
                <a16:creationId xmlns="" xmlns:a16="http://schemas.microsoft.com/office/drawing/2014/main" id="{C68179CE-9512-4D02-B790-8F3BC1F62E14}"/>
              </a:ext>
            </a:extLst>
          </p:cNvPr>
          <p:cNvSpPr txBox="1"/>
          <p:nvPr/>
        </p:nvSpPr>
        <p:spPr>
          <a:xfrm>
            <a:off x="3500430"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32</a:t>
            </a:r>
            <a:endParaRPr lang="zh-CN" altLang="en-US" sz="2700" b="1" dirty="0">
              <a:solidFill>
                <a:schemeClr val="bg1"/>
              </a:solidFill>
              <a:cs typeface="+mn-ea"/>
              <a:sym typeface="+mn-lt"/>
            </a:endParaRPr>
          </a:p>
        </p:txBody>
      </p:sp>
      <p:pic>
        <p:nvPicPr>
          <p:cNvPr id="29" name="图片 28"/>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1357290" y="1428742"/>
            <a:ext cx="1927588" cy="3163883"/>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animEffect transition="in" filter="fade">
                                      <p:cBhvr>
                                        <p:cTn id="16" dur="500"/>
                                        <p:tgtEl>
                                          <p:spTgt spid="2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500" fill="hold"/>
                                        <p:tgtEl>
                                          <p:spTgt spid="50"/>
                                        </p:tgtEl>
                                        <p:attrNameLst>
                                          <p:attrName>ppt_x</p:attrName>
                                        </p:attrNameLst>
                                      </p:cBhvr>
                                      <p:tavLst>
                                        <p:tav tm="0">
                                          <p:val>
                                            <p:strVal val="#ppt_x"/>
                                          </p:val>
                                        </p:tav>
                                        <p:tav tm="100000">
                                          <p:val>
                                            <p:strVal val="#ppt_x"/>
                                          </p:val>
                                        </p:tav>
                                      </p:tavLst>
                                    </p:anim>
                                    <p:anim calcmode="lin" valueType="num">
                                      <p:cBhvr additive="base">
                                        <p:cTn id="40"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0" grpId="0"/>
      <p:bldP spid="41" grpId="0"/>
      <p:bldP spid="42" grpId="0"/>
      <p:bldP spid="5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52" name="图片 5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53"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54" name="矩形: 圆角 28">
            <a:extLst>
              <a:ext uri="{FF2B5EF4-FFF2-40B4-BE49-F238E27FC236}">
                <a16:creationId xmlns="" xmlns:a16="http://schemas.microsoft.com/office/drawing/2014/main" id="{131B325E-2DCA-48B3-A101-72A0E6168A22}"/>
              </a:ext>
            </a:extLst>
          </p:cNvPr>
          <p:cNvSpPr/>
          <p:nvPr/>
        </p:nvSpPr>
        <p:spPr>
          <a:xfrm>
            <a:off x="1870078"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矩形: 圆角 23">
            <a:extLst>
              <a:ext uri="{FF2B5EF4-FFF2-40B4-BE49-F238E27FC236}">
                <a16:creationId xmlns="" xmlns:a16="http://schemas.microsoft.com/office/drawing/2014/main" id="{300E2F83-980F-4646-9605-A7A92EEABED1}"/>
              </a:ext>
            </a:extLst>
          </p:cNvPr>
          <p:cNvSpPr/>
          <p:nvPr/>
        </p:nvSpPr>
        <p:spPr>
          <a:xfrm>
            <a:off x="1870078"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矩形: 圆角 19">
            <a:extLst>
              <a:ext uri="{FF2B5EF4-FFF2-40B4-BE49-F238E27FC236}">
                <a16:creationId xmlns="" xmlns:a16="http://schemas.microsoft.com/office/drawing/2014/main" id="{B8A3F29C-BCBE-4833-A647-419A903C7E42}"/>
              </a:ext>
            </a:extLst>
          </p:cNvPr>
          <p:cNvSpPr/>
          <p:nvPr/>
        </p:nvSpPr>
        <p:spPr>
          <a:xfrm>
            <a:off x="1870078"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1252396" y="1312824"/>
            <a:ext cx="555915" cy="555915"/>
            <a:chOff x="2715491" y="2942952"/>
            <a:chExt cx="872836" cy="872836"/>
          </a:xfrm>
        </p:grpSpPr>
        <p:sp>
          <p:nvSpPr>
            <p:cNvPr id="58"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1252396" y="2170744"/>
            <a:ext cx="555915" cy="555915"/>
            <a:chOff x="2715491" y="2942952"/>
            <a:chExt cx="872836" cy="872836"/>
          </a:xfrm>
        </p:grpSpPr>
        <p:sp>
          <p:nvSpPr>
            <p:cNvPr id="61"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1252396" y="3042925"/>
            <a:ext cx="555915" cy="555915"/>
            <a:chOff x="2715491" y="2942952"/>
            <a:chExt cx="872836" cy="872836"/>
          </a:xfrm>
        </p:grpSpPr>
        <p:sp>
          <p:nvSpPr>
            <p:cNvPr id="6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6" name="文本框 63">
            <a:extLst>
              <a:ext uri="{FF2B5EF4-FFF2-40B4-BE49-F238E27FC236}">
                <a16:creationId xmlns="" xmlns:a16="http://schemas.microsoft.com/office/drawing/2014/main" id="{56A9B0EF-52B6-40DC-A3DC-21A8EE3EE0FB}"/>
              </a:ext>
            </a:extLst>
          </p:cNvPr>
          <p:cNvSpPr txBox="1"/>
          <p:nvPr/>
        </p:nvSpPr>
        <p:spPr>
          <a:xfrm>
            <a:off x="1903122"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smtClean="0">
                <a:latin typeface="宋体" panose="02010600030101010101" pitchFamily="2" charset="-122"/>
                <a:ea typeface="思源黑体" pitchFamily="34" charset="-122"/>
                <a:sym typeface="+mn-ea"/>
              </a:rPr>
              <a:t>鼓励</a:t>
            </a:r>
            <a:r>
              <a:rPr lang="zh-CN" altLang="en-US" sz="1200" dirty="0" smtClean="0">
                <a:latin typeface="宋体" panose="02010600030101010101" pitchFamily="2" charset="-122"/>
                <a:ea typeface="思源黑体" pitchFamily="34" charset="-122"/>
                <a:sym typeface="+mn-ea"/>
              </a:rPr>
              <a:t>天生具有领导才能的人，并引导和培养他们的领导技巧</a:t>
            </a:r>
            <a:endParaRPr lang="zh-CN" altLang="en-US" sz="1200" b="1" dirty="0">
              <a:solidFill>
                <a:schemeClr val="tx1">
                  <a:lumMod val="75000"/>
                  <a:lumOff val="25000"/>
                </a:schemeClr>
              </a:solidFill>
              <a:ea typeface="思源黑体" pitchFamily="34" charset="-122"/>
            </a:endParaRPr>
          </a:p>
        </p:txBody>
      </p:sp>
      <p:sp>
        <p:nvSpPr>
          <p:cNvPr id="67" name="文本框 63">
            <a:extLst>
              <a:ext uri="{FF2B5EF4-FFF2-40B4-BE49-F238E27FC236}">
                <a16:creationId xmlns="" xmlns:a16="http://schemas.microsoft.com/office/drawing/2014/main" id="{661400DF-E52C-4021-9917-3B44BAEE5FB4}"/>
              </a:ext>
            </a:extLst>
          </p:cNvPr>
          <p:cNvSpPr txBox="1"/>
          <p:nvPr/>
        </p:nvSpPr>
        <p:spPr>
          <a:xfrm>
            <a:off x="1903123"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smtClean="0">
                <a:latin typeface="宋体" panose="02010600030101010101" pitchFamily="2" charset="-122"/>
                <a:ea typeface="思源黑体" pitchFamily="34" charset="-122"/>
                <a:sym typeface="+mn-ea"/>
              </a:rPr>
              <a:t>绝对</a:t>
            </a:r>
            <a:r>
              <a:rPr lang="zh-CN" altLang="en-US" sz="1200" dirty="0" smtClean="0">
                <a:latin typeface="宋体" panose="02010600030101010101" pitchFamily="2" charset="-122"/>
                <a:ea typeface="思源黑体" pitchFamily="34" charset="-122"/>
                <a:sym typeface="+mn-ea"/>
              </a:rPr>
              <a:t>不能没有解释就驳回团队的意见；解释要坦白，理由要充分</a:t>
            </a:r>
            <a:endParaRPr lang="zh-CN" altLang="en-US" sz="1200" b="1" dirty="0">
              <a:solidFill>
                <a:schemeClr val="bg1"/>
              </a:solidFill>
              <a:latin typeface="Arial" panose="020B0604020202020204" pitchFamily="34" charset="0"/>
              <a:ea typeface="思源黑体" pitchFamily="34" charset="-122"/>
              <a:sym typeface="Arial" panose="020B0604020202020204" pitchFamily="34" charset="0"/>
            </a:endParaRPr>
          </a:p>
        </p:txBody>
      </p:sp>
      <p:sp>
        <p:nvSpPr>
          <p:cNvPr id="68" name="文本框 63">
            <a:extLst>
              <a:ext uri="{FF2B5EF4-FFF2-40B4-BE49-F238E27FC236}">
                <a16:creationId xmlns="" xmlns:a16="http://schemas.microsoft.com/office/drawing/2014/main" id="{8D174C72-8309-4BA2-85A5-888BAFB8E2BB}"/>
              </a:ext>
            </a:extLst>
          </p:cNvPr>
          <p:cNvSpPr txBox="1"/>
          <p:nvPr/>
        </p:nvSpPr>
        <p:spPr>
          <a:xfrm>
            <a:off x="1895337" y="319601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sym typeface="+mn-ea"/>
              </a:rPr>
              <a:t>确定</a:t>
            </a:r>
            <a:r>
              <a:rPr lang="zh-CN" altLang="en-US" sz="1400" dirty="0" smtClean="0">
                <a:latin typeface="宋体" panose="02010600030101010101" pitchFamily="2" charset="-122"/>
                <a:ea typeface="思源黑体" pitchFamily="34" charset="-122"/>
                <a:sym typeface="+mn-ea"/>
              </a:rPr>
              <a:t>团队和客户经常保持联系</a:t>
            </a:r>
            <a:endParaRPr lang="zh-CN" altLang="en-US" sz="1400" b="1" dirty="0">
              <a:solidFill>
                <a:schemeClr val="bg1"/>
              </a:solidFill>
              <a:latin typeface="Arial" panose="020B0604020202020204" pitchFamily="34" charset="0"/>
              <a:ea typeface="思源黑体" pitchFamily="34" charset="-122"/>
              <a:sym typeface="Arial" panose="020B0604020202020204" pitchFamily="34" charset="0"/>
            </a:endParaRPr>
          </a:p>
        </p:txBody>
      </p:sp>
      <p:sp>
        <p:nvSpPr>
          <p:cNvPr id="69" name="文本框 1">
            <a:extLst>
              <a:ext uri="{FF2B5EF4-FFF2-40B4-BE49-F238E27FC236}">
                <a16:creationId xmlns="" xmlns:a16="http://schemas.microsoft.com/office/drawing/2014/main" id="{17E5A03C-F133-42ED-A4F9-7315EC497694}"/>
              </a:ext>
            </a:extLst>
          </p:cNvPr>
          <p:cNvSpPr txBox="1"/>
          <p:nvPr/>
        </p:nvSpPr>
        <p:spPr>
          <a:xfrm>
            <a:off x="1311066"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33</a:t>
            </a:r>
            <a:endParaRPr lang="zh-CN" altLang="en-US" sz="2700" b="1" dirty="0">
              <a:solidFill>
                <a:schemeClr val="bg1"/>
              </a:solidFill>
              <a:cs typeface="+mn-ea"/>
              <a:sym typeface="+mn-lt"/>
            </a:endParaRPr>
          </a:p>
        </p:txBody>
      </p:sp>
      <p:sp>
        <p:nvSpPr>
          <p:cNvPr id="70" name="文本框 56">
            <a:extLst>
              <a:ext uri="{FF2B5EF4-FFF2-40B4-BE49-F238E27FC236}">
                <a16:creationId xmlns="" xmlns:a16="http://schemas.microsoft.com/office/drawing/2014/main" id="{46E1DD4B-49AD-4C3D-875D-012163D8A276}"/>
              </a:ext>
            </a:extLst>
          </p:cNvPr>
          <p:cNvSpPr txBox="1"/>
          <p:nvPr/>
        </p:nvSpPr>
        <p:spPr>
          <a:xfrm>
            <a:off x="1323834"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34</a:t>
            </a:r>
            <a:endParaRPr lang="zh-CN" altLang="en-US" sz="2700" b="1" dirty="0">
              <a:solidFill>
                <a:schemeClr val="bg1"/>
              </a:solidFill>
              <a:cs typeface="+mn-ea"/>
              <a:sym typeface="+mn-lt"/>
            </a:endParaRPr>
          </a:p>
        </p:txBody>
      </p:sp>
      <p:sp>
        <p:nvSpPr>
          <p:cNvPr id="71" name="文本框 57">
            <a:extLst>
              <a:ext uri="{FF2B5EF4-FFF2-40B4-BE49-F238E27FC236}">
                <a16:creationId xmlns="" xmlns:a16="http://schemas.microsoft.com/office/drawing/2014/main" id="{C68179CE-9512-4D02-B790-8F3BC1F62E14}"/>
              </a:ext>
            </a:extLst>
          </p:cNvPr>
          <p:cNvSpPr txBox="1"/>
          <p:nvPr/>
        </p:nvSpPr>
        <p:spPr>
          <a:xfrm>
            <a:off x="1323834"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35</a:t>
            </a:r>
            <a:endParaRPr lang="zh-CN" altLang="en-US" sz="2700" b="1" dirty="0">
              <a:solidFill>
                <a:schemeClr val="bg1"/>
              </a:solidFill>
              <a:cs typeface="+mn-ea"/>
              <a:sym typeface="+mn-lt"/>
            </a:endParaRPr>
          </a:p>
        </p:txBody>
      </p:sp>
      <p:sp>
        <p:nvSpPr>
          <p:cNvPr id="72" name="矩形: 圆角 28">
            <a:extLst>
              <a:ext uri="{FF2B5EF4-FFF2-40B4-BE49-F238E27FC236}">
                <a16:creationId xmlns="" xmlns:a16="http://schemas.microsoft.com/office/drawing/2014/main" id="{131B325E-2DCA-48B3-A101-72A0E6168A22}"/>
              </a:ext>
            </a:extLst>
          </p:cNvPr>
          <p:cNvSpPr/>
          <p:nvPr/>
        </p:nvSpPr>
        <p:spPr>
          <a:xfrm>
            <a:off x="1870078"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1252396" y="3956030"/>
            <a:ext cx="555915" cy="555915"/>
            <a:chOff x="2715491" y="2942952"/>
            <a:chExt cx="872836" cy="872836"/>
          </a:xfrm>
        </p:grpSpPr>
        <p:sp>
          <p:nvSpPr>
            <p:cNvPr id="7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6" name="文本框 63">
            <a:extLst>
              <a:ext uri="{FF2B5EF4-FFF2-40B4-BE49-F238E27FC236}">
                <a16:creationId xmlns="" xmlns:a16="http://schemas.microsoft.com/office/drawing/2014/main" id="{8D174C72-8309-4BA2-85A5-888BAFB8E2BB}"/>
              </a:ext>
            </a:extLst>
          </p:cNvPr>
          <p:cNvSpPr txBox="1"/>
          <p:nvPr/>
        </p:nvSpPr>
        <p:spPr>
          <a:xfrm>
            <a:off x="1785918" y="4124709"/>
            <a:ext cx="4643470"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smtClean="0">
                <a:latin typeface="宋体" panose="02010600030101010101" pitchFamily="2" charset="-122"/>
                <a:ea typeface="思源黑体" pitchFamily="34" charset="-122"/>
                <a:sym typeface="+mn-ea"/>
              </a:rPr>
              <a:t>以</a:t>
            </a:r>
            <a:r>
              <a:rPr lang="zh-CN" altLang="en-US" sz="1100" dirty="0" smtClean="0">
                <a:latin typeface="宋体" panose="02010600030101010101" pitchFamily="2" charset="-122"/>
                <a:ea typeface="思源黑体" pitchFamily="34" charset="-122"/>
                <a:sym typeface="+mn-ea"/>
              </a:rPr>
              <a:t>自信肯定的态度让团队知道谁当家，但要预防予给别人来势汹汹的感觉</a:t>
            </a:r>
            <a:endParaRPr lang="zh-CN" altLang="en-US" sz="1100" b="1" dirty="0">
              <a:solidFill>
                <a:schemeClr val="bg1"/>
              </a:solidFill>
              <a:latin typeface="Arial" panose="020B0604020202020204" pitchFamily="34" charset="0"/>
              <a:ea typeface="思源黑体" pitchFamily="34" charset="-122"/>
              <a:sym typeface="Arial" panose="020B0604020202020204" pitchFamily="34" charset="0"/>
            </a:endParaRPr>
          </a:p>
        </p:txBody>
      </p:sp>
      <p:sp>
        <p:nvSpPr>
          <p:cNvPr id="77" name="文本框 57">
            <a:extLst>
              <a:ext uri="{FF2B5EF4-FFF2-40B4-BE49-F238E27FC236}">
                <a16:creationId xmlns="" xmlns:a16="http://schemas.microsoft.com/office/drawing/2014/main" id="{C68179CE-9512-4D02-B790-8F3BC1F62E14}"/>
              </a:ext>
            </a:extLst>
          </p:cNvPr>
          <p:cNvSpPr txBox="1"/>
          <p:nvPr/>
        </p:nvSpPr>
        <p:spPr>
          <a:xfrm>
            <a:off x="1323834"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36</a:t>
            </a:r>
            <a:endParaRPr lang="zh-CN" altLang="en-US" sz="2700" b="1" dirty="0">
              <a:solidFill>
                <a:schemeClr val="bg1"/>
              </a:solidFill>
              <a:cs typeface="+mn-ea"/>
              <a:sym typeface="+mn-lt"/>
            </a:endParaRPr>
          </a:p>
        </p:txBody>
      </p:sp>
      <p:pic>
        <p:nvPicPr>
          <p:cNvPr id="29" name="图片 28"/>
          <p:cNvPicPr>
            <a:picLocks noChangeAspect="1"/>
          </p:cNvPicPr>
          <p:nvPr/>
        </p:nvPicPr>
        <p:blipFill>
          <a:blip r:embed="rId5" cstate="print"/>
          <a:srcRect t="3629" b="2689"/>
          <a:stretch>
            <a:fillRect/>
          </a:stretch>
        </p:blipFill>
        <p:spPr bwMode="auto">
          <a:xfrm>
            <a:off x="6500826" y="1285866"/>
            <a:ext cx="2314124" cy="3143254"/>
          </a:xfrm>
          <a:prstGeom prst="rect">
            <a:avLst/>
          </a:prstGeom>
          <a:noFill/>
          <a:ln w="19050">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1000"/>
                                        <p:tgtEl>
                                          <p:spTgt spid="53"/>
                                        </p:tgtEl>
                                      </p:cBhvr>
                                    </p:animEffect>
                                    <p:anim calcmode="lin" valueType="num">
                                      <p:cBhvr>
                                        <p:cTn id="21" dur="1000" fill="hold"/>
                                        <p:tgtEl>
                                          <p:spTgt spid="53"/>
                                        </p:tgtEl>
                                        <p:attrNameLst>
                                          <p:attrName>ppt_x</p:attrName>
                                        </p:attrNameLst>
                                      </p:cBhvr>
                                      <p:tavLst>
                                        <p:tav tm="0">
                                          <p:val>
                                            <p:strVal val="#ppt_x"/>
                                          </p:val>
                                        </p:tav>
                                        <p:tav tm="100000">
                                          <p:val>
                                            <p:strVal val="#ppt_x"/>
                                          </p:val>
                                        </p:tav>
                                      </p:tavLst>
                                    </p:anim>
                                    <p:anim calcmode="lin" valueType="num">
                                      <p:cBhvr>
                                        <p:cTn id="22" dur="1000" fill="hold"/>
                                        <p:tgtEl>
                                          <p:spTgt spid="53"/>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ppt_x"/>
                                          </p:val>
                                        </p:tav>
                                        <p:tav tm="100000">
                                          <p:val>
                                            <p:strVal val="#ppt_x"/>
                                          </p:val>
                                        </p:tav>
                                      </p:tavLst>
                                    </p:anim>
                                    <p:anim calcmode="lin" valueType="num">
                                      <p:cBhvr additive="base">
                                        <p:cTn id="26" dur="500" fill="hold"/>
                                        <p:tgtEl>
                                          <p:spTgt spid="6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anim calcmode="lin" valueType="num">
                                      <p:cBhvr additive="base">
                                        <p:cTn id="29" dur="500" fill="hold"/>
                                        <p:tgtEl>
                                          <p:spTgt spid="67"/>
                                        </p:tgtEl>
                                        <p:attrNameLst>
                                          <p:attrName>ppt_x</p:attrName>
                                        </p:attrNameLst>
                                      </p:cBhvr>
                                      <p:tavLst>
                                        <p:tav tm="0">
                                          <p:val>
                                            <p:strVal val="#ppt_x"/>
                                          </p:val>
                                        </p:tav>
                                        <p:tav tm="100000">
                                          <p:val>
                                            <p:strVal val="#ppt_x"/>
                                          </p:val>
                                        </p:tav>
                                      </p:tavLst>
                                    </p:anim>
                                    <p:anim calcmode="lin" valueType="num">
                                      <p:cBhvr additive="base">
                                        <p:cTn id="30" dur="500" fill="hold"/>
                                        <p:tgtEl>
                                          <p:spTgt spid="67"/>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68"/>
                                        </p:tgtEl>
                                        <p:attrNameLst>
                                          <p:attrName>style.visibility</p:attrName>
                                        </p:attrNameLst>
                                      </p:cBhvr>
                                      <p:to>
                                        <p:strVal val="visible"/>
                                      </p:to>
                                    </p:set>
                                    <p:anim calcmode="lin" valueType="num">
                                      <p:cBhvr additive="base">
                                        <p:cTn id="34" dur="500" fill="hold"/>
                                        <p:tgtEl>
                                          <p:spTgt spid="68"/>
                                        </p:tgtEl>
                                        <p:attrNameLst>
                                          <p:attrName>ppt_x</p:attrName>
                                        </p:attrNameLst>
                                      </p:cBhvr>
                                      <p:tavLst>
                                        <p:tav tm="0">
                                          <p:val>
                                            <p:strVal val="#ppt_x"/>
                                          </p:val>
                                        </p:tav>
                                        <p:tav tm="100000">
                                          <p:val>
                                            <p:strVal val="#ppt_x"/>
                                          </p:val>
                                        </p:tav>
                                      </p:tavLst>
                                    </p:anim>
                                    <p:anim calcmode="lin" valueType="num">
                                      <p:cBhvr additive="base">
                                        <p:cTn id="35" dur="500" fill="hold"/>
                                        <p:tgtEl>
                                          <p:spTgt spid="68"/>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10" presetClass="entr" presetSubtype="0" fill="hold" nodeType="after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66" grpId="0"/>
      <p:bldP spid="67" grpId="0"/>
      <p:bldP spid="68" grpId="0"/>
      <p:bldP spid="7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2" name="图片 2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24"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26" name="矩形: 圆角 28">
            <a:extLst>
              <a:ext uri="{FF2B5EF4-FFF2-40B4-BE49-F238E27FC236}">
                <a16:creationId xmlns="" xmlns:a16="http://schemas.microsoft.com/office/drawing/2014/main" id="{131B325E-2DCA-48B3-A101-72A0E6168A22}"/>
              </a:ext>
            </a:extLst>
          </p:cNvPr>
          <p:cNvSpPr/>
          <p:nvPr/>
        </p:nvSpPr>
        <p:spPr>
          <a:xfrm>
            <a:off x="4046674"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圆角 23">
            <a:extLst>
              <a:ext uri="{FF2B5EF4-FFF2-40B4-BE49-F238E27FC236}">
                <a16:creationId xmlns="" xmlns:a16="http://schemas.microsoft.com/office/drawing/2014/main" id="{300E2F83-980F-4646-9605-A7A92EEABED1}"/>
              </a:ext>
            </a:extLst>
          </p:cNvPr>
          <p:cNvSpPr/>
          <p:nvPr/>
        </p:nvSpPr>
        <p:spPr>
          <a:xfrm>
            <a:off x="4046674"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矩形: 圆角 19">
            <a:extLst>
              <a:ext uri="{FF2B5EF4-FFF2-40B4-BE49-F238E27FC236}">
                <a16:creationId xmlns="" xmlns:a16="http://schemas.microsoft.com/office/drawing/2014/main" id="{B8A3F29C-BCBE-4833-A647-419A903C7E42}"/>
              </a:ext>
            </a:extLst>
          </p:cNvPr>
          <p:cNvSpPr/>
          <p:nvPr/>
        </p:nvSpPr>
        <p:spPr>
          <a:xfrm>
            <a:off x="4046674"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3428992" y="1312824"/>
            <a:ext cx="555915" cy="555915"/>
            <a:chOff x="2715491" y="2942952"/>
            <a:chExt cx="872836" cy="872836"/>
          </a:xfrm>
        </p:grpSpPr>
        <p:sp>
          <p:nvSpPr>
            <p:cNvPr id="32"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3428992" y="2170744"/>
            <a:ext cx="555915" cy="555915"/>
            <a:chOff x="2715491" y="2942952"/>
            <a:chExt cx="872836" cy="872836"/>
          </a:xfrm>
        </p:grpSpPr>
        <p:sp>
          <p:nvSpPr>
            <p:cNvPr id="35"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3428992" y="3042925"/>
            <a:ext cx="555915" cy="555915"/>
            <a:chOff x="2715491" y="2942952"/>
            <a:chExt cx="872836" cy="872836"/>
          </a:xfrm>
        </p:grpSpPr>
        <p:sp>
          <p:nvSpPr>
            <p:cNvPr id="3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0" name="文本框 63">
            <a:extLst>
              <a:ext uri="{FF2B5EF4-FFF2-40B4-BE49-F238E27FC236}">
                <a16:creationId xmlns="" xmlns:a16="http://schemas.microsoft.com/office/drawing/2014/main" id="{56A9B0EF-52B6-40DC-A3DC-21A8EE3EE0FB}"/>
              </a:ext>
            </a:extLst>
          </p:cNvPr>
          <p:cNvSpPr txBox="1"/>
          <p:nvPr/>
        </p:nvSpPr>
        <p:spPr>
          <a:xfrm>
            <a:off x="4079718"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smtClean="0">
                <a:latin typeface="宋体" panose="02010600030101010101" pitchFamily="2" charset="-122"/>
                <a:ea typeface="思源黑体" pitchFamily="34" charset="-122"/>
                <a:sym typeface="+mn-ea"/>
              </a:rPr>
              <a:t>想</a:t>
            </a:r>
            <a:r>
              <a:rPr lang="zh-CN" altLang="en-US" sz="1200" dirty="0" smtClean="0">
                <a:latin typeface="宋体" panose="02010600030101010101" pitchFamily="2" charset="-122"/>
                <a:ea typeface="思源黑体" pitchFamily="34" charset="-122"/>
                <a:sym typeface="+mn-ea"/>
              </a:rPr>
              <a:t>办法给新团队留下一个实时的好印象，但切忌操之过急。</a:t>
            </a:r>
            <a:endParaRPr lang="zh-CN" altLang="en-US" sz="1200" b="1" dirty="0">
              <a:solidFill>
                <a:schemeClr val="bg1"/>
              </a:solidFill>
              <a:latin typeface="Arial" panose="020B0604020202020204" pitchFamily="34" charset="0"/>
              <a:ea typeface="思源黑体" pitchFamily="34" charset="-122"/>
              <a:sym typeface="Arial" panose="020B0604020202020204" pitchFamily="34" charset="0"/>
            </a:endParaRPr>
          </a:p>
        </p:txBody>
      </p:sp>
      <p:sp>
        <p:nvSpPr>
          <p:cNvPr id="41" name="文本框 63">
            <a:extLst>
              <a:ext uri="{FF2B5EF4-FFF2-40B4-BE49-F238E27FC236}">
                <a16:creationId xmlns="" xmlns:a16="http://schemas.microsoft.com/office/drawing/2014/main" id="{661400DF-E52C-4021-9917-3B44BAEE5FB4}"/>
              </a:ext>
            </a:extLst>
          </p:cNvPr>
          <p:cNvSpPr txBox="1"/>
          <p:nvPr/>
        </p:nvSpPr>
        <p:spPr>
          <a:xfrm>
            <a:off x="4079719"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sym typeface="+mn-ea"/>
              </a:rPr>
              <a:t>欢迎</a:t>
            </a:r>
            <a:r>
              <a:rPr lang="zh-CN" altLang="en-US" sz="1400" dirty="0" smtClean="0">
                <a:latin typeface="宋体" panose="02010600030101010101" pitchFamily="2" charset="-122"/>
                <a:ea typeface="思源黑体" pitchFamily="34" charset="-122"/>
                <a:sym typeface="+mn-ea"/>
              </a:rPr>
              <a:t>建议并有所行动</a:t>
            </a:r>
            <a:r>
              <a:rPr lang="zh-CN" altLang="en-US" sz="1400" dirty="0" smtClean="0">
                <a:latin typeface="宋体" panose="02010600030101010101" pitchFamily="2" charset="-122"/>
                <a:ea typeface="思源黑体" pitchFamily="34" charset="-122"/>
                <a:sym typeface="+mn-ea"/>
              </a:rPr>
              <a:t>，集中</a:t>
            </a:r>
            <a:r>
              <a:rPr lang="zh-CN" altLang="en-US" sz="1400" dirty="0" smtClean="0">
                <a:latin typeface="宋体" panose="02010600030101010101" pitchFamily="2" charset="-122"/>
                <a:ea typeface="思源黑体" pitchFamily="34" charset="-122"/>
                <a:sym typeface="+mn-ea"/>
              </a:rPr>
              <a:t>团队力量，确保团队成功</a:t>
            </a:r>
            <a:endParaRPr lang="zh-CN" altLang="en-US" sz="1400" b="1" dirty="0">
              <a:solidFill>
                <a:srgbClr val="44526F"/>
              </a:solidFill>
              <a:latin typeface="Arial" panose="020B0604020202020204" pitchFamily="34" charset="0"/>
              <a:ea typeface="思源黑体" pitchFamily="34" charset="-122"/>
              <a:sym typeface="Arial" panose="020B0604020202020204" pitchFamily="34" charset="0"/>
            </a:endParaRPr>
          </a:p>
        </p:txBody>
      </p:sp>
      <p:sp>
        <p:nvSpPr>
          <p:cNvPr id="42" name="文本框 63">
            <a:extLst>
              <a:ext uri="{FF2B5EF4-FFF2-40B4-BE49-F238E27FC236}">
                <a16:creationId xmlns="" xmlns:a16="http://schemas.microsoft.com/office/drawing/2014/main" id="{8D174C72-8309-4BA2-85A5-888BAFB8E2BB}"/>
              </a:ext>
            </a:extLst>
          </p:cNvPr>
          <p:cNvSpPr txBox="1"/>
          <p:nvPr/>
        </p:nvSpPr>
        <p:spPr>
          <a:xfrm>
            <a:off x="4071933" y="315153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sym typeface="+mn-ea"/>
              </a:rPr>
              <a:t>协助</a:t>
            </a:r>
            <a:r>
              <a:rPr lang="zh-CN" altLang="en-US" sz="1400" dirty="0" smtClean="0">
                <a:latin typeface="宋体" panose="02010600030101010101" pitchFamily="2" charset="-122"/>
                <a:ea typeface="思源黑体" pitchFamily="34" charset="-122"/>
                <a:sym typeface="+mn-ea"/>
              </a:rPr>
              <a:t>团队找出</a:t>
            </a:r>
            <a:r>
              <a:rPr lang="zh-CN" altLang="en-US" sz="1400" dirty="0" smtClean="0">
                <a:latin typeface="宋体" panose="02010600030101010101" pitchFamily="2" charset="-122"/>
                <a:ea typeface="思源黑体" pitchFamily="34" charset="-122"/>
                <a:sym typeface="+mn-ea"/>
              </a:rPr>
              <a:t>方法以</a:t>
            </a:r>
            <a:r>
              <a:rPr lang="zh-CN" altLang="en-US" sz="1400" dirty="0" smtClean="0">
                <a:latin typeface="宋体" panose="02010600030101010101" pitchFamily="2" charset="-122"/>
                <a:ea typeface="思源黑体" pitchFamily="34" charset="-122"/>
                <a:sym typeface="+mn-ea"/>
              </a:rPr>
              <a:t>改变有碍任务推展的</a:t>
            </a:r>
            <a:r>
              <a:rPr lang="zh-CN" altLang="en-US" sz="1400" dirty="0" smtClean="0">
                <a:latin typeface="宋体" panose="02010600030101010101" pitchFamily="2" charset="-122"/>
                <a:ea typeface="思源黑体" pitchFamily="34" charset="-122"/>
                <a:sym typeface="+mn-ea"/>
              </a:rPr>
              <a:t>团体</a:t>
            </a:r>
            <a:r>
              <a:rPr lang="zh-CN" altLang="en-US" sz="1400" dirty="0" smtClean="0">
                <a:latin typeface="宋体" panose="02010600030101010101" pitchFamily="2" charset="-122"/>
                <a:ea typeface="思源黑体" pitchFamily="34" charset="-122"/>
                <a:sym typeface="+mn-ea"/>
              </a:rPr>
              <a:t>行为</a:t>
            </a:r>
            <a:endParaRPr lang="zh-CN" altLang="en-US" sz="1400" b="1" dirty="0">
              <a:solidFill>
                <a:srgbClr val="44526F"/>
              </a:solidFill>
              <a:latin typeface="Arial" panose="020B0604020202020204" pitchFamily="34" charset="0"/>
              <a:ea typeface="思源黑体" pitchFamily="34" charset="-122"/>
              <a:sym typeface="Arial" panose="020B0604020202020204" pitchFamily="34" charset="0"/>
            </a:endParaRPr>
          </a:p>
        </p:txBody>
      </p:sp>
      <p:sp>
        <p:nvSpPr>
          <p:cNvPr id="43" name="文本框 1">
            <a:extLst>
              <a:ext uri="{FF2B5EF4-FFF2-40B4-BE49-F238E27FC236}">
                <a16:creationId xmlns="" xmlns:a16="http://schemas.microsoft.com/office/drawing/2014/main" id="{17E5A03C-F133-42ED-A4F9-7315EC497694}"/>
              </a:ext>
            </a:extLst>
          </p:cNvPr>
          <p:cNvSpPr txBox="1"/>
          <p:nvPr/>
        </p:nvSpPr>
        <p:spPr>
          <a:xfrm>
            <a:off x="3487662"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37</a:t>
            </a:r>
            <a:endParaRPr lang="zh-CN" altLang="en-US" sz="2700" b="1" dirty="0">
              <a:solidFill>
                <a:schemeClr val="bg1"/>
              </a:solidFill>
              <a:cs typeface="+mn-ea"/>
              <a:sym typeface="+mn-lt"/>
            </a:endParaRPr>
          </a:p>
        </p:txBody>
      </p:sp>
      <p:sp>
        <p:nvSpPr>
          <p:cNvPr id="44" name="文本框 56">
            <a:extLst>
              <a:ext uri="{FF2B5EF4-FFF2-40B4-BE49-F238E27FC236}">
                <a16:creationId xmlns="" xmlns:a16="http://schemas.microsoft.com/office/drawing/2014/main" id="{46E1DD4B-49AD-4C3D-875D-012163D8A276}"/>
              </a:ext>
            </a:extLst>
          </p:cNvPr>
          <p:cNvSpPr txBox="1"/>
          <p:nvPr/>
        </p:nvSpPr>
        <p:spPr>
          <a:xfrm>
            <a:off x="3500430"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38</a:t>
            </a:r>
            <a:endParaRPr lang="zh-CN" altLang="en-US" sz="2700" b="1" dirty="0">
              <a:solidFill>
                <a:schemeClr val="bg1"/>
              </a:solidFill>
              <a:cs typeface="+mn-ea"/>
              <a:sym typeface="+mn-lt"/>
            </a:endParaRPr>
          </a:p>
        </p:txBody>
      </p:sp>
      <p:sp>
        <p:nvSpPr>
          <p:cNvPr id="45" name="文本框 57">
            <a:extLst>
              <a:ext uri="{FF2B5EF4-FFF2-40B4-BE49-F238E27FC236}">
                <a16:creationId xmlns="" xmlns:a16="http://schemas.microsoft.com/office/drawing/2014/main" id="{C68179CE-9512-4D02-B790-8F3BC1F62E14}"/>
              </a:ext>
            </a:extLst>
          </p:cNvPr>
          <p:cNvSpPr txBox="1"/>
          <p:nvPr/>
        </p:nvSpPr>
        <p:spPr>
          <a:xfrm>
            <a:off x="3500430"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39</a:t>
            </a:r>
            <a:endParaRPr lang="zh-CN" altLang="en-US" sz="2700" b="1" dirty="0">
              <a:solidFill>
                <a:schemeClr val="bg1"/>
              </a:solidFill>
              <a:cs typeface="+mn-ea"/>
              <a:sym typeface="+mn-lt"/>
            </a:endParaRPr>
          </a:p>
        </p:txBody>
      </p:sp>
      <p:sp>
        <p:nvSpPr>
          <p:cNvPr id="46" name="矩形: 圆角 28">
            <a:extLst>
              <a:ext uri="{FF2B5EF4-FFF2-40B4-BE49-F238E27FC236}">
                <a16:creationId xmlns="" xmlns:a16="http://schemas.microsoft.com/office/drawing/2014/main" id="{131B325E-2DCA-48B3-A101-72A0E6168A22}"/>
              </a:ext>
            </a:extLst>
          </p:cNvPr>
          <p:cNvSpPr/>
          <p:nvPr/>
        </p:nvSpPr>
        <p:spPr>
          <a:xfrm>
            <a:off x="4046674"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3428992" y="3956030"/>
            <a:ext cx="555915" cy="555915"/>
            <a:chOff x="2715491" y="2942952"/>
            <a:chExt cx="872836" cy="872836"/>
          </a:xfrm>
        </p:grpSpPr>
        <p:sp>
          <p:nvSpPr>
            <p:cNvPr id="4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0" name="文本框 63">
            <a:extLst>
              <a:ext uri="{FF2B5EF4-FFF2-40B4-BE49-F238E27FC236}">
                <a16:creationId xmlns="" xmlns:a16="http://schemas.microsoft.com/office/drawing/2014/main" id="{8D174C72-8309-4BA2-85A5-888BAFB8E2BB}"/>
              </a:ext>
            </a:extLst>
          </p:cNvPr>
          <p:cNvSpPr txBox="1"/>
          <p:nvPr/>
        </p:nvSpPr>
        <p:spPr>
          <a:xfrm>
            <a:off x="4151156" y="4080229"/>
            <a:ext cx="4361920"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sym typeface="+mn-ea"/>
              </a:rPr>
              <a:t>找出</a:t>
            </a:r>
            <a:r>
              <a:rPr lang="zh-CN" altLang="en-US" sz="1400" dirty="0" smtClean="0">
                <a:latin typeface="宋体" panose="02010600030101010101" pitchFamily="2" charset="-122"/>
                <a:ea typeface="思源黑体" pitchFamily="34" charset="-122"/>
                <a:sym typeface="+mn-ea"/>
              </a:rPr>
              <a:t>可建设性地利用</a:t>
            </a:r>
            <a:r>
              <a:rPr lang="zh-CN" altLang="en-US" sz="1400" dirty="0" smtClean="0">
                <a:latin typeface="宋体" panose="02010600030101010101" pitchFamily="2" charset="-122"/>
                <a:ea typeface="思源黑体" pitchFamily="34" charset="-122"/>
                <a:sym typeface="+mn-ea"/>
              </a:rPr>
              <a:t>冲突</a:t>
            </a:r>
            <a:r>
              <a:rPr lang="zh-CN" altLang="en-US" sz="1400" dirty="0" smtClean="0">
                <a:latin typeface="宋体" panose="02010600030101010101" pitchFamily="2" charset="-122"/>
                <a:ea typeface="思源黑体" pitchFamily="34" charset="-122"/>
                <a:sym typeface="+mn-ea"/>
              </a:rPr>
              <a:t>的方法</a:t>
            </a:r>
            <a:endParaRPr lang="zh-CN" altLang="en-US" sz="1400" b="1" dirty="0">
              <a:solidFill>
                <a:srgbClr val="44526F"/>
              </a:solidFill>
              <a:latin typeface="Arial" panose="020B0604020202020204" pitchFamily="34" charset="0"/>
              <a:ea typeface="思源黑体" pitchFamily="34" charset="-122"/>
              <a:sym typeface="Arial" panose="020B0604020202020204" pitchFamily="34" charset="0"/>
            </a:endParaRPr>
          </a:p>
        </p:txBody>
      </p:sp>
      <p:sp>
        <p:nvSpPr>
          <p:cNvPr id="51" name="文本框 57">
            <a:extLst>
              <a:ext uri="{FF2B5EF4-FFF2-40B4-BE49-F238E27FC236}">
                <a16:creationId xmlns="" xmlns:a16="http://schemas.microsoft.com/office/drawing/2014/main" id="{C68179CE-9512-4D02-B790-8F3BC1F62E14}"/>
              </a:ext>
            </a:extLst>
          </p:cNvPr>
          <p:cNvSpPr txBox="1"/>
          <p:nvPr/>
        </p:nvSpPr>
        <p:spPr>
          <a:xfrm>
            <a:off x="3500430"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40</a:t>
            </a:r>
            <a:endParaRPr lang="zh-CN" altLang="en-US" sz="2700" b="1" dirty="0">
              <a:solidFill>
                <a:schemeClr val="bg1"/>
              </a:solidFill>
              <a:cs typeface="+mn-ea"/>
              <a:sym typeface="+mn-lt"/>
            </a:endParaRPr>
          </a:p>
        </p:txBody>
      </p:sp>
      <p:sp>
        <p:nvSpPr>
          <p:cNvPr id="29" name="Rectangle 30" descr="photo-1416339276121-ba1dfa199912"/>
          <p:cNvSpPr>
            <a:spLocks noChangeArrowheads="1"/>
          </p:cNvSpPr>
          <p:nvPr/>
        </p:nvSpPr>
        <p:spPr bwMode="auto">
          <a:xfrm>
            <a:off x="1357290" y="1285866"/>
            <a:ext cx="1747837" cy="1600200"/>
          </a:xfrm>
          <a:prstGeom prst="rect">
            <a:avLst/>
          </a:prstGeom>
          <a:blipFill dpi="0" rotWithShape="1">
            <a:blip r:embed="rId5" cstate="print"/>
            <a:srcRect/>
            <a:stretch>
              <a:fillRect r="-20065"/>
            </a:stretch>
          </a:bli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zh-CN" altLang="en-US"/>
          </a:p>
        </p:txBody>
      </p:sp>
      <p:sp>
        <p:nvSpPr>
          <p:cNvPr id="31" name="Rectangle 32" descr="Money"/>
          <p:cNvSpPr>
            <a:spLocks noChangeArrowheads="1"/>
          </p:cNvSpPr>
          <p:nvPr/>
        </p:nvSpPr>
        <p:spPr bwMode="auto">
          <a:xfrm>
            <a:off x="1357290" y="2935278"/>
            <a:ext cx="1747837" cy="1601788"/>
          </a:xfrm>
          <a:prstGeom prst="rect">
            <a:avLst/>
          </a:prstGeom>
          <a:blipFill dpi="0" rotWithShape="1">
            <a:blip r:embed="rId6" cstate="print"/>
            <a:srcRect/>
            <a:stretch>
              <a:fillRect r="-38513"/>
            </a:stretch>
          </a:bli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animEffect transition="in" filter="fade">
                                      <p:cBhvr>
                                        <p:cTn id="16" dur="500"/>
                                        <p:tgtEl>
                                          <p:spTgt spid="2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500" fill="hold"/>
                                        <p:tgtEl>
                                          <p:spTgt spid="50"/>
                                        </p:tgtEl>
                                        <p:attrNameLst>
                                          <p:attrName>ppt_x</p:attrName>
                                        </p:attrNameLst>
                                      </p:cBhvr>
                                      <p:tavLst>
                                        <p:tav tm="0">
                                          <p:val>
                                            <p:strVal val="#ppt_x"/>
                                          </p:val>
                                        </p:tav>
                                        <p:tav tm="100000">
                                          <p:val>
                                            <p:strVal val="#ppt_x"/>
                                          </p:val>
                                        </p:tav>
                                      </p:tavLst>
                                    </p:anim>
                                    <p:anim calcmode="lin" valueType="num">
                                      <p:cBhvr additive="base">
                                        <p:cTn id="40" dur="500" fill="hold"/>
                                        <p:tgtEl>
                                          <p:spTgt spid="50"/>
                                        </p:tgtEl>
                                        <p:attrNameLst>
                                          <p:attrName>ppt_y</p:attrName>
                                        </p:attrNameLst>
                                      </p:cBhvr>
                                      <p:tavLst>
                                        <p:tav tm="0">
                                          <p:val>
                                            <p:strVal val="1+#ppt_h/2"/>
                                          </p:val>
                                        </p:tav>
                                        <p:tav tm="100000">
                                          <p:val>
                                            <p:strVal val="#ppt_y"/>
                                          </p:val>
                                        </p:tav>
                                      </p:tavLst>
                                    </p:anim>
                                  </p:childTnLst>
                                </p:cTn>
                              </p:par>
                              <p:par>
                                <p:cTn id="41" presetID="53" presetClass="entr" presetSubtype="16" fill="hold" grpId="0" nodeType="withEffect">
                                  <p:stCondLst>
                                    <p:cond delay="900"/>
                                  </p:stCondLst>
                                  <p:childTnLst>
                                    <p:set>
                                      <p:cBhvr>
                                        <p:cTn id="42" dur="1" fill="hold">
                                          <p:stCondLst>
                                            <p:cond delay="0"/>
                                          </p:stCondLst>
                                        </p:cTn>
                                        <p:tgtEl>
                                          <p:spTgt spid="29"/>
                                        </p:tgtEl>
                                        <p:attrNameLst>
                                          <p:attrName>style.visibility</p:attrName>
                                        </p:attrNameLst>
                                      </p:cBhvr>
                                      <p:to>
                                        <p:strVal val="visible"/>
                                      </p:to>
                                    </p:set>
                                    <p:anim calcmode="lin" valueType="num">
                                      <p:cBhvr>
                                        <p:cTn id="43" dur="300" fill="hold"/>
                                        <p:tgtEl>
                                          <p:spTgt spid="29"/>
                                        </p:tgtEl>
                                        <p:attrNameLst>
                                          <p:attrName>ppt_w</p:attrName>
                                        </p:attrNameLst>
                                      </p:cBhvr>
                                      <p:tavLst>
                                        <p:tav tm="0">
                                          <p:val>
                                            <p:fltVal val="0"/>
                                          </p:val>
                                        </p:tav>
                                        <p:tav tm="100000">
                                          <p:val>
                                            <p:strVal val="#ppt_w"/>
                                          </p:val>
                                        </p:tav>
                                      </p:tavLst>
                                    </p:anim>
                                    <p:anim calcmode="lin" valueType="num">
                                      <p:cBhvr>
                                        <p:cTn id="44" dur="300" fill="hold"/>
                                        <p:tgtEl>
                                          <p:spTgt spid="29"/>
                                        </p:tgtEl>
                                        <p:attrNameLst>
                                          <p:attrName>ppt_h</p:attrName>
                                        </p:attrNameLst>
                                      </p:cBhvr>
                                      <p:tavLst>
                                        <p:tav tm="0">
                                          <p:val>
                                            <p:fltVal val="0"/>
                                          </p:val>
                                        </p:tav>
                                        <p:tav tm="100000">
                                          <p:val>
                                            <p:strVal val="#ppt_h"/>
                                          </p:val>
                                        </p:tav>
                                      </p:tavLst>
                                    </p:anim>
                                    <p:animEffect transition="in" filter="fade">
                                      <p:cBhvr>
                                        <p:cTn id="45" dur="300"/>
                                        <p:tgtEl>
                                          <p:spTgt spid="29"/>
                                        </p:tgtEl>
                                      </p:cBhvr>
                                    </p:animEffect>
                                  </p:childTnLst>
                                </p:cTn>
                              </p:par>
                              <p:par>
                                <p:cTn id="46" presetID="53" presetClass="entr" presetSubtype="16" fill="hold" grpId="0" nodeType="withEffect">
                                  <p:stCondLst>
                                    <p:cond delay="11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300" fill="hold"/>
                                        <p:tgtEl>
                                          <p:spTgt spid="31"/>
                                        </p:tgtEl>
                                        <p:attrNameLst>
                                          <p:attrName>ppt_w</p:attrName>
                                        </p:attrNameLst>
                                      </p:cBhvr>
                                      <p:tavLst>
                                        <p:tav tm="0">
                                          <p:val>
                                            <p:fltVal val="0"/>
                                          </p:val>
                                        </p:tav>
                                        <p:tav tm="100000">
                                          <p:val>
                                            <p:strVal val="#ppt_w"/>
                                          </p:val>
                                        </p:tav>
                                      </p:tavLst>
                                    </p:anim>
                                    <p:anim calcmode="lin" valueType="num">
                                      <p:cBhvr>
                                        <p:cTn id="49" dur="300" fill="hold"/>
                                        <p:tgtEl>
                                          <p:spTgt spid="31"/>
                                        </p:tgtEl>
                                        <p:attrNameLst>
                                          <p:attrName>ppt_h</p:attrName>
                                        </p:attrNameLst>
                                      </p:cBhvr>
                                      <p:tavLst>
                                        <p:tav tm="0">
                                          <p:val>
                                            <p:fltVal val="0"/>
                                          </p:val>
                                        </p:tav>
                                        <p:tav tm="100000">
                                          <p:val>
                                            <p:strVal val="#ppt_h"/>
                                          </p:val>
                                        </p:tav>
                                      </p:tavLst>
                                    </p:anim>
                                    <p:animEffect transition="in" filter="fade">
                                      <p:cBhvr>
                                        <p:cTn id="50" dur="3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0" grpId="0"/>
      <p:bldP spid="41" grpId="0"/>
      <p:bldP spid="42" grpId="0"/>
      <p:bldP spid="50" grpId="0"/>
      <p:bldP spid="29" grpId="0" animBg="1"/>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52" name="图片 5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53"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54" name="矩形: 圆角 28">
            <a:extLst>
              <a:ext uri="{FF2B5EF4-FFF2-40B4-BE49-F238E27FC236}">
                <a16:creationId xmlns="" xmlns:a16="http://schemas.microsoft.com/office/drawing/2014/main" id="{131B325E-2DCA-48B3-A101-72A0E6168A22}"/>
              </a:ext>
            </a:extLst>
          </p:cNvPr>
          <p:cNvSpPr/>
          <p:nvPr/>
        </p:nvSpPr>
        <p:spPr>
          <a:xfrm>
            <a:off x="1870078"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矩形: 圆角 23">
            <a:extLst>
              <a:ext uri="{FF2B5EF4-FFF2-40B4-BE49-F238E27FC236}">
                <a16:creationId xmlns="" xmlns:a16="http://schemas.microsoft.com/office/drawing/2014/main" id="{300E2F83-980F-4646-9605-A7A92EEABED1}"/>
              </a:ext>
            </a:extLst>
          </p:cNvPr>
          <p:cNvSpPr/>
          <p:nvPr/>
        </p:nvSpPr>
        <p:spPr>
          <a:xfrm>
            <a:off x="1870078"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矩形: 圆角 19">
            <a:extLst>
              <a:ext uri="{FF2B5EF4-FFF2-40B4-BE49-F238E27FC236}">
                <a16:creationId xmlns="" xmlns:a16="http://schemas.microsoft.com/office/drawing/2014/main" id="{B8A3F29C-BCBE-4833-A647-419A903C7E42}"/>
              </a:ext>
            </a:extLst>
          </p:cNvPr>
          <p:cNvSpPr/>
          <p:nvPr/>
        </p:nvSpPr>
        <p:spPr>
          <a:xfrm>
            <a:off x="1870078"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1252396" y="1312824"/>
            <a:ext cx="555915" cy="555915"/>
            <a:chOff x="2715491" y="2942952"/>
            <a:chExt cx="872836" cy="872836"/>
          </a:xfrm>
        </p:grpSpPr>
        <p:sp>
          <p:nvSpPr>
            <p:cNvPr id="58"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1252396" y="2170744"/>
            <a:ext cx="555915" cy="555915"/>
            <a:chOff x="2715491" y="2942952"/>
            <a:chExt cx="872836" cy="872836"/>
          </a:xfrm>
        </p:grpSpPr>
        <p:sp>
          <p:nvSpPr>
            <p:cNvPr id="61"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1252396" y="3042925"/>
            <a:ext cx="555915" cy="555915"/>
            <a:chOff x="2715491" y="2942952"/>
            <a:chExt cx="872836" cy="872836"/>
          </a:xfrm>
        </p:grpSpPr>
        <p:sp>
          <p:nvSpPr>
            <p:cNvPr id="6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6" name="文本框 63">
            <a:extLst>
              <a:ext uri="{FF2B5EF4-FFF2-40B4-BE49-F238E27FC236}">
                <a16:creationId xmlns="" xmlns:a16="http://schemas.microsoft.com/office/drawing/2014/main" id="{56A9B0EF-52B6-40DC-A3DC-21A8EE3EE0FB}"/>
              </a:ext>
            </a:extLst>
          </p:cNvPr>
          <p:cNvSpPr txBox="1"/>
          <p:nvPr/>
        </p:nvSpPr>
        <p:spPr>
          <a:xfrm>
            <a:off x="1903122"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smtClean="0">
                <a:latin typeface="宋体" panose="02010600030101010101" pitchFamily="2" charset="-122"/>
                <a:ea typeface="思源黑体" pitchFamily="34" charset="-122"/>
                <a:sym typeface="+mn-ea"/>
              </a:rPr>
              <a:t>记住</a:t>
            </a:r>
            <a:r>
              <a:rPr lang="zh-CN" altLang="en-US" sz="1200" dirty="0" smtClean="0">
                <a:latin typeface="宋体" panose="02010600030101010101" pitchFamily="2" charset="-122"/>
                <a:ea typeface="思源黑体" pitchFamily="34" charset="-122"/>
                <a:sym typeface="+mn-ea"/>
              </a:rPr>
              <a:t>要在工作中</a:t>
            </a:r>
            <a:r>
              <a:rPr lang="zh-CN" altLang="en-US" sz="1200" dirty="0" smtClean="0">
                <a:latin typeface="宋体" panose="02010600030101010101" pitchFamily="2" charset="-122"/>
                <a:ea typeface="思源黑体" pitchFamily="34" charset="-122"/>
                <a:sym typeface="+mn-ea"/>
              </a:rPr>
              <a:t>穿插</a:t>
            </a:r>
            <a:r>
              <a:rPr lang="zh-CN" altLang="en-US" sz="1200" dirty="0" smtClean="0">
                <a:latin typeface="宋体" panose="02010600030101010101" pitchFamily="2" charset="-122"/>
                <a:ea typeface="思源黑体" pitchFamily="34" charset="-122"/>
                <a:sym typeface="+mn-ea"/>
              </a:rPr>
              <a:t>安排娱乐调剂</a:t>
            </a:r>
            <a:r>
              <a:rPr lang="zh-CN" altLang="en-US" sz="1200" dirty="0" smtClean="0">
                <a:latin typeface="宋体" panose="02010600030101010101" pitchFamily="2" charset="-122"/>
                <a:ea typeface="思源黑体" pitchFamily="34" charset="-122"/>
                <a:sym typeface="+mn-ea"/>
              </a:rPr>
              <a:t>身心这</a:t>
            </a:r>
            <a:r>
              <a:rPr lang="zh-CN" altLang="en-US" sz="1200" dirty="0" smtClean="0">
                <a:latin typeface="宋体" panose="02010600030101010101" pitchFamily="2" charset="-122"/>
                <a:ea typeface="思源黑体" pitchFamily="34" charset="-122"/>
                <a:sym typeface="+mn-ea"/>
              </a:rPr>
              <a:t>是每个人应得的福利。</a:t>
            </a:r>
            <a:endParaRPr lang="zh-CN" altLang="en-US" sz="1200" b="1" dirty="0">
              <a:solidFill>
                <a:srgbClr val="44526F"/>
              </a:solidFill>
              <a:latin typeface="Arial" panose="020B0604020202020204" pitchFamily="34" charset="0"/>
              <a:ea typeface="思源黑体" pitchFamily="34" charset="-122"/>
              <a:sym typeface="Arial" panose="020B0604020202020204" pitchFamily="34" charset="0"/>
            </a:endParaRPr>
          </a:p>
        </p:txBody>
      </p:sp>
      <p:sp>
        <p:nvSpPr>
          <p:cNvPr id="67" name="文本框 63">
            <a:extLst>
              <a:ext uri="{FF2B5EF4-FFF2-40B4-BE49-F238E27FC236}">
                <a16:creationId xmlns="" xmlns:a16="http://schemas.microsoft.com/office/drawing/2014/main" id="{661400DF-E52C-4021-9917-3B44BAEE5FB4}"/>
              </a:ext>
            </a:extLst>
          </p:cNvPr>
          <p:cNvSpPr txBox="1"/>
          <p:nvPr/>
        </p:nvSpPr>
        <p:spPr>
          <a:xfrm>
            <a:off x="1903123"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smtClean="0">
                <a:latin typeface="宋体" panose="02010600030101010101" pitchFamily="2" charset="-122"/>
                <a:ea typeface="思源黑体" pitchFamily="34" charset="-122"/>
                <a:sym typeface="+mn-ea"/>
              </a:rPr>
              <a:t>若</a:t>
            </a:r>
            <a:r>
              <a:rPr lang="zh-CN" altLang="en-US" sz="1200" dirty="0" smtClean="0">
                <a:latin typeface="宋体" panose="02010600030101010101" pitchFamily="2" charset="-122"/>
                <a:ea typeface="思源黑体" pitchFamily="34" charset="-122"/>
                <a:sym typeface="+mn-ea"/>
              </a:rPr>
              <a:t>有计划出错</a:t>
            </a:r>
            <a:r>
              <a:rPr lang="zh-CN" altLang="en-US" sz="1200" dirty="0" smtClean="0">
                <a:latin typeface="宋体" panose="02010600030101010101" pitchFamily="2" charset="-122"/>
                <a:ea typeface="思源黑体" pitchFamily="34" charset="-122"/>
                <a:sym typeface="+mn-ea"/>
              </a:rPr>
              <a:t>，一定</a:t>
            </a:r>
            <a:r>
              <a:rPr lang="zh-CN" altLang="en-US" sz="1200" dirty="0" smtClean="0">
                <a:latin typeface="宋体" panose="02010600030101010101" pitchFamily="2" charset="-122"/>
                <a:ea typeface="思源黑体" pitchFamily="34" charset="-122"/>
                <a:sym typeface="+mn-ea"/>
              </a:rPr>
              <a:t>要作全面性</a:t>
            </a:r>
            <a:r>
              <a:rPr lang="zh-CN" altLang="en-US" sz="1200" dirty="0" smtClean="0">
                <a:latin typeface="宋体" panose="02010600030101010101" pitchFamily="2" charset="-122"/>
                <a:ea typeface="思源黑体" pitchFamily="34" charset="-122"/>
                <a:sym typeface="+mn-ea"/>
              </a:rPr>
              <a:t>、公开化</a:t>
            </a:r>
            <a:r>
              <a:rPr lang="zh-CN" altLang="en-US" sz="1200" dirty="0" smtClean="0">
                <a:latin typeface="宋体" panose="02010600030101010101" pitchFamily="2" charset="-122"/>
                <a:ea typeface="思源黑体" pitchFamily="34" charset="-122"/>
                <a:sym typeface="+mn-ea"/>
              </a:rPr>
              <a:t>的分析</a:t>
            </a:r>
            <a:endParaRPr lang="zh-CN" altLang="en-US" sz="1200" b="1" dirty="0">
              <a:solidFill>
                <a:srgbClr val="44526F"/>
              </a:solidFill>
              <a:latin typeface="Arial" panose="020B0604020202020204" pitchFamily="34" charset="0"/>
              <a:ea typeface="思源黑体" pitchFamily="34" charset="-122"/>
              <a:sym typeface="Arial" panose="020B0604020202020204" pitchFamily="34" charset="0"/>
            </a:endParaRPr>
          </a:p>
        </p:txBody>
      </p:sp>
      <p:sp>
        <p:nvSpPr>
          <p:cNvPr id="68" name="文本框 63">
            <a:extLst>
              <a:ext uri="{FF2B5EF4-FFF2-40B4-BE49-F238E27FC236}">
                <a16:creationId xmlns="" xmlns:a16="http://schemas.microsoft.com/office/drawing/2014/main" id="{8D174C72-8309-4BA2-85A5-888BAFB8E2BB}"/>
              </a:ext>
            </a:extLst>
          </p:cNvPr>
          <p:cNvSpPr txBox="1"/>
          <p:nvPr/>
        </p:nvSpPr>
        <p:spPr>
          <a:xfrm>
            <a:off x="1823899" y="319601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smtClean="0">
                <a:latin typeface="宋体" panose="02010600030101010101" pitchFamily="2" charset="-122"/>
                <a:ea typeface="思源黑体" pitchFamily="34" charset="-122"/>
                <a:sym typeface="+mn-ea"/>
              </a:rPr>
              <a:t>如果</a:t>
            </a:r>
            <a:r>
              <a:rPr lang="zh-CN" altLang="en-US" sz="1100" dirty="0" smtClean="0">
                <a:latin typeface="宋体" panose="02010600030101010101" pitchFamily="2" charset="-122"/>
                <a:ea typeface="思源黑体" pitchFamily="34" charset="-122"/>
                <a:sym typeface="+mn-ea"/>
              </a:rPr>
              <a:t>你希望团队成员</a:t>
            </a:r>
            <a:r>
              <a:rPr lang="zh-CN" altLang="en-US" sz="1100" dirty="0" smtClean="0">
                <a:latin typeface="宋体" panose="02010600030101010101" pitchFamily="2" charset="-122"/>
                <a:ea typeface="思源黑体" pitchFamily="34" charset="-122"/>
                <a:sym typeface="+mn-ea"/>
              </a:rPr>
              <a:t>有问题时</a:t>
            </a:r>
            <a:r>
              <a:rPr lang="zh-CN" altLang="en-US" sz="1100" dirty="0" smtClean="0">
                <a:latin typeface="宋体" panose="02010600030101010101" pitchFamily="2" charset="-122"/>
                <a:ea typeface="思源黑体" pitchFamily="34" charset="-122"/>
                <a:sym typeface="+mn-ea"/>
              </a:rPr>
              <a:t>能毫不犹疑地找你谈</a:t>
            </a:r>
            <a:r>
              <a:rPr lang="zh-CN" altLang="en-US" sz="1100" dirty="0" smtClean="0">
                <a:latin typeface="宋体" panose="02010600030101010101" pitchFamily="2" charset="-122"/>
                <a:ea typeface="思源黑体" pitchFamily="34" charset="-122"/>
                <a:sym typeface="+mn-ea"/>
              </a:rPr>
              <a:t>，就要</a:t>
            </a:r>
            <a:r>
              <a:rPr lang="zh-CN" altLang="en-US" sz="1100" dirty="0" smtClean="0">
                <a:latin typeface="宋体" panose="02010600030101010101" pitchFamily="2" charset="-122"/>
                <a:ea typeface="思源黑体" pitchFamily="34" charset="-122"/>
                <a:sym typeface="+mn-ea"/>
              </a:rPr>
              <a:t>实施</a:t>
            </a:r>
            <a:r>
              <a:rPr lang="zh-CN" altLang="en-US" sz="1100" dirty="0" smtClean="0">
                <a:ea typeface="Arial Unicode MS" pitchFamily="34" charset="-122"/>
                <a:sym typeface="+mn-ea"/>
              </a:rPr>
              <a:t>“</a:t>
            </a:r>
            <a:r>
              <a:rPr lang="zh-CN" altLang="en-US" sz="1100" dirty="0" smtClean="0">
                <a:latin typeface="宋体" panose="02010600030101010101" pitchFamily="2" charset="-122"/>
                <a:ea typeface="思源黑体" pitchFamily="34" charset="-122"/>
                <a:sym typeface="+mn-ea"/>
              </a:rPr>
              <a:t>开门政策</a:t>
            </a:r>
            <a:r>
              <a:rPr lang="zh-CN" altLang="en-US" sz="1100" dirty="0" smtClean="0">
                <a:ea typeface="Arial Unicode MS" pitchFamily="34" charset="-122"/>
                <a:sym typeface="+mn-ea"/>
              </a:rPr>
              <a:t>”</a:t>
            </a:r>
            <a:endParaRPr lang="zh-CN" altLang="en-US" sz="1100" b="1" dirty="0">
              <a:solidFill>
                <a:srgbClr val="44526F"/>
              </a:solidFill>
              <a:latin typeface="Arial" panose="020B0604020202020204" pitchFamily="34" charset="0"/>
              <a:ea typeface="思源黑体" pitchFamily="34" charset="-122"/>
              <a:sym typeface="Arial" panose="020B0604020202020204" pitchFamily="34" charset="0"/>
            </a:endParaRPr>
          </a:p>
        </p:txBody>
      </p:sp>
      <p:sp>
        <p:nvSpPr>
          <p:cNvPr id="69" name="文本框 1">
            <a:extLst>
              <a:ext uri="{FF2B5EF4-FFF2-40B4-BE49-F238E27FC236}">
                <a16:creationId xmlns="" xmlns:a16="http://schemas.microsoft.com/office/drawing/2014/main" id="{17E5A03C-F133-42ED-A4F9-7315EC497694}"/>
              </a:ext>
            </a:extLst>
          </p:cNvPr>
          <p:cNvSpPr txBox="1"/>
          <p:nvPr/>
        </p:nvSpPr>
        <p:spPr>
          <a:xfrm>
            <a:off x="1311066"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41</a:t>
            </a:r>
            <a:endParaRPr lang="zh-CN" altLang="en-US" sz="2700" b="1" dirty="0">
              <a:solidFill>
                <a:schemeClr val="bg1"/>
              </a:solidFill>
              <a:cs typeface="+mn-ea"/>
              <a:sym typeface="+mn-lt"/>
            </a:endParaRPr>
          </a:p>
        </p:txBody>
      </p:sp>
      <p:sp>
        <p:nvSpPr>
          <p:cNvPr id="70" name="文本框 56">
            <a:extLst>
              <a:ext uri="{FF2B5EF4-FFF2-40B4-BE49-F238E27FC236}">
                <a16:creationId xmlns="" xmlns:a16="http://schemas.microsoft.com/office/drawing/2014/main" id="{46E1DD4B-49AD-4C3D-875D-012163D8A276}"/>
              </a:ext>
            </a:extLst>
          </p:cNvPr>
          <p:cNvSpPr txBox="1"/>
          <p:nvPr/>
        </p:nvSpPr>
        <p:spPr>
          <a:xfrm>
            <a:off x="1323834"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42</a:t>
            </a:r>
            <a:endParaRPr lang="zh-CN" altLang="en-US" sz="2700" b="1" dirty="0">
              <a:solidFill>
                <a:schemeClr val="bg1"/>
              </a:solidFill>
              <a:cs typeface="+mn-ea"/>
              <a:sym typeface="+mn-lt"/>
            </a:endParaRPr>
          </a:p>
        </p:txBody>
      </p:sp>
      <p:sp>
        <p:nvSpPr>
          <p:cNvPr id="71" name="文本框 57">
            <a:extLst>
              <a:ext uri="{FF2B5EF4-FFF2-40B4-BE49-F238E27FC236}">
                <a16:creationId xmlns="" xmlns:a16="http://schemas.microsoft.com/office/drawing/2014/main" id="{C68179CE-9512-4D02-B790-8F3BC1F62E14}"/>
              </a:ext>
            </a:extLst>
          </p:cNvPr>
          <p:cNvSpPr txBox="1"/>
          <p:nvPr/>
        </p:nvSpPr>
        <p:spPr>
          <a:xfrm>
            <a:off x="1323834"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43</a:t>
            </a:r>
            <a:endParaRPr lang="zh-CN" altLang="en-US" sz="2700" b="1" dirty="0">
              <a:solidFill>
                <a:schemeClr val="bg1"/>
              </a:solidFill>
              <a:cs typeface="+mn-ea"/>
              <a:sym typeface="+mn-lt"/>
            </a:endParaRPr>
          </a:p>
        </p:txBody>
      </p:sp>
      <p:sp>
        <p:nvSpPr>
          <p:cNvPr id="72" name="矩形: 圆角 28">
            <a:extLst>
              <a:ext uri="{FF2B5EF4-FFF2-40B4-BE49-F238E27FC236}">
                <a16:creationId xmlns="" xmlns:a16="http://schemas.microsoft.com/office/drawing/2014/main" id="{131B325E-2DCA-48B3-A101-72A0E6168A22}"/>
              </a:ext>
            </a:extLst>
          </p:cNvPr>
          <p:cNvSpPr/>
          <p:nvPr/>
        </p:nvSpPr>
        <p:spPr>
          <a:xfrm>
            <a:off x="1870078"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1252396" y="3956030"/>
            <a:ext cx="555915" cy="555915"/>
            <a:chOff x="2715491" y="2942952"/>
            <a:chExt cx="872836" cy="872836"/>
          </a:xfrm>
        </p:grpSpPr>
        <p:sp>
          <p:nvSpPr>
            <p:cNvPr id="7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6" name="文本框 63">
            <a:extLst>
              <a:ext uri="{FF2B5EF4-FFF2-40B4-BE49-F238E27FC236}">
                <a16:creationId xmlns="" xmlns:a16="http://schemas.microsoft.com/office/drawing/2014/main" id="{8D174C72-8309-4BA2-85A5-888BAFB8E2BB}"/>
              </a:ext>
            </a:extLst>
          </p:cNvPr>
          <p:cNvSpPr txBox="1"/>
          <p:nvPr/>
        </p:nvSpPr>
        <p:spPr>
          <a:xfrm>
            <a:off x="1928794" y="4124709"/>
            <a:ext cx="4500594"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smtClean="0">
                <a:latin typeface="宋体" panose="02010600030101010101" pitchFamily="2" charset="-122"/>
                <a:ea typeface="思源黑体" pitchFamily="34" charset="-122"/>
                <a:sym typeface="+mn-ea"/>
              </a:rPr>
              <a:t>要求</a:t>
            </a:r>
            <a:r>
              <a:rPr lang="zh-CN" altLang="en-US" sz="1100" dirty="0" smtClean="0">
                <a:latin typeface="宋体" panose="02010600030101010101" pitchFamily="2" charset="-122"/>
                <a:ea typeface="思源黑体" pitchFamily="34" charset="-122"/>
                <a:sym typeface="+mn-ea"/>
              </a:rPr>
              <a:t>提出</a:t>
            </a:r>
            <a:r>
              <a:rPr lang="zh-CN" altLang="en-US" sz="1100" dirty="0" smtClean="0">
                <a:latin typeface="宋体" panose="02010600030101010101" pitchFamily="2" charset="-122"/>
                <a:ea typeface="思源黑体" pitchFamily="34" charset="-122"/>
                <a:sym typeface="+mn-ea"/>
              </a:rPr>
              <a:t>问题的</a:t>
            </a:r>
            <a:r>
              <a:rPr lang="zh-CN" altLang="en-US" sz="1100" dirty="0" smtClean="0">
                <a:latin typeface="宋体" panose="02010600030101010101" pitchFamily="2" charset="-122"/>
                <a:ea typeface="思源黑体" pitchFamily="34" charset="-122"/>
                <a:sym typeface="+mn-ea"/>
              </a:rPr>
              <a:t>人解决问题</a:t>
            </a:r>
            <a:endParaRPr lang="zh-CN" altLang="en-US" sz="1100" b="1" dirty="0">
              <a:solidFill>
                <a:srgbClr val="44526F"/>
              </a:solidFill>
              <a:latin typeface="Arial" panose="020B0604020202020204" pitchFamily="34" charset="0"/>
              <a:ea typeface="思源黑体" pitchFamily="34" charset="-122"/>
              <a:sym typeface="Arial" panose="020B0604020202020204" pitchFamily="34" charset="0"/>
            </a:endParaRPr>
          </a:p>
        </p:txBody>
      </p:sp>
      <p:sp>
        <p:nvSpPr>
          <p:cNvPr id="77" name="文本框 57">
            <a:extLst>
              <a:ext uri="{FF2B5EF4-FFF2-40B4-BE49-F238E27FC236}">
                <a16:creationId xmlns="" xmlns:a16="http://schemas.microsoft.com/office/drawing/2014/main" id="{C68179CE-9512-4D02-B790-8F3BC1F62E14}"/>
              </a:ext>
            </a:extLst>
          </p:cNvPr>
          <p:cNvSpPr txBox="1"/>
          <p:nvPr/>
        </p:nvSpPr>
        <p:spPr>
          <a:xfrm>
            <a:off x="1323834"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44</a:t>
            </a:r>
            <a:endParaRPr lang="zh-CN" altLang="en-US" sz="2700" b="1" dirty="0">
              <a:solidFill>
                <a:schemeClr val="bg1"/>
              </a:solidFill>
              <a:cs typeface="+mn-ea"/>
              <a:sym typeface="+mn-lt"/>
            </a:endParaRPr>
          </a:p>
        </p:txBody>
      </p:sp>
      <p:sp>
        <p:nvSpPr>
          <p:cNvPr id="29" name="Rectangle 29" descr="cA4aKEIPQrerBnp1yGHv_IMG_9534-3-2-op"/>
          <p:cNvSpPr>
            <a:spLocks noChangeArrowheads="1"/>
          </p:cNvSpPr>
          <p:nvPr/>
        </p:nvSpPr>
        <p:spPr bwMode="auto">
          <a:xfrm>
            <a:off x="6572264" y="1357304"/>
            <a:ext cx="1747837" cy="1600200"/>
          </a:xfrm>
          <a:prstGeom prst="rect">
            <a:avLst/>
          </a:prstGeom>
          <a:blipFill dpi="0" rotWithShape="1">
            <a:blip r:embed="rId5" cstate="print"/>
            <a:srcRect/>
            <a:stretch>
              <a:fillRect r="-37330"/>
            </a:stretch>
          </a:bli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zh-CN" altLang="en-US"/>
          </a:p>
        </p:txBody>
      </p:sp>
      <p:sp>
        <p:nvSpPr>
          <p:cNvPr id="30" name="Rectangle 31" descr="psb"/>
          <p:cNvSpPr>
            <a:spLocks noChangeArrowheads="1"/>
          </p:cNvSpPr>
          <p:nvPr/>
        </p:nvSpPr>
        <p:spPr bwMode="auto">
          <a:xfrm>
            <a:off x="6572264" y="3006716"/>
            <a:ext cx="1747837" cy="1601788"/>
          </a:xfrm>
          <a:prstGeom prst="rect">
            <a:avLst/>
          </a:prstGeom>
          <a:blipFill dpi="0" rotWithShape="1">
            <a:blip r:embed="rId6" cstate="print"/>
            <a:srcRect/>
            <a:stretch>
              <a:fillRect r="-36680"/>
            </a:stretch>
          </a:bli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1000"/>
                                        <p:tgtEl>
                                          <p:spTgt spid="53"/>
                                        </p:tgtEl>
                                      </p:cBhvr>
                                    </p:animEffect>
                                    <p:anim calcmode="lin" valueType="num">
                                      <p:cBhvr>
                                        <p:cTn id="21" dur="1000" fill="hold"/>
                                        <p:tgtEl>
                                          <p:spTgt spid="53"/>
                                        </p:tgtEl>
                                        <p:attrNameLst>
                                          <p:attrName>ppt_x</p:attrName>
                                        </p:attrNameLst>
                                      </p:cBhvr>
                                      <p:tavLst>
                                        <p:tav tm="0">
                                          <p:val>
                                            <p:strVal val="#ppt_x"/>
                                          </p:val>
                                        </p:tav>
                                        <p:tav tm="100000">
                                          <p:val>
                                            <p:strVal val="#ppt_x"/>
                                          </p:val>
                                        </p:tav>
                                      </p:tavLst>
                                    </p:anim>
                                    <p:anim calcmode="lin" valueType="num">
                                      <p:cBhvr>
                                        <p:cTn id="22" dur="1000" fill="hold"/>
                                        <p:tgtEl>
                                          <p:spTgt spid="53"/>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ppt_x"/>
                                          </p:val>
                                        </p:tav>
                                        <p:tav tm="100000">
                                          <p:val>
                                            <p:strVal val="#ppt_x"/>
                                          </p:val>
                                        </p:tav>
                                      </p:tavLst>
                                    </p:anim>
                                    <p:anim calcmode="lin" valueType="num">
                                      <p:cBhvr additive="base">
                                        <p:cTn id="26" dur="500" fill="hold"/>
                                        <p:tgtEl>
                                          <p:spTgt spid="6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anim calcmode="lin" valueType="num">
                                      <p:cBhvr additive="base">
                                        <p:cTn id="29" dur="500" fill="hold"/>
                                        <p:tgtEl>
                                          <p:spTgt spid="67"/>
                                        </p:tgtEl>
                                        <p:attrNameLst>
                                          <p:attrName>ppt_x</p:attrName>
                                        </p:attrNameLst>
                                      </p:cBhvr>
                                      <p:tavLst>
                                        <p:tav tm="0">
                                          <p:val>
                                            <p:strVal val="#ppt_x"/>
                                          </p:val>
                                        </p:tav>
                                        <p:tav tm="100000">
                                          <p:val>
                                            <p:strVal val="#ppt_x"/>
                                          </p:val>
                                        </p:tav>
                                      </p:tavLst>
                                    </p:anim>
                                    <p:anim calcmode="lin" valueType="num">
                                      <p:cBhvr additive="base">
                                        <p:cTn id="30" dur="500" fill="hold"/>
                                        <p:tgtEl>
                                          <p:spTgt spid="67"/>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68"/>
                                        </p:tgtEl>
                                        <p:attrNameLst>
                                          <p:attrName>style.visibility</p:attrName>
                                        </p:attrNameLst>
                                      </p:cBhvr>
                                      <p:to>
                                        <p:strVal val="visible"/>
                                      </p:to>
                                    </p:set>
                                    <p:anim calcmode="lin" valueType="num">
                                      <p:cBhvr additive="base">
                                        <p:cTn id="34" dur="500" fill="hold"/>
                                        <p:tgtEl>
                                          <p:spTgt spid="68"/>
                                        </p:tgtEl>
                                        <p:attrNameLst>
                                          <p:attrName>ppt_x</p:attrName>
                                        </p:attrNameLst>
                                      </p:cBhvr>
                                      <p:tavLst>
                                        <p:tav tm="0">
                                          <p:val>
                                            <p:strVal val="#ppt_x"/>
                                          </p:val>
                                        </p:tav>
                                        <p:tav tm="100000">
                                          <p:val>
                                            <p:strVal val="#ppt_x"/>
                                          </p:val>
                                        </p:tav>
                                      </p:tavLst>
                                    </p:anim>
                                    <p:anim calcmode="lin" valueType="num">
                                      <p:cBhvr additive="base">
                                        <p:cTn id="35" dur="500" fill="hold"/>
                                        <p:tgtEl>
                                          <p:spTgt spid="68"/>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29"/>
                                        </p:tgtEl>
                                        <p:attrNameLst>
                                          <p:attrName>style.visibility</p:attrName>
                                        </p:attrNameLst>
                                      </p:cBhvr>
                                      <p:to>
                                        <p:strVal val="visible"/>
                                      </p:to>
                                    </p:set>
                                    <p:anim calcmode="lin" valueType="num">
                                      <p:cBhvr>
                                        <p:cTn id="43" dur="300" fill="hold"/>
                                        <p:tgtEl>
                                          <p:spTgt spid="29"/>
                                        </p:tgtEl>
                                        <p:attrNameLst>
                                          <p:attrName>ppt_w</p:attrName>
                                        </p:attrNameLst>
                                      </p:cBhvr>
                                      <p:tavLst>
                                        <p:tav tm="0">
                                          <p:val>
                                            <p:fltVal val="0"/>
                                          </p:val>
                                        </p:tav>
                                        <p:tav tm="100000">
                                          <p:val>
                                            <p:strVal val="#ppt_w"/>
                                          </p:val>
                                        </p:tav>
                                      </p:tavLst>
                                    </p:anim>
                                    <p:anim calcmode="lin" valueType="num">
                                      <p:cBhvr>
                                        <p:cTn id="44" dur="300" fill="hold"/>
                                        <p:tgtEl>
                                          <p:spTgt spid="29"/>
                                        </p:tgtEl>
                                        <p:attrNameLst>
                                          <p:attrName>ppt_h</p:attrName>
                                        </p:attrNameLst>
                                      </p:cBhvr>
                                      <p:tavLst>
                                        <p:tav tm="0">
                                          <p:val>
                                            <p:fltVal val="0"/>
                                          </p:val>
                                        </p:tav>
                                        <p:tav tm="100000">
                                          <p:val>
                                            <p:strVal val="#ppt_h"/>
                                          </p:val>
                                        </p:tav>
                                      </p:tavLst>
                                    </p:anim>
                                    <p:animEffect transition="in" filter="fade">
                                      <p:cBhvr>
                                        <p:cTn id="45" dur="300"/>
                                        <p:tgtEl>
                                          <p:spTgt spid="29"/>
                                        </p:tgtEl>
                                      </p:cBhvr>
                                    </p:animEffect>
                                  </p:childTnLst>
                                </p:cTn>
                              </p:par>
                              <p:par>
                                <p:cTn id="46" presetID="53" presetClass="entr" presetSubtype="16" fill="hold" grpId="0" nodeType="withEffect">
                                  <p:stCondLst>
                                    <p:cond delay="1000"/>
                                  </p:stCondLst>
                                  <p:childTnLst>
                                    <p:set>
                                      <p:cBhvr>
                                        <p:cTn id="47" dur="1" fill="hold">
                                          <p:stCondLst>
                                            <p:cond delay="0"/>
                                          </p:stCondLst>
                                        </p:cTn>
                                        <p:tgtEl>
                                          <p:spTgt spid="30"/>
                                        </p:tgtEl>
                                        <p:attrNameLst>
                                          <p:attrName>style.visibility</p:attrName>
                                        </p:attrNameLst>
                                      </p:cBhvr>
                                      <p:to>
                                        <p:strVal val="visible"/>
                                      </p:to>
                                    </p:set>
                                    <p:anim calcmode="lin" valueType="num">
                                      <p:cBhvr>
                                        <p:cTn id="48" dur="300" fill="hold"/>
                                        <p:tgtEl>
                                          <p:spTgt spid="30"/>
                                        </p:tgtEl>
                                        <p:attrNameLst>
                                          <p:attrName>ppt_w</p:attrName>
                                        </p:attrNameLst>
                                      </p:cBhvr>
                                      <p:tavLst>
                                        <p:tav tm="0">
                                          <p:val>
                                            <p:fltVal val="0"/>
                                          </p:val>
                                        </p:tav>
                                        <p:tav tm="100000">
                                          <p:val>
                                            <p:strVal val="#ppt_w"/>
                                          </p:val>
                                        </p:tav>
                                      </p:tavLst>
                                    </p:anim>
                                    <p:anim calcmode="lin" valueType="num">
                                      <p:cBhvr>
                                        <p:cTn id="49" dur="300" fill="hold"/>
                                        <p:tgtEl>
                                          <p:spTgt spid="30"/>
                                        </p:tgtEl>
                                        <p:attrNameLst>
                                          <p:attrName>ppt_h</p:attrName>
                                        </p:attrNameLst>
                                      </p:cBhvr>
                                      <p:tavLst>
                                        <p:tav tm="0">
                                          <p:val>
                                            <p:fltVal val="0"/>
                                          </p:val>
                                        </p:tav>
                                        <p:tav tm="100000">
                                          <p:val>
                                            <p:strVal val="#ppt_h"/>
                                          </p:val>
                                        </p:tav>
                                      </p:tavLst>
                                    </p:anim>
                                    <p:animEffect transition="in" filter="fade">
                                      <p:cBhvr>
                                        <p:cTn id="50" dur="3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66" grpId="0"/>
      <p:bldP spid="67" grpId="0"/>
      <p:bldP spid="68" grpId="0"/>
      <p:bldP spid="76" grpId="0"/>
      <p:bldP spid="29" grpId="0" animBg="1"/>
      <p:bldP spid="3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2" name="图片 2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24"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26" name="矩形: 圆角 28">
            <a:extLst>
              <a:ext uri="{FF2B5EF4-FFF2-40B4-BE49-F238E27FC236}">
                <a16:creationId xmlns="" xmlns:a16="http://schemas.microsoft.com/office/drawing/2014/main" id="{131B325E-2DCA-48B3-A101-72A0E6168A22}"/>
              </a:ext>
            </a:extLst>
          </p:cNvPr>
          <p:cNvSpPr/>
          <p:nvPr/>
        </p:nvSpPr>
        <p:spPr>
          <a:xfrm>
            <a:off x="4046674"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圆角 23">
            <a:extLst>
              <a:ext uri="{FF2B5EF4-FFF2-40B4-BE49-F238E27FC236}">
                <a16:creationId xmlns="" xmlns:a16="http://schemas.microsoft.com/office/drawing/2014/main" id="{300E2F83-980F-4646-9605-A7A92EEABED1}"/>
              </a:ext>
            </a:extLst>
          </p:cNvPr>
          <p:cNvSpPr/>
          <p:nvPr/>
        </p:nvSpPr>
        <p:spPr>
          <a:xfrm>
            <a:off x="4046674"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矩形: 圆角 19">
            <a:extLst>
              <a:ext uri="{FF2B5EF4-FFF2-40B4-BE49-F238E27FC236}">
                <a16:creationId xmlns="" xmlns:a16="http://schemas.microsoft.com/office/drawing/2014/main" id="{B8A3F29C-BCBE-4833-A647-419A903C7E42}"/>
              </a:ext>
            </a:extLst>
          </p:cNvPr>
          <p:cNvSpPr/>
          <p:nvPr/>
        </p:nvSpPr>
        <p:spPr>
          <a:xfrm>
            <a:off x="4046674"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3428992" y="1312824"/>
            <a:ext cx="555915" cy="555915"/>
            <a:chOff x="2715491" y="2942952"/>
            <a:chExt cx="872836" cy="872836"/>
          </a:xfrm>
        </p:grpSpPr>
        <p:sp>
          <p:nvSpPr>
            <p:cNvPr id="32"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3428992" y="2170744"/>
            <a:ext cx="555915" cy="555915"/>
            <a:chOff x="2715491" y="2942952"/>
            <a:chExt cx="872836" cy="872836"/>
          </a:xfrm>
        </p:grpSpPr>
        <p:sp>
          <p:nvSpPr>
            <p:cNvPr id="35"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3428992" y="3042925"/>
            <a:ext cx="555915" cy="555915"/>
            <a:chOff x="2715491" y="2942952"/>
            <a:chExt cx="872836" cy="872836"/>
          </a:xfrm>
        </p:grpSpPr>
        <p:sp>
          <p:nvSpPr>
            <p:cNvPr id="3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0" name="文本框 63">
            <a:extLst>
              <a:ext uri="{FF2B5EF4-FFF2-40B4-BE49-F238E27FC236}">
                <a16:creationId xmlns="" xmlns:a16="http://schemas.microsoft.com/office/drawing/2014/main" id="{56A9B0EF-52B6-40DC-A3DC-21A8EE3EE0FB}"/>
              </a:ext>
            </a:extLst>
          </p:cNvPr>
          <p:cNvSpPr txBox="1"/>
          <p:nvPr/>
        </p:nvSpPr>
        <p:spPr>
          <a:xfrm>
            <a:off x="4079718" y="1509039"/>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smtClean="0">
                <a:latin typeface="宋体" panose="02010600030101010101" pitchFamily="2" charset="-122"/>
                <a:ea typeface="思源黑体" pitchFamily="34" charset="-122"/>
                <a:sym typeface="+mn-ea"/>
              </a:rPr>
              <a:t>安排</a:t>
            </a:r>
            <a:r>
              <a:rPr lang="zh-CN" altLang="en-US" sz="1200" dirty="0" smtClean="0">
                <a:latin typeface="宋体" panose="02010600030101010101" pitchFamily="2" charset="-122"/>
                <a:ea typeface="思源黑体" pitchFamily="34" charset="-122"/>
                <a:sym typeface="+mn-ea"/>
              </a:rPr>
              <a:t>正式的</a:t>
            </a:r>
            <a:r>
              <a:rPr lang="zh-CN" altLang="en-US" sz="1200" dirty="0" smtClean="0">
                <a:latin typeface="宋体" panose="02010600030101010101" pitchFamily="2" charset="-122"/>
                <a:ea typeface="思源黑体" pitchFamily="34" charset="-122"/>
                <a:sym typeface="+mn-ea"/>
              </a:rPr>
              <a:t>和非正式</a:t>
            </a:r>
            <a:r>
              <a:rPr lang="zh-CN" altLang="en-US" sz="1200" dirty="0" smtClean="0">
                <a:latin typeface="宋体" panose="02010600030101010101" pitchFamily="2" charset="-122"/>
                <a:ea typeface="思源黑体" pitchFamily="34" charset="-122"/>
                <a:sym typeface="+mn-ea"/>
              </a:rPr>
              <a:t>的会面</a:t>
            </a:r>
            <a:r>
              <a:rPr lang="zh-CN" altLang="en-US" sz="1200" dirty="0" smtClean="0">
                <a:latin typeface="宋体" panose="02010600030101010101" pitchFamily="2" charset="-122"/>
                <a:ea typeface="思源黑体" pitchFamily="34" charset="-122"/>
                <a:sym typeface="+mn-ea"/>
              </a:rPr>
              <a:t>，讨论</a:t>
            </a:r>
            <a:r>
              <a:rPr lang="zh-CN" altLang="en-US" sz="1200" dirty="0" smtClean="0">
                <a:latin typeface="宋体" panose="02010600030101010101" pitchFamily="2" charset="-122"/>
                <a:ea typeface="思源黑体" pitchFamily="34" charset="-122"/>
                <a:sym typeface="+mn-ea"/>
              </a:rPr>
              <a:t>团队的工作进展</a:t>
            </a:r>
            <a:endParaRPr lang="zh-CN" altLang="en-US" sz="1200" b="1" dirty="0">
              <a:solidFill>
                <a:srgbClr val="44526F"/>
              </a:solidFill>
              <a:latin typeface="Arial" panose="020B0604020202020204" pitchFamily="34" charset="0"/>
              <a:ea typeface="思源黑体" pitchFamily="34" charset="-122"/>
              <a:sym typeface="Arial" panose="020B0604020202020204" pitchFamily="34" charset="0"/>
            </a:endParaRPr>
          </a:p>
        </p:txBody>
      </p:sp>
      <p:sp>
        <p:nvSpPr>
          <p:cNvPr id="41" name="文本框 63">
            <a:extLst>
              <a:ext uri="{FF2B5EF4-FFF2-40B4-BE49-F238E27FC236}">
                <a16:creationId xmlns="" xmlns:a16="http://schemas.microsoft.com/office/drawing/2014/main" id="{661400DF-E52C-4021-9917-3B44BAEE5FB4}"/>
              </a:ext>
            </a:extLst>
          </p:cNvPr>
          <p:cNvSpPr txBox="1"/>
          <p:nvPr/>
        </p:nvSpPr>
        <p:spPr>
          <a:xfrm>
            <a:off x="4079719"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使用不带感情只问事实的态度，是化解纷争的最好方法</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2" name="文本框 63">
            <a:extLst>
              <a:ext uri="{FF2B5EF4-FFF2-40B4-BE49-F238E27FC236}">
                <a16:creationId xmlns="" xmlns:a16="http://schemas.microsoft.com/office/drawing/2014/main" id="{8D174C72-8309-4BA2-85A5-888BAFB8E2BB}"/>
              </a:ext>
            </a:extLst>
          </p:cNvPr>
          <p:cNvSpPr txBox="1"/>
          <p:nvPr/>
        </p:nvSpPr>
        <p:spPr>
          <a:xfrm>
            <a:off x="4071933" y="315153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保持团队成员间的熟稔，以易于沟通</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3" name="文本框 1">
            <a:extLst>
              <a:ext uri="{FF2B5EF4-FFF2-40B4-BE49-F238E27FC236}">
                <a16:creationId xmlns="" xmlns:a16="http://schemas.microsoft.com/office/drawing/2014/main" id="{17E5A03C-F133-42ED-A4F9-7315EC497694}"/>
              </a:ext>
            </a:extLst>
          </p:cNvPr>
          <p:cNvSpPr txBox="1"/>
          <p:nvPr/>
        </p:nvSpPr>
        <p:spPr>
          <a:xfrm>
            <a:off x="3487662"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45</a:t>
            </a:r>
            <a:endParaRPr lang="zh-CN" altLang="en-US" sz="2700" b="1" dirty="0">
              <a:solidFill>
                <a:schemeClr val="bg1"/>
              </a:solidFill>
              <a:cs typeface="+mn-ea"/>
              <a:sym typeface="+mn-lt"/>
            </a:endParaRPr>
          </a:p>
        </p:txBody>
      </p:sp>
      <p:sp>
        <p:nvSpPr>
          <p:cNvPr id="44" name="文本框 56">
            <a:extLst>
              <a:ext uri="{FF2B5EF4-FFF2-40B4-BE49-F238E27FC236}">
                <a16:creationId xmlns="" xmlns:a16="http://schemas.microsoft.com/office/drawing/2014/main" id="{46E1DD4B-49AD-4C3D-875D-012163D8A276}"/>
              </a:ext>
            </a:extLst>
          </p:cNvPr>
          <p:cNvSpPr txBox="1"/>
          <p:nvPr/>
        </p:nvSpPr>
        <p:spPr>
          <a:xfrm>
            <a:off x="3500430"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46</a:t>
            </a:r>
            <a:endParaRPr lang="zh-CN" altLang="en-US" sz="2700" b="1" dirty="0">
              <a:solidFill>
                <a:schemeClr val="bg1"/>
              </a:solidFill>
              <a:cs typeface="+mn-ea"/>
              <a:sym typeface="+mn-lt"/>
            </a:endParaRPr>
          </a:p>
        </p:txBody>
      </p:sp>
      <p:sp>
        <p:nvSpPr>
          <p:cNvPr id="45" name="文本框 57">
            <a:extLst>
              <a:ext uri="{FF2B5EF4-FFF2-40B4-BE49-F238E27FC236}">
                <a16:creationId xmlns="" xmlns:a16="http://schemas.microsoft.com/office/drawing/2014/main" id="{C68179CE-9512-4D02-B790-8F3BC1F62E14}"/>
              </a:ext>
            </a:extLst>
          </p:cNvPr>
          <p:cNvSpPr txBox="1"/>
          <p:nvPr/>
        </p:nvSpPr>
        <p:spPr>
          <a:xfrm>
            <a:off x="3500430"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47</a:t>
            </a:r>
            <a:endParaRPr lang="zh-CN" altLang="en-US" sz="2700" b="1" dirty="0">
              <a:solidFill>
                <a:schemeClr val="bg1"/>
              </a:solidFill>
              <a:cs typeface="+mn-ea"/>
              <a:sym typeface="+mn-lt"/>
            </a:endParaRPr>
          </a:p>
        </p:txBody>
      </p:sp>
      <p:sp>
        <p:nvSpPr>
          <p:cNvPr id="46" name="矩形: 圆角 28">
            <a:extLst>
              <a:ext uri="{FF2B5EF4-FFF2-40B4-BE49-F238E27FC236}">
                <a16:creationId xmlns="" xmlns:a16="http://schemas.microsoft.com/office/drawing/2014/main" id="{131B325E-2DCA-48B3-A101-72A0E6168A22}"/>
              </a:ext>
            </a:extLst>
          </p:cNvPr>
          <p:cNvSpPr/>
          <p:nvPr/>
        </p:nvSpPr>
        <p:spPr>
          <a:xfrm>
            <a:off x="4046674"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3428992" y="3956030"/>
            <a:ext cx="555915" cy="555915"/>
            <a:chOff x="2715491" y="2942952"/>
            <a:chExt cx="872836" cy="872836"/>
          </a:xfrm>
        </p:grpSpPr>
        <p:sp>
          <p:nvSpPr>
            <p:cNvPr id="4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0" name="文本框 63">
            <a:extLst>
              <a:ext uri="{FF2B5EF4-FFF2-40B4-BE49-F238E27FC236}">
                <a16:creationId xmlns="" xmlns:a16="http://schemas.microsoft.com/office/drawing/2014/main" id="{8D174C72-8309-4BA2-85A5-888BAFB8E2BB}"/>
              </a:ext>
            </a:extLst>
          </p:cNvPr>
          <p:cNvSpPr txBox="1"/>
          <p:nvPr/>
        </p:nvSpPr>
        <p:spPr>
          <a:xfrm>
            <a:off x="4151156" y="4080229"/>
            <a:ext cx="4361920"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设立交谊场所，让团队成员可作非正式的碰面交谈</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51" name="文本框 57">
            <a:extLst>
              <a:ext uri="{FF2B5EF4-FFF2-40B4-BE49-F238E27FC236}">
                <a16:creationId xmlns="" xmlns:a16="http://schemas.microsoft.com/office/drawing/2014/main" id="{C68179CE-9512-4D02-B790-8F3BC1F62E14}"/>
              </a:ext>
            </a:extLst>
          </p:cNvPr>
          <p:cNvSpPr txBox="1"/>
          <p:nvPr/>
        </p:nvSpPr>
        <p:spPr>
          <a:xfrm>
            <a:off x="3500430"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48</a:t>
            </a:r>
            <a:endParaRPr lang="zh-CN" altLang="en-US" sz="2700" b="1" dirty="0">
              <a:solidFill>
                <a:schemeClr val="bg1"/>
              </a:solidFill>
              <a:cs typeface="+mn-ea"/>
              <a:sym typeface="+mn-lt"/>
            </a:endParaRPr>
          </a:p>
        </p:txBody>
      </p:sp>
      <p:pic>
        <p:nvPicPr>
          <p:cNvPr id="29" name="Picture 2"/>
          <p:cNvPicPr>
            <a:picLocks noChangeAspect="1" noChangeArrowheads="1"/>
          </p:cNvPicPr>
          <p:nvPr/>
        </p:nvPicPr>
        <p:blipFill rotWithShape="1">
          <a:blip r:embed="rId5" cstate="print">
            <a:extLst>
              <a:ext uri="{28A0092B-C50C-407E-A947-70E740481C1C}">
                <a14:useLocalDpi xmlns="" xmlns:a14="http://schemas.microsoft.com/office/drawing/2010/main" val="0"/>
              </a:ext>
            </a:extLst>
          </a:blip>
          <a:srcRect t="17125" b="8482"/>
          <a:stretch>
            <a:fillRect/>
          </a:stretch>
        </p:blipFill>
        <p:spPr bwMode="auto">
          <a:xfrm>
            <a:off x="1285852" y="1428742"/>
            <a:ext cx="1819822" cy="1540397"/>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1" name="Picture 2" descr="F:\360云盘\02-个人资料\！PPT图片及版面资源\06-PPT精选插图\02-商务\188141-12052214260792.jpg"/>
          <p:cNvPicPr>
            <a:picLocks noChangeAspect="1" noChangeArrowheads="1"/>
          </p:cNvPicPr>
          <p:nvPr/>
        </p:nvPicPr>
        <p:blipFill rotWithShape="1">
          <a:blip r:embed="rId6" cstate="print">
            <a:extLst>
              <a:ext uri="{28A0092B-C50C-407E-A947-70E740481C1C}">
                <a14:useLocalDpi xmlns="" xmlns:a14="http://schemas.microsoft.com/office/drawing/2010/main" val="0"/>
              </a:ext>
            </a:extLst>
          </a:blip>
          <a:srcRect b="28735"/>
          <a:stretch>
            <a:fillRect/>
          </a:stretch>
        </p:blipFill>
        <p:spPr bwMode="auto">
          <a:xfrm>
            <a:off x="1285850" y="3061656"/>
            <a:ext cx="1819824" cy="1540397"/>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animEffect transition="in" filter="fade">
                                      <p:cBhvr>
                                        <p:cTn id="16" dur="500"/>
                                        <p:tgtEl>
                                          <p:spTgt spid="2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500" fill="hold"/>
                                        <p:tgtEl>
                                          <p:spTgt spid="50"/>
                                        </p:tgtEl>
                                        <p:attrNameLst>
                                          <p:attrName>ppt_x</p:attrName>
                                        </p:attrNameLst>
                                      </p:cBhvr>
                                      <p:tavLst>
                                        <p:tav tm="0">
                                          <p:val>
                                            <p:strVal val="#ppt_x"/>
                                          </p:val>
                                        </p:tav>
                                        <p:tav tm="100000">
                                          <p:val>
                                            <p:strVal val="#ppt_x"/>
                                          </p:val>
                                        </p:tav>
                                      </p:tavLst>
                                    </p:anim>
                                    <p:anim calcmode="lin" valueType="num">
                                      <p:cBhvr additive="base">
                                        <p:cTn id="40" dur="500" fill="hold"/>
                                        <p:tgtEl>
                                          <p:spTgt spid="50"/>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2" presetClass="entr" presetSubtype="8" fill="hold" nodeType="after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0-#ppt_w/2"/>
                                          </p:val>
                                        </p:tav>
                                        <p:tav tm="100000">
                                          <p:val>
                                            <p:strVal val="#ppt_x"/>
                                          </p:val>
                                        </p:tav>
                                      </p:tavLst>
                                    </p:anim>
                                    <p:anim calcmode="lin" valueType="num">
                                      <p:cBhvr additive="base">
                                        <p:cTn id="45" dur="500" fill="hold"/>
                                        <p:tgtEl>
                                          <p:spTgt spid="29"/>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2" presetClass="entr" presetSubtype="1" fill="hold"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wipe(up)">
                                      <p:cBhvr>
                                        <p:cTn id="4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0" grpId="0"/>
      <p:bldP spid="41" grpId="0"/>
      <p:bldP spid="42" grpId="0"/>
      <p:bldP spid="5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52" name="图片 5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53"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54" name="矩形: 圆角 28">
            <a:extLst>
              <a:ext uri="{FF2B5EF4-FFF2-40B4-BE49-F238E27FC236}">
                <a16:creationId xmlns="" xmlns:a16="http://schemas.microsoft.com/office/drawing/2014/main" id="{131B325E-2DCA-48B3-A101-72A0E6168A22}"/>
              </a:ext>
            </a:extLst>
          </p:cNvPr>
          <p:cNvSpPr/>
          <p:nvPr/>
        </p:nvSpPr>
        <p:spPr>
          <a:xfrm>
            <a:off x="1870078"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矩形: 圆角 23">
            <a:extLst>
              <a:ext uri="{FF2B5EF4-FFF2-40B4-BE49-F238E27FC236}">
                <a16:creationId xmlns="" xmlns:a16="http://schemas.microsoft.com/office/drawing/2014/main" id="{300E2F83-980F-4646-9605-A7A92EEABED1}"/>
              </a:ext>
            </a:extLst>
          </p:cNvPr>
          <p:cNvSpPr/>
          <p:nvPr/>
        </p:nvSpPr>
        <p:spPr>
          <a:xfrm>
            <a:off x="1870078"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矩形: 圆角 19">
            <a:extLst>
              <a:ext uri="{FF2B5EF4-FFF2-40B4-BE49-F238E27FC236}">
                <a16:creationId xmlns="" xmlns:a16="http://schemas.microsoft.com/office/drawing/2014/main" id="{B8A3F29C-BCBE-4833-A647-419A903C7E42}"/>
              </a:ext>
            </a:extLst>
          </p:cNvPr>
          <p:cNvSpPr/>
          <p:nvPr/>
        </p:nvSpPr>
        <p:spPr>
          <a:xfrm>
            <a:off x="1870078"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1252396" y="1312824"/>
            <a:ext cx="555915" cy="555915"/>
            <a:chOff x="2715491" y="2942952"/>
            <a:chExt cx="872836" cy="872836"/>
          </a:xfrm>
        </p:grpSpPr>
        <p:sp>
          <p:nvSpPr>
            <p:cNvPr id="58"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1252396" y="2170744"/>
            <a:ext cx="555915" cy="555915"/>
            <a:chOff x="2715491" y="2942952"/>
            <a:chExt cx="872836" cy="872836"/>
          </a:xfrm>
        </p:grpSpPr>
        <p:sp>
          <p:nvSpPr>
            <p:cNvPr id="61"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1252396" y="3042925"/>
            <a:ext cx="555915" cy="555915"/>
            <a:chOff x="2715491" y="2942952"/>
            <a:chExt cx="872836" cy="872836"/>
          </a:xfrm>
        </p:grpSpPr>
        <p:sp>
          <p:nvSpPr>
            <p:cNvPr id="6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6" name="文本框 63">
            <a:extLst>
              <a:ext uri="{FF2B5EF4-FFF2-40B4-BE49-F238E27FC236}">
                <a16:creationId xmlns="" xmlns:a16="http://schemas.microsoft.com/office/drawing/2014/main" id="{56A9B0EF-52B6-40DC-A3DC-21A8EE3EE0FB}"/>
              </a:ext>
            </a:extLst>
          </p:cNvPr>
          <p:cNvSpPr txBox="1"/>
          <p:nvPr/>
        </p:nvSpPr>
        <p:spPr>
          <a:xfrm>
            <a:off x="1903122"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smtClean="0">
                <a:latin typeface="宋体" panose="02010600030101010101" pitchFamily="2" charset="-122"/>
                <a:ea typeface="思源黑体" pitchFamily="34" charset="-122"/>
              </a:rPr>
              <a:t>鼓励同事间自由的沟通活动</a:t>
            </a:r>
            <a:endParaRPr lang="zh-CN" altLang="en-US" sz="1600" b="1" dirty="0">
              <a:latin typeface="Arial" panose="020B0604020202020204" pitchFamily="34" charset="0"/>
              <a:ea typeface="思源黑体" pitchFamily="34" charset="-122"/>
              <a:sym typeface="Arial" panose="020B0604020202020204" pitchFamily="34" charset="0"/>
            </a:endParaRPr>
          </a:p>
        </p:txBody>
      </p:sp>
      <p:sp>
        <p:nvSpPr>
          <p:cNvPr id="67" name="文本框 63">
            <a:extLst>
              <a:ext uri="{FF2B5EF4-FFF2-40B4-BE49-F238E27FC236}">
                <a16:creationId xmlns="" xmlns:a16="http://schemas.microsoft.com/office/drawing/2014/main" id="{661400DF-E52C-4021-9917-3B44BAEE5FB4}"/>
              </a:ext>
            </a:extLst>
          </p:cNvPr>
          <p:cNvSpPr txBox="1"/>
          <p:nvPr/>
        </p:nvSpPr>
        <p:spPr>
          <a:xfrm>
            <a:off x="1903123"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smtClean="0">
                <a:latin typeface="宋体" panose="02010600030101010101" pitchFamily="2" charset="-122"/>
                <a:ea typeface="思源黑体" pitchFamily="34" charset="-122"/>
              </a:rPr>
              <a:t>建立最适合的通讯科技系统，并经常更新</a:t>
            </a:r>
            <a:endParaRPr lang="zh-CN" altLang="en-US" sz="1600" b="1" dirty="0">
              <a:latin typeface="Arial" panose="020B0604020202020204" pitchFamily="34" charset="0"/>
              <a:ea typeface="思源黑体" pitchFamily="34" charset="-122"/>
              <a:sym typeface="Arial" panose="020B0604020202020204" pitchFamily="34" charset="0"/>
            </a:endParaRPr>
          </a:p>
        </p:txBody>
      </p:sp>
      <p:sp>
        <p:nvSpPr>
          <p:cNvPr id="68" name="文本框 63">
            <a:extLst>
              <a:ext uri="{FF2B5EF4-FFF2-40B4-BE49-F238E27FC236}">
                <a16:creationId xmlns="" xmlns:a16="http://schemas.microsoft.com/office/drawing/2014/main" id="{8D174C72-8309-4BA2-85A5-888BAFB8E2BB}"/>
              </a:ext>
            </a:extLst>
          </p:cNvPr>
          <p:cNvSpPr txBox="1"/>
          <p:nvPr/>
        </p:nvSpPr>
        <p:spPr>
          <a:xfrm>
            <a:off x="1823899" y="319601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400" dirty="0" smtClean="0">
                <a:latin typeface="宋体" panose="02010600030101010101" pitchFamily="2" charset="-122"/>
                <a:ea typeface="思源黑体" pitchFamily="34" charset="-122"/>
              </a:rPr>
              <a:t>实施会议主席轮流制，让每个人都有机会主持会议</a:t>
            </a:r>
            <a:r>
              <a:rPr lang="zh-CN" altLang="en-US" sz="1400" dirty="0" smtClean="0">
                <a:ea typeface="思源黑体" pitchFamily="34" charset="-122"/>
              </a:rPr>
              <a:t> </a:t>
            </a:r>
            <a:endParaRPr lang="zh-CN" altLang="en-US" sz="1400" dirty="0">
              <a:ea typeface="思源黑体" pitchFamily="34" charset="-122"/>
            </a:endParaRPr>
          </a:p>
        </p:txBody>
      </p:sp>
      <p:sp>
        <p:nvSpPr>
          <p:cNvPr id="69" name="文本框 1">
            <a:extLst>
              <a:ext uri="{FF2B5EF4-FFF2-40B4-BE49-F238E27FC236}">
                <a16:creationId xmlns="" xmlns:a16="http://schemas.microsoft.com/office/drawing/2014/main" id="{17E5A03C-F133-42ED-A4F9-7315EC497694}"/>
              </a:ext>
            </a:extLst>
          </p:cNvPr>
          <p:cNvSpPr txBox="1"/>
          <p:nvPr/>
        </p:nvSpPr>
        <p:spPr>
          <a:xfrm>
            <a:off x="1311066"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49</a:t>
            </a:r>
            <a:endParaRPr lang="zh-CN" altLang="en-US" sz="2700" b="1" dirty="0">
              <a:solidFill>
                <a:schemeClr val="bg1"/>
              </a:solidFill>
              <a:cs typeface="+mn-ea"/>
              <a:sym typeface="+mn-lt"/>
            </a:endParaRPr>
          </a:p>
        </p:txBody>
      </p:sp>
      <p:sp>
        <p:nvSpPr>
          <p:cNvPr id="70" name="文本框 56">
            <a:extLst>
              <a:ext uri="{FF2B5EF4-FFF2-40B4-BE49-F238E27FC236}">
                <a16:creationId xmlns="" xmlns:a16="http://schemas.microsoft.com/office/drawing/2014/main" id="{46E1DD4B-49AD-4C3D-875D-012163D8A276}"/>
              </a:ext>
            </a:extLst>
          </p:cNvPr>
          <p:cNvSpPr txBox="1"/>
          <p:nvPr/>
        </p:nvSpPr>
        <p:spPr>
          <a:xfrm>
            <a:off x="1323834"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50</a:t>
            </a:r>
            <a:endParaRPr lang="zh-CN" altLang="en-US" sz="2700" b="1" dirty="0">
              <a:solidFill>
                <a:schemeClr val="bg1"/>
              </a:solidFill>
              <a:cs typeface="+mn-ea"/>
              <a:sym typeface="+mn-lt"/>
            </a:endParaRPr>
          </a:p>
        </p:txBody>
      </p:sp>
      <p:sp>
        <p:nvSpPr>
          <p:cNvPr id="71" name="文本框 57">
            <a:extLst>
              <a:ext uri="{FF2B5EF4-FFF2-40B4-BE49-F238E27FC236}">
                <a16:creationId xmlns="" xmlns:a16="http://schemas.microsoft.com/office/drawing/2014/main" id="{C68179CE-9512-4D02-B790-8F3BC1F62E14}"/>
              </a:ext>
            </a:extLst>
          </p:cNvPr>
          <p:cNvSpPr txBox="1"/>
          <p:nvPr/>
        </p:nvSpPr>
        <p:spPr>
          <a:xfrm>
            <a:off x="1323834"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51</a:t>
            </a:r>
            <a:endParaRPr lang="zh-CN" altLang="en-US" sz="2700" b="1" dirty="0">
              <a:solidFill>
                <a:schemeClr val="bg1"/>
              </a:solidFill>
              <a:cs typeface="+mn-ea"/>
              <a:sym typeface="+mn-lt"/>
            </a:endParaRPr>
          </a:p>
        </p:txBody>
      </p:sp>
      <p:sp>
        <p:nvSpPr>
          <p:cNvPr id="72" name="矩形: 圆角 28">
            <a:extLst>
              <a:ext uri="{FF2B5EF4-FFF2-40B4-BE49-F238E27FC236}">
                <a16:creationId xmlns="" xmlns:a16="http://schemas.microsoft.com/office/drawing/2014/main" id="{131B325E-2DCA-48B3-A101-72A0E6168A22}"/>
              </a:ext>
            </a:extLst>
          </p:cNvPr>
          <p:cNvSpPr/>
          <p:nvPr/>
        </p:nvSpPr>
        <p:spPr>
          <a:xfrm>
            <a:off x="1870078"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1252396" y="3956030"/>
            <a:ext cx="555915" cy="555915"/>
            <a:chOff x="2715491" y="2942952"/>
            <a:chExt cx="872836" cy="872836"/>
          </a:xfrm>
        </p:grpSpPr>
        <p:sp>
          <p:nvSpPr>
            <p:cNvPr id="7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6" name="文本框 63">
            <a:extLst>
              <a:ext uri="{FF2B5EF4-FFF2-40B4-BE49-F238E27FC236}">
                <a16:creationId xmlns="" xmlns:a16="http://schemas.microsoft.com/office/drawing/2014/main" id="{8D174C72-8309-4BA2-85A5-888BAFB8E2BB}"/>
              </a:ext>
            </a:extLst>
          </p:cNvPr>
          <p:cNvSpPr txBox="1"/>
          <p:nvPr/>
        </p:nvSpPr>
        <p:spPr>
          <a:xfrm>
            <a:off x="1928794" y="4124709"/>
            <a:ext cx="4500594"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尽可能多地授权给团队成员</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77" name="文本框 57">
            <a:extLst>
              <a:ext uri="{FF2B5EF4-FFF2-40B4-BE49-F238E27FC236}">
                <a16:creationId xmlns="" xmlns:a16="http://schemas.microsoft.com/office/drawing/2014/main" id="{C68179CE-9512-4D02-B790-8F3BC1F62E14}"/>
              </a:ext>
            </a:extLst>
          </p:cNvPr>
          <p:cNvSpPr txBox="1"/>
          <p:nvPr/>
        </p:nvSpPr>
        <p:spPr>
          <a:xfrm>
            <a:off x="1323834"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52</a:t>
            </a:r>
            <a:endParaRPr lang="zh-CN" altLang="en-US" sz="2700" b="1" dirty="0">
              <a:solidFill>
                <a:schemeClr val="bg1"/>
              </a:solidFill>
              <a:cs typeface="+mn-ea"/>
              <a:sym typeface="+mn-lt"/>
            </a:endParaRPr>
          </a:p>
        </p:txBody>
      </p:sp>
      <p:sp>
        <p:nvSpPr>
          <p:cNvPr id="29" name="矩形 28"/>
          <p:cNvSpPr/>
          <p:nvPr/>
        </p:nvSpPr>
        <p:spPr>
          <a:xfrm>
            <a:off x="6643702" y="1418482"/>
            <a:ext cx="1859685" cy="1296144"/>
          </a:xfrm>
          <a:prstGeom prst="rect">
            <a:avLst/>
          </a:prstGeom>
          <a:blipFill dpi="0" rotWithShape="1">
            <a:blip r:embed="rId5" cstate="email">
              <a:extLst>
                <a:ext uri="{28A0092B-C50C-407E-A947-70E740481C1C}">
                  <a14:useLocalDpi xmlns=""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643702" y="3143254"/>
            <a:ext cx="1859685" cy="1296144"/>
          </a:xfrm>
          <a:prstGeom prst="rect">
            <a:avLst/>
          </a:prstGeom>
          <a:blipFill dpi="0" rotWithShape="1">
            <a:blip r:embed="rId6" cstate="email">
              <a:extLst>
                <a:ext uri="{28A0092B-C50C-407E-A947-70E740481C1C}">
                  <a14:useLocalDpi xmlns=""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1000"/>
                                        <p:tgtEl>
                                          <p:spTgt spid="53"/>
                                        </p:tgtEl>
                                      </p:cBhvr>
                                    </p:animEffect>
                                    <p:anim calcmode="lin" valueType="num">
                                      <p:cBhvr>
                                        <p:cTn id="21" dur="1000" fill="hold"/>
                                        <p:tgtEl>
                                          <p:spTgt spid="53"/>
                                        </p:tgtEl>
                                        <p:attrNameLst>
                                          <p:attrName>ppt_x</p:attrName>
                                        </p:attrNameLst>
                                      </p:cBhvr>
                                      <p:tavLst>
                                        <p:tav tm="0">
                                          <p:val>
                                            <p:strVal val="#ppt_x"/>
                                          </p:val>
                                        </p:tav>
                                        <p:tav tm="100000">
                                          <p:val>
                                            <p:strVal val="#ppt_x"/>
                                          </p:val>
                                        </p:tav>
                                      </p:tavLst>
                                    </p:anim>
                                    <p:anim calcmode="lin" valueType="num">
                                      <p:cBhvr>
                                        <p:cTn id="22" dur="1000" fill="hold"/>
                                        <p:tgtEl>
                                          <p:spTgt spid="53"/>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ppt_x"/>
                                          </p:val>
                                        </p:tav>
                                        <p:tav tm="100000">
                                          <p:val>
                                            <p:strVal val="#ppt_x"/>
                                          </p:val>
                                        </p:tav>
                                      </p:tavLst>
                                    </p:anim>
                                    <p:anim calcmode="lin" valueType="num">
                                      <p:cBhvr additive="base">
                                        <p:cTn id="26" dur="500" fill="hold"/>
                                        <p:tgtEl>
                                          <p:spTgt spid="6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anim calcmode="lin" valueType="num">
                                      <p:cBhvr additive="base">
                                        <p:cTn id="29" dur="500" fill="hold"/>
                                        <p:tgtEl>
                                          <p:spTgt spid="67"/>
                                        </p:tgtEl>
                                        <p:attrNameLst>
                                          <p:attrName>ppt_x</p:attrName>
                                        </p:attrNameLst>
                                      </p:cBhvr>
                                      <p:tavLst>
                                        <p:tav tm="0">
                                          <p:val>
                                            <p:strVal val="#ppt_x"/>
                                          </p:val>
                                        </p:tav>
                                        <p:tav tm="100000">
                                          <p:val>
                                            <p:strVal val="#ppt_x"/>
                                          </p:val>
                                        </p:tav>
                                      </p:tavLst>
                                    </p:anim>
                                    <p:anim calcmode="lin" valueType="num">
                                      <p:cBhvr additive="base">
                                        <p:cTn id="30" dur="500" fill="hold"/>
                                        <p:tgtEl>
                                          <p:spTgt spid="67"/>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68"/>
                                        </p:tgtEl>
                                        <p:attrNameLst>
                                          <p:attrName>style.visibility</p:attrName>
                                        </p:attrNameLst>
                                      </p:cBhvr>
                                      <p:to>
                                        <p:strVal val="visible"/>
                                      </p:to>
                                    </p:set>
                                    <p:anim calcmode="lin" valueType="num">
                                      <p:cBhvr additive="base">
                                        <p:cTn id="34" dur="500" fill="hold"/>
                                        <p:tgtEl>
                                          <p:spTgt spid="68"/>
                                        </p:tgtEl>
                                        <p:attrNameLst>
                                          <p:attrName>ppt_x</p:attrName>
                                        </p:attrNameLst>
                                      </p:cBhvr>
                                      <p:tavLst>
                                        <p:tav tm="0">
                                          <p:val>
                                            <p:strVal val="#ppt_x"/>
                                          </p:val>
                                        </p:tav>
                                        <p:tav tm="100000">
                                          <p:val>
                                            <p:strVal val="#ppt_x"/>
                                          </p:val>
                                        </p:tav>
                                      </p:tavLst>
                                    </p:anim>
                                    <p:anim calcmode="lin" valueType="num">
                                      <p:cBhvr additive="base">
                                        <p:cTn id="35" dur="500" fill="hold"/>
                                        <p:tgtEl>
                                          <p:spTgt spid="68"/>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53" presetClass="entr" presetSubtype="16" fill="hold" grpId="0" nodeType="after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p:cTn id="44" dur="500" fill="hold"/>
                                        <p:tgtEl>
                                          <p:spTgt spid="29"/>
                                        </p:tgtEl>
                                        <p:attrNameLst>
                                          <p:attrName>ppt_w</p:attrName>
                                        </p:attrNameLst>
                                      </p:cBhvr>
                                      <p:tavLst>
                                        <p:tav tm="0">
                                          <p:val>
                                            <p:fltVal val="0"/>
                                          </p:val>
                                        </p:tav>
                                        <p:tav tm="100000">
                                          <p:val>
                                            <p:strVal val="#ppt_w"/>
                                          </p:val>
                                        </p:tav>
                                      </p:tavLst>
                                    </p:anim>
                                    <p:anim calcmode="lin" valueType="num">
                                      <p:cBhvr>
                                        <p:cTn id="45" dur="500" fill="hold"/>
                                        <p:tgtEl>
                                          <p:spTgt spid="29"/>
                                        </p:tgtEl>
                                        <p:attrNameLst>
                                          <p:attrName>ppt_h</p:attrName>
                                        </p:attrNameLst>
                                      </p:cBhvr>
                                      <p:tavLst>
                                        <p:tav tm="0">
                                          <p:val>
                                            <p:fltVal val="0"/>
                                          </p:val>
                                        </p:tav>
                                        <p:tav tm="100000">
                                          <p:val>
                                            <p:strVal val="#ppt_h"/>
                                          </p:val>
                                        </p:tav>
                                      </p:tavLst>
                                    </p:anim>
                                    <p:animEffect transition="in" filter="fade">
                                      <p:cBhvr>
                                        <p:cTn id="46" dur="500"/>
                                        <p:tgtEl>
                                          <p:spTgt spid="29"/>
                                        </p:tgtEl>
                                      </p:cBhvr>
                                    </p:animEffect>
                                  </p:childTnLst>
                                </p:cTn>
                              </p:par>
                            </p:childTnLst>
                          </p:cTn>
                        </p:par>
                        <p:par>
                          <p:cTn id="47" fill="hold">
                            <p:stCondLst>
                              <p:cond delay="3000"/>
                            </p:stCondLst>
                            <p:childTnLst>
                              <p:par>
                                <p:cTn id="48" presetID="53" presetClass="entr" presetSubtype="16"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66" grpId="0"/>
      <p:bldP spid="67" grpId="0"/>
      <p:bldP spid="68" grpId="0"/>
      <p:bldP spid="76" grpId="0"/>
      <p:bldP spid="29" grpId="0"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2" name="图片 2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24"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26" name="矩形: 圆角 28">
            <a:extLst>
              <a:ext uri="{FF2B5EF4-FFF2-40B4-BE49-F238E27FC236}">
                <a16:creationId xmlns="" xmlns:a16="http://schemas.microsoft.com/office/drawing/2014/main" id="{131B325E-2DCA-48B3-A101-72A0E6168A22}"/>
              </a:ext>
            </a:extLst>
          </p:cNvPr>
          <p:cNvSpPr/>
          <p:nvPr/>
        </p:nvSpPr>
        <p:spPr>
          <a:xfrm>
            <a:off x="4046674"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圆角 23">
            <a:extLst>
              <a:ext uri="{FF2B5EF4-FFF2-40B4-BE49-F238E27FC236}">
                <a16:creationId xmlns="" xmlns:a16="http://schemas.microsoft.com/office/drawing/2014/main" id="{300E2F83-980F-4646-9605-A7A92EEABED1}"/>
              </a:ext>
            </a:extLst>
          </p:cNvPr>
          <p:cNvSpPr/>
          <p:nvPr/>
        </p:nvSpPr>
        <p:spPr>
          <a:xfrm>
            <a:off x="4046674"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矩形: 圆角 19">
            <a:extLst>
              <a:ext uri="{FF2B5EF4-FFF2-40B4-BE49-F238E27FC236}">
                <a16:creationId xmlns="" xmlns:a16="http://schemas.microsoft.com/office/drawing/2014/main" id="{B8A3F29C-BCBE-4833-A647-419A903C7E42}"/>
              </a:ext>
            </a:extLst>
          </p:cNvPr>
          <p:cNvSpPr/>
          <p:nvPr/>
        </p:nvSpPr>
        <p:spPr>
          <a:xfrm>
            <a:off x="4046674"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3428992" y="1312824"/>
            <a:ext cx="555915" cy="555915"/>
            <a:chOff x="2715491" y="2942952"/>
            <a:chExt cx="872836" cy="872836"/>
          </a:xfrm>
        </p:grpSpPr>
        <p:sp>
          <p:nvSpPr>
            <p:cNvPr id="32"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3428992" y="2170744"/>
            <a:ext cx="555915" cy="555915"/>
            <a:chOff x="2715491" y="2942952"/>
            <a:chExt cx="872836" cy="872836"/>
          </a:xfrm>
        </p:grpSpPr>
        <p:sp>
          <p:nvSpPr>
            <p:cNvPr id="35"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3428992" y="3042925"/>
            <a:ext cx="555915" cy="555915"/>
            <a:chOff x="2715491" y="2942952"/>
            <a:chExt cx="872836" cy="872836"/>
          </a:xfrm>
        </p:grpSpPr>
        <p:sp>
          <p:nvSpPr>
            <p:cNvPr id="3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0" name="文本框 63">
            <a:extLst>
              <a:ext uri="{FF2B5EF4-FFF2-40B4-BE49-F238E27FC236}">
                <a16:creationId xmlns="" xmlns:a16="http://schemas.microsoft.com/office/drawing/2014/main" id="{56A9B0EF-52B6-40DC-A3DC-21A8EE3EE0FB}"/>
              </a:ext>
            </a:extLst>
          </p:cNvPr>
          <p:cNvSpPr txBox="1"/>
          <p:nvPr/>
        </p:nvSpPr>
        <p:spPr>
          <a:xfrm>
            <a:off x="4079718" y="1509039"/>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事先于会前发出议程，预留时间给与会者准备</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1" name="文本框 63">
            <a:extLst>
              <a:ext uri="{FF2B5EF4-FFF2-40B4-BE49-F238E27FC236}">
                <a16:creationId xmlns="" xmlns:a16="http://schemas.microsoft.com/office/drawing/2014/main" id="{661400DF-E52C-4021-9917-3B44BAEE5FB4}"/>
              </a:ext>
            </a:extLst>
          </p:cNvPr>
          <p:cNvSpPr txBox="1"/>
          <p:nvPr/>
        </p:nvSpPr>
        <p:spPr>
          <a:xfrm>
            <a:off x="4079719"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培养所有对团队有益的关系</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2" name="文本框 63">
            <a:extLst>
              <a:ext uri="{FF2B5EF4-FFF2-40B4-BE49-F238E27FC236}">
                <a16:creationId xmlns="" xmlns:a16="http://schemas.microsoft.com/office/drawing/2014/main" id="{8D174C72-8309-4BA2-85A5-888BAFB8E2BB}"/>
              </a:ext>
            </a:extLst>
          </p:cNvPr>
          <p:cNvSpPr txBox="1"/>
          <p:nvPr/>
        </p:nvSpPr>
        <p:spPr>
          <a:xfrm>
            <a:off x="4071933" y="315153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努力保持团队内外关系的均衡与平稳</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3" name="文本框 1">
            <a:extLst>
              <a:ext uri="{FF2B5EF4-FFF2-40B4-BE49-F238E27FC236}">
                <a16:creationId xmlns="" xmlns:a16="http://schemas.microsoft.com/office/drawing/2014/main" id="{17E5A03C-F133-42ED-A4F9-7315EC497694}"/>
              </a:ext>
            </a:extLst>
          </p:cNvPr>
          <p:cNvSpPr txBox="1"/>
          <p:nvPr/>
        </p:nvSpPr>
        <p:spPr>
          <a:xfrm>
            <a:off x="3487662"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53</a:t>
            </a:r>
            <a:endParaRPr lang="zh-CN" altLang="en-US" sz="2700" b="1" dirty="0">
              <a:solidFill>
                <a:schemeClr val="bg1"/>
              </a:solidFill>
              <a:cs typeface="+mn-ea"/>
              <a:sym typeface="+mn-lt"/>
            </a:endParaRPr>
          </a:p>
        </p:txBody>
      </p:sp>
      <p:sp>
        <p:nvSpPr>
          <p:cNvPr id="44" name="文本框 56">
            <a:extLst>
              <a:ext uri="{FF2B5EF4-FFF2-40B4-BE49-F238E27FC236}">
                <a16:creationId xmlns="" xmlns:a16="http://schemas.microsoft.com/office/drawing/2014/main" id="{46E1DD4B-49AD-4C3D-875D-012163D8A276}"/>
              </a:ext>
            </a:extLst>
          </p:cNvPr>
          <p:cNvSpPr txBox="1"/>
          <p:nvPr/>
        </p:nvSpPr>
        <p:spPr>
          <a:xfrm>
            <a:off x="3500430"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54</a:t>
            </a:r>
            <a:endParaRPr lang="zh-CN" altLang="en-US" sz="2700" b="1" dirty="0">
              <a:solidFill>
                <a:schemeClr val="bg1"/>
              </a:solidFill>
              <a:cs typeface="+mn-ea"/>
              <a:sym typeface="+mn-lt"/>
            </a:endParaRPr>
          </a:p>
        </p:txBody>
      </p:sp>
      <p:sp>
        <p:nvSpPr>
          <p:cNvPr id="45" name="文本框 57">
            <a:extLst>
              <a:ext uri="{FF2B5EF4-FFF2-40B4-BE49-F238E27FC236}">
                <a16:creationId xmlns="" xmlns:a16="http://schemas.microsoft.com/office/drawing/2014/main" id="{C68179CE-9512-4D02-B790-8F3BC1F62E14}"/>
              </a:ext>
            </a:extLst>
          </p:cNvPr>
          <p:cNvSpPr txBox="1"/>
          <p:nvPr/>
        </p:nvSpPr>
        <p:spPr>
          <a:xfrm>
            <a:off x="3500430"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55</a:t>
            </a:r>
            <a:endParaRPr lang="zh-CN" altLang="en-US" sz="2700" b="1" dirty="0">
              <a:solidFill>
                <a:schemeClr val="bg1"/>
              </a:solidFill>
              <a:cs typeface="+mn-ea"/>
              <a:sym typeface="+mn-lt"/>
            </a:endParaRPr>
          </a:p>
        </p:txBody>
      </p:sp>
      <p:sp>
        <p:nvSpPr>
          <p:cNvPr id="46" name="矩形: 圆角 28">
            <a:extLst>
              <a:ext uri="{FF2B5EF4-FFF2-40B4-BE49-F238E27FC236}">
                <a16:creationId xmlns="" xmlns:a16="http://schemas.microsoft.com/office/drawing/2014/main" id="{131B325E-2DCA-48B3-A101-72A0E6168A22}"/>
              </a:ext>
            </a:extLst>
          </p:cNvPr>
          <p:cNvSpPr/>
          <p:nvPr/>
        </p:nvSpPr>
        <p:spPr>
          <a:xfrm>
            <a:off x="4046674"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3428992" y="3956030"/>
            <a:ext cx="555915" cy="555915"/>
            <a:chOff x="2715491" y="2942952"/>
            <a:chExt cx="872836" cy="872836"/>
          </a:xfrm>
        </p:grpSpPr>
        <p:sp>
          <p:nvSpPr>
            <p:cNvPr id="4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0" name="文本框 63">
            <a:extLst>
              <a:ext uri="{FF2B5EF4-FFF2-40B4-BE49-F238E27FC236}">
                <a16:creationId xmlns="" xmlns:a16="http://schemas.microsoft.com/office/drawing/2014/main" id="{8D174C72-8309-4BA2-85A5-888BAFB8E2BB}"/>
              </a:ext>
            </a:extLst>
          </p:cNvPr>
          <p:cNvSpPr txBox="1"/>
          <p:nvPr/>
        </p:nvSpPr>
        <p:spPr>
          <a:xfrm>
            <a:off x="4151156" y="4080229"/>
            <a:ext cx="4361920"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确定所有相关人士都能听到、了解好消息</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51" name="文本框 57">
            <a:extLst>
              <a:ext uri="{FF2B5EF4-FFF2-40B4-BE49-F238E27FC236}">
                <a16:creationId xmlns="" xmlns:a16="http://schemas.microsoft.com/office/drawing/2014/main" id="{C68179CE-9512-4D02-B790-8F3BC1F62E14}"/>
              </a:ext>
            </a:extLst>
          </p:cNvPr>
          <p:cNvSpPr txBox="1"/>
          <p:nvPr/>
        </p:nvSpPr>
        <p:spPr>
          <a:xfrm>
            <a:off x="3500430"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56</a:t>
            </a:r>
            <a:endParaRPr lang="zh-CN" altLang="en-US" sz="2700" b="1" dirty="0">
              <a:solidFill>
                <a:schemeClr val="bg1"/>
              </a:solidFill>
              <a:cs typeface="+mn-ea"/>
              <a:sym typeface="+mn-lt"/>
            </a:endParaRPr>
          </a:p>
        </p:txBody>
      </p:sp>
      <p:pic>
        <p:nvPicPr>
          <p:cNvPr id="31" name="Picture 4"/>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142976" y="1357304"/>
            <a:ext cx="2139688" cy="30718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animEffect transition="in" filter="fade">
                                      <p:cBhvr>
                                        <p:cTn id="16" dur="500"/>
                                        <p:tgtEl>
                                          <p:spTgt spid="2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500" fill="hold"/>
                                        <p:tgtEl>
                                          <p:spTgt spid="50"/>
                                        </p:tgtEl>
                                        <p:attrNameLst>
                                          <p:attrName>ppt_x</p:attrName>
                                        </p:attrNameLst>
                                      </p:cBhvr>
                                      <p:tavLst>
                                        <p:tav tm="0">
                                          <p:val>
                                            <p:strVal val="#ppt_x"/>
                                          </p:val>
                                        </p:tav>
                                        <p:tav tm="100000">
                                          <p:val>
                                            <p:strVal val="#ppt_x"/>
                                          </p:val>
                                        </p:tav>
                                      </p:tavLst>
                                    </p:anim>
                                    <p:anim calcmode="lin" valueType="num">
                                      <p:cBhvr additive="base">
                                        <p:cTn id="40" dur="500" fill="hold"/>
                                        <p:tgtEl>
                                          <p:spTgt spid="50"/>
                                        </p:tgtEl>
                                        <p:attrNameLst>
                                          <p:attrName>ppt_y</p:attrName>
                                        </p:attrNameLst>
                                      </p:cBhvr>
                                      <p:tavLst>
                                        <p:tav tm="0">
                                          <p:val>
                                            <p:strVal val="1+#ppt_h/2"/>
                                          </p:val>
                                        </p:tav>
                                        <p:tav tm="100000">
                                          <p:val>
                                            <p:strVal val="#ppt_y"/>
                                          </p:val>
                                        </p:tav>
                                      </p:tavLst>
                                    </p:anim>
                                  </p:childTnLst>
                                </p:cTn>
                              </p:par>
                              <p:par>
                                <p:cTn id="41" presetID="10" presetClass="entr" presetSubtype="0" fill="hold" nodeType="withEffect">
                                  <p:stCondLst>
                                    <p:cond delay="150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8" presetClass="emph" presetSubtype="0" fill="hold" nodeType="withEffect">
                                  <p:stCondLst>
                                    <p:cond delay="1500"/>
                                  </p:stCondLst>
                                  <p:childTnLst>
                                    <p:animRot by="21600000">
                                      <p:cBhvr>
                                        <p:cTn id="45" dur="500" fill="hold"/>
                                        <p:tgtEl>
                                          <p:spTgt spid="31"/>
                                        </p:tgtEl>
                                        <p:attrNameLst>
                                          <p:attrName>r</p:attrName>
                                        </p:attrNameLst>
                                      </p:cBhvr>
                                    </p:animRot>
                                  </p:childTnLst>
                                </p:cTn>
                              </p:par>
                              <p:par>
                                <p:cTn id="46" presetID="2" presetClass="entr" presetSubtype="6" fill="hold" nodeType="withEffect">
                                  <p:stCondLst>
                                    <p:cond delay="1500"/>
                                  </p:stCondLst>
                                  <p:childTnLst>
                                    <p:set>
                                      <p:cBhvr>
                                        <p:cTn id="47" dur="1" fill="hold">
                                          <p:stCondLst>
                                            <p:cond delay="0"/>
                                          </p:stCondLst>
                                        </p:cTn>
                                        <p:tgtEl>
                                          <p:spTgt spid="31"/>
                                        </p:tgtEl>
                                        <p:attrNameLst>
                                          <p:attrName>style.visibility</p:attrName>
                                        </p:attrNameLst>
                                      </p:cBhvr>
                                      <p:to>
                                        <p:strVal val="visible"/>
                                      </p:to>
                                    </p:set>
                                    <p:anim calcmode="lin" valueType="num">
                                      <p:cBhvr additive="base">
                                        <p:cTn id="48" dur="500" fill="hold"/>
                                        <p:tgtEl>
                                          <p:spTgt spid="31"/>
                                        </p:tgtEl>
                                        <p:attrNameLst>
                                          <p:attrName>ppt_x</p:attrName>
                                        </p:attrNameLst>
                                      </p:cBhvr>
                                      <p:tavLst>
                                        <p:tav tm="0">
                                          <p:val>
                                            <p:strVal val="1+#ppt_w/2"/>
                                          </p:val>
                                        </p:tav>
                                        <p:tav tm="100000">
                                          <p:val>
                                            <p:strVal val="#ppt_x"/>
                                          </p:val>
                                        </p:tav>
                                      </p:tavLst>
                                    </p:anim>
                                    <p:anim calcmode="lin" valueType="num">
                                      <p:cBhvr additive="base">
                                        <p:cTn id="49"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0" grpId="0"/>
      <p:bldP spid="41" grpId="0"/>
      <p:bldP spid="42" grpId="0"/>
      <p:bldP spid="5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52" name="图片 5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53"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54" name="矩形: 圆角 28">
            <a:extLst>
              <a:ext uri="{FF2B5EF4-FFF2-40B4-BE49-F238E27FC236}">
                <a16:creationId xmlns="" xmlns:a16="http://schemas.microsoft.com/office/drawing/2014/main" id="{131B325E-2DCA-48B3-A101-72A0E6168A22}"/>
              </a:ext>
            </a:extLst>
          </p:cNvPr>
          <p:cNvSpPr/>
          <p:nvPr/>
        </p:nvSpPr>
        <p:spPr>
          <a:xfrm>
            <a:off x="1870078"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矩形: 圆角 23">
            <a:extLst>
              <a:ext uri="{FF2B5EF4-FFF2-40B4-BE49-F238E27FC236}">
                <a16:creationId xmlns="" xmlns:a16="http://schemas.microsoft.com/office/drawing/2014/main" id="{300E2F83-980F-4646-9605-A7A92EEABED1}"/>
              </a:ext>
            </a:extLst>
          </p:cNvPr>
          <p:cNvSpPr/>
          <p:nvPr/>
        </p:nvSpPr>
        <p:spPr>
          <a:xfrm>
            <a:off x="1870078"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矩形: 圆角 19">
            <a:extLst>
              <a:ext uri="{FF2B5EF4-FFF2-40B4-BE49-F238E27FC236}">
                <a16:creationId xmlns="" xmlns:a16="http://schemas.microsoft.com/office/drawing/2014/main" id="{B8A3F29C-BCBE-4833-A647-419A903C7E42}"/>
              </a:ext>
            </a:extLst>
          </p:cNvPr>
          <p:cNvSpPr/>
          <p:nvPr/>
        </p:nvSpPr>
        <p:spPr>
          <a:xfrm>
            <a:off x="1870078"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1252396" y="1312824"/>
            <a:ext cx="555915" cy="555915"/>
            <a:chOff x="2715491" y="2942952"/>
            <a:chExt cx="872836" cy="872836"/>
          </a:xfrm>
        </p:grpSpPr>
        <p:sp>
          <p:nvSpPr>
            <p:cNvPr id="58"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1252396" y="2170744"/>
            <a:ext cx="555915" cy="555915"/>
            <a:chOff x="2715491" y="2942952"/>
            <a:chExt cx="872836" cy="872836"/>
          </a:xfrm>
        </p:grpSpPr>
        <p:sp>
          <p:nvSpPr>
            <p:cNvPr id="61"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1252396" y="3042925"/>
            <a:ext cx="555915" cy="555915"/>
            <a:chOff x="2715491" y="2942952"/>
            <a:chExt cx="872836" cy="872836"/>
          </a:xfrm>
        </p:grpSpPr>
        <p:sp>
          <p:nvSpPr>
            <p:cNvPr id="6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6" name="文本框 63">
            <a:extLst>
              <a:ext uri="{FF2B5EF4-FFF2-40B4-BE49-F238E27FC236}">
                <a16:creationId xmlns="" xmlns:a16="http://schemas.microsoft.com/office/drawing/2014/main" id="{56A9B0EF-52B6-40DC-A3DC-21A8EE3EE0FB}"/>
              </a:ext>
            </a:extLst>
          </p:cNvPr>
          <p:cNvSpPr txBox="1"/>
          <p:nvPr/>
        </p:nvSpPr>
        <p:spPr>
          <a:xfrm>
            <a:off x="1903122"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smtClean="0">
                <a:latin typeface="宋体" panose="02010600030101010101" pitchFamily="2" charset="-122"/>
                <a:ea typeface="思源黑体" pitchFamily="34" charset="-122"/>
              </a:rPr>
              <a:t>倘有麻烦在团队关系中发酵蕴酿，要尽快处理</a:t>
            </a:r>
            <a:endParaRPr lang="zh-CN" altLang="en-US" sz="1600" b="1" dirty="0">
              <a:latin typeface="Arial" panose="020B0604020202020204" pitchFamily="34" charset="0"/>
              <a:ea typeface="思源黑体" pitchFamily="34" charset="-122"/>
              <a:sym typeface="Arial" panose="020B0604020202020204" pitchFamily="34" charset="0"/>
            </a:endParaRPr>
          </a:p>
        </p:txBody>
      </p:sp>
      <p:sp>
        <p:nvSpPr>
          <p:cNvPr id="67" name="文本框 63">
            <a:extLst>
              <a:ext uri="{FF2B5EF4-FFF2-40B4-BE49-F238E27FC236}">
                <a16:creationId xmlns="" xmlns:a16="http://schemas.microsoft.com/office/drawing/2014/main" id="{661400DF-E52C-4021-9917-3B44BAEE5FB4}"/>
              </a:ext>
            </a:extLst>
          </p:cNvPr>
          <p:cNvSpPr txBox="1"/>
          <p:nvPr/>
        </p:nvSpPr>
        <p:spPr>
          <a:xfrm>
            <a:off x="1903123"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smtClean="0">
                <a:latin typeface="宋体" panose="02010600030101010101" pitchFamily="2" charset="-122"/>
                <a:ea typeface="思源黑体" pitchFamily="34" charset="-122"/>
              </a:rPr>
              <a:t>安排团队与机构的其它部门作社交联</a:t>
            </a:r>
            <a:endParaRPr lang="zh-CN" altLang="en-US" sz="1600" b="1" dirty="0">
              <a:latin typeface="Arial" panose="020B0604020202020204" pitchFamily="34" charset="0"/>
              <a:ea typeface="思源黑体" pitchFamily="34" charset="-122"/>
              <a:sym typeface="Arial" panose="020B0604020202020204" pitchFamily="34" charset="0"/>
            </a:endParaRPr>
          </a:p>
        </p:txBody>
      </p:sp>
      <p:sp>
        <p:nvSpPr>
          <p:cNvPr id="68" name="文本框 63">
            <a:extLst>
              <a:ext uri="{FF2B5EF4-FFF2-40B4-BE49-F238E27FC236}">
                <a16:creationId xmlns="" xmlns:a16="http://schemas.microsoft.com/office/drawing/2014/main" id="{8D174C72-8309-4BA2-85A5-888BAFB8E2BB}"/>
              </a:ext>
            </a:extLst>
          </p:cNvPr>
          <p:cNvSpPr txBox="1"/>
          <p:nvPr/>
        </p:nvSpPr>
        <p:spPr>
          <a:xfrm>
            <a:off x="1823899" y="319601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400" dirty="0" smtClean="0">
                <a:latin typeface="宋体" panose="02010600030101010101" pitchFamily="2" charset="-122"/>
                <a:ea typeface="思源黑体" pitchFamily="34" charset="-122"/>
              </a:rPr>
              <a:t>找出你与</a:t>
            </a:r>
            <a:r>
              <a:rPr lang="zh-CN" altLang="en-US" sz="1400" dirty="0" smtClean="0">
                <a:ea typeface="思源黑体" pitchFamily="34" charset="-122"/>
              </a:rPr>
              <a:t>“</a:t>
            </a:r>
            <a:r>
              <a:rPr lang="zh-CN" altLang="en-US" sz="1400" dirty="0" smtClean="0">
                <a:latin typeface="宋体" panose="02010600030101010101" pitchFamily="2" charset="-122"/>
                <a:ea typeface="思源黑体" pitchFamily="34" charset="-122"/>
              </a:rPr>
              <a:t>大佬</a:t>
            </a:r>
            <a:r>
              <a:rPr lang="zh-CN" altLang="en-US" sz="1400" dirty="0" smtClean="0">
                <a:ea typeface="思源黑体" pitchFamily="34" charset="-122"/>
              </a:rPr>
              <a:t>”</a:t>
            </a:r>
            <a:r>
              <a:rPr lang="zh-CN" altLang="en-US" sz="1400" dirty="0" smtClean="0">
                <a:latin typeface="宋体" panose="02010600030101010101" pitchFamily="2" charset="-122"/>
                <a:ea typeface="思源黑体" pitchFamily="34" charset="-122"/>
              </a:rPr>
              <a:t>保持联系的最佳通讯科技</a:t>
            </a:r>
            <a:endParaRPr lang="zh-CN" altLang="en-US" sz="1400" dirty="0">
              <a:ea typeface="思源黑体" pitchFamily="34" charset="-122"/>
            </a:endParaRPr>
          </a:p>
        </p:txBody>
      </p:sp>
      <p:sp>
        <p:nvSpPr>
          <p:cNvPr id="69" name="文本框 1">
            <a:extLst>
              <a:ext uri="{FF2B5EF4-FFF2-40B4-BE49-F238E27FC236}">
                <a16:creationId xmlns="" xmlns:a16="http://schemas.microsoft.com/office/drawing/2014/main" id="{17E5A03C-F133-42ED-A4F9-7315EC497694}"/>
              </a:ext>
            </a:extLst>
          </p:cNvPr>
          <p:cNvSpPr txBox="1"/>
          <p:nvPr/>
        </p:nvSpPr>
        <p:spPr>
          <a:xfrm>
            <a:off x="1311066"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57</a:t>
            </a:r>
            <a:endParaRPr lang="zh-CN" altLang="en-US" sz="2700" b="1" dirty="0">
              <a:solidFill>
                <a:schemeClr val="bg1"/>
              </a:solidFill>
              <a:cs typeface="+mn-ea"/>
              <a:sym typeface="+mn-lt"/>
            </a:endParaRPr>
          </a:p>
        </p:txBody>
      </p:sp>
      <p:sp>
        <p:nvSpPr>
          <p:cNvPr id="70" name="文本框 56">
            <a:extLst>
              <a:ext uri="{FF2B5EF4-FFF2-40B4-BE49-F238E27FC236}">
                <a16:creationId xmlns="" xmlns:a16="http://schemas.microsoft.com/office/drawing/2014/main" id="{46E1DD4B-49AD-4C3D-875D-012163D8A276}"/>
              </a:ext>
            </a:extLst>
          </p:cNvPr>
          <p:cNvSpPr txBox="1"/>
          <p:nvPr/>
        </p:nvSpPr>
        <p:spPr>
          <a:xfrm>
            <a:off x="1323834"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58</a:t>
            </a:r>
            <a:endParaRPr lang="zh-CN" altLang="en-US" sz="2700" b="1" dirty="0">
              <a:solidFill>
                <a:schemeClr val="bg1"/>
              </a:solidFill>
              <a:cs typeface="+mn-ea"/>
              <a:sym typeface="+mn-lt"/>
            </a:endParaRPr>
          </a:p>
        </p:txBody>
      </p:sp>
      <p:sp>
        <p:nvSpPr>
          <p:cNvPr id="71" name="文本框 57">
            <a:extLst>
              <a:ext uri="{FF2B5EF4-FFF2-40B4-BE49-F238E27FC236}">
                <a16:creationId xmlns="" xmlns:a16="http://schemas.microsoft.com/office/drawing/2014/main" id="{C68179CE-9512-4D02-B790-8F3BC1F62E14}"/>
              </a:ext>
            </a:extLst>
          </p:cNvPr>
          <p:cNvSpPr txBox="1"/>
          <p:nvPr/>
        </p:nvSpPr>
        <p:spPr>
          <a:xfrm>
            <a:off x="1323834"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59</a:t>
            </a:r>
            <a:endParaRPr lang="zh-CN" altLang="en-US" sz="2700" b="1" dirty="0">
              <a:solidFill>
                <a:schemeClr val="bg1"/>
              </a:solidFill>
              <a:cs typeface="+mn-ea"/>
              <a:sym typeface="+mn-lt"/>
            </a:endParaRPr>
          </a:p>
        </p:txBody>
      </p:sp>
      <p:sp>
        <p:nvSpPr>
          <p:cNvPr id="72" name="矩形: 圆角 28">
            <a:extLst>
              <a:ext uri="{FF2B5EF4-FFF2-40B4-BE49-F238E27FC236}">
                <a16:creationId xmlns="" xmlns:a16="http://schemas.microsoft.com/office/drawing/2014/main" id="{131B325E-2DCA-48B3-A101-72A0E6168A22}"/>
              </a:ext>
            </a:extLst>
          </p:cNvPr>
          <p:cNvSpPr/>
          <p:nvPr/>
        </p:nvSpPr>
        <p:spPr>
          <a:xfrm>
            <a:off x="1870078"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1252396" y="3956030"/>
            <a:ext cx="555915" cy="555915"/>
            <a:chOff x="2715491" y="2942952"/>
            <a:chExt cx="872836" cy="872836"/>
          </a:xfrm>
        </p:grpSpPr>
        <p:sp>
          <p:nvSpPr>
            <p:cNvPr id="7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6" name="文本框 63">
            <a:extLst>
              <a:ext uri="{FF2B5EF4-FFF2-40B4-BE49-F238E27FC236}">
                <a16:creationId xmlns="" xmlns:a16="http://schemas.microsoft.com/office/drawing/2014/main" id="{8D174C72-8309-4BA2-85A5-888BAFB8E2BB}"/>
              </a:ext>
            </a:extLst>
          </p:cNvPr>
          <p:cNvSpPr txBox="1"/>
          <p:nvPr/>
        </p:nvSpPr>
        <p:spPr>
          <a:xfrm>
            <a:off x="1928794" y="4124709"/>
            <a:ext cx="4500594"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要对你在团队或办公室外接触过的重要人士作联系记录</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77" name="文本框 57">
            <a:extLst>
              <a:ext uri="{FF2B5EF4-FFF2-40B4-BE49-F238E27FC236}">
                <a16:creationId xmlns="" xmlns:a16="http://schemas.microsoft.com/office/drawing/2014/main" id="{C68179CE-9512-4D02-B790-8F3BC1F62E14}"/>
              </a:ext>
            </a:extLst>
          </p:cNvPr>
          <p:cNvSpPr txBox="1"/>
          <p:nvPr/>
        </p:nvSpPr>
        <p:spPr>
          <a:xfrm>
            <a:off x="1323834"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60</a:t>
            </a:r>
            <a:endParaRPr lang="zh-CN" altLang="en-US" sz="2700" b="1" dirty="0">
              <a:solidFill>
                <a:schemeClr val="bg1"/>
              </a:solidFill>
              <a:cs typeface="+mn-ea"/>
              <a:sym typeface="+mn-lt"/>
            </a:endParaRPr>
          </a:p>
        </p:txBody>
      </p:sp>
      <p:pic>
        <p:nvPicPr>
          <p:cNvPr id="29" name="图片 15"/>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6500826" y="1357304"/>
            <a:ext cx="2214578" cy="30718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1000"/>
                                        <p:tgtEl>
                                          <p:spTgt spid="53"/>
                                        </p:tgtEl>
                                      </p:cBhvr>
                                    </p:animEffect>
                                    <p:anim calcmode="lin" valueType="num">
                                      <p:cBhvr>
                                        <p:cTn id="21" dur="1000" fill="hold"/>
                                        <p:tgtEl>
                                          <p:spTgt spid="53"/>
                                        </p:tgtEl>
                                        <p:attrNameLst>
                                          <p:attrName>ppt_x</p:attrName>
                                        </p:attrNameLst>
                                      </p:cBhvr>
                                      <p:tavLst>
                                        <p:tav tm="0">
                                          <p:val>
                                            <p:strVal val="#ppt_x"/>
                                          </p:val>
                                        </p:tav>
                                        <p:tav tm="100000">
                                          <p:val>
                                            <p:strVal val="#ppt_x"/>
                                          </p:val>
                                        </p:tav>
                                      </p:tavLst>
                                    </p:anim>
                                    <p:anim calcmode="lin" valueType="num">
                                      <p:cBhvr>
                                        <p:cTn id="22" dur="1000" fill="hold"/>
                                        <p:tgtEl>
                                          <p:spTgt spid="53"/>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ppt_x"/>
                                          </p:val>
                                        </p:tav>
                                        <p:tav tm="100000">
                                          <p:val>
                                            <p:strVal val="#ppt_x"/>
                                          </p:val>
                                        </p:tav>
                                      </p:tavLst>
                                    </p:anim>
                                    <p:anim calcmode="lin" valueType="num">
                                      <p:cBhvr additive="base">
                                        <p:cTn id="26" dur="500" fill="hold"/>
                                        <p:tgtEl>
                                          <p:spTgt spid="6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anim calcmode="lin" valueType="num">
                                      <p:cBhvr additive="base">
                                        <p:cTn id="29" dur="500" fill="hold"/>
                                        <p:tgtEl>
                                          <p:spTgt spid="67"/>
                                        </p:tgtEl>
                                        <p:attrNameLst>
                                          <p:attrName>ppt_x</p:attrName>
                                        </p:attrNameLst>
                                      </p:cBhvr>
                                      <p:tavLst>
                                        <p:tav tm="0">
                                          <p:val>
                                            <p:strVal val="#ppt_x"/>
                                          </p:val>
                                        </p:tav>
                                        <p:tav tm="100000">
                                          <p:val>
                                            <p:strVal val="#ppt_x"/>
                                          </p:val>
                                        </p:tav>
                                      </p:tavLst>
                                    </p:anim>
                                    <p:anim calcmode="lin" valueType="num">
                                      <p:cBhvr additive="base">
                                        <p:cTn id="30" dur="500" fill="hold"/>
                                        <p:tgtEl>
                                          <p:spTgt spid="67"/>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68"/>
                                        </p:tgtEl>
                                        <p:attrNameLst>
                                          <p:attrName>style.visibility</p:attrName>
                                        </p:attrNameLst>
                                      </p:cBhvr>
                                      <p:to>
                                        <p:strVal val="visible"/>
                                      </p:to>
                                    </p:set>
                                    <p:anim calcmode="lin" valueType="num">
                                      <p:cBhvr additive="base">
                                        <p:cTn id="34" dur="500" fill="hold"/>
                                        <p:tgtEl>
                                          <p:spTgt spid="68"/>
                                        </p:tgtEl>
                                        <p:attrNameLst>
                                          <p:attrName>ppt_x</p:attrName>
                                        </p:attrNameLst>
                                      </p:cBhvr>
                                      <p:tavLst>
                                        <p:tav tm="0">
                                          <p:val>
                                            <p:strVal val="#ppt_x"/>
                                          </p:val>
                                        </p:tav>
                                        <p:tav tm="100000">
                                          <p:val>
                                            <p:strVal val="#ppt_x"/>
                                          </p:val>
                                        </p:tav>
                                      </p:tavLst>
                                    </p:anim>
                                    <p:anim calcmode="lin" valueType="num">
                                      <p:cBhvr additive="base">
                                        <p:cTn id="35" dur="500" fill="hold"/>
                                        <p:tgtEl>
                                          <p:spTgt spid="68"/>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66" grpId="0"/>
      <p:bldP spid="67" grpId="0"/>
      <p:bldP spid="68" grpId="0"/>
      <p:bldP spid="7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2" name="图片 2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24"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26" name="矩形: 圆角 28">
            <a:extLst>
              <a:ext uri="{FF2B5EF4-FFF2-40B4-BE49-F238E27FC236}">
                <a16:creationId xmlns="" xmlns:a16="http://schemas.microsoft.com/office/drawing/2014/main" id="{131B325E-2DCA-48B3-A101-72A0E6168A22}"/>
              </a:ext>
            </a:extLst>
          </p:cNvPr>
          <p:cNvSpPr/>
          <p:nvPr/>
        </p:nvSpPr>
        <p:spPr>
          <a:xfrm>
            <a:off x="4046674"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圆角 23">
            <a:extLst>
              <a:ext uri="{FF2B5EF4-FFF2-40B4-BE49-F238E27FC236}">
                <a16:creationId xmlns="" xmlns:a16="http://schemas.microsoft.com/office/drawing/2014/main" id="{300E2F83-980F-4646-9605-A7A92EEABED1}"/>
              </a:ext>
            </a:extLst>
          </p:cNvPr>
          <p:cNvSpPr/>
          <p:nvPr/>
        </p:nvSpPr>
        <p:spPr>
          <a:xfrm>
            <a:off x="4046674"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矩形: 圆角 19">
            <a:extLst>
              <a:ext uri="{FF2B5EF4-FFF2-40B4-BE49-F238E27FC236}">
                <a16:creationId xmlns="" xmlns:a16="http://schemas.microsoft.com/office/drawing/2014/main" id="{B8A3F29C-BCBE-4833-A647-419A903C7E42}"/>
              </a:ext>
            </a:extLst>
          </p:cNvPr>
          <p:cNvSpPr/>
          <p:nvPr/>
        </p:nvSpPr>
        <p:spPr>
          <a:xfrm>
            <a:off x="4046674"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3428992" y="1312824"/>
            <a:ext cx="555915" cy="555915"/>
            <a:chOff x="2715491" y="2942952"/>
            <a:chExt cx="872836" cy="872836"/>
          </a:xfrm>
        </p:grpSpPr>
        <p:sp>
          <p:nvSpPr>
            <p:cNvPr id="32"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3428992" y="2170744"/>
            <a:ext cx="555915" cy="555915"/>
            <a:chOff x="2715491" y="2942952"/>
            <a:chExt cx="872836" cy="872836"/>
          </a:xfrm>
        </p:grpSpPr>
        <p:sp>
          <p:nvSpPr>
            <p:cNvPr id="35"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3428992" y="3042925"/>
            <a:ext cx="555915" cy="555915"/>
            <a:chOff x="2715491" y="2942952"/>
            <a:chExt cx="872836" cy="872836"/>
          </a:xfrm>
        </p:grpSpPr>
        <p:sp>
          <p:nvSpPr>
            <p:cNvPr id="3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0" name="文本框 63">
            <a:extLst>
              <a:ext uri="{FF2B5EF4-FFF2-40B4-BE49-F238E27FC236}">
                <a16:creationId xmlns="" xmlns:a16="http://schemas.microsoft.com/office/drawing/2014/main" id="{56A9B0EF-52B6-40DC-A3DC-21A8EE3EE0FB}"/>
              </a:ext>
            </a:extLst>
          </p:cNvPr>
          <p:cNvSpPr txBox="1"/>
          <p:nvPr/>
        </p:nvSpPr>
        <p:spPr>
          <a:xfrm>
            <a:off x="4079718" y="1509039"/>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谨慎分派角色以避免任务重复</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1" name="文本框 63">
            <a:extLst>
              <a:ext uri="{FF2B5EF4-FFF2-40B4-BE49-F238E27FC236}">
                <a16:creationId xmlns="" xmlns:a16="http://schemas.microsoft.com/office/drawing/2014/main" id="{661400DF-E52C-4021-9917-3B44BAEE5FB4}"/>
              </a:ext>
            </a:extLst>
          </p:cNvPr>
          <p:cNvSpPr txBox="1"/>
          <p:nvPr/>
        </p:nvSpPr>
        <p:spPr>
          <a:xfrm>
            <a:off x="4079719"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找寻建议中的精华，且绝不在公开场合批评任何建议</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2" name="文本框 63">
            <a:extLst>
              <a:ext uri="{FF2B5EF4-FFF2-40B4-BE49-F238E27FC236}">
                <a16:creationId xmlns="" xmlns:a16="http://schemas.microsoft.com/office/drawing/2014/main" id="{8D174C72-8309-4BA2-85A5-888BAFB8E2BB}"/>
              </a:ext>
            </a:extLst>
          </p:cNvPr>
          <p:cNvSpPr txBox="1"/>
          <p:nvPr/>
        </p:nvSpPr>
        <p:spPr>
          <a:xfrm>
            <a:off x="4071933" y="315153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一定要找有经验的人解决问题</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3" name="文本框 1">
            <a:extLst>
              <a:ext uri="{FF2B5EF4-FFF2-40B4-BE49-F238E27FC236}">
                <a16:creationId xmlns="" xmlns:a16="http://schemas.microsoft.com/office/drawing/2014/main" id="{17E5A03C-F133-42ED-A4F9-7315EC497694}"/>
              </a:ext>
            </a:extLst>
          </p:cNvPr>
          <p:cNvSpPr txBox="1"/>
          <p:nvPr/>
        </p:nvSpPr>
        <p:spPr>
          <a:xfrm>
            <a:off x="3487662"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61</a:t>
            </a:r>
            <a:endParaRPr lang="zh-CN" altLang="en-US" sz="2700" b="1" dirty="0">
              <a:solidFill>
                <a:schemeClr val="bg1"/>
              </a:solidFill>
              <a:cs typeface="+mn-ea"/>
              <a:sym typeface="+mn-lt"/>
            </a:endParaRPr>
          </a:p>
        </p:txBody>
      </p:sp>
      <p:sp>
        <p:nvSpPr>
          <p:cNvPr id="44" name="文本框 56">
            <a:extLst>
              <a:ext uri="{FF2B5EF4-FFF2-40B4-BE49-F238E27FC236}">
                <a16:creationId xmlns="" xmlns:a16="http://schemas.microsoft.com/office/drawing/2014/main" id="{46E1DD4B-49AD-4C3D-875D-012163D8A276}"/>
              </a:ext>
            </a:extLst>
          </p:cNvPr>
          <p:cNvSpPr txBox="1"/>
          <p:nvPr/>
        </p:nvSpPr>
        <p:spPr>
          <a:xfrm>
            <a:off x="3500430"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62</a:t>
            </a:r>
            <a:endParaRPr lang="zh-CN" altLang="en-US" sz="2700" b="1" dirty="0">
              <a:solidFill>
                <a:schemeClr val="bg1"/>
              </a:solidFill>
              <a:cs typeface="+mn-ea"/>
              <a:sym typeface="+mn-lt"/>
            </a:endParaRPr>
          </a:p>
        </p:txBody>
      </p:sp>
      <p:sp>
        <p:nvSpPr>
          <p:cNvPr id="45" name="文本框 57">
            <a:extLst>
              <a:ext uri="{FF2B5EF4-FFF2-40B4-BE49-F238E27FC236}">
                <a16:creationId xmlns="" xmlns:a16="http://schemas.microsoft.com/office/drawing/2014/main" id="{C68179CE-9512-4D02-B790-8F3BC1F62E14}"/>
              </a:ext>
            </a:extLst>
          </p:cNvPr>
          <p:cNvSpPr txBox="1"/>
          <p:nvPr/>
        </p:nvSpPr>
        <p:spPr>
          <a:xfrm>
            <a:off x="3500430"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63</a:t>
            </a:r>
            <a:endParaRPr lang="zh-CN" altLang="en-US" sz="2700" b="1" dirty="0">
              <a:solidFill>
                <a:schemeClr val="bg1"/>
              </a:solidFill>
              <a:cs typeface="+mn-ea"/>
              <a:sym typeface="+mn-lt"/>
            </a:endParaRPr>
          </a:p>
        </p:txBody>
      </p:sp>
      <p:sp>
        <p:nvSpPr>
          <p:cNvPr id="46" name="矩形: 圆角 28">
            <a:extLst>
              <a:ext uri="{FF2B5EF4-FFF2-40B4-BE49-F238E27FC236}">
                <a16:creationId xmlns="" xmlns:a16="http://schemas.microsoft.com/office/drawing/2014/main" id="{131B325E-2DCA-48B3-A101-72A0E6168A22}"/>
              </a:ext>
            </a:extLst>
          </p:cNvPr>
          <p:cNvSpPr/>
          <p:nvPr/>
        </p:nvSpPr>
        <p:spPr>
          <a:xfrm>
            <a:off x="4046674"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3428992" y="3956030"/>
            <a:ext cx="555915" cy="555915"/>
            <a:chOff x="2715491" y="2942952"/>
            <a:chExt cx="872836" cy="872836"/>
          </a:xfrm>
        </p:grpSpPr>
        <p:sp>
          <p:nvSpPr>
            <p:cNvPr id="4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0" name="文本框 63">
            <a:extLst>
              <a:ext uri="{FF2B5EF4-FFF2-40B4-BE49-F238E27FC236}">
                <a16:creationId xmlns="" xmlns:a16="http://schemas.microsoft.com/office/drawing/2014/main" id="{8D174C72-8309-4BA2-85A5-888BAFB8E2BB}"/>
              </a:ext>
            </a:extLst>
          </p:cNvPr>
          <p:cNvSpPr txBox="1"/>
          <p:nvPr/>
        </p:nvSpPr>
        <p:spPr>
          <a:xfrm>
            <a:off x="4151156" y="4080229"/>
            <a:ext cx="4361920"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分析团队成员每个人所扮演的角色</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51" name="文本框 57">
            <a:extLst>
              <a:ext uri="{FF2B5EF4-FFF2-40B4-BE49-F238E27FC236}">
                <a16:creationId xmlns="" xmlns:a16="http://schemas.microsoft.com/office/drawing/2014/main" id="{C68179CE-9512-4D02-B790-8F3BC1F62E14}"/>
              </a:ext>
            </a:extLst>
          </p:cNvPr>
          <p:cNvSpPr txBox="1"/>
          <p:nvPr/>
        </p:nvSpPr>
        <p:spPr>
          <a:xfrm>
            <a:off x="3500430"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64</a:t>
            </a:r>
            <a:endParaRPr lang="zh-CN" altLang="en-US" sz="2700" b="1" dirty="0">
              <a:solidFill>
                <a:schemeClr val="bg1"/>
              </a:solidFill>
              <a:cs typeface="+mn-ea"/>
              <a:sym typeface="+mn-lt"/>
            </a:endParaRPr>
          </a:p>
        </p:txBody>
      </p:sp>
      <p:pic>
        <p:nvPicPr>
          <p:cNvPr id="29" name="图片 3"/>
          <p:cNvPicPr>
            <a:picLocks noChangeAspect="1"/>
          </p:cNvPicPr>
          <p:nvPr/>
        </p:nvPicPr>
        <p:blipFill>
          <a:blip r:embed="rId5" cstate="print"/>
          <a:srcRect/>
          <a:stretch>
            <a:fillRect/>
          </a:stretch>
        </p:blipFill>
        <p:spPr bwMode="auto">
          <a:xfrm>
            <a:off x="1285852" y="1285866"/>
            <a:ext cx="1995482" cy="1447797"/>
          </a:xfrm>
          <a:prstGeom prst="rect">
            <a:avLst/>
          </a:prstGeom>
          <a:noFill/>
          <a:ln w="9525">
            <a:noFill/>
            <a:miter lim="800000"/>
            <a:headEnd/>
            <a:tailEnd/>
          </a:ln>
        </p:spPr>
      </p:pic>
      <p:pic>
        <p:nvPicPr>
          <p:cNvPr id="31" name="图片 4"/>
          <p:cNvPicPr>
            <a:picLocks noChangeAspect="1"/>
          </p:cNvPicPr>
          <p:nvPr/>
        </p:nvPicPr>
        <p:blipFill>
          <a:blip r:embed="rId6" cstate="print"/>
          <a:srcRect/>
          <a:stretch>
            <a:fillRect/>
          </a:stretch>
        </p:blipFill>
        <p:spPr bwMode="auto">
          <a:xfrm>
            <a:off x="1285852" y="3071816"/>
            <a:ext cx="1995482" cy="1447797"/>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animEffect transition="in" filter="fade">
                                      <p:cBhvr>
                                        <p:cTn id="16" dur="500"/>
                                        <p:tgtEl>
                                          <p:spTgt spid="2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500" fill="hold"/>
                                        <p:tgtEl>
                                          <p:spTgt spid="50"/>
                                        </p:tgtEl>
                                        <p:attrNameLst>
                                          <p:attrName>ppt_x</p:attrName>
                                        </p:attrNameLst>
                                      </p:cBhvr>
                                      <p:tavLst>
                                        <p:tav tm="0">
                                          <p:val>
                                            <p:strVal val="#ppt_x"/>
                                          </p:val>
                                        </p:tav>
                                        <p:tav tm="100000">
                                          <p:val>
                                            <p:strVal val="#ppt_x"/>
                                          </p:val>
                                        </p:tav>
                                      </p:tavLst>
                                    </p:anim>
                                    <p:anim calcmode="lin" valueType="num">
                                      <p:cBhvr additive="base">
                                        <p:cTn id="40"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0" grpId="0"/>
      <p:bldP spid="41" grpId="0"/>
      <p:bldP spid="42" grpId="0"/>
      <p:bldP spid="5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52" name="图片 5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53"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54" name="矩形: 圆角 28">
            <a:extLst>
              <a:ext uri="{FF2B5EF4-FFF2-40B4-BE49-F238E27FC236}">
                <a16:creationId xmlns="" xmlns:a16="http://schemas.microsoft.com/office/drawing/2014/main" id="{131B325E-2DCA-48B3-A101-72A0E6168A22}"/>
              </a:ext>
            </a:extLst>
          </p:cNvPr>
          <p:cNvSpPr/>
          <p:nvPr/>
        </p:nvSpPr>
        <p:spPr>
          <a:xfrm>
            <a:off x="1870078"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矩形: 圆角 23">
            <a:extLst>
              <a:ext uri="{FF2B5EF4-FFF2-40B4-BE49-F238E27FC236}">
                <a16:creationId xmlns="" xmlns:a16="http://schemas.microsoft.com/office/drawing/2014/main" id="{300E2F83-980F-4646-9605-A7A92EEABED1}"/>
              </a:ext>
            </a:extLst>
          </p:cNvPr>
          <p:cNvSpPr/>
          <p:nvPr/>
        </p:nvSpPr>
        <p:spPr>
          <a:xfrm>
            <a:off x="1870078"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矩形: 圆角 19">
            <a:extLst>
              <a:ext uri="{FF2B5EF4-FFF2-40B4-BE49-F238E27FC236}">
                <a16:creationId xmlns="" xmlns:a16="http://schemas.microsoft.com/office/drawing/2014/main" id="{B8A3F29C-BCBE-4833-A647-419A903C7E42}"/>
              </a:ext>
            </a:extLst>
          </p:cNvPr>
          <p:cNvSpPr/>
          <p:nvPr/>
        </p:nvSpPr>
        <p:spPr>
          <a:xfrm>
            <a:off x="1870078"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1252396" y="1312824"/>
            <a:ext cx="555915" cy="555915"/>
            <a:chOff x="2715491" y="2942952"/>
            <a:chExt cx="872836" cy="872836"/>
          </a:xfrm>
        </p:grpSpPr>
        <p:sp>
          <p:nvSpPr>
            <p:cNvPr id="58"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1252396" y="2170744"/>
            <a:ext cx="555915" cy="555915"/>
            <a:chOff x="2715491" y="2942952"/>
            <a:chExt cx="872836" cy="872836"/>
          </a:xfrm>
        </p:grpSpPr>
        <p:sp>
          <p:nvSpPr>
            <p:cNvPr id="61"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1252396" y="3042925"/>
            <a:ext cx="555915" cy="555915"/>
            <a:chOff x="2715491" y="2942952"/>
            <a:chExt cx="872836" cy="872836"/>
          </a:xfrm>
        </p:grpSpPr>
        <p:sp>
          <p:nvSpPr>
            <p:cNvPr id="6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6" name="文本框 63">
            <a:extLst>
              <a:ext uri="{FF2B5EF4-FFF2-40B4-BE49-F238E27FC236}">
                <a16:creationId xmlns="" xmlns:a16="http://schemas.microsoft.com/office/drawing/2014/main" id="{56A9B0EF-52B6-40DC-A3DC-21A8EE3EE0FB}"/>
              </a:ext>
            </a:extLst>
          </p:cNvPr>
          <p:cNvSpPr txBox="1"/>
          <p:nvPr/>
        </p:nvSpPr>
        <p:spPr>
          <a:xfrm>
            <a:off x="1903122"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smtClean="0">
                <a:latin typeface="宋体" panose="02010600030101010101" pitchFamily="2" charset="-122"/>
                <a:ea typeface="思源黑体" pitchFamily="34" charset="-122"/>
              </a:rPr>
              <a:t>脑力激发出的意见，就算不采用，亦不得轻视。否则，会打击人的积极性，创意的流动也会因此停止</a:t>
            </a:r>
            <a:endParaRPr lang="zh-CN" altLang="en-US" sz="1200" b="1" dirty="0">
              <a:latin typeface="Arial" panose="020B0604020202020204" pitchFamily="34" charset="0"/>
              <a:ea typeface="思源黑体" pitchFamily="34" charset="-122"/>
              <a:sym typeface="Arial" panose="020B0604020202020204" pitchFamily="34" charset="0"/>
            </a:endParaRPr>
          </a:p>
        </p:txBody>
      </p:sp>
      <p:sp>
        <p:nvSpPr>
          <p:cNvPr id="67" name="文本框 63">
            <a:extLst>
              <a:ext uri="{FF2B5EF4-FFF2-40B4-BE49-F238E27FC236}">
                <a16:creationId xmlns="" xmlns:a16="http://schemas.microsoft.com/office/drawing/2014/main" id="{661400DF-E52C-4021-9917-3B44BAEE5FB4}"/>
              </a:ext>
            </a:extLst>
          </p:cNvPr>
          <p:cNvSpPr txBox="1"/>
          <p:nvPr/>
        </p:nvSpPr>
        <p:spPr>
          <a:xfrm>
            <a:off x="1903123"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smtClean="0">
                <a:latin typeface="宋体" panose="02010600030101010101" pitchFamily="2" charset="-122"/>
                <a:ea typeface="思源黑体" pitchFamily="34" charset="-122"/>
              </a:rPr>
              <a:t>公平对待每个成员才能避免怨恨</a:t>
            </a:r>
            <a:endParaRPr lang="zh-CN" altLang="en-US" sz="1600" b="1" dirty="0">
              <a:latin typeface="Arial" panose="020B0604020202020204" pitchFamily="34" charset="0"/>
              <a:ea typeface="思源黑体" pitchFamily="34" charset="-122"/>
              <a:sym typeface="Arial" panose="020B0604020202020204" pitchFamily="34" charset="0"/>
            </a:endParaRPr>
          </a:p>
        </p:txBody>
      </p:sp>
      <p:sp>
        <p:nvSpPr>
          <p:cNvPr id="68" name="文本框 63">
            <a:extLst>
              <a:ext uri="{FF2B5EF4-FFF2-40B4-BE49-F238E27FC236}">
                <a16:creationId xmlns="" xmlns:a16="http://schemas.microsoft.com/office/drawing/2014/main" id="{8D174C72-8309-4BA2-85A5-888BAFB8E2BB}"/>
              </a:ext>
            </a:extLst>
          </p:cNvPr>
          <p:cNvSpPr txBox="1"/>
          <p:nvPr/>
        </p:nvSpPr>
        <p:spPr>
          <a:xfrm>
            <a:off x="1823899" y="319601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400" dirty="0" smtClean="0">
                <a:latin typeface="宋体" panose="02010600030101010101" pitchFamily="2" charset="-122"/>
                <a:ea typeface="思源黑体" pitchFamily="34" charset="-122"/>
              </a:rPr>
              <a:t>确定团队成员真正有错之前，都须视他们没有错</a:t>
            </a:r>
            <a:endParaRPr lang="zh-CN" altLang="en-US" sz="1400" dirty="0">
              <a:ea typeface="思源黑体" pitchFamily="34" charset="-122"/>
            </a:endParaRPr>
          </a:p>
        </p:txBody>
      </p:sp>
      <p:sp>
        <p:nvSpPr>
          <p:cNvPr id="69" name="文本框 1">
            <a:extLst>
              <a:ext uri="{FF2B5EF4-FFF2-40B4-BE49-F238E27FC236}">
                <a16:creationId xmlns="" xmlns:a16="http://schemas.microsoft.com/office/drawing/2014/main" id="{17E5A03C-F133-42ED-A4F9-7315EC497694}"/>
              </a:ext>
            </a:extLst>
          </p:cNvPr>
          <p:cNvSpPr txBox="1"/>
          <p:nvPr/>
        </p:nvSpPr>
        <p:spPr>
          <a:xfrm>
            <a:off x="1311066"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65</a:t>
            </a:r>
            <a:endParaRPr lang="zh-CN" altLang="en-US" sz="2700" b="1" dirty="0">
              <a:solidFill>
                <a:schemeClr val="bg1"/>
              </a:solidFill>
              <a:cs typeface="+mn-ea"/>
              <a:sym typeface="+mn-lt"/>
            </a:endParaRPr>
          </a:p>
        </p:txBody>
      </p:sp>
      <p:sp>
        <p:nvSpPr>
          <p:cNvPr id="70" name="文本框 56">
            <a:extLst>
              <a:ext uri="{FF2B5EF4-FFF2-40B4-BE49-F238E27FC236}">
                <a16:creationId xmlns="" xmlns:a16="http://schemas.microsoft.com/office/drawing/2014/main" id="{46E1DD4B-49AD-4C3D-875D-012163D8A276}"/>
              </a:ext>
            </a:extLst>
          </p:cNvPr>
          <p:cNvSpPr txBox="1"/>
          <p:nvPr/>
        </p:nvSpPr>
        <p:spPr>
          <a:xfrm>
            <a:off x="1323834"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66</a:t>
            </a:r>
            <a:endParaRPr lang="zh-CN" altLang="en-US" sz="2700" b="1" dirty="0">
              <a:solidFill>
                <a:schemeClr val="bg1"/>
              </a:solidFill>
              <a:cs typeface="+mn-ea"/>
              <a:sym typeface="+mn-lt"/>
            </a:endParaRPr>
          </a:p>
        </p:txBody>
      </p:sp>
      <p:sp>
        <p:nvSpPr>
          <p:cNvPr id="71" name="文本框 57">
            <a:extLst>
              <a:ext uri="{FF2B5EF4-FFF2-40B4-BE49-F238E27FC236}">
                <a16:creationId xmlns="" xmlns:a16="http://schemas.microsoft.com/office/drawing/2014/main" id="{C68179CE-9512-4D02-B790-8F3BC1F62E14}"/>
              </a:ext>
            </a:extLst>
          </p:cNvPr>
          <p:cNvSpPr txBox="1"/>
          <p:nvPr/>
        </p:nvSpPr>
        <p:spPr>
          <a:xfrm>
            <a:off x="1323834"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67</a:t>
            </a:r>
            <a:endParaRPr lang="zh-CN" altLang="en-US" sz="2700" b="1" dirty="0">
              <a:solidFill>
                <a:schemeClr val="bg1"/>
              </a:solidFill>
              <a:cs typeface="+mn-ea"/>
              <a:sym typeface="+mn-lt"/>
            </a:endParaRPr>
          </a:p>
        </p:txBody>
      </p:sp>
      <p:sp>
        <p:nvSpPr>
          <p:cNvPr id="72" name="矩形: 圆角 28">
            <a:extLst>
              <a:ext uri="{FF2B5EF4-FFF2-40B4-BE49-F238E27FC236}">
                <a16:creationId xmlns="" xmlns:a16="http://schemas.microsoft.com/office/drawing/2014/main" id="{131B325E-2DCA-48B3-A101-72A0E6168A22}"/>
              </a:ext>
            </a:extLst>
          </p:cNvPr>
          <p:cNvSpPr/>
          <p:nvPr/>
        </p:nvSpPr>
        <p:spPr>
          <a:xfrm>
            <a:off x="1870078"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1252396" y="3956030"/>
            <a:ext cx="555915" cy="555915"/>
            <a:chOff x="2715491" y="2942952"/>
            <a:chExt cx="872836" cy="872836"/>
          </a:xfrm>
        </p:grpSpPr>
        <p:sp>
          <p:nvSpPr>
            <p:cNvPr id="7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6" name="文本框 63">
            <a:extLst>
              <a:ext uri="{FF2B5EF4-FFF2-40B4-BE49-F238E27FC236}">
                <a16:creationId xmlns="" xmlns:a16="http://schemas.microsoft.com/office/drawing/2014/main" id="{8D174C72-8309-4BA2-85A5-888BAFB8E2BB}"/>
              </a:ext>
            </a:extLst>
          </p:cNvPr>
          <p:cNvSpPr txBox="1"/>
          <p:nvPr/>
        </p:nvSpPr>
        <p:spPr>
          <a:xfrm>
            <a:off x="1928794" y="4124709"/>
            <a:ext cx="4500594"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告诉同事他们做得很好，这有助于激励团队士气</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77" name="文本框 57">
            <a:extLst>
              <a:ext uri="{FF2B5EF4-FFF2-40B4-BE49-F238E27FC236}">
                <a16:creationId xmlns="" xmlns:a16="http://schemas.microsoft.com/office/drawing/2014/main" id="{C68179CE-9512-4D02-B790-8F3BC1F62E14}"/>
              </a:ext>
            </a:extLst>
          </p:cNvPr>
          <p:cNvSpPr txBox="1"/>
          <p:nvPr/>
        </p:nvSpPr>
        <p:spPr>
          <a:xfrm>
            <a:off x="1323834"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68</a:t>
            </a:r>
            <a:endParaRPr lang="zh-CN" altLang="en-US" sz="2700" b="1" dirty="0">
              <a:solidFill>
                <a:schemeClr val="bg1"/>
              </a:solidFill>
              <a:cs typeface="+mn-ea"/>
              <a:sym typeface="+mn-lt"/>
            </a:endParaRPr>
          </a:p>
        </p:txBody>
      </p:sp>
      <p:sp>
        <p:nvSpPr>
          <p:cNvPr id="29" name="矩形 28"/>
          <p:cNvSpPr/>
          <p:nvPr/>
        </p:nvSpPr>
        <p:spPr>
          <a:xfrm>
            <a:off x="6715140" y="1561358"/>
            <a:ext cx="1859685" cy="1296144"/>
          </a:xfrm>
          <a:prstGeom prst="rect">
            <a:avLst/>
          </a:prstGeom>
          <a:blipFill dpi="0" rotWithShape="1">
            <a:blip r:embed="rId5" cstate="email">
              <a:extLst>
                <a:ext uri="{28A0092B-C50C-407E-A947-70E740481C1C}">
                  <a14:useLocalDpi xmlns=""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715140" y="2990118"/>
            <a:ext cx="1859685" cy="1296144"/>
          </a:xfrm>
          <a:prstGeom prst="rect">
            <a:avLst/>
          </a:prstGeom>
          <a:blipFill dpi="0" rotWithShape="1">
            <a:blip r:embed="rId6" cstate="email">
              <a:extLst>
                <a:ext uri="{28A0092B-C50C-407E-A947-70E740481C1C}">
                  <a14:useLocalDpi xmlns=""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1000"/>
                                        <p:tgtEl>
                                          <p:spTgt spid="53"/>
                                        </p:tgtEl>
                                      </p:cBhvr>
                                    </p:animEffect>
                                    <p:anim calcmode="lin" valueType="num">
                                      <p:cBhvr>
                                        <p:cTn id="21" dur="1000" fill="hold"/>
                                        <p:tgtEl>
                                          <p:spTgt spid="53"/>
                                        </p:tgtEl>
                                        <p:attrNameLst>
                                          <p:attrName>ppt_x</p:attrName>
                                        </p:attrNameLst>
                                      </p:cBhvr>
                                      <p:tavLst>
                                        <p:tav tm="0">
                                          <p:val>
                                            <p:strVal val="#ppt_x"/>
                                          </p:val>
                                        </p:tav>
                                        <p:tav tm="100000">
                                          <p:val>
                                            <p:strVal val="#ppt_x"/>
                                          </p:val>
                                        </p:tav>
                                      </p:tavLst>
                                    </p:anim>
                                    <p:anim calcmode="lin" valueType="num">
                                      <p:cBhvr>
                                        <p:cTn id="22" dur="1000" fill="hold"/>
                                        <p:tgtEl>
                                          <p:spTgt spid="53"/>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ppt_x"/>
                                          </p:val>
                                        </p:tav>
                                        <p:tav tm="100000">
                                          <p:val>
                                            <p:strVal val="#ppt_x"/>
                                          </p:val>
                                        </p:tav>
                                      </p:tavLst>
                                    </p:anim>
                                    <p:anim calcmode="lin" valueType="num">
                                      <p:cBhvr additive="base">
                                        <p:cTn id="26" dur="500" fill="hold"/>
                                        <p:tgtEl>
                                          <p:spTgt spid="6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anim calcmode="lin" valueType="num">
                                      <p:cBhvr additive="base">
                                        <p:cTn id="29" dur="500" fill="hold"/>
                                        <p:tgtEl>
                                          <p:spTgt spid="67"/>
                                        </p:tgtEl>
                                        <p:attrNameLst>
                                          <p:attrName>ppt_x</p:attrName>
                                        </p:attrNameLst>
                                      </p:cBhvr>
                                      <p:tavLst>
                                        <p:tav tm="0">
                                          <p:val>
                                            <p:strVal val="#ppt_x"/>
                                          </p:val>
                                        </p:tav>
                                        <p:tav tm="100000">
                                          <p:val>
                                            <p:strVal val="#ppt_x"/>
                                          </p:val>
                                        </p:tav>
                                      </p:tavLst>
                                    </p:anim>
                                    <p:anim calcmode="lin" valueType="num">
                                      <p:cBhvr additive="base">
                                        <p:cTn id="30" dur="500" fill="hold"/>
                                        <p:tgtEl>
                                          <p:spTgt spid="67"/>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68"/>
                                        </p:tgtEl>
                                        <p:attrNameLst>
                                          <p:attrName>style.visibility</p:attrName>
                                        </p:attrNameLst>
                                      </p:cBhvr>
                                      <p:to>
                                        <p:strVal val="visible"/>
                                      </p:to>
                                    </p:set>
                                    <p:anim calcmode="lin" valueType="num">
                                      <p:cBhvr additive="base">
                                        <p:cTn id="34" dur="500" fill="hold"/>
                                        <p:tgtEl>
                                          <p:spTgt spid="68"/>
                                        </p:tgtEl>
                                        <p:attrNameLst>
                                          <p:attrName>ppt_x</p:attrName>
                                        </p:attrNameLst>
                                      </p:cBhvr>
                                      <p:tavLst>
                                        <p:tav tm="0">
                                          <p:val>
                                            <p:strVal val="#ppt_x"/>
                                          </p:val>
                                        </p:tav>
                                        <p:tav tm="100000">
                                          <p:val>
                                            <p:strVal val="#ppt_x"/>
                                          </p:val>
                                        </p:tav>
                                      </p:tavLst>
                                    </p:anim>
                                    <p:anim calcmode="lin" valueType="num">
                                      <p:cBhvr additive="base">
                                        <p:cTn id="35" dur="500" fill="hold"/>
                                        <p:tgtEl>
                                          <p:spTgt spid="68"/>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53" presetClass="entr" presetSubtype="16" fill="hold" grpId="0" nodeType="after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p:cTn id="44" dur="500" fill="hold"/>
                                        <p:tgtEl>
                                          <p:spTgt spid="29"/>
                                        </p:tgtEl>
                                        <p:attrNameLst>
                                          <p:attrName>ppt_w</p:attrName>
                                        </p:attrNameLst>
                                      </p:cBhvr>
                                      <p:tavLst>
                                        <p:tav tm="0">
                                          <p:val>
                                            <p:fltVal val="0"/>
                                          </p:val>
                                        </p:tav>
                                        <p:tav tm="100000">
                                          <p:val>
                                            <p:strVal val="#ppt_w"/>
                                          </p:val>
                                        </p:tav>
                                      </p:tavLst>
                                    </p:anim>
                                    <p:anim calcmode="lin" valueType="num">
                                      <p:cBhvr>
                                        <p:cTn id="45" dur="500" fill="hold"/>
                                        <p:tgtEl>
                                          <p:spTgt spid="29"/>
                                        </p:tgtEl>
                                        <p:attrNameLst>
                                          <p:attrName>ppt_h</p:attrName>
                                        </p:attrNameLst>
                                      </p:cBhvr>
                                      <p:tavLst>
                                        <p:tav tm="0">
                                          <p:val>
                                            <p:fltVal val="0"/>
                                          </p:val>
                                        </p:tav>
                                        <p:tav tm="100000">
                                          <p:val>
                                            <p:strVal val="#ppt_h"/>
                                          </p:val>
                                        </p:tav>
                                      </p:tavLst>
                                    </p:anim>
                                    <p:animEffect transition="in" filter="fade">
                                      <p:cBhvr>
                                        <p:cTn id="46" dur="500"/>
                                        <p:tgtEl>
                                          <p:spTgt spid="29"/>
                                        </p:tgtEl>
                                      </p:cBhvr>
                                    </p:animEffect>
                                  </p:childTnLst>
                                </p:cTn>
                              </p:par>
                            </p:childTnLst>
                          </p:cTn>
                        </p:par>
                        <p:par>
                          <p:cTn id="47" fill="hold">
                            <p:stCondLst>
                              <p:cond delay="3000"/>
                            </p:stCondLst>
                            <p:childTnLst>
                              <p:par>
                                <p:cTn id="48" presetID="53" presetClass="entr" presetSubtype="16"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66" grpId="0"/>
      <p:bldP spid="67" grpId="0"/>
      <p:bldP spid="68" grpId="0"/>
      <p:bldP spid="76" grpId="0"/>
      <p:bldP spid="29" grpId="0" animBg="1"/>
      <p:bldP spid="3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2" name="图片 2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24"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26" name="矩形: 圆角 28">
            <a:extLst>
              <a:ext uri="{FF2B5EF4-FFF2-40B4-BE49-F238E27FC236}">
                <a16:creationId xmlns="" xmlns:a16="http://schemas.microsoft.com/office/drawing/2014/main" id="{131B325E-2DCA-48B3-A101-72A0E6168A22}"/>
              </a:ext>
            </a:extLst>
          </p:cNvPr>
          <p:cNvSpPr/>
          <p:nvPr/>
        </p:nvSpPr>
        <p:spPr>
          <a:xfrm>
            <a:off x="4046674"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矩形: 圆角 23">
            <a:extLst>
              <a:ext uri="{FF2B5EF4-FFF2-40B4-BE49-F238E27FC236}">
                <a16:creationId xmlns="" xmlns:a16="http://schemas.microsoft.com/office/drawing/2014/main" id="{300E2F83-980F-4646-9605-A7A92EEABED1}"/>
              </a:ext>
            </a:extLst>
          </p:cNvPr>
          <p:cNvSpPr/>
          <p:nvPr/>
        </p:nvSpPr>
        <p:spPr>
          <a:xfrm>
            <a:off x="4046674"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0" name="矩形: 圆角 19">
            <a:extLst>
              <a:ext uri="{FF2B5EF4-FFF2-40B4-BE49-F238E27FC236}">
                <a16:creationId xmlns="" xmlns:a16="http://schemas.microsoft.com/office/drawing/2014/main" id="{B8A3F29C-BCBE-4833-A647-419A903C7E42}"/>
              </a:ext>
            </a:extLst>
          </p:cNvPr>
          <p:cNvSpPr/>
          <p:nvPr/>
        </p:nvSpPr>
        <p:spPr>
          <a:xfrm>
            <a:off x="4046674"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3428992" y="1312824"/>
            <a:ext cx="555915" cy="555915"/>
            <a:chOff x="2715491" y="2942952"/>
            <a:chExt cx="872836" cy="872836"/>
          </a:xfrm>
        </p:grpSpPr>
        <p:sp>
          <p:nvSpPr>
            <p:cNvPr id="32"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3428992" y="2170744"/>
            <a:ext cx="555915" cy="555915"/>
            <a:chOff x="2715491" y="2942952"/>
            <a:chExt cx="872836" cy="872836"/>
          </a:xfrm>
        </p:grpSpPr>
        <p:sp>
          <p:nvSpPr>
            <p:cNvPr id="35"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3428992" y="3042925"/>
            <a:ext cx="555915" cy="555915"/>
            <a:chOff x="2715491" y="2942952"/>
            <a:chExt cx="872836" cy="872836"/>
          </a:xfrm>
        </p:grpSpPr>
        <p:sp>
          <p:nvSpPr>
            <p:cNvPr id="3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0" name="文本框 63">
            <a:extLst>
              <a:ext uri="{FF2B5EF4-FFF2-40B4-BE49-F238E27FC236}">
                <a16:creationId xmlns="" xmlns:a16="http://schemas.microsoft.com/office/drawing/2014/main" id="{56A9B0EF-52B6-40DC-A3DC-21A8EE3EE0FB}"/>
              </a:ext>
            </a:extLst>
          </p:cNvPr>
          <p:cNvSpPr txBox="1"/>
          <p:nvPr/>
        </p:nvSpPr>
        <p:spPr>
          <a:xfrm>
            <a:off x="4079718" y="1509039"/>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尊重每一位成员，包括那些给你制造麻烦的人</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1" name="文本框 63">
            <a:extLst>
              <a:ext uri="{FF2B5EF4-FFF2-40B4-BE49-F238E27FC236}">
                <a16:creationId xmlns="" xmlns:a16="http://schemas.microsoft.com/office/drawing/2014/main" id="{661400DF-E52C-4021-9917-3B44BAEE5FB4}"/>
              </a:ext>
            </a:extLst>
          </p:cNvPr>
          <p:cNvSpPr txBox="1"/>
          <p:nvPr/>
        </p:nvSpPr>
        <p:spPr>
          <a:xfrm>
            <a:off x="4079719"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避免和团队成员有直接的冲突</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2" name="文本框 63">
            <a:extLst>
              <a:ext uri="{FF2B5EF4-FFF2-40B4-BE49-F238E27FC236}">
                <a16:creationId xmlns="" xmlns:a16="http://schemas.microsoft.com/office/drawing/2014/main" id="{8D174C72-8309-4BA2-85A5-888BAFB8E2BB}"/>
              </a:ext>
            </a:extLst>
          </p:cNvPr>
          <p:cNvSpPr txBox="1"/>
          <p:nvPr/>
        </p:nvSpPr>
        <p:spPr>
          <a:xfrm>
            <a:off x="4071933" y="315153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记住采用对事不对人的处事态度</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3" name="文本框 1">
            <a:extLst>
              <a:ext uri="{FF2B5EF4-FFF2-40B4-BE49-F238E27FC236}">
                <a16:creationId xmlns="" xmlns:a16="http://schemas.microsoft.com/office/drawing/2014/main" id="{17E5A03C-F133-42ED-A4F9-7315EC497694}"/>
              </a:ext>
            </a:extLst>
          </p:cNvPr>
          <p:cNvSpPr txBox="1"/>
          <p:nvPr/>
        </p:nvSpPr>
        <p:spPr>
          <a:xfrm>
            <a:off x="3487662"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69</a:t>
            </a:r>
            <a:endParaRPr lang="zh-CN" altLang="en-US" sz="2700" b="1" dirty="0">
              <a:solidFill>
                <a:schemeClr val="bg1"/>
              </a:solidFill>
              <a:cs typeface="+mn-ea"/>
              <a:sym typeface="+mn-lt"/>
            </a:endParaRPr>
          </a:p>
        </p:txBody>
      </p:sp>
      <p:sp>
        <p:nvSpPr>
          <p:cNvPr id="44" name="文本框 56">
            <a:extLst>
              <a:ext uri="{FF2B5EF4-FFF2-40B4-BE49-F238E27FC236}">
                <a16:creationId xmlns="" xmlns:a16="http://schemas.microsoft.com/office/drawing/2014/main" id="{46E1DD4B-49AD-4C3D-875D-012163D8A276}"/>
              </a:ext>
            </a:extLst>
          </p:cNvPr>
          <p:cNvSpPr txBox="1"/>
          <p:nvPr/>
        </p:nvSpPr>
        <p:spPr>
          <a:xfrm>
            <a:off x="3500430"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70</a:t>
            </a:r>
            <a:endParaRPr lang="zh-CN" altLang="en-US" sz="2700" b="1" dirty="0">
              <a:solidFill>
                <a:schemeClr val="bg1"/>
              </a:solidFill>
              <a:cs typeface="+mn-ea"/>
              <a:sym typeface="+mn-lt"/>
            </a:endParaRPr>
          </a:p>
        </p:txBody>
      </p:sp>
      <p:sp>
        <p:nvSpPr>
          <p:cNvPr id="45" name="文本框 57">
            <a:extLst>
              <a:ext uri="{FF2B5EF4-FFF2-40B4-BE49-F238E27FC236}">
                <a16:creationId xmlns="" xmlns:a16="http://schemas.microsoft.com/office/drawing/2014/main" id="{C68179CE-9512-4D02-B790-8F3BC1F62E14}"/>
              </a:ext>
            </a:extLst>
          </p:cNvPr>
          <p:cNvSpPr txBox="1"/>
          <p:nvPr/>
        </p:nvSpPr>
        <p:spPr>
          <a:xfrm>
            <a:off x="3500430"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71</a:t>
            </a:r>
            <a:endParaRPr lang="zh-CN" altLang="en-US" sz="2700" b="1" dirty="0">
              <a:solidFill>
                <a:schemeClr val="bg1"/>
              </a:solidFill>
              <a:cs typeface="+mn-ea"/>
              <a:sym typeface="+mn-lt"/>
            </a:endParaRPr>
          </a:p>
        </p:txBody>
      </p:sp>
      <p:sp>
        <p:nvSpPr>
          <p:cNvPr id="46" name="矩形: 圆角 28">
            <a:extLst>
              <a:ext uri="{FF2B5EF4-FFF2-40B4-BE49-F238E27FC236}">
                <a16:creationId xmlns="" xmlns:a16="http://schemas.microsoft.com/office/drawing/2014/main" id="{131B325E-2DCA-48B3-A101-72A0E6168A22}"/>
              </a:ext>
            </a:extLst>
          </p:cNvPr>
          <p:cNvSpPr/>
          <p:nvPr/>
        </p:nvSpPr>
        <p:spPr>
          <a:xfrm>
            <a:off x="4046674"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3428992" y="3956030"/>
            <a:ext cx="555915" cy="555915"/>
            <a:chOff x="2715491" y="2942952"/>
            <a:chExt cx="872836" cy="872836"/>
          </a:xfrm>
        </p:grpSpPr>
        <p:sp>
          <p:nvSpPr>
            <p:cNvPr id="4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0" name="文本框 63">
            <a:extLst>
              <a:ext uri="{FF2B5EF4-FFF2-40B4-BE49-F238E27FC236}">
                <a16:creationId xmlns="" xmlns:a16="http://schemas.microsoft.com/office/drawing/2014/main" id="{8D174C72-8309-4BA2-85A5-888BAFB8E2BB}"/>
              </a:ext>
            </a:extLst>
          </p:cNvPr>
          <p:cNvSpPr txBox="1"/>
          <p:nvPr/>
        </p:nvSpPr>
        <p:spPr>
          <a:xfrm>
            <a:off x="4151156" y="4080229"/>
            <a:ext cx="4361920"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400" dirty="0" smtClean="0">
                <a:latin typeface="宋体" panose="02010600030101010101" pitchFamily="2" charset="-122"/>
                <a:ea typeface="思源黑体" pitchFamily="34" charset="-122"/>
              </a:rPr>
              <a:t>确定整个团队都能够从解决问题中学习经验</a:t>
            </a:r>
            <a:endParaRPr lang="zh-CN" altLang="en-US" sz="1400" dirty="0">
              <a:latin typeface="宋体" panose="02010600030101010101" pitchFamily="2" charset="-122"/>
              <a:ea typeface="思源黑体" pitchFamily="34" charset="-122"/>
            </a:endParaRPr>
          </a:p>
        </p:txBody>
      </p:sp>
      <p:sp>
        <p:nvSpPr>
          <p:cNvPr id="51" name="文本框 57">
            <a:extLst>
              <a:ext uri="{FF2B5EF4-FFF2-40B4-BE49-F238E27FC236}">
                <a16:creationId xmlns="" xmlns:a16="http://schemas.microsoft.com/office/drawing/2014/main" id="{C68179CE-9512-4D02-B790-8F3BC1F62E14}"/>
              </a:ext>
            </a:extLst>
          </p:cNvPr>
          <p:cNvSpPr txBox="1"/>
          <p:nvPr/>
        </p:nvSpPr>
        <p:spPr>
          <a:xfrm>
            <a:off x="3500430"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72</a:t>
            </a:r>
            <a:endParaRPr lang="zh-CN" altLang="en-US" sz="2700" b="1" dirty="0">
              <a:solidFill>
                <a:schemeClr val="bg1"/>
              </a:solidFill>
              <a:cs typeface="+mn-ea"/>
              <a:sym typeface="+mn-lt"/>
            </a:endParaRPr>
          </a:p>
        </p:txBody>
      </p:sp>
      <p:pic>
        <p:nvPicPr>
          <p:cNvPr id="29" name="Picture 2"/>
          <p:cNvPicPr>
            <a:picLocks noChangeAspect="1" noChangeArrowheads="1"/>
          </p:cNvPicPr>
          <p:nvPr/>
        </p:nvPicPr>
        <p:blipFill rotWithShape="1">
          <a:blip r:embed="rId5" cstate="print">
            <a:extLst>
              <a:ext uri="{28A0092B-C50C-407E-A947-70E740481C1C}">
                <a14:useLocalDpi xmlns="" xmlns:a14="http://schemas.microsoft.com/office/drawing/2010/main" val="0"/>
              </a:ext>
            </a:extLst>
          </a:blip>
          <a:srcRect t="17125" b="8482"/>
          <a:stretch>
            <a:fillRect/>
          </a:stretch>
        </p:blipFill>
        <p:spPr bwMode="auto">
          <a:xfrm>
            <a:off x="1428728" y="1285866"/>
            <a:ext cx="1676943" cy="1540397"/>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1" name="Picture 6"/>
          <p:cNvPicPr>
            <a:picLocks noChangeAspect="1" noChangeArrowheads="1"/>
          </p:cNvPicPr>
          <p:nvPr/>
        </p:nvPicPr>
        <p:blipFill rotWithShape="1">
          <a:blip r:embed="rId6" cstate="print">
            <a:extLst>
              <a:ext uri="{28A0092B-C50C-407E-A947-70E740481C1C}">
                <a14:useLocalDpi xmlns="" xmlns:a14="http://schemas.microsoft.com/office/drawing/2010/main" val="0"/>
              </a:ext>
            </a:extLst>
          </a:blip>
          <a:srcRect t="13115"/>
          <a:stretch>
            <a:fillRect/>
          </a:stretch>
        </p:blipFill>
        <p:spPr bwMode="auto">
          <a:xfrm>
            <a:off x="1428728" y="3071816"/>
            <a:ext cx="1676943" cy="153570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animEffect transition="in" filter="fade">
                                      <p:cBhvr>
                                        <p:cTn id="16" dur="500"/>
                                        <p:tgtEl>
                                          <p:spTgt spid="2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500" fill="hold"/>
                                        <p:tgtEl>
                                          <p:spTgt spid="50"/>
                                        </p:tgtEl>
                                        <p:attrNameLst>
                                          <p:attrName>ppt_x</p:attrName>
                                        </p:attrNameLst>
                                      </p:cBhvr>
                                      <p:tavLst>
                                        <p:tav tm="0">
                                          <p:val>
                                            <p:strVal val="#ppt_x"/>
                                          </p:val>
                                        </p:tav>
                                        <p:tav tm="100000">
                                          <p:val>
                                            <p:strVal val="#ppt_x"/>
                                          </p:val>
                                        </p:tav>
                                      </p:tavLst>
                                    </p:anim>
                                    <p:anim calcmode="lin" valueType="num">
                                      <p:cBhvr additive="base">
                                        <p:cTn id="40" dur="500" fill="hold"/>
                                        <p:tgtEl>
                                          <p:spTgt spid="50"/>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2" presetClass="entr" presetSubtype="8" fill="hold" nodeType="after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0-#ppt_w/2"/>
                                          </p:val>
                                        </p:tav>
                                        <p:tav tm="100000">
                                          <p:val>
                                            <p:strVal val="#ppt_x"/>
                                          </p:val>
                                        </p:tav>
                                      </p:tavLst>
                                    </p:anim>
                                    <p:anim calcmode="lin" valueType="num">
                                      <p:cBhvr additive="base">
                                        <p:cTn id="45" dur="500" fill="hold"/>
                                        <p:tgtEl>
                                          <p:spTgt spid="29"/>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42" presetClass="entr" presetSubtype="0" fill="hold"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500"/>
                                        <p:tgtEl>
                                          <p:spTgt spid="31"/>
                                        </p:tgtEl>
                                      </p:cBhvr>
                                    </p:animEffect>
                                    <p:anim calcmode="lin" valueType="num">
                                      <p:cBhvr>
                                        <p:cTn id="50" dur="500" fill="hold"/>
                                        <p:tgtEl>
                                          <p:spTgt spid="31"/>
                                        </p:tgtEl>
                                        <p:attrNameLst>
                                          <p:attrName>ppt_x</p:attrName>
                                        </p:attrNameLst>
                                      </p:cBhvr>
                                      <p:tavLst>
                                        <p:tav tm="0">
                                          <p:val>
                                            <p:strVal val="#ppt_x"/>
                                          </p:val>
                                        </p:tav>
                                        <p:tav tm="100000">
                                          <p:val>
                                            <p:strVal val="#ppt_x"/>
                                          </p:val>
                                        </p:tav>
                                      </p:tavLst>
                                    </p:anim>
                                    <p:anim calcmode="lin" valueType="num">
                                      <p:cBhvr>
                                        <p:cTn id="51" dur="5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0" grpId="0"/>
      <p:bldP spid="41" grpId="0"/>
      <p:bldP spid="42" grpId="0"/>
      <p:bldP spid="5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52" name="图片 5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53"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54" name="矩形: 圆角 28">
            <a:extLst>
              <a:ext uri="{FF2B5EF4-FFF2-40B4-BE49-F238E27FC236}">
                <a16:creationId xmlns="" xmlns:a16="http://schemas.microsoft.com/office/drawing/2014/main" id="{131B325E-2DCA-48B3-A101-72A0E6168A22}"/>
              </a:ext>
            </a:extLst>
          </p:cNvPr>
          <p:cNvSpPr/>
          <p:nvPr/>
        </p:nvSpPr>
        <p:spPr>
          <a:xfrm>
            <a:off x="1870078"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5" name="矩形: 圆角 23">
            <a:extLst>
              <a:ext uri="{FF2B5EF4-FFF2-40B4-BE49-F238E27FC236}">
                <a16:creationId xmlns="" xmlns:a16="http://schemas.microsoft.com/office/drawing/2014/main" id="{300E2F83-980F-4646-9605-A7A92EEABED1}"/>
              </a:ext>
            </a:extLst>
          </p:cNvPr>
          <p:cNvSpPr/>
          <p:nvPr/>
        </p:nvSpPr>
        <p:spPr>
          <a:xfrm>
            <a:off x="1870078"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6" name="矩形: 圆角 19">
            <a:extLst>
              <a:ext uri="{FF2B5EF4-FFF2-40B4-BE49-F238E27FC236}">
                <a16:creationId xmlns="" xmlns:a16="http://schemas.microsoft.com/office/drawing/2014/main" id="{B8A3F29C-BCBE-4833-A647-419A903C7E42}"/>
              </a:ext>
            </a:extLst>
          </p:cNvPr>
          <p:cNvSpPr/>
          <p:nvPr/>
        </p:nvSpPr>
        <p:spPr>
          <a:xfrm>
            <a:off x="1870078"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1252396" y="1312824"/>
            <a:ext cx="555915" cy="555915"/>
            <a:chOff x="2715491" y="2942952"/>
            <a:chExt cx="872836" cy="872836"/>
          </a:xfrm>
        </p:grpSpPr>
        <p:sp>
          <p:nvSpPr>
            <p:cNvPr id="58"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1252396" y="2170744"/>
            <a:ext cx="555915" cy="555915"/>
            <a:chOff x="2715491" y="2942952"/>
            <a:chExt cx="872836" cy="872836"/>
          </a:xfrm>
        </p:grpSpPr>
        <p:sp>
          <p:nvSpPr>
            <p:cNvPr id="61"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1252396" y="3042925"/>
            <a:ext cx="555915" cy="555915"/>
            <a:chOff x="2715491" y="2942952"/>
            <a:chExt cx="872836" cy="872836"/>
          </a:xfrm>
        </p:grpSpPr>
        <p:sp>
          <p:nvSpPr>
            <p:cNvPr id="6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6" name="文本框 63">
            <a:extLst>
              <a:ext uri="{FF2B5EF4-FFF2-40B4-BE49-F238E27FC236}">
                <a16:creationId xmlns="" xmlns:a16="http://schemas.microsoft.com/office/drawing/2014/main" id="{56A9B0EF-52B6-40DC-A3DC-21A8EE3EE0FB}"/>
              </a:ext>
            </a:extLst>
          </p:cNvPr>
          <p:cNvSpPr txBox="1"/>
          <p:nvPr/>
        </p:nvSpPr>
        <p:spPr>
          <a:xfrm>
            <a:off x="1903122"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smtClean="0">
                <a:latin typeface="宋体" panose="02010600030101010101" pitchFamily="2" charset="-122"/>
                <a:ea typeface="思源黑体" pitchFamily="34" charset="-122"/>
              </a:rPr>
              <a:t>先选择完成一些规模大的、可快速达成及有成就感的任务，以激励成员再接再励</a:t>
            </a:r>
            <a:endParaRPr lang="zh-CN" altLang="en-US" sz="1200" b="1" dirty="0">
              <a:latin typeface="Arial" panose="020B0604020202020204" pitchFamily="34" charset="0"/>
              <a:ea typeface="思源黑体" pitchFamily="34" charset="-122"/>
              <a:sym typeface="Arial" panose="020B0604020202020204" pitchFamily="34" charset="0"/>
            </a:endParaRPr>
          </a:p>
        </p:txBody>
      </p:sp>
      <p:sp>
        <p:nvSpPr>
          <p:cNvPr id="67" name="文本框 63">
            <a:extLst>
              <a:ext uri="{FF2B5EF4-FFF2-40B4-BE49-F238E27FC236}">
                <a16:creationId xmlns="" xmlns:a16="http://schemas.microsoft.com/office/drawing/2014/main" id="{661400DF-E52C-4021-9917-3B44BAEE5FB4}"/>
              </a:ext>
            </a:extLst>
          </p:cNvPr>
          <p:cNvSpPr txBox="1"/>
          <p:nvPr/>
        </p:nvSpPr>
        <p:spPr>
          <a:xfrm>
            <a:off x="1903123"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确信团队成员皆了解团队中的其它角色</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68" name="文本框 63">
            <a:extLst>
              <a:ext uri="{FF2B5EF4-FFF2-40B4-BE49-F238E27FC236}">
                <a16:creationId xmlns="" xmlns:a16="http://schemas.microsoft.com/office/drawing/2014/main" id="{8D174C72-8309-4BA2-85A5-888BAFB8E2BB}"/>
              </a:ext>
            </a:extLst>
          </p:cNvPr>
          <p:cNvSpPr txBox="1"/>
          <p:nvPr/>
        </p:nvSpPr>
        <p:spPr>
          <a:xfrm>
            <a:off x="1823899" y="319601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400" dirty="0" smtClean="0">
                <a:latin typeface="宋体" panose="02010600030101010101" pitchFamily="2" charset="-122"/>
                <a:ea typeface="思源黑体" pitchFamily="34" charset="-122"/>
              </a:rPr>
              <a:t>计算品质的成本之前，先计算失败的成本</a:t>
            </a:r>
            <a:endParaRPr lang="zh-CN" altLang="en-US" sz="1400" dirty="0">
              <a:ea typeface="思源黑体" pitchFamily="34" charset="-122"/>
            </a:endParaRPr>
          </a:p>
        </p:txBody>
      </p:sp>
      <p:sp>
        <p:nvSpPr>
          <p:cNvPr id="69" name="文本框 1">
            <a:extLst>
              <a:ext uri="{FF2B5EF4-FFF2-40B4-BE49-F238E27FC236}">
                <a16:creationId xmlns="" xmlns:a16="http://schemas.microsoft.com/office/drawing/2014/main" id="{17E5A03C-F133-42ED-A4F9-7315EC497694}"/>
              </a:ext>
            </a:extLst>
          </p:cNvPr>
          <p:cNvSpPr txBox="1"/>
          <p:nvPr/>
        </p:nvSpPr>
        <p:spPr>
          <a:xfrm>
            <a:off x="1311066"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73</a:t>
            </a:r>
            <a:endParaRPr lang="zh-CN" altLang="en-US" sz="2700" b="1" dirty="0">
              <a:solidFill>
                <a:schemeClr val="bg1"/>
              </a:solidFill>
              <a:cs typeface="+mn-ea"/>
              <a:sym typeface="+mn-lt"/>
            </a:endParaRPr>
          </a:p>
        </p:txBody>
      </p:sp>
      <p:sp>
        <p:nvSpPr>
          <p:cNvPr id="70" name="文本框 56">
            <a:extLst>
              <a:ext uri="{FF2B5EF4-FFF2-40B4-BE49-F238E27FC236}">
                <a16:creationId xmlns="" xmlns:a16="http://schemas.microsoft.com/office/drawing/2014/main" id="{46E1DD4B-49AD-4C3D-875D-012163D8A276}"/>
              </a:ext>
            </a:extLst>
          </p:cNvPr>
          <p:cNvSpPr txBox="1"/>
          <p:nvPr/>
        </p:nvSpPr>
        <p:spPr>
          <a:xfrm>
            <a:off x="1323834"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74</a:t>
            </a:r>
            <a:endParaRPr lang="zh-CN" altLang="en-US" sz="2700" b="1" dirty="0">
              <a:solidFill>
                <a:schemeClr val="bg1"/>
              </a:solidFill>
              <a:cs typeface="+mn-ea"/>
              <a:sym typeface="+mn-lt"/>
            </a:endParaRPr>
          </a:p>
        </p:txBody>
      </p:sp>
      <p:sp>
        <p:nvSpPr>
          <p:cNvPr id="71" name="文本框 57">
            <a:extLst>
              <a:ext uri="{FF2B5EF4-FFF2-40B4-BE49-F238E27FC236}">
                <a16:creationId xmlns="" xmlns:a16="http://schemas.microsoft.com/office/drawing/2014/main" id="{C68179CE-9512-4D02-B790-8F3BC1F62E14}"/>
              </a:ext>
            </a:extLst>
          </p:cNvPr>
          <p:cNvSpPr txBox="1"/>
          <p:nvPr/>
        </p:nvSpPr>
        <p:spPr>
          <a:xfrm>
            <a:off x="1323834"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75</a:t>
            </a:r>
            <a:endParaRPr lang="zh-CN" altLang="en-US" sz="2700" b="1" dirty="0">
              <a:solidFill>
                <a:schemeClr val="bg1"/>
              </a:solidFill>
              <a:cs typeface="+mn-ea"/>
              <a:sym typeface="+mn-lt"/>
            </a:endParaRPr>
          </a:p>
        </p:txBody>
      </p:sp>
      <p:sp>
        <p:nvSpPr>
          <p:cNvPr id="72" name="矩形: 圆角 28">
            <a:extLst>
              <a:ext uri="{FF2B5EF4-FFF2-40B4-BE49-F238E27FC236}">
                <a16:creationId xmlns="" xmlns:a16="http://schemas.microsoft.com/office/drawing/2014/main" id="{131B325E-2DCA-48B3-A101-72A0E6168A22}"/>
              </a:ext>
            </a:extLst>
          </p:cNvPr>
          <p:cNvSpPr/>
          <p:nvPr/>
        </p:nvSpPr>
        <p:spPr>
          <a:xfrm>
            <a:off x="1870078"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1252396" y="3956030"/>
            <a:ext cx="555915" cy="555915"/>
            <a:chOff x="2715491" y="2942952"/>
            <a:chExt cx="872836" cy="872836"/>
          </a:xfrm>
        </p:grpSpPr>
        <p:sp>
          <p:nvSpPr>
            <p:cNvPr id="7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6" name="文本框 63">
            <a:extLst>
              <a:ext uri="{FF2B5EF4-FFF2-40B4-BE49-F238E27FC236}">
                <a16:creationId xmlns="" xmlns:a16="http://schemas.microsoft.com/office/drawing/2014/main" id="{8D174C72-8309-4BA2-85A5-888BAFB8E2BB}"/>
              </a:ext>
            </a:extLst>
          </p:cNvPr>
          <p:cNvSpPr txBox="1"/>
          <p:nvPr/>
        </p:nvSpPr>
        <p:spPr>
          <a:xfrm>
            <a:off x="1928794" y="4124709"/>
            <a:ext cx="4500594"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smtClean="0">
                <a:latin typeface="宋体" panose="02010600030101010101" pitchFamily="2" charset="-122"/>
                <a:ea typeface="思源黑体" pitchFamily="34" charset="-122"/>
              </a:rPr>
              <a:t>针对每笔预算及每项团队行动计划，设定重大的改进目标。</a:t>
            </a:r>
            <a:endParaRPr lang="zh-CN" altLang="en-US" sz="1200" b="1" dirty="0">
              <a:latin typeface="Arial" panose="020B0604020202020204" pitchFamily="34" charset="0"/>
              <a:ea typeface="思源黑体" pitchFamily="34" charset="-122"/>
              <a:sym typeface="Arial" panose="020B0604020202020204" pitchFamily="34" charset="0"/>
            </a:endParaRPr>
          </a:p>
        </p:txBody>
      </p:sp>
      <p:sp>
        <p:nvSpPr>
          <p:cNvPr id="77" name="文本框 57">
            <a:extLst>
              <a:ext uri="{FF2B5EF4-FFF2-40B4-BE49-F238E27FC236}">
                <a16:creationId xmlns="" xmlns:a16="http://schemas.microsoft.com/office/drawing/2014/main" id="{C68179CE-9512-4D02-B790-8F3BC1F62E14}"/>
              </a:ext>
            </a:extLst>
          </p:cNvPr>
          <p:cNvSpPr txBox="1"/>
          <p:nvPr/>
        </p:nvSpPr>
        <p:spPr>
          <a:xfrm>
            <a:off x="1323834"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76</a:t>
            </a:r>
            <a:endParaRPr lang="zh-CN" altLang="en-US" sz="2700" b="1" dirty="0">
              <a:solidFill>
                <a:schemeClr val="bg1"/>
              </a:solidFill>
              <a:cs typeface="+mn-ea"/>
              <a:sym typeface="+mn-lt"/>
            </a:endParaRPr>
          </a:p>
        </p:txBody>
      </p:sp>
      <p:pic>
        <p:nvPicPr>
          <p:cNvPr id="29" name="图片 28"/>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6643702" y="1357304"/>
            <a:ext cx="1927588" cy="3163883"/>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1000"/>
                                        <p:tgtEl>
                                          <p:spTgt spid="53"/>
                                        </p:tgtEl>
                                      </p:cBhvr>
                                    </p:animEffect>
                                    <p:anim calcmode="lin" valueType="num">
                                      <p:cBhvr>
                                        <p:cTn id="21" dur="1000" fill="hold"/>
                                        <p:tgtEl>
                                          <p:spTgt spid="53"/>
                                        </p:tgtEl>
                                        <p:attrNameLst>
                                          <p:attrName>ppt_x</p:attrName>
                                        </p:attrNameLst>
                                      </p:cBhvr>
                                      <p:tavLst>
                                        <p:tav tm="0">
                                          <p:val>
                                            <p:strVal val="#ppt_x"/>
                                          </p:val>
                                        </p:tav>
                                        <p:tav tm="100000">
                                          <p:val>
                                            <p:strVal val="#ppt_x"/>
                                          </p:val>
                                        </p:tav>
                                      </p:tavLst>
                                    </p:anim>
                                    <p:anim calcmode="lin" valueType="num">
                                      <p:cBhvr>
                                        <p:cTn id="22" dur="1000" fill="hold"/>
                                        <p:tgtEl>
                                          <p:spTgt spid="53"/>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ppt_x"/>
                                          </p:val>
                                        </p:tav>
                                        <p:tav tm="100000">
                                          <p:val>
                                            <p:strVal val="#ppt_x"/>
                                          </p:val>
                                        </p:tav>
                                      </p:tavLst>
                                    </p:anim>
                                    <p:anim calcmode="lin" valueType="num">
                                      <p:cBhvr additive="base">
                                        <p:cTn id="26" dur="500" fill="hold"/>
                                        <p:tgtEl>
                                          <p:spTgt spid="6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anim calcmode="lin" valueType="num">
                                      <p:cBhvr additive="base">
                                        <p:cTn id="29" dur="500" fill="hold"/>
                                        <p:tgtEl>
                                          <p:spTgt spid="67"/>
                                        </p:tgtEl>
                                        <p:attrNameLst>
                                          <p:attrName>ppt_x</p:attrName>
                                        </p:attrNameLst>
                                      </p:cBhvr>
                                      <p:tavLst>
                                        <p:tav tm="0">
                                          <p:val>
                                            <p:strVal val="#ppt_x"/>
                                          </p:val>
                                        </p:tav>
                                        <p:tav tm="100000">
                                          <p:val>
                                            <p:strVal val="#ppt_x"/>
                                          </p:val>
                                        </p:tav>
                                      </p:tavLst>
                                    </p:anim>
                                    <p:anim calcmode="lin" valueType="num">
                                      <p:cBhvr additive="base">
                                        <p:cTn id="30" dur="500" fill="hold"/>
                                        <p:tgtEl>
                                          <p:spTgt spid="67"/>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68"/>
                                        </p:tgtEl>
                                        <p:attrNameLst>
                                          <p:attrName>style.visibility</p:attrName>
                                        </p:attrNameLst>
                                      </p:cBhvr>
                                      <p:to>
                                        <p:strVal val="visible"/>
                                      </p:to>
                                    </p:set>
                                    <p:anim calcmode="lin" valueType="num">
                                      <p:cBhvr additive="base">
                                        <p:cTn id="34" dur="500" fill="hold"/>
                                        <p:tgtEl>
                                          <p:spTgt spid="68"/>
                                        </p:tgtEl>
                                        <p:attrNameLst>
                                          <p:attrName>ppt_x</p:attrName>
                                        </p:attrNameLst>
                                      </p:cBhvr>
                                      <p:tavLst>
                                        <p:tav tm="0">
                                          <p:val>
                                            <p:strVal val="#ppt_x"/>
                                          </p:val>
                                        </p:tav>
                                        <p:tav tm="100000">
                                          <p:val>
                                            <p:strVal val="#ppt_x"/>
                                          </p:val>
                                        </p:tav>
                                      </p:tavLst>
                                    </p:anim>
                                    <p:anim calcmode="lin" valueType="num">
                                      <p:cBhvr additive="base">
                                        <p:cTn id="35" dur="500" fill="hold"/>
                                        <p:tgtEl>
                                          <p:spTgt spid="68"/>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66" grpId="0"/>
      <p:bldP spid="67" grpId="0"/>
      <p:bldP spid="68" grpId="0"/>
      <p:bldP spid="7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2" name="图片 2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24"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26" name="矩形: 圆角 28">
            <a:extLst>
              <a:ext uri="{FF2B5EF4-FFF2-40B4-BE49-F238E27FC236}">
                <a16:creationId xmlns="" xmlns:a16="http://schemas.microsoft.com/office/drawing/2014/main" id="{131B325E-2DCA-48B3-A101-72A0E6168A22}"/>
              </a:ext>
            </a:extLst>
          </p:cNvPr>
          <p:cNvSpPr/>
          <p:nvPr/>
        </p:nvSpPr>
        <p:spPr>
          <a:xfrm>
            <a:off x="4046674"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矩形: 圆角 23">
            <a:extLst>
              <a:ext uri="{FF2B5EF4-FFF2-40B4-BE49-F238E27FC236}">
                <a16:creationId xmlns="" xmlns:a16="http://schemas.microsoft.com/office/drawing/2014/main" id="{300E2F83-980F-4646-9605-A7A92EEABED1}"/>
              </a:ext>
            </a:extLst>
          </p:cNvPr>
          <p:cNvSpPr/>
          <p:nvPr/>
        </p:nvSpPr>
        <p:spPr>
          <a:xfrm>
            <a:off x="4046674"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0" name="矩形: 圆角 19">
            <a:extLst>
              <a:ext uri="{FF2B5EF4-FFF2-40B4-BE49-F238E27FC236}">
                <a16:creationId xmlns="" xmlns:a16="http://schemas.microsoft.com/office/drawing/2014/main" id="{B8A3F29C-BCBE-4833-A647-419A903C7E42}"/>
              </a:ext>
            </a:extLst>
          </p:cNvPr>
          <p:cNvSpPr/>
          <p:nvPr/>
        </p:nvSpPr>
        <p:spPr>
          <a:xfrm>
            <a:off x="4046674"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3428992" y="1312824"/>
            <a:ext cx="555915" cy="555915"/>
            <a:chOff x="2715491" y="2942952"/>
            <a:chExt cx="872836" cy="872836"/>
          </a:xfrm>
        </p:grpSpPr>
        <p:sp>
          <p:nvSpPr>
            <p:cNvPr id="32"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3428992" y="2170744"/>
            <a:ext cx="555915" cy="555915"/>
            <a:chOff x="2715491" y="2942952"/>
            <a:chExt cx="872836" cy="872836"/>
          </a:xfrm>
        </p:grpSpPr>
        <p:sp>
          <p:nvSpPr>
            <p:cNvPr id="35"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3428992" y="3042925"/>
            <a:ext cx="555915" cy="555915"/>
            <a:chOff x="2715491" y="2942952"/>
            <a:chExt cx="872836" cy="872836"/>
          </a:xfrm>
        </p:grpSpPr>
        <p:sp>
          <p:nvSpPr>
            <p:cNvPr id="3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0" name="文本框 63">
            <a:extLst>
              <a:ext uri="{FF2B5EF4-FFF2-40B4-BE49-F238E27FC236}">
                <a16:creationId xmlns="" xmlns:a16="http://schemas.microsoft.com/office/drawing/2014/main" id="{56A9B0EF-52B6-40DC-A3DC-21A8EE3EE0FB}"/>
              </a:ext>
            </a:extLst>
          </p:cNvPr>
          <p:cNvSpPr txBox="1"/>
          <p:nvPr/>
        </p:nvSpPr>
        <p:spPr>
          <a:xfrm>
            <a:off x="4079718" y="1509039"/>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smtClean="0">
                <a:latin typeface="宋体" panose="02010600030101010101" pitchFamily="2" charset="-122"/>
                <a:ea typeface="思源黑体" pitchFamily="34" charset="-122"/>
              </a:rPr>
              <a:t>告知团队每位成员，在设定的标准中有哪些评量的项目</a:t>
            </a:r>
            <a:endParaRPr lang="zh-CN" altLang="en-US" sz="1200" b="1" dirty="0">
              <a:latin typeface="Arial" panose="020B0604020202020204" pitchFamily="34" charset="0"/>
              <a:ea typeface="思源黑体" pitchFamily="34" charset="-122"/>
              <a:sym typeface="Arial" panose="020B0604020202020204" pitchFamily="34" charset="0"/>
            </a:endParaRPr>
          </a:p>
        </p:txBody>
      </p:sp>
      <p:sp>
        <p:nvSpPr>
          <p:cNvPr id="41" name="文本框 63">
            <a:extLst>
              <a:ext uri="{FF2B5EF4-FFF2-40B4-BE49-F238E27FC236}">
                <a16:creationId xmlns="" xmlns:a16="http://schemas.microsoft.com/office/drawing/2014/main" id="{661400DF-E52C-4021-9917-3B44BAEE5FB4}"/>
              </a:ext>
            </a:extLst>
          </p:cNvPr>
          <p:cNvSpPr txBox="1"/>
          <p:nvPr/>
        </p:nvSpPr>
        <p:spPr>
          <a:xfrm>
            <a:off x="4079719"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确定所有改善措施及新订目标都持续进行着</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2" name="文本框 63">
            <a:extLst>
              <a:ext uri="{FF2B5EF4-FFF2-40B4-BE49-F238E27FC236}">
                <a16:creationId xmlns="" xmlns:a16="http://schemas.microsoft.com/office/drawing/2014/main" id="{8D174C72-8309-4BA2-85A5-888BAFB8E2BB}"/>
              </a:ext>
            </a:extLst>
          </p:cNvPr>
          <p:cNvSpPr txBox="1"/>
          <p:nvPr/>
        </p:nvSpPr>
        <p:spPr>
          <a:xfrm>
            <a:off x="4071933" y="315153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召开检讨会议前传阅所有相关资料</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3" name="文本框 1">
            <a:extLst>
              <a:ext uri="{FF2B5EF4-FFF2-40B4-BE49-F238E27FC236}">
                <a16:creationId xmlns="" xmlns:a16="http://schemas.microsoft.com/office/drawing/2014/main" id="{17E5A03C-F133-42ED-A4F9-7315EC497694}"/>
              </a:ext>
            </a:extLst>
          </p:cNvPr>
          <p:cNvSpPr txBox="1"/>
          <p:nvPr/>
        </p:nvSpPr>
        <p:spPr>
          <a:xfrm>
            <a:off x="3487662"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77</a:t>
            </a:r>
            <a:endParaRPr lang="zh-CN" altLang="en-US" sz="2700" b="1" dirty="0">
              <a:solidFill>
                <a:schemeClr val="bg1"/>
              </a:solidFill>
              <a:cs typeface="+mn-ea"/>
              <a:sym typeface="+mn-lt"/>
            </a:endParaRPr>
          </a:p>
        </p:txBody>
      </p:sp>
      <p:sp>
        <p:nvSpPr>
          <p:cNvPr id="44" name="文本框 56">
            <a:extLst>
              <a:ext uri="{FF2B5EF4-FFF2-40B4-BE49-F238E27FC236}">
                <a16:creationId xmlns="" xmlns:a16="http://schemas.microsoft.com/office/drawing/2014/main" id="{46E1DD4B-49AD-4C3D-875D-012163D8A276}"/>
              </a:ext>
            </a:extLst>
          </p:cNvPr>
          <p:cNvSpPr txBox="1"/>
          <p:nvPr/>
        </p:nvSpPr>
        <p:spPr>
          <a:xfrm>
            <a:off x="3500430"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78</a:t>
            </a:r>
            <a:endParaRPr lang="zh-CN" altLang="en-US" sz="2700" b="1" dirty="0">
              <a:solidFill>
                <a:schemeClr val="bg1"/>
              </a:solidFill>
              <a:cs typeface="+mn-ea"/>
              <a:sym typeface="+mn-lt"/>
            </a:endParaRPr>
          </a:p>
        </p:txBody>
      </p:sp>
      <p:sp>
        <p:nvSpPr>
          <p:cNvPr id="45" name="文本框 57">
            <a:extLst>
              <a:ext uri="{FF2B5EF4-FFF2-40B4-BE49-F238E27FC236}">
                <a16:creationId xmlns="" xmlns:a16="http://schemas.microsoft.com/office/drawing/2014/main" id="{C68179CE-9512-4D02-B790-8F3BC1F62E14}"/>
              </a:ext>
            </a:extLst>
          </p:cNvPr>
          <p:cNvSpPr txBox="1"/>
          <p:nvPr/>
        </p:nvSpPr>
        <p:spPr>
          <a:xfrm>
            <a:off x="3500430"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79</a:t>
            </a:r>
            <a:endParaRPr lang="zh-CN" altLang="en-US" sz="2700" b="1" dirty="0">
              <a:solidFill>
                <a:schemeClr val="bg1"/>
              </a:solidFill>
              <a:cs typeface="+mn-ea"/>
              <a:sym typeface="+mn-lt"/>
            </a:endParaRPr>
          </a:p>
        </p:txBody>
      </p:sp>
      <p:sp>
        <p:nvSpPr>
          <p:cNvPr id="46" name="矩形: 圆角 28">
            <a:extLst>
              <a:ext uri="{FF2B5EF4-FFF2-40B4-BE49-F238E27FC236}">
                <a16:creationId xmlns="" xmlns:a16="http://schemas.microsoft.com/office/drawing/2014/main" id="{131B325E-2DCA-48B3-A101-72A0E6168A22}"/>
              </a:ext>
            </a:extLst>
          </p:cNvPr>
          <p:cNvSpPr/>
          <p:nvPr/>
        </p:nvSpPr>
        <p:spPr>
          <a:xfrm>
            <a:off x="4046674"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3428992" y="3956030"/>
            <a:ext cx="555915" cy="555915"/>
            <a:chOff x="2715491" y="2942952"/>
            <a:chExt cx="872836" cy="872836"/>
          </a:xfrm>
        </p:grpSpPr>
        <p:sp>
          <p:nvSpPr>
            <p:cNvPr id="4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0" name="文本框 63">
            <a:extLst>
              <a:ext uri="{FF2B5EF4-FFF2-40B4-BE49-F238E27FC236}">
                <a16:creationId xmlns="" xmlns:a16="http://schemas.microsoft.com/office/drawing/2014/main" id="{8D174C72-8309-4BA2-85A5-888BAFB8E2BB}"/>
              </a:ext>
            </a:extLst>
          </p:cNvPr>
          <p:cNvSpPr txBox="1"/>
          <p:nvPr/>
        </p:nvSpPr>
        <p:spPr>
          <a:xfrm>
            <a:off x="4151156" y="4080229"/>
            <a:ext cx="4361920"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400" dirty="0" smtClean="0">
                <a:latin typeface="宋体" panose="02010600030101010101" pitchFamily="2" charset="-122"/>
                <a:ea typeface="思源黑体" pitchFamily="34" charset="-122"/>
              </a:rPr>
              <a:t>开检讨会时一定要避讳人身攻击</a:t>
            </a:r>
            <a:endParaRPr lang="zh-CN" altLang="en-US" sz="1400" dirty="0">
              <a:latin typeface="宋体" panose="02010600030101010101" pitchFamily="2" charset="-122"/>
              <a:ea typeface="思源黑体" pitchFamily="34" charset="-122"/>
            </a:endParaRPr>
          </a:p>
        </p:txBody>
      </p:sp>
      <p:sp>
        <p:nvSpPr>
          <p:cNvPr id="51" name="文本框 57">
            <a:extLst>
              <a:ext uri="{FF2B5EF4-FFF2-40B4-BE49-F238E27FC236}">
                <a16:creationId xmlns="" xmlns:a16="http://schemas.microsoft.com/office/drawing/2014/main" id="{C68179CE-9512-4D02-B790-8F3BC1F62E14}"/>
              </a:ext>
            </a:extLst>
          </p:cNvPr>
          <p:cNvSpPr txBox="1"/>
          <p:nvPr/>
        </p:nvSpPr>
        <p:spPr>
          <a:xfrm>
            <a:off x="3500430"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80</a:t>
            </a:r>
            <a:endParaRPr lang="zh-CN" altLang="en-US" sz="2700" b="1" dirty="0">
              <a:solidFill>
                <a:schemeClr val="bg1"/>
              </a:solidFill>
              <a:cs typeface="+mn-ea"/>
              <a:sym typeface="+mn-lt"/>
            </a:endParaRPr>
          </a:p>
        </p:txBody>
      </p:sp>
      <p:pic>
        <p:nvPicPr>
          <p:cNvPr id="29" name="图片 28"/>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1500166" y="3000378"/>
            <a:ext cx="1544637" cy="1428760"/>
          </a:xfrm>
          <a:prstGeom prst="rect">
            <a:avLst/>
          </a:prstGeom>
        </p:spPr>
      </p:pic>
      <p:pic>
        <p:nvPicPr>
          <p:cNvPr id="31" name="图片 30"/>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a:xfrm>
            <a:off x="1538604" y="1341751"/>
            <a:ext cx="1544637" cy="1450462"/>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animEffect transition="in" filter="fade">
                                      <p:cBhvr>
                                        <p:cTn id="16" dur="500"/>
                                        <p:tgtEl>
                                          <p:spTgt spid="2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500" fill="hold"/>
                                        <p:tgtEl>
                                          <p:spTgt spid="50"/>
                                        </p:tgtEl>
                                        <p:attrNameLst>
                                          <p:attrName>ppt_x</p:attrName>
                                        </p:attrNameLst>
                                      </p:cBhvr>
                                      <p:tavLst>
                                        <p:tav tm="0">
                                          <p:val>
                                            <p:strVal val="#ppt_x"/>
                                          </p:val>
                                        </p:tav>
                                        <p:tav tm="100000">
                                          <p:val>
                                            <p:strVal val="#ppt_x"/>
                                          </p:val>
                                        </p:tav>
                                      </p:tavLst>
                                    </p:anim>
                                    <p:anim calcmode="lin" valueType="num">
                                      <p:cBhvr additive="base">
                                        <p:cTn id="40" dur="500" fill="hold"/>
                                        <p:tgtEl>
                                          <p:spTgt spid="50"/>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6" presetClass="entr" presetSubtype="16" fill="hold" nodeType="after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circle(in)">
                                      <p:cBhvr>
                                        <p:cTn id="44" dur="2000"/>
                                        <p:tgtEl>
                                          <p:spTgt spid="31"/>
                                        </p:tgtEl>
                                      </p:cBhvr>
                                    </p:animEffect>
                                  </p:childTnLst>
                                </p:cTn>
                              </p:par>
                            </p:childTnLst>
                          </p:cTn>
                        </p:par>
                        <p:par>
                          <p:cTn id="45" fill="hold">
                            <p:stCondLst>
                              <p:cond delay="4500"/>
                            </p:stCondLst>
                            <p:childTnLst>
                              <p:par>
                                <p:cTn id="46" presetID="6" presetClass="entr" presetSubtype="16" fill="hold" nodeType="after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circle(in)">
                                      <p:cBhvr>
                                        <p:cTn id="48"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0" grpId="0"/>
      <p:bldP spid="41" grpId="0"/>
      <p:bldP spid="42" grpId="0"/>
      <p:bldP spid="5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52" name="图片 5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53"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54" name="矩形: 圆角 28">
            <a:extLst>
              <a:ext uri="{FF2B5EF4-FFF2-40B4-BE49-F238E27FC236}">
                <a16:creationId xmlns="" xmlns:a16="http://schemas.microsoft.com/office/drawing/2014/main" id="{131B325E-2DCA-48B3-A101-72A0E6168A22}"/>
              </a:ext>
            </a:extLst>
          </p:cNvPr>
          <p:cNvSpPr/>
          <p:nvPr/>
        </p:nvSpPr>
        <p:spPr>
          <a:xfrm>
            <a:off x="1870078"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5" name="矩形: 圆角 23">
            <a:extLst>
              <a:ext uri="{FF2B5EF4-FFF2-40B4-BE49-F238E27FC236}">
                <a16:creationId xmlns="" xmlns:a16="http://schemas.microsoft.com/office/drawing/2014/main" id="{300E2F83-980F-4646-9605-A7A92EEABED1}"/>
              </a:ext>
            </a:extLst>
          </p:cNvPr>
          <p:cNvSpPr/>
          <p:nvPr/>
        </p:nvSpPr>
        <p:spPr>
          <a:xfrm>
            <a:off x="1870078"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6" name="矩形: 圆角 19">
            <a:extLst>
              <a:ext uri="{FF2B5EF4-FFF2-40B4-BE49-F238E27FC236}">
                <a16:creationId xmlns="" xmlns:a16="http://schemas.microsoft.com/office/drawing/2014/main" id="{B8A3F29C-BCBE-4833-A647-419A903C7E42}"/>
              </a:ext>
            </a:extLst>
          </p:cNvPr>
          <p:cNvSpPr/>
          <p:nvPr/>
        </p:nvSpPr>
        <p:spPr>
          <a:xfrm>
            <a:off x="1870078"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1252396" y="1312824"/>
            <a:ext cx="555915" cy="555915"/>
            <a:chOff x="2715491" y="2942952"/>
            <a:chExt cx="872836" cy="872836"/>
          </a:xfrm>
        </p:grpSpPr>
        <p:sp>
          <p:nvSpPr>
            <p:cNvPr id="58"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1252396" y="2170744"/>
            <a:ext cx="555915" cy="555915"/>
            <a:chOff x="2715491" y="2942952"/>
            <a:chExt cx="872836" cy="872836"/>
          </a:xfrm>
        </p:grpSpPr>
        <p:sp>
          <p:nvSpPr>
            <p:cNvPr id="61"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1252396" y="3042925"/>
            <a:ext cx="555915" cy="555915"/>
            <a:chOff x="2715491" y="2942952"/>
            <a:chExt cx="872836" cy="872836"/>
          </a:xfrm>
        </p:grpSpPr>
        <p:sp>
          <p:nvSpPr>
            <p:cNvPr id="6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6" name="文本框 63">
            <a:extLst>
              <a:ext uri="{FF2B5EF4-FFF2-40B4-BE49-F238E27FC236}">
                <a16:creationId xmlns="" xmlns:a16="http://schemas.microsoft.com/office/drawing/2014/main" id="{56A9B0EF-52B6-40DC-A3DC-21A8EE3EE0FB}"/>
              </a:ext>
            </a:extLst>
          </p:cNvPr>
          <p:cNvSpPr txBox="1"/>
          <p:nvPr/>
        </p:nvSpPr>
        <p:spPr>
          <a:xfrm>
            <a:off x="1903122"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smtClean="0">
                <a:latin typeface="宋体" panose="02010600030101010101" pitchFamily="2" charset="-122"/>
                <a:ea typeface="思源黑体" pitchFamily="34" charset="-122"/>
              </a:rPr>
              <a:t>记住关系会随时间改变</a:t>
            </a:r>
            <a:endParaRPr lang="zh-CN" altLang="en-US" sz="1600" b="1" dirty="0">
              <a:latin typeface="Arial" panose="020B0604020202020204" pitchFamily="34" charset="0"/>
              <a:ea typeface="思源黑体" pitchFamily="34" charset="-122"/>
              <a:sym typeface="Arial" panose="020B0604020202020204" pitchFamily="34" charset="0"/>
            </a:endParaRPr>
          </a:p>
        </p:txBody>
      </p:sp>
      <p:sp>
        <p:nvSpPr>
          <p:cNvPr id="67" name="文本框 63">
            <a:extLst>
              <a:ext uri="{FF2B5EF4-FFF2-40B4-BE49-F238E27FC236}">
                <a16:creationId xmlns="" xmlns:a16="http://schemas.microsoft.com/office/drawing/2014/main" id="{661400DF-E52C-4021-9917-3B44BAEE5FB4}"/>
              </a:ext>
            </a:extLst>
          </p:cNvPr>
          <p:cNvSpPr txBox="1"/>
          <p:nvPr/>
        </p:nvSpPr>
        <p:spPr>
          <a:xfrm>
            <a:off x="1903123"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避开低估或忽视坏消息的陷井</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68" name="文本框 63">
            <a:extLst>
              <a:ext uri="{FF2B5EF4-FFF2-40B4-BE49-F238E27FC236}">
                <a16:creationId xmlns="" xmlns:a16="http://schemas.microsoft.com/office/drawing/2014/main" id="{8D174C72-8309-4BA2-85A5-888BAFB8E2BB}"/>
              </a:ext>
            </a:extLst>
          </p:cNvPr>
          <p:cNvSpPr txBox="1"/>
          <p:nvPr/>
        </p:nvSpPr>
        <p:spPr>
          <a:xfrm>
            <a:off x="1823899" y="319601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400" dirty="0" smtClean="0">
                <a:latin typeface="宋体" panose="02010600030101010101" pitchFamily="2" charset="-122"/>
                <a:ea typeface="思源黑体" pitchFamily="34" charset="-122"/>
              </a:rPr>
              <a:t>每天结束时自问团队今天是否又向前跨出了一步</a:t>
            </a:r>
            <a:endParaRPr lang="zh-CN" altLang="en-US" sz="1400" dirty="0">
              <a:ea typeface="思源黑体" pitchFamily="34" charset="-122"/>
            </a:endParaRPr>
          </a:p>
        </p:txBody>
      </p:sp>
      <p:sp>
        <p:nvSpPr>
          <p:cNvPr id="69" name="文本框 1">
            <a:extLst>
              <a:ext uri="{FF2B5EF4-FFF2-40B4-BE49-F238E27FC236}">
                <a16:creationId xmlns="" xmlns:a16="http://schemas.microsoft.com/office/drawing/2014/main" id="{17E5A03C-F133-42ED-A4F9-7315EC497694}"/>
              </a:ext>
            </a:extLst>
          </p:cNvPr>
          <p:cNvSpPr txBox="1"/>
          <p:nvPr/>
        </p:nvSpPr>
        <p:spPr>
          <a:xfrm>
            <a:off x="1311066"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81</a:t>
            </a:r>
            <a:endParaRPr lang="zh-CN" altLang="en-US" sz="2700" b="1" dirty="0">
              <a:solidFill>
                <a:schemeClr val="bg1"/>
              </a:solidFill>
              <a:cs typeface="+mn-ea"/>
              <a:sym typeface="+mn-lt"/>
            </a:endParaRPr>
          </a:p>
        </p:txBody>
      </p:sp>
      <p:sp>
        <p:nvSpPr>
          <p:cNvPr id="70" name="文本框 56">
            <a:extLst>
              <a:ext uri="{FF2B5EF4-FFF2-40B4-BE49-F238E27FC236}">
                <a16:creationId xmlns="" xmlns:a16="http://schemas.microsoft.com/office/drawing/2014/main" id="{46E1DD4B-49AD-4C3D-875D-012163D8A276}"/>
              </a:ext>
            </a:extLst>
          </p:cNvPr>
          <p:cNvSpPr txBox="1"/>
          <p:nvPr/>
        </p:nvSpPr>
        <p:spPr>
          <a:xfrm>
            <a:off x="1323834"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82</a:t>
            </a:r>
            <a:endParaRPr lang="zh-CN" altLang="en-US" sz="2700" b="1" dirty="0">
              <a:solidFill>
                <a:schemeClr val="bg1"/>
              </a:solidFill>
              <a:cs typeface="+mn-ea"/>
              <a:sym typeface="+mn-lt"/>
            </a:endParaRPr>
          </a:p>
        </p:txBody>
      </p:sp>
      <p:sp>
        <p:nvSpPr>
          <p:cNvPr id="71" name="文本框 57">
            <a:extLst>
              <a:ext uri="{FF2B5EF4-FFF2-40B4-BE49-F238E27FC236}">
                <a16:creationId xmlns="" xmlns:a16="http://schemas.microsoft.com/office/drawing/2014/main" id="{C68179CE-9512-4D02-B790-8F3BC1F62E14}"/>
              </a:ext>
            </a:extLst>
          </p:cNvPr>
          <p:cNvSpPr txBox="1"/>
          <p:nvPr/>
        </p:nvSpPr>
        <p:spPr>
          <a:xfrm>
            <a:off x="1323834"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83</a:t>
            </a:r>
            <a:endParaRPr lang="zh-CN" altLang="en-US" sz="2700" b="1" dirty="0">
              <a:solidFill>
                <a:schemeClr val="bg1"/>
              </a:solidFill>
              <a:cs typeface="+mn-ea"/>
              <a:sym typeface="+mn-lt"/>
            </a:endParaRPr>
          </a:p>
        </p:txBody>
      </p:sp>
      <p:sp>
        <p:nvSpPr>
          <p:cNvPr id="72" name="矩形: 圆角 28">
            <a:extLst>
              <a:ext uri="{FF2B5EF4-FFF2-40B4-BE49-F238E27FC236}">
                <a16:creationId xmlns="" xmlns:a16="http://schemas.microsoft.com/office/drawing/2014/main" id="{131B325E-2DCA-48B3-A101-72A0E6168A22}"/>
              </a:ext>
            </a:extLst>
          </p:cNvPr>
          <p:cNvSpPr/>
          <p:nvPr/>
        </p:nvSpPr>
        <p:spPr>
          <a:xfrm>
            <a:off x="1870078"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1252396" y="3956030"/>
            <a:ext cx="555915" cy="555915"/>
            <a:chOff x="2715491" y="2942952"/>
            <a:chExt cx="872836" cy="872836"/>
          </a:xfrm>
        </p:grpSpPr>
        <p:sp>
          <p:nvSpPr>
            <p:cNvPr id="7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6" name="文本框 63">
            <a:extLst>
              <a:ext uri="{FF2B5EF4-FFF2-40B4-BE49-F238E27FC236}">
                <a16:creationId xmlns="" xmlns:a16="http://schemas.microsoft.com/office/drawing/2014/main" id="{8D174C72-8309-4BA2-85A5-888BAFB8E2BB}"/>
              </a:ext>
            </a:extLst>
          </p:cNvPr>
          <p:cNvSpPr txBox="1"/>
          <p:nvPr/>
        </p:nvSpPr>
        <p:spPr>
          <a:xfrm>
            <a:off x="1928794" y="4124709"/>
            <a:ext cx="4500594"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600" dirty="0" smtClean="0">
                <a:latin typeface="宋体" panose="02010600030101010101" pitchFamily="2" charset="-122"/>
                <a:ea typeface="思源黑体" pitchFamily="34" charset="-122"/>
              </a:rPr>
              <a:t>倾听受训者关于训练课程的回馈意见</a:t>
            </a:r>
            <a:r>
              <a:rPr lang="zh-CN" altLang="en-US" sz="1600" dirty="0" smtClean="0">
                <a:ea typeface="思源黑体" pitchFamily="34" charset="-122"/>
              </a:rPr>
              <a:t> </a:t>
            </a:r>
            <a:endParaRPr lang="zh-CN" altLang="en-US" sz="1600" dirty="0">
              <a:ea typeface="思源黑体" pitchFamily="34" charset="-122"/>
            </a:endParaRPr>
          </a:p>
        </p:txBody>
      </p:sp>
      <p:sp>
        <p:nvSpPr>
          <p:cNvPr id="77" name="文本框 57">
            <a:extLst>
              <a:ext uri="{FF2B5EF4-FFF2-40B4-BE49-F238E27FC236}">
                <a16:creationId xmlns="" xmlns:a16="http://schemas.microsoft.com/office/drawing/2014/main" id="{C68179CE-9512-4D02-B790-8F3BC1F62E14}"/>
              </a:ext>
            </a:extLst>
          </p:cNvPr>
          <p:cNvSpPr txBox="1"/>
          <p:nvPr/>
        </p:nvSpPr>
        <p:spPr>
          <a:xfrm>
            <a:off x="1323834"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84</a:t>
            </a:r>
            <a:endParaRPr lang="zh-CN" altLang="en-US" sz="2700" b="1" dirty="0">
              <a:solidFill>
                <a:schemeClr val="bg1"/>
              </a:solidFill>
              <a:cs typeface="+mn-ea"/>
              <a:sym typeface="+mn-lt"/>
            </a:endParaRPr>
          </a:p>
        </p:txBody>
      </p:sp>
      <p:sp>
        <p:nvSpPr>
          <p:cNvPr id="29" name="Rectangle 29" descr="cA4aKEIPQrerBnp1yGHv_IMG_9534-3-2-op"/>
          <p:cNvSpPr>
            <a:spLocks noChangeArrowheads="1"/>
          </p:cNvSpPr>
          <p:nvPr/>
        </p:nvSpPr>
        <p:spPr bwMode="auto">
          <a:xfrm>
            <a:off x="6572264" y="1357304"/>
            <a:ext cx="1747837" cy="1600200"/>
          </a:xfrm>
          <a:prstGeom prst="rect">
            <a:avLst/>
          </a:prstGeom>
          <a:blipFill dpi="0" rotWithShape="1">
            <a:blip r:embed="rId5" cstate="print"/>
            <a:srcRect/>
            <a:stretch>
              <a:fillRect r="-37330"/>
            </a:stretch>
          </a:bli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zh-CN" altLang="en-US"/>
          </a:p>
        </p:txBody>
      </p:sp>
      <p:sp>
        <p:nvSpPr>
          <p:cNvPr id="30" name="Rectangle 31" descr="psb"/>
          <p:cNvSpPr>
            <a:spLocks noChangeArrowheads="1"/>
          </p:cNvSpPr>
          <p:nvPr/>
        </p:nvSpPr>
        <p:spPr bwMode="auto">
          <a:xfrm>
            <a:off x="6572264" y="3006716"/>
            <a:ext cx="1747837" cy="1601788"/>
          </a:xfrm>
          <a:prstGeom prst="rect">
            <a:avLst/>
          </a:prstGeom>
          <a:blipFill dpi="0" rotWithShape="1">
            <a:blip r:embed="rId6" cstate="print"/>
            <a:srcRect/>
            <a:stretch>
              <a:fillRect r="-36680"/>
            </a:stretch>
          </a:bli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1000"/>
                                        <p:tgtEl>
                                          <p:spTgt spid="53"/>
                                        </p:tgtEl>
                                      </p:cBhvr>
                                    </p:animEffect>
                                    <p:anim calcmode="lin" valueType="num">
                                      <p:cBhvr>
                                        <p:cTn id="21" dur="1000" fill="hold"/>
                                        <p:tgtEl>
                                          <p:spTgt spid="53"/>
                                        </p:tgtEl>
                                        <p:attrNameLst>
                                          <p:attrName>ppt_x</p:attrName>
                                        </p:attrNameLst>
                                      </p:cBhvr>
                                      <p:tavLst>
                                        <p:tav tm="0">
                                          <p:val>
                                            <p:strVal val="#ppt_x"/>
                                          </p:val>
                                        </p:tav>
                                        <p:tav tm="100000">
                                          <p:val>
                                            <p:strVal val="#ppt_x"/>
                                          </p:val>
                                        </p:tav>
                                      </p:tavLst>
                                    </p:anim>
                                    <p:anim calcmode="lin" valueType="num">
                                      <p:cBhvr>
                                        <p:cTn id="22" dur="1000" fill="hold"/>
                                        <p:tgtEl>
                                          <p:spTgt spid="53"/>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ppt_x"/>
                                          </p:val>
                                        </p:tav>
                                        <p:tav tm="100000">
                                          <p:val>
                                            <p:strVal val="#ppt_x"/>
                                          </p:val>
                                        </p:tav>
                                      </p:tavLst>
                                    </p:anim>
                                    <p:anim calcmode="lin" valueType="num">
                                      <p:cBhvr additive="base">
                                        <p:cTn id="26" dur="500" fill="hold"/>
                                        <p:tgtEl>
                                          <p:spTgt spid="6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anim calcmode="lin" valueType="num">
                                      <p:cBhvr additive="base">
                                        <p:cTn id="29" dur="500" fill="hold"/>
                                        <p:tgtEl>
                                          <p:spTgt spid="67"/>
                                        </p:tgtEl>
                                        <p:attrNameLst>
                                          <p:attrName>ppt_x</p:attrName>
                                        </p:attrNameLst>
                                      </p:cBhvr>
                                      <p:tavLst>
                                        <p:tav tm="0">
                                          <p:val>
                                            <p:strVal val="#ppt_x"/>
                                          </p:val>
                                        </p:tav>
                                        <p:tav tm="100000">
                                          <p:val>
                                            <p:strVal val="#ppt_x"/>
                                          </p:val>
                                        </p:tav>
                                      </p:tavLst>
                                    </p:anim>
                                    <p:anim calcmode="lin" valueType="num">
                                      <p:cBhvr additive="base">
                                        <p:cTn id="30" dur="500" fill="hold"/>
                                        <p:tgtEl>
                                          <p:spTgt spid="67"/>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68"/>
                                        </p:tgtEl>
                                        <p:attrNameLst>
                                          <p:attrName>style.visibility</p:attrName>
                                        </p:attrNameLst>
                                      </p:cBhvr>
                                      <p:to>
                                        <p:strVal val="visible"/>
                                      </p:to>
                                    </p:set>
                                    <p:anim calcmode="lin" valueType="num">
                                      <p:cBhvr additive="base">
                                        <p:cTn id="34" dur="500" fill="hold"/>
                                        <p:tgtEl>
                                          <p:spTgt spid="68"/>
                                        </p:tgtEl>
                                        <p:attrNameLst>
                                          <p:attrName>ppt_x</p:attrName>
                                        </p:attrNameLst>
                                      </p:cBhvr>
                                      <p:tavLst>
                                        <p:tav tm="0">
                                          <p:val>
                                            <p:strVal val="#ppt_x"/>
                                          </p:val>
                                        </p:tav>
                                        <p:tav tm="100000">
                                          <p:val>
                                            <p:strVal val="#ppt_x"/>
                                          </p:val>
                                        </p:tav>
                                      </p:tavLst>
                                    </p:anim>
                                    <p:anim calcmode="lin" valueType="num">
                                      <p:cBhvr additive="base">
                                        <p:cTn id="35" dur="500" fill="hold"/>
                                        <p:tgtEl>
                                          <p:spTgt spid="68"/>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29"/>
                                        </p:tgtEl>
                                        <p:attrNameLst>
                                          <p:attrName>style.visibility</p:attrName>
                                        </p:attrNameLst>
                                      </p:cBhvr>
                                      <p:to>
                                        <p:strVal val="visible"/>
                                      </p:to>
                                    </p:set>
                                    <p:anim calcmode="lin" valueType="num">
                                      <p:cBhvr>
                                        <p:cTn id="43" dur="300" fill="hold"/>
                                        <p:tgtEl>
                                          <p:spTgt spid="29"/>
                                        </p:tgtEl>
                                        <p:attrNameLst>
                                          <p:attrName>ppt_w</p:attrName>
                                        </p:attrNameLst>
                                      </p:cBhvr>
                                      <p:tavLst>
                                        <p:tav tm="0">
                                          <p:val>
                                            <p:fltVal val="0"/>
                                          </p:val>
                                        </p:tav>
                                        <p:tav tm="100000">
                                          <p:val>
                                            <p:strVal val="#ppt_w"/>
                                          </p:val>
                                        </p:tav>
                                      </p:tavLst>
                                    </p:anim>
                                    <p:anim calcmode="lin" valueType="num">
                                      <p:cBhvr>
                                        <p:cTn id="44" dur="300" fill="hold"/>
                                        <p:tgtEl>
                                          <p:spTgt spid="29"/>
                                        </p:tgtEl>
                                        <p:attrNameLst>
                                          <p:attrName>ppt_h</p:attrName>
                                        </p:attrNameLst>
                                      </p:cBhvr>
                                      <p:tavLst>
                                        <p:tav tm="0">
                                          <p:val>
                                            <p:fltVal val="0"/>
                                          </p:val>
                                        </p:tav>
                                        <p:tav tm="100000">
                                          <p:val>
                                            <p:strVal val="#ppt_h"/>
                                          </p:val>
                                        </p:tav>
                                      </p:tavLst>
                                    </p:anim>
                                    <p:animEffect transition="in" filter="fade">
                                      <p:cBhvr>
                                        <p:cTn id="45" dur="300"/>
                                        <p:tgtEl>
                                          <p:spTgt spid="29"/>
                                        </p:tgtEl>
                                      </p:cBhvr>
                                    </p:animEffect>
                                  </p:childTnLst>
                                </p:cTn>
                              </p:par>
                              <p:par>
                                <p:cTn id="46" presetID="53" presetClass="entr" presetSubtype="16" fill="hold" grpId="0" nodeType="withEffect">
                                  <p:stCondLst>
                                    <p:cond delay="1000"/>
                                  </p:stCondLst>
                                  <p:childTnLst>
                                    <p:set>
                                      <p:cBhvr>
                                        <p:cTn id="47" dur="1" fill="hold">
                                          <p:stCondLst>
                                            <p:cond delay="0"/>
                                          </p:stCondLst>
                                        </p:cTn>
                                        <p:tgtEl>
                                          <p:spTgt spid="30"/>
                                        </p:tgtEl>
                                        <p:attrNameLst>
                                          <p:attrName>style.visibility</p:attrName>
                                        </p:attrNameLst>
                                      </p:cBhvr>
                                      <p:to>
                                        <p:strVal val="visible"/>
                                      </p:to>
                                    </p:set>
                                    <p:anim calcmode="lin" valueType="num">
                                      <p:cBhvr>
                                        <p:cTn id="48" dur="300" fill="hold"/>
                                        <p:tgtEl>
                                          <p:spTgt spid="30"/>
                                        </p:tgtEl>
                                        <p:attrNameLst>
                                          <p:attrName>ppt_w</p:attrName>
                                        </p:attrNameLst>
                                      </p:cBhvr>
                                      <p:tavLst>
                                        <p:tav tm="0">
                                          <p:val>
                                            <p:fltVal val="0"/>
                                          </p:val>
                                        </p:tav>
                                        <p:tav tm="100000">
                                          <p:val>
                                            <p:strVal val="#ppt_w"/>
                                          </p:val>
                                        </p:tav>
                                      </p:tavLst>
                                    </p:anim>
                                    <p:anim calcmode="lin" valueType="num">
                                      <p:cBhvr>
                                        <p:cTn id="49" dur="300" fill="hold"/>
                                        <p:tgtEl>
                                          <p:spTgt spid="30"/>
                                        </p:tgtEl>
                                        <p:attrNameLst>
                                          <p:attrName>ppt_h</p:attrName>
                                        </p:attrNameLst>
                                      </p:cBhvr>
                                      <p:tavLst>
                                        <p:tav tm="0">
                                          <p:val>
                                            <p:fltVal val="0"/>
                                          </p:val>
                                        </p:tav>
                                        <p:tav tm="100000">
                                          <p:val>
                                            <p:strVal val="#ppt_h"/>
                                          </p:val>
                                        </p:tav>
                                      </p:tavLst>
                                    </p:anim>
                                    <p:animEffect transition="in" filter="fade">
                                      <p:cBhvr>
                                        <p:cTn id="50" dur="3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66" grpId="0"/>
      <p:bldP spid="67" grpId="0"/>
      <p:bldP spid="68" grpId="0"/>
      <p:bldP spid="76" grpId="0"/>
      <p:bldP spid="29" grpId="0" animBg="1"/>
      <p:bldP spid="3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2" name="图片 2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24"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26" name="矩形: 圆角 28">
            <a:extLst>
              <a:ext uri="{FF2B5EF4-FFF2-40B4-BE49-F238E27FC236}">
                <a16:creationId xmlns="" xmlns:a16="http://schemas.microsoft.com/office/drawing/2014/main" id="{131B325E-2DCA-48B3-A101-72A0E6168A22}"/>
              </a:ext>
            </a:extLst>
          </p:cNvPr>
          <p:cNvSpPr/>
          <p:nvPr/>
        </p:nvSpPr>
        <p:spPr>
          <a:xfrm>
            <a:off x="4046674"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矩形: 圆角 23">
            <a:extLst>
              <a:ext uri="{FF2B5EF4-FFF2-40B4-BE49-F238E27FC236}">
                <a16:creationId xmlns="" xmlns:a16="http://schemas.microsoft.com/office/drawing/2014/main" id="{300E2F83-980F-4646-9605-A7A92EEABED1}"/>
              </a:ext>
            </a:extLst>
          </p:cNvPr>
          <p:cNvSpPr/>
          <p:nvPr/>
        </p:nvSpPr>
        <p:spPr>
          <a:xfrm>
            <a:off x="4046674"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0" name="矩形: 圆角 19">
            <a:extLst>
              <a:ext uri="{FF2B5EF4-FFF2-40B4-BE49-F238E27FC236}">
                <a16:creationId xmlns="" xmlns:a16="http://schemas.microsoft.com/office/drawing/2014/main" id="{B8A3F29C-BCBE-4833-A647-419A903C7E42}"/>
              </a:ext>
            </a:extLst>
          </p:cNvPr>
          <p:cNvSpPr/>
          <p:nvPr/>
        </p:nvSpPr>
        <p:spPr>
          <a:xfrm>
            <a:off x="4046674"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3428992" y="1312824"/>
            <a:ext cx="555915" cy="555915"/>
            <a:chOff x="2715491" y="2942952"/>
            <a:chExt cx="872836" cy="872836"/>
          </a:xfrm>
        </p:grpSpPr>
        <p:sp>
          <p:nvSpPr>
            <p:cNvPr id="32"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3428992" y="2170744"/>
            <a:ext cx="555915" cy="555915"/>
            <a:chOff x="2715491" y="2942952"/>
            <a:chExt cx="872836" cy="872836"/>
          </a:xfrm>
        </p:grpSpPr>
        <p:sp>
          <p:nvSpPr>
            <p:cNvPr id="35"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3428992" y="3042925"/>
            <a:ext cx="555915" cy="555915"/>
            <a:chOff x="2715491" y="2942952"/>
            <a:chExt cx="872836" cy="872836"/>
          </a:xfrm>
        </p:grpSpPr>
        <p:sp>
          <p:nvSpPr>
            <p:cNvPr id="3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0" name="文本框 63">
            <a:extLst>
              <a:ext uri="{FF2B5EF4-FFF2-40B4-BE49-F238E27FC236}">
                <a16:creationId xmlns="" xmlns:a16="http://schemas.microsoft.com/office/drawing/2014/main" id="{56A9B0EF-52B6-40DC-A3DC-21A8EE3EE0FB}"/>
              </a:ext>
            </a:extLst>
          </p:cNvPr>
          <p:cNvSpPr txBox="1"/>
          <p:nvPr/>
        </p:nvSpPr>
        <p:spPr>
          <a:xfrm>
            <a:off x="4079718" y="1509039"/>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找到有最好设备的最佳训练场所</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1" name="文本框 63">
            <a:extLst>
              <a:ext uri="{FF2B5EF4-FFF2-40B4-BE49-F238E27FC236}">
                <a16:creationId xmlns="" xmlns:a16="http://schemas.microsoft.com/office/drawing/2014/main" id="{661400DF-E52C-4021-9917-3B44BAEE5FB4}"/>
              </a:ext>
            </a:extLst>
          </p:cNvPr>
          <p:cNvSpPr txBox="1"/>
          <p:nvPr/>
        </p:nvSpPr>
        <p:spPr>
          <a:xfrm>
            <a:off x="4079719"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聘请顾问设立公司内部的训练课程</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2" name="文本框 63">
            <a:extLst>
              <a:ext uri="{FF2B5EF4-FFF2-40B4-BE49-F238E27FC236}">
                <a16:creationId xmlns="" xmlns:a16="http://schemas.microsoft.com/office/drawing/2014/main" id="{8D174C72-8309-4BA2-85A5-888BAFB8E2BB}"/>
              </a:ext>
            </a:extLst>
          </p:cNvPr>
          <p:cNvSpPr txBox="1"/>
          <p:nvPr/>
        </p:nvSpPr>
        <p:spPr>
          <a:xfrm>
            <a:off x="4071933" y="315153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利用移地训练时的用餐时间作非正式的计划</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43" name="文本框 1">
            <a:extLst>
              <a:ext uri="{FF2B5EF4-FFF2-40B4-BE49-F238E27FC236}">
                <a16:creationId xmlns="" xmlns:a16="http://schemas.microsoft.com/office/drawing/2014/main" id="{17E5A03C-F133-42ED-A4F9-7315EC497694}"/>
              </a:ext>
            </a:extLst>
          </p:cNvPr>
          <p:cNvSpPr txBox="1"/>
          <p:nvPr/>
        </p:nvSpPr>
        <p:spPr>
          <a:xfrm>
            <a:off x="3487662"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85</a:t>
            </a:r>
            <a:endParaRPr lang="zh-CN" altLang="en-US" sz="2700" b="1" dirty="0">
              <a:solidFill>
                <a:schemeClr val="bg1"/>
              </a:solidFill>
              <a:cs typeface="+mn-ea"/>
              <a:sym typeface="+mn-lt"/>
            </a:endParaRPr>
          </a:p>
        </p:txBody>
      </p:sp>
      <p:sp>
        <p:nvSpPr>
          <p:cNvPr id="44" name="文本框 56">
            <a:extLst>
              <a:ext uri="{FF2B5EF4-FFF2-40B4-BE49-F238E27FC236}">
                <a16:creationId xmlns="" xmlns:a16="http://schemas.microsoft.com/office/drawing/2014/main" id="{46E1DD4B-49AD-4C3D-875D-012163D8A276}"/>
              </a:ext>
            </a:extLst>
          </p:cNvPr>
          <p:cNvSpPr txBox="1"/>
          <p:nvPr/>
        </p:nvSpPr>
        <p:spPr>
          <a:xfrm>
            <a:off x="3500430"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86</a:t>
            </a:r>
            <a:endParaRPr lang="zh-CN" altLang="en-US" sz="2700" b="1" dirty="0">
              <a:solidFill>
                <a:schemeClr val="bg1"/>
              </a:solidFill>
              <a:cs typeface="+mn-ea"/>
              <a:sym typeface="+mn-lt"/>
            </a:endParaRPr>
          </a:p>
        </p:txBody>
      </p:sp>
      <p:sp>
        <p:nvSpPr>
          <p:cNvPr id="45" name="文本框 57">
            <a:extLst>
              <a:ext uri="{FF2B5EF4-FFF2-40B4-BE49-F238E27FC236}">
                <a16:creationId xmlns="" xmlns:a16="http://schemas.microsoft.com/office/drawing/2014/main" id="{C68179CE-9512-4D02-B790-8F3BC1F62E14}"/>
              </a:ext>
            </a:extLst>
          </p:cNvPr>
          <p:cNvSpPr txBox="1"/>
          <p:nvPr/>
        </p:nvSpPr>
        <p:spPr>
          <a:xfrm>
            <a:off x="3500430"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87</a:t>
            </a:r>
            <a:endParaRPr lang="zh-CN" altLang="en-US" sz="2700" b="1" dirty="0">
              <a:solidFill>
                <a:schemeClr val="bg1"/>
              </a:solidFill>
              <a:cs typeface="+mn-ea"/>
              <a:sym typeface="+mn-lt"/>
            </a:endParaRPr>
          </a:p>
        </p:txBody>
      </p:sp>
      <p:sp>
        <p:nvSpPr>
          <p:cNvPr id="46" name="矩形: 圆角 28">
            <a:extLst>
              <a:ext uri="{FF2B5EF4-FFF2-40B4-BE49-F238E27FC236}">
                <a16:creationId xmlns="" xmlns:a16="http://schemas.microsoft.com/office/drawing/2014/main" id="{131B325E-2DCA-48B3-A101-72A0E6168A22}"/>
              </a:ext>
            </a:extLst>
          </p:cNvPr>
          <p:cNvSpPr/>
          <p:nvPr/>
        </p:nvSpPr>
        <p:spPr>
          <a:xfrm>
            <a:off x="4046674"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3428992" y="3956030"/>
            <a:ext cx="555915" cy="555915"/>
            <a:chOff x="2715491" y="2942952"/>
            <a:chExt cx="872836" cy="872836"/>
          </a:xfrm>
        </p:grpSpPr>
        <p:sp>
          <p:nvSpPr>
            <p:cNvPr id="48"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0" name="文本框 63">
            <a:extLst>
              <a:ext uri="{FF2B5EF4-FFF2-40B4-BE49-F238E27FC236}">
                <a16:creationId xmlns="" xmlns:a16="http://schemas.microsoft.com/office/drawing/2014/main" id="{8D174C72-8309-4BA2-85A5-888BAFB8E2BB}"/>
              </a:ext>
            </a:extLst>
          </p:cNvPr>
          <p:cNvSpPr txBox="1"/>
          <p:nvPr/>
        </p:nvSpPr>
        <p:spPr>
          <a:xfrm>
            <a:off x="4151156" y="4000510"/>
            <a:ext cx="4361920"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400" dirty="0" smtClean="0">
                <a:latin typeface="宋体" panose="02010600030101010101" pitchFamily="2" charset="-122"/>
                <a:ea typeface="思源黑体" pitchFamily="34" charset="-122"/>
              </a:rPr>
              <a:t>每位团队成员都必须参与设定目标的工作，以促进团队合作及达成共识</a:t>
            </a:r>
            <a:endParaRPr lang="zh-CN" altLang="en-US" sz="1400" dirty="0">
              <a:latin typeface="宋体" panose="02010600030101010101" pitchFamily="2" charset="-122"/>
              <a:ea typeface="思源黑体" pitchFamily="34" charset="-122"/>
            </a:endParaRPr>
          </a:p>
        </p:txBody>
      </p:sp>
      <p:sp>
        <p:nvSpPr>
          <p:cNvPr id="51" name="文本框 57">
            <a:extLst>
              <a:ext uri="{FF2B5EF4-FFF2-40B4-BE49-F238E27FC236}">
                <a16:creationId xmlns="" xmlns:a16="http://schemas.microsoft.com/office/drawing/2014/main" id="{C68179CE-9512-4D02-B790-8F3BC1F62E14}"/>
              </a:ext>
            </a:extLst>
          </p:cNvPr>
          <p:cNvSpPr txBox="1"/>
          <p:nvPr/>
        </p:nvSpPr>
        <p:spPr>
          <a:xfrm>
            <a:off x="3500430"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88</a:t>
            </a:r>
            <a:endParaRPr lang="zh-CN" altLang="en-US" sz="2700" b="1" dirty="0">
              <a:solidFill>
                <a:schemeClr val="bg1"/>
              </a:solidFill>
              <a:cs typeface="+mn-ea"/>
              <a:sym typeface="+mn-lt"/>
            </a:endParaRPr>
          </a:p>
        </p:txBody>
      </p:sp>
      <p:pic>
        <p:nvPicPr>
          <p:cNvPr id="29" name="图片 28"/>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1500166" y="3000378"/>
            <a:ext cx="1544637" cy="1428760"/>
          </a:xfrm>
          <a:prstGeom prst="rect">
            <a:avLst/>
          </a:prstGeom>
        </p:spPr>
      </p:pic>
      <p:pic>
        <p:nvPicPr>
          <p:cNvPr id="31" name="图片 30"/>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a:xfrm>
            <a:off x="1538604" y="1341751"/>
            <a:ext cx="1544637" cy="1450462"/>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animEffect transition="in" filter="fade">
                                      <p:cBhvr>
                                        <p:cTn id="16" dur="500"/>
                                        <p:tgtEl>
                                          <p:spTgt spid="2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500" fill="hold"/>
                                        <p:tgtEl>
                                          <p:spTgt spid="50"/>
                                        </p:tgtEl>
                                        <p:attrNameLst>
                                          <p:attrName>ppt_x</p:attrName>
                                        </p:attrNameLst>
                                      </p:cBhvr>
                                      <p:tavLst>
                                        <p:tav tm="0">
                                          <p:val>
                                            <p:strVal val="#ppt_x"/>
                                          </p:val>
                                        </p:tav>
                                        <p:tav tm="100000">
                                          <p:val>
                                            <p:strVal val="#ppt_x"/>
                                          </p:val>
                                        </p:tav>
                                      </p:tavLst>
                                    </p:anim>
                                    <p:anim calcmode="lin" valueType="num">
                                      <p:cBhvr additive="base">
                                        <p:cTn id="40" dur="500" fill="hold"/>
                                        <p:tgtEl>
                                          <p:spTgt spid="50"/>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6" presetClass="entr" presetSubtype="16" fill="hold" nodeType="after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circle(in)">
                                      <p:cBhvr>
                                        <p:cTn id="44" dur="2000"/>
                                        <p:tgtEl>
                                          <p:spTgt spid="31"/>
                                        </p:tgtEl>
                                      </p:cBhvr>
                                    </p:animEffect>
                                  </p:childTnLst>
                                </p:cTn>
                              </p:par>
                            </p:childTnLst>
                          </p:cTn>
                        </p:par>
                        <p:par>
                          <p:cTn id="45" fill="hold">
                            <p:stCondLst>
                              <p:cond delay="4500"/>
                            </p:stCondLst>
                            <p:childTnLst>
                              <p:par>
                                <p:cTn id="46" presetID="6" presetClass="entr" presetSubtype="16" fill="hold" nodeType="after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circle(in)">
                                      <p:cBhvr>
                                        <p:cTn id="48"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0" grpId="0"/>
      <p:bldP spid="41" grpId="0"/>
      <p:bldP spid="42" grpId="0"/>
      <p:bldP spid="5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52" name="图片 5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53"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54" name="矩形: 圆角 28">
            <a:extLst>
              <a:ext uri="{FF2B5EF4-FFF2-40B4-BE49-F238E27FC236}">
                <a16:creationId xmlns="" xmlns:a16="http://schemas.microsoft.com/office/drawing/2014/main" id="{131B325E-2DCA-48B3-A101-72A0E6168A22}"/>
              </a:ext>
            </a:extLst>
          </p:cNvPr>
          <p:cNvSpPr/>
          <p:nvPr/>
        </p:nvSpPr>
        <p:spPr>
          <a:xfrm>
            <a:off x="1870078"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5" name="矩形: 圆角 23">
            <a:extLst>
              <a:ext uri="{FF2B5EF4-FFF2-40B4-BE49-F238E27FC236}">
                <a16:creationId xmlns="" xmlns:a16="http://schemas.microsoft.com/office/drawing/2014/main" id="{300E2F83-980F-4646-9605-A7A92EEABED1}"/>
              </a:ext>
            </a:extLst>
          </p:cNvPr>
          <p:cNvSpPr/>
          <p:nvPr/>
        </p:nvSpPr>
        <p:spPr>
          <a:xfrm>
            <a:off x="1870078"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6" name="矩形: 圆角 19">
            <a:extLst>
              <a:ext uri="{FF2B5EF4-FFF2-40B4-BE49-F238E27FC236}">
                <a16:creationId xmlns="" xmlns:a16="http://schemas.microsoft.com/office/drawing/2014/main" id="{B8A3F29C-BCBE-4833-A647-419A903C7E42}"/>
              </a:ext>
            </a:extLst>
          </p:cNvPr>
          <p:cNvSpPr/>
          <p:nvPr/>
        </p:nvSpPr>
        <p:spPr>
          <a:xfrm>
            <a:off x="1870078"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1252396" y="1312824"/>
            <a:ext cx="555915" cy="555915"/>
            <a:chOff x="2715491" y="2942952"/>
            <a:chExt cx="872836" cy="872836"/>
          </a:xfrm>
        </p:grpSpPr>
        <p:sp>
          <p:nvSpPr>
            <p:cNvPr id="58"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1252396" y="2170744"/>
            <a:ext cx="555915" cy="555915"/>
            <a:chOff x="2715491" y="2942952"/>
            <a:chExt cx="872836" cy="872836"/>
          </a:xfrm>
        </p:grpSpPr>
        <p:sp>
          <p:nvSpPr>
            <p:cNvPr id="61"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1252396" y="3042925"/>
            <a:ext cx="555915" cy="555915"/>
            <a:chOff x="2715491" y="2942952"/>
            <a:chExt cx="872836" cy="872836"/>
          </a:xfrm>
        </p:grpSpPr>
        <p:sp>
          <p:nvSpPr>
            <p:cNvPr id="6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6" name="文本框 63">
            <a:extLst>
              <a:ext uri="{FF2B5EF4-FFF2-40B4-BE49-F238E27FC236}">
                <a16:creationId xmlns="" xmlns:a16="http://schemas.microsoft.com/office/drawing/2014/main" id="{56A9B0EF-52B6-40DC-A3DC-21A8EE3EE0FB}"/>
              </a:ext>
            </a:extLst>
          </p:cNvPr>
          <p:cNvSpPr txBox="1"/>
          <p:nvPr/>
        </p:nvSpPr>
        <p:spPr>
          <a:xfrm>
            <a:off x="1903122"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smtClean="0">
                <a:latin typeface="宋体" panose="02010600030101010101" pitchFamily="2" charset="-122"/>
                <a:ea typeface="思源黑体" pitchFamily="34" charset="-122"/>
              </a:rPr>
              <a:t>允许团队自行决定达成目标的方法，可激励团队努力工作</a:t>
            </a:r>
            <a:endParaRPr lang="zh-CN" altLang="en-US" sz="1200" b="1" dirty="0">
              <a:latin typeface="Arial" panose="020B0604020202020204" pitchFamily="34" charset="0"/>
              <a:ea typeface="思源黑体" pitchFamily="34" charset="-122"/>
              <a:sym typeface="Arial" panose="020B0604020202020204" pitchFamily="34" charset="0"/>
            </a:endParaRPr>
          </a:p>
        </p:txBody>
      </p:sp>
      <p:sp>
        <p:nvSpPr>
          <p:cNvPr id="67" name="文本框 63">
            <a:extLst>
              <a:ext uri="{FF2B5EF4-FFF2-40B4-BE49-F238E27FC236}">
                <a16:creationId xmlns="" xmlns:a16="http://schemas.microsoft.com/office/drawing/2014/main" id="{661400DF-E52C-4021-9917-3B44BAEE5FB4}"/>
              </a:ext>
            </a:extLst>
          </p:cNvPr>
          <p:cNvSpPr txBox="1"/>
          <p:nvPr/>
        </p:nvSpPr>
        <p:spPr>
          <a:xfrm>
            <a:off x="1903123"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确定目标能激发团队的斗志，如果不行，请改变目标</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68" name="文本框 63">
            <a:extLst>
              <a:ext uri="{FF2B5EF4-FFF2-40B4-BE49-F238E27FC236}">
                <a16:creationId xmlns="" xmlns:a16="http://schemas.microsoft.com/office/drawing/2014/main" id="{8D174C72-8309-4BA2-85A5-888BAFB8E2BB}"/>
              </a:ext>
            </a:extLst>
          </p:cNvPr>
          <p:cNvSpPr txBox="1"/>
          <p:nvPr/>
        </p:nvSpPr>
        <p:spPr>
          <a:xfrm>
            <a:off x="1823899" y="319601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200" dirty="0" smtClean="0">
                <a:latin typeface="宋体" panose="02010600030101010101" pitchFamily="2" charset="-122"/>
                <a:ea typeface="思源黑体" pitchFamily="34" charset="-122"/>
              </a:rPr>
              <a:t>一支没有</a:t>
            </a:r>
            <a:r>
              <a:rPr lang="zh-CN" altLang="en-US" sz="1200" dirty="0" smtClean="0">
                <a:ea typeface="Arial Unicode MS" pitchFamily="34" charset="-122"/>
              </a:rPr>
              <a:t>“</a:t>
            </a:r>
            <a:r>
              <a:rPr lang="zh-CN" altLang="en-US" sz="1200" dirty="0" smtClean="0">
                <a:latin typeface="宋体" panose="02010600030101010101" pitchFamily="2" charset="-122"/>
                <a:ea typeface="思源黑体" pitchFamily="34" charset="-122"/>
              </a:rPr>
              <a:t>严峻</a:t>
            </a:r>
            <a:r>
              <a:rPr lang="zh-CN" altLang="en-US" sz="1200" dirty="0" smtClean="0">
                <a:ea typeface="Arial Unicode MS" pitchFamily="34" charset="-122"/>
              </a:rPr>
              <a:t>”</a:t>
            </a:r>
            <a:r>
              <a:rPr lang="zh-CN" altLang="en-US" sz="1200" dirty="0" smtClean="0">
                <a:latin typeface="宋体" panose="02010600030101010101" pitchFamily="2" charset="-122"/>
                <a:ea typeface="思源黑体" pitchFamily="34" charset="-122"/>
              </a:rPr>
              <a:t>目标的团队，工作表现将不如接受过此类考验的团队</a:t>
            </a:r>
            <a:endParaRPr lang="zh-CN" altLang="en-US" sz="1200" dirty="0">
              <a:ea typeface="思源黑体" pitchFamily="34" charset="-122"/>
            </a:endParaRPr>
          </a:p>
        </p:txBody>
      </p:sp>
      <p:sp>
        <p:nvSpPr>
          <p:cNvPr id="69" name="文本框 1">
            <a:extLst>
              <a:ext uri="{FF2B5EF4-FFF2-40B4-BE49-F238E27FC236}">
                <a16:creationId xmlns="" xmlns:a16="http://schemas.microsoft.com/office/drawing/2014/main" id="{17E5A03C-F133-42ED-A4F9-7315EC497694}"/>
              </a:ext>
            </a:extLst>
          </p:cNvPr>
          <p:cNvSpPr txBox="1"/>
          <p:nvPr/>
        </p:nvSpPr>
        <p:spPr>
          <a:xfrm>
            <a:off x="1311066"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89</a:t>
            </a:r>
            <a:endParaRPr lang="zh-CN" altLang="en-US" sz="2700" b="1" dirty="0">
              <a:solidFill>
                <a:schemeClr val="bg1"/>
              </a:solidFill>
              <a:cs typeface="+mn-ea"/>
              <a:sym typeface="+mn-lt"/>
            </a:endParaRPr>
          </a:p>
        </p:txBody>
      </p:sp>
      <p:sp>
        <p:nvSpPr>
          <p:cNvPr id="70" name="文本框 56">
            <a:extLst>
              <a:ext uri="{FF2B5EF4-FFF2-40B4-BE49-F238E27FC236}">
                <a16:creationId xmlns="" xmlns:a16="http://schemas.microsoft.com/office/drawing/2014/main" id="{46E1DD4B-49AD-4C3D-875D-012163D8A276}"/>
              </a:ext>
            </a:extLst>
          </p:cNvPr>
          <p:cNvSpPr txBox="1"/>
          <p:nvPr/>
        </p:nvSpPr>
        <p:spPr>
          <a:xfrm>
            <a:off x="1323834"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90</a:t>
            </a:r>
            <a:endParaRPr lang="zh-CN" altLang="en-US" sz="2700" b="1" dirty="0">
              <a:solidFill>
                <a:schemeClr val="bg1"/>
              </a:solidFill>
              <a:cs typeface="+mn-ea"/>
              <a:sym typeface="+mn-lt"/>
            </a:endParaRPr>
          </a:p>
        </p:txBody>
      </p:sp>
      <p:sp>
        <p:nvSpPr>
          <p:cNvPr id="71" name="文本框 57">
            <a:extLst>
              <a:ext uri="{FF2B5EF4-FFF2-40B4-BE49-F238E27FC236}">
                <a16:creationId xmlns="" xmlns:a16="http://schemas.microsoft.com/office/drawing/2014/main" id="{C68179CE-9512-4D02-B790-8F3BC1F62E14}"/>
              </a:ext>
            </a:extLst>
          </p:cNvPr>
          <p:cNvSpPr txBox="1"/>
          <p:nvPr/>
        </p:nvSpPr>
        <p:spPr>
          <a:xfrm>
            <a:off x="1323834"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91</a:t>
            </a:r>
            <a:endParaRPr lang="zh-CN" altLang="en-US" sz="2700" b="1" dirty="0">
              <a:solidFill>
                <a:schemeClr val="bg1"/>
              </a:solidFill>
              <a:cs typeface="+mn-ea"/>
              <a:sym typeface="+mn-lt"/>
            </a:endParaRPr>
          </a:p>
        </p:txBody>
      </p:sp>
      <p:sp>
        <p:nvSpPr>
          <p:cNvPr id="72" name="矩形: 圆角 28">
            <a:extLst>
              <a:ext uri="{FF2B5EF4-FFF2-40B4-BE49-F238E27FC236}">
                <a16:creationId xmlns="" xmlns:a16="http://schemas.microsoft.com/office/drawing/2014/main" id="{131B325E-2DCA-48B3-A101-72A0E6168A22}"/>
              </a:ext>
            </a:extLst>
          </p:cNvPr>
          <p:cNvSpPr/>
          <p:nvPr/>
        </p:nvSpPr>
        <p:spPr>
          <a:xfrm>
            <a:off x="1870078"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1252396" y="3956030"/>
            <a:ext cx="555915" cy="555915"/>
            <a:chOff x="2715491" y="2942952"/>
            <a:chExt cx="872836" cy="872836"/>
          </a:xfrm>
        </p:grpSpPr>
        <p:sp>
          <p:nvSpPr>
            <p:cNvPr id="7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6" name="文本框 63">
            <a:extLst>
              <a:ext uri="{FF2B5EF4-FFF2-40B4-BE49-F238E27FC236}">
                <a16:creationId xmlns="" xmlns:a16="http://schemas.microsoft.com/office/drawing/2014/main" id="{8D174C72-8309-4BA2-85A5-888BAFB8E2BB}"/>
              </a:ext>
            </a:extLst>
          </p:cNvPr>
          <p:cNvSpPr txBox="1"/>
          <p:nvPr/>
        </p:nvSpPr>
        <p:spPr>
          <a:xfrm>
            <a:off x="1928794" y="4124709"/>
            <a:ext cx="4500594"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600" dirty="0" smtClean="0">
                <a:latin typeface="宋体" panose="02010600030101010101" pitchFamily="2" charset="-122"/>
                <a:ea typeface="思源黑体" pitchFamily="34" charset="-122"/>
              </a:rPr>
              <a:t>设定奖励标准时，允许团队成员有发言权</a:t>
            </a:r>
            <a:endParaRPr lang="zh-CN" altLang="en-US" sz="1600" dirty="0">
              <a:ea typeface="思源黑体" pitchFamily="34" charset="-122"/>
            </a:endParaRPr>
          </a:p>
        </p:txBody>
      </p:sp>
      <p:sp>
        <p:nvSpPr>
          <p:cNvPr id="77" name="文本框 57">
            <a:extLst>
              <a:ext uri="{FF2B5EF4-FFF2-40B4-BE49-F238E27FC236}">
                <a16:creationId xmlns="" xmlns:a16="http://schemas.microsoft.com/office/drawing/2014/main" id="{C68179CE-9512-4D02-B790-8F3BC1F62E14}"/>
              </a:ext>
            </a:extLst>
          </p:cNvPr>
          <p:cNvSpPr txBox="1"/>
          <p:nvPr/>
        </p:nvSpPr>
        <p:spPr>
          <a:xfrm>
            <a:off x="1323834"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92</a:t>
            </a:r>
            <a:endParaRPr lang="zh-CN" altLang="en-US" sz="2700" b="1" dirty="0">
              <a:solidFill>
                <a:schemeClr val="bg1"/>
              </a:solidFill>
              <a:cs typeface="+mn-ea"/>
              <a:sym typeface="+mn-lt"/>
            </a:endParaRPr>
          </a:p>
        </p:txBody>
      </p:sp>
      <p:pic>
        <p:nvPicPr>
          <p:cNvPr id="29" name="图片 28"/>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6643702" y="1285866"/>
            <a:ext cx="1927588" cy="3163883"/>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1000"/>
                                        <p:tgtEl>
                                          <p:spTgt spid="53"/>
                                        </p:tgtEl>
                                      </p:cBhvr>
                                    </p:animEffect>
                                    <p:anim calcmode="lin" valueType="num">
                                      <p:cBhvr>
                                        <p:cTn id="21" dur="1000" fill="hold"/>
                                        <p:tgtEl>
                                          <p:spTgt spid="53"/>
                                        </p:tgtEl>
                                        <p:attrNameLst>
                                          <p:attrName>ppt_x</p:attrName>
                                        </p:attrNameLst>
                                      </p:cBhvr>
                                      <p:tavLst>
                                        <p:tav tm="0">
                                          <p:val>
                                            <p:strVal val="#ppt_x"/>
                                          </p:val>
                                        </p:tav>
                                        <p:tav tm="100000">
                                          <p:val>
                                            <p:strVal val="#ppt_x"/>
                                          </p:val>
                                        </p:tav>
                                      </p:tavLst>
                                    </p:anim>
                                    <p:anim calcmode="lin" valueType="num">
                                      <p:cBhvr>
                                        <p:cTn id="22" dur="1000" fill="hold"/>
                                        <p:tgtEl>
                                          <p:spTgt spid="53"/>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ppt_x"/>
                                          </p:val>
                                        </p:tav>
                                        <p:tav tm="100000">
                                          <p:val>
                                            <p:strVal val="#ppt_x"/>
                                          </p:val>
                                        </p:tav>
                                      </p:tavLst>
                                    </p:anim>
                                    <p:anim calcmode="lin" valueType="num">
                                      <p:cBhvr additive="base">
                                        <p:cTn id="26" dur="500" fill="hold"/>
                                        <p:tgtEl>
                                          <p:spTgt spid="6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anim calcmode="lin" valueType="num">
                                      <p:cBhvr additive="base">
                                        <p:cTn id="29" dur="500" fill="hold"/>
                                        <p:tgtEl>
                                          <p:spTgt spid="67"/>
                                        </p:tgtEl>
                                        <p:attrNameLst>
                                          <p:attrName>ppt_x</p:attrName>
                                        </p:attrNameLst>
                                      </p:cBhvr>
                                      <p:tavLst>
                                        <p:tav tm="0">
                                          <p:val>
                                            <p:strVal val="#ppt_x"/>
                                          </p:val>
                                        </p:tav>
                                        <p:tav tm="100000">
                                          <p:val>
                                            <p:strVal val="#ppt_x"/>
                                          </p:val>
                                        </p:tav>
                                      </p:tavLst>
                                    </p:anim>
                                    <p:anim calcmode="lin" valueType="num">
                                      <p:cBhvr additive="base">
                                        <p:cTn id="30" dur="500" fill="hold"/>
                                        <p:tgtEl>
                                          <p:spTgt spid="67"/>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68"/>
                                        </p:tgtEl>
                                        <p:attrNameLst>
                                          <p:attrName>style.visibility</p:attrName>
                                        </p:attrNameLst>
                                      </p:cBhvr>
                                      <p:to>
                                        <p:strVal val="visible"/>
                                      </p:to>
                                    </p:set>
                                    <p:anim calcmode="lin" valueType="num">
                                      <p:cBhvr additive="base">
                                        <p:cTn id="34" dur="500" fill="hold"/>
                                        <p:tgtEl>
                                          <p:spTgt spid="68"/>
                                        </p:tgtEl>
                                        <p:attrNameLst>
                                          <p:attrName>ppt_x</p:attrName>
                                        </p:attrNameLst>
                                      </p:cBhvr>
                                      <p:tavLst>
                                        <p:tav tm="0">
                                          <p:val>
                                            <p:strVal val="#ppt_x"/>
                                          </p:val>
                                        </p:tav>
                                        <p:tav tm="100000">
                                          <p:val>
                                            <p:strVal val="#ppt_x"/>
                                          </p:val>
                                        </p:tav>
                                      </p:tavLst>
                                    </p:anim>
                                    <p:anim calcmode="lin" valueType="num">
                                      <p:cBhvr additive="base">
                                        <p:cTn id="35" dur="500" fill="hold"/>
                                        <p:tgtEl>
                                          <p:spTgt spid="68"/>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66" grpId="0"/>
      <p:bldP spid="67" grpId="0"/>
      <p:bldP spid="68" grpId="0"/>
      <p:bldP spid="7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52" name="图片 5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53"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54" name="矩形: 圆角 28">
            <a:extLst>
              <a:ext uri="{FF2B5EF4-FFF2-40B4-BE49-F238E27FC236}">
                <a16:creationId xmlns="" xmlns:a16="http://schemas.microsoft.com/office/drawing/2014/main" id="{131B325E-2DCA-48B3-A101-72A0E6168A22}"/>
              </a:ext>
            </a:extLst>
          </p:cNvPr>
          <p:cNvSpPr/>
          <p:nvPr/>
        </p:nvSpPr>
        <p:spPr>
          <a:xfrm>
            <a:off x="4156094" y="3095868"/>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5" name="矩形: 圆角 23">
            <a:extLst>
              <a:ext uri="{FF2B5EF4-FFF2-40B4-BE49-F238E27FC236}">
                <a16:creationId xmlns="" xmlns:a16="http://schemas.microsoft.com/office/drawing/2014/main" id="{300E2F83-980F-4646-9605-A7A92EEABED1}"/>
              </a:ext>
            </a:extLst>
          </p:cNvPr>
          <p:cNvSpPr/>
          <p:nvPr/>
        </p:nvSpPr>
        <p:spPr>
          <a:xfrm>
            <a:off x="4156094" y="222368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6" name="矩形: 圆角 19">
            <a:extLst>
              <a:ext uri="{FF2B5EF4-FFF2-40B4-BE49-F238E27FC236}">
                <a16:creationId xmlns="" xmlns:a16="http://schemas.microsoft.com/office/drawing/2014/main" id="{B8A3F29C-BCBE-4833-A647-419A903C7E42}"/>
              </a:ext>
            </a:extLst>
          </p:cNvPr>
          <p:cNvSpPr/>
          <p:nvPr/>
        </p:nvSpPr>
        <p:spPr>
          <a:xfrm>
            <a:off x="4156094"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3538412" y="1312824"/>
            <a:ext cx="555915" cy="555915"/>
            <a:chOff x="2715491" y="2942952"/>
            <a:chExt cx="872836" cy="872836"/>
          </a:xfrm>
        </p:grpSpPr>
        <p:sp>
          <p:nvSpPr>
            <p:cNvPr id="58"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3538412" y="2170744"/>
            <a:ext cx="555915" cy="555915"/>
            <a:chOff x="2715491" y="2942952"/>
            <a:chExt cx="872836" cy="872836"/>
          </a:xfrm>
        </p:grpSpPr>
        <p:sp>
          <p:nvSpPr>
            <p:cNvPr id="61"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3538412" y="3042925"/>
            <a:ext cx="555915" cy="555915"/>
            <a:chOff x="2715491" y="2942952"/>
            <a:chExt cx="872836" cy="872836"/>
          </a:xfrm>
        </p:grpSpPr>
        <p:sp>
          <p:nvSpPr>
            <p:cNvPr id="6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6" name="文本框 63">
            <a:extLst>
              <a:ext uri="{FF2B5EF4-FFF2-40B4-BE49-F238E27FC236}">
                <a16:creationId xmlns="" xmlns:a16="http://schemas.microsoft.com/office/drawing/2014/main" id="{56A9B0EF-52B6-40DC-A3DC-21A8EE3EE0FB}"/>
              </a:ext>
            </a:extLst>
          </p:cNvPr>
          <p:cNvSpPr txBox="1"/>
          <p:nvPr/>
        </p:nvSpPr>
        <p:spPr>
          <a:xfrm>
            <a:off x="4189138"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smtClean="0">
                <a:latin typeface="宋体" panose="02010600030101010101" pitchFamily="2" charset="-122"/>
                <a:ea typeface="思源黑体" pitchFamily="34" charset="-122"/>
              </a:rPr>
              <a:t>避免使用名次表，因为落后的团队成员将会感到自尊心受创</a:t>
            </a:r>
            <a:endParaRPr lang="zh-CN" altLang="en-US" sz="1200" b="1" dirty="0">
              <a:latin typeface="Arial" panose="020B0604020202020204" pitchFamily="34" charset="0"/>
              <a:ea typeface="思源黑体" pitchFamily="34" charset="-122"/>
              <a:sym typeface="Arial" panose="020B0604020202020204" pitchFamily="34" charset="0"/>
            </a:endParaRPr>
          </a:p>
        </p:txBody>
      </p:sp>
      <p:sp>
        <p:nvSpPr>
          <p:cNvPr id="67" name="文本框 63">
            <a:extLst>
              <a:ext uri="{FF2B5EF4-FFF2-40B4-BE49-F238E27FC236}">
                <a16:creationId xmlns="" xmlns:a16="http://schemas.microsoft.com/office/drawing/2014/main" id="{661400DF-E52C-4021-9917-3B44BAEE5FB4}"/>
              </a:ext>
            </a:extLst>
          </p:cNvPr>
          <p:cNvSpPr txBox="1"/>
          <p:nvPr/>
        </p:nvSpPr>
        <p:spPr>
          <a:xfrm>
            <a:off x="4189139" y="2294279"/>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指定某人监视市场上每一个相关变化</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68" name="文本框 63">
            <a:extLst>
              <a:ext uri="{FF2B5EF4-FFF2-40B4-BE49-F238E27FC236}">
                <a16:creationId xmlns="" xmlns:a16="http://schemas.microsoft.com/office/drawing/2014/main" id="{8D174C72-8309-4BA2-85A5-888BAFB8E2BB}"/>
              </a:ext>
            </a:extLst>
          </p:cNvPr>
          <p:cNvSpPr txBox="1"/>
          <p:nvPr/>
        </p:nvSpPr>
        <p:spPr>
          <a:xfrm>
            <a:off x="4109915" y="3196015"/>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200" dirty="0" smtClean="0">
                <a:latin typeface="宋体" panose="02010600030101010101" pitchFamily="2" charset="-122"/>
                <a:ea typeface="思源黑体" pitchFamily="34" charset="-122"/>
              </a:rPr>
              <a:t>随时准备作改变，甚至计划的根本要素亦包含在改变的范围内</a:t>
            </a:r>
            <a:endParaRPr lang="zh-CN" altLang="en-US" sz="1200" dirty="0">
              <a:ea typeface="思源黑体" pitchFamily="34" charset="-122"/>
            </a:endParaRPr>
          </a:p>
        </p:txBody>
      </p:sp>
      <p:sp>
        <p:nvSpPr>
          <p:cNvPr id="69" name="文本框 1">
            <a:extLst>
              <a:ext uri="{FF2B5EF4-FFF2-40B4-BE49-F238E27FC236}">
                <a16:creationId xmlns="" xmlns:a16="http://schemas.microsoft.com/office/drawing/2014/main" id="{17E5A03C-F133-42ED-A4F9-7315EC497694}"/>
              </a:ext>
            </a:extLst>
          </p:cNvPr>
          <p:cNvSpPr txBox="1"/>
          <p:nvPr/>
        </p:nvSpPr>
        <p:spPr>
          <a:xfrm>
            <a:off x="3597082"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93</a:t>
            </a:r>
            <a:endParaRPr lang="zh-CN" altLang="en-US" sz="2700" b="1" dirty="0">
              <a:solidFill>
                <a:schemeClr val="bg1"/>
              </a:solidFill>
              <a:cs typeface="+mn-ea"/>
              <a:sym typeface="+mn-lt"/>
            </a:endParaRPr>
          </a:p>
        </p:txBody>
      </p:sp>
      <p:sp>
        <p:nvSpPr>
          <p:cNvPr id="70" name="文本框 56">
            <a:extLst>
              <a:ext uri="{FF2B5EF4-FFF2-40B4-BE49-F238E27FC236}">
                <a16:creationId xmlns="" xmlns:a16="http://schemas.microsoft.com/office/drawing/2014/main" id="{46E1DD4B-49AD-4C3D-875D-012163D8A276}"/>
              </a:ext>
            </a:extLst>
          </p:cNvPr>
          <p:cNvSpPr txBox="1"/>
          <p:nvPr/>
        </p:nvSpPr>
        <p:spPr>
          <a:xfrm>
            <a:off x="3609850" y="2211807"/>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94</a:t>
            </a:r>
            <a:endParaRPr lang="zh-CN" altLang="en-US" sz="2700" b="1" dirty="0">
              <a:solidFill>
                <a:schemeClr val="bg1"/>
              </a:solidFill>
              <a:cs typeface="+mn-ea"/>
              <a:sym typeface="+mn-lt"/>
            </a:endParaRPr>
          </a:p>
        </p:txBody>
      </p:sp>
      <p:sp>
        <p:nvSpPr>
          <p:cNvPr id="71" name="文本框 57">
            <a:extLst>
              <a:ext uri="{FF2B5EF4-FFF2-40B4-BE49-F238E27FC236}">
                <a16:creationId xmlns="" xmlns:a16="http://schemas.microsoft.com/office/drawing/2014/main" id="{C68179CE-9512-4D02-B790-8F3BC1F62E14}"/>
              </a:ext>
            </a:extLst>
          </p:cNvPr>
          <p:cNvSpPr txBox="1"/>
          <p:nvPr/>
        </p:nvSpPr>
        <p:spPr>
          <a:xfrm>
            <a:off x="3609850" y="3090078"/>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95</a:t>
            </a:r>
            <a:endParaRPr lang="zh-CN" altLang="en-US" sz="2700" b="1" dirty="0">
              <a:solidFill>
                <a:schemeClr val="bg1"/>
              </a:solidFill>
              <a:cs typeface="+mn-ea"/>
              <a:sym typeface="+mn-lt"/>
            </a:endParaRPr>
          </a:p>
        </p:txBody>
      </p:sp>
      <p:sp>
        <p:nvSpPr>
          <p:cNvPr id="72" name="矩形: 圆角 28">
            <a:extLst>
              <a:ext uri="{FF2B5EF4-FFF2-40B4-BE49-F238E27FC236}">
                <a16:creationId xmlns="" xmlns:a16="http://schemas.microsoft.com/office/drawing/2014/main" id="{131B325E-2DCA-48B3-A101-72A0E6168A22}"/>
              </a:ext>
            </a:extLst>
          </p:cNvPr>
          <p:cNvSpPr/>
          <p:nvPr/>
        </p:nvSpPr>
        <p:spPr>
          <a:xfrm>
            <a:off x="4156094" y="400897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3538412" y="3956030"/>
            <a:ext cx="555915" cy="555915"/>
            <a:chOff x="2715491" y="2942952"/>
            <a:chExt cx="872836" cy="872836"/>
          </a:xfrm>
        </p:grpSpPr>
        <p:sp>
          <p:nvSpPr>
            <p:cNvPr id="7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6" name="文本框 63">
            <a:extLst>
              <a:ext uri="{FF2B5EF4-FFF2-40B4-BE49-F238E27FC236}">
                <a16:creationId xmlns="" xmlns:a16="http://schemas.microsoft.com/office/drawing/2014/main" id="{8D174C72-8309-4BA2-85A5-888BAFB8E2BB}"/>
              </a:ext>
            </a:extLst>
          </p:cNvPr>
          <p:cNvSpPr txBox="1"/>
          <p:nvPr/>
        </p:nvSpPr>
        <p:spPr>
          <a:xfrm>
            <a:off x="4214810" y="4124709"/>
            <a:ext cx="4500594"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600" dirty="0" smtClean="0">
                <a:latin typeface="宋体" panose="02010600030101010101" pitchFamily="2" charset="-122"/>
                <a:ea typeface="思源黑体" pitchFamily="34" charset="-122"/>
              </a:rPr>
              <a:t>记住有某些人很害怕变革</a:t>
            </a:r>
            <a:endParaRPr lang="zh-CN" altLang="en-US" sz="1600" dirty="0">
              <a:ea typeface="思源黑体" pitchFamily="34" charset="-122"/>
            </a:endParaRPr>
          </a:p>
        </p:txBody>
      </p:sp>
      <p:sp>
        <p:nvSpPr>
          <p:cNvPr id="77" name="文本框 57">
            <a:extLst>
              <a:ext uri="{FF2B5EF4-FFF2-40B4-BE49-F238E27FC236}">
                <a16:creationId xmlns="" xmlns:a16="http://schemas.microsoft.com/office/drawing/2014/main" id="{C68179CE-9512-4D02-B790-8F3BC1F62E14}"/>
              </a:ext>
            </a:extLst>
          </p:cNvPr>
          <p:cNvSpPr txBox="1"/>
          <p:nvPr/>
        </p:nvSpPr>
        <p:spPr>
          <a:xfrm>
            <a:off x="3609850" y="400318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96</a:t>
            </a:r>
            <a:endParaRPr lang="zh-CN" altLang="en-US" sz="2700" b="1" dirty="0">
              <a:solidFill>
                <a:schemeClr val="bg1"/>
              </a:solidFill>
              <a:cs typeface="+mn-ea"/>
              <a:sym typeface="+mn-lt"/>
            </a:endParaRPr>
          </a:p>
        </p:txBody>
      </p:sp>
      <p:sp>
        <p:nvSpPr>
          <p:cNvPr id="29" name="Rectangle 18"/>
          <p:cNvSpPr/>
          <p:nvPr/>
        </p:nvSpPr>
        <p:spPr bwMode="auto">
          <a:xfrm>
            <a:off x="1214414" y="1214428"/>
            <a:ext cx="2143140" cy="3357586"/>
          </a:xfrm>
          <a:prstGeom prst="rect">
            <a:avLst/>
          </a:prstGeom>
          <a:blipFill>
            <a:blip r:embed="rId5" cstate="screen">
              <a:extLst>
                <a:ext uri="{28A0092B-C50C-407E-A947-70E740481C1C}">
                  <a14:useLocalDpi xmlns="" xmlns:a14="http://schemas.microsoft.com/office/drawing/2010/main"/>
                </a:ext>
              </a:extLst>
            </a:blip>
            <a:stretch>
              <a:fillRect/>
            </a:stretch>
          </a:blipFill>
          <a:ln w="25400" cap="flat" cmpd="sng" algn="ctr">
            <a:noFill/>
            <a:prstDash val="solid"/>
            <a:round/>
            <a:headEnd type="none" w="med" len="med"/>
            <a:tailEnd type="none" w="med" len="med"/>
          </a:ln>
          <a:effectLst>
            <a:outerShdw blurRad="63500" sx="102000" sy="102000" algn="ctr" rotWithShape="0">
              <a:prstClr val="black">
                <a:alpha val="40000"/>
              </a:prstClr>
            </a:outerShdw>
          </a:effectLst>
          <a:extLst/>
        </p:spPr>
        <p:txBody>
          <a:bodyPr vert="horz" wrap="square" lIns="45720" tIns="22860" rIns="45720" bIns="22860" numCol="1" rtlCol="0" anchor="t" anchorCtr="0" compatLnSpc="1">
            <a:prstTxWarp prst="textNoShape">
              <a:avLst/>
            </a:prstTxWarp>
          </a:bodyPr>
          <a:lstStyle/>
          <a:p>
            <a:pPr defTabSz="457200"/>
            <a:endParaRPr lang="id-ID">
              <a:solidFill>
                <a:schemeClr val="bg1">
                  <a:lumMod val="95000"/>
                </a:schemeClr>
              </a:solidFill>
            </a:endParaRPr>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1000"/>
                                        <p:tgtEl>
                                          <p:spTgt spid="53"/>
                                        </p:tgtEl>
                                      </p:cBhvr>
                                    </p:animEffect>
                                    <p:anim calcmode="lin" valueType="num">
                                      <p:cBhvr>
                                        <p:cTn id="21" dur="1000" fill="hold"/>
                                        <p:tgtEl>
                                          <p:spTgt spid="53"/>
                                        </p:tgtEl>
                                        <p:attrNameLst>
                                          <p:attrName>ppt_x</p:attrName>
                                        </p:attrNameLst>
                                      </p:cBhvr>
                                      <p:tavLst>
                                        <p:tav tm="0">
                                          <p:val>
                                            <p:strVal val="#ppt_x"/>
                                          </p:val>
                                        </p:tav>
                                        <p:tav tm="100000">
                                          <p:val>
                                            <p:strVal val="#ppt_x"/>
                                          </p:val>
                                        </p:tav>
                                      </p:tavLst>
                                    </p:anim>
                                    <p:anim calcmode="lin" valueType="num">
                                      <p:cBhvr>
                                        <p:cTn id="22" dur="1000" fill="hold"/>
                                        <p:tgtEl>
                                          <p:spTgt spid="53"/>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ppt_x"/>
                                          </p:val>
                                        </p:tav>
                                        <p:tav tm="100000">
                                          <p:val>
                                            <p:strVal val="#ppt_x"/>
                                          </p:val>
                                        </p:tav>
                                      </p:tavLst>
                                    </p:anim>
                                    <p:anim calcmode="lin" valueType="num">
                                      <p:cBhvr additive="base">
                                        <p:cTn id="26" dur="500" fill="hold"/>
                                        <p:tgtEl>
                                          <p:spTgt spid="6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anim calcmode="lin" valueType="num">
                                      <p:cBhvr additive="base">
                                        <p:cTn id="29" dur="500" fill="hold"/>
                                        <p:tgtEl>
                                          <p:spTgt spid="67"/>
                                        </p:tgtEl>
                                        <p:attrNameLst>
                                          <p:attrName>ppt_x</p:attrName>
                                        </p:attrNameLst>
                                      </p:cBhvr>
                                      <p:tavLst>
                                        <p:tav tm="0">
                                          <p:val>
                                            <p:strVal val="#ppt_x"/>
                                          </p:val>
                                        </p:tav>
                                        <p:tav tm="100000">
                                          <p:val>
                                            <p:strVal val="#ppt_x"/>
                                          </p:val>
                                        </p:tav>
                                      </p:tavLst>
                                    </p:anim>
                                    <p:anim calcmode="lin" valueType="num">
                                      <p:cBhvr additive="base">
                                        <p:cTn id="30" dur="500" fill="hold"/>
                                        <p:tgtEl>
                                          <p:spTgt spid="67"/>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68"/>
                                        </p:tgtEl>
                                        <p:attrNameLst>
                                          <p:attrName>style.visibility</p:attrName>
                                        </p:attrNameLst>
                                      </p:cBhvr>
                                      <p:to>
                                        <p:strVal val="visible"/>
                                      </p:to>
                                    </p:set>
                                    <p:anim calcmode="lin" valueType="num">
                                      <p:cBhvr additive="base">
                                        <p:cTn id="34" dur="500" fill="hold"/>
                                        <p:tgtEl>
                                          <p:spTgt spid="68"/>
                                        </p:tgtEl>
                                        <p:attrNameLst>
                                          <p:attrName>ppt_x</p:attrName>
                                        </p:attrNameLst>
                                      </p:cBhvr>
                                      <p:tavLst>
                                        <p:tav tm="0">
                                          <p:val>
                                            <p:strVal val="#ppt_x"/>
                                          </p:val>
                                        </p:tav>
                                        <p:tav tm="100000">
                                          <p:val>
                                            <p:strVal val="#ppt_x"/>
                                          </p:val>
                                        </p:tav>
                                      </p:tavLst>
                                    </p:anim>
                                    <p:anim calcmode="lin" valueType="num">
                                      <p:cBhvr additive="base">
                                        <p:cTn id="35" dur="500" fill="hold"/>
                                        <p:tgtEl>
                                          <p:spTgt spid="68"/>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66" grpId="0"/>
      <p:bldP spid="67" grpId="0"/>
      <p:bldP spid="68" grpId="0"/>
      <p:bldP spid="7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52" name="图片 51"/>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53"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团队管理</a:t>
            </a:r>
            <a:r>
              <a:rPr lang="en-US" altLang="zh-CN" sz="2000" b="1" dirty="0" smtClean="0">
                <a:solidFill>
                  <a:srgbClr val="C00000"/>
                </a:solidFill>
                <a:latin typeface="思源黑体" pitchFamily="34" charset="-122"/>
                <a:ea typeface="思源黑体" pitchFamily="34" charset="-122"/>
                <a:cs typeface="微软雅黑" panose="020B0503020204020204" pitchFamily="34" charset="-122"/>
                <a:sym typeface="+mn-ea"/>
              </a:rPr>
              <a:t>101</a:t>
            </a: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招</a:t>
            </a:r>
            <a:endParaRPr lang="zh-CN" altLang="en-US" sz="2000" b="1" dirty="0">
              <a:solidFill>
                <a:srgbClr val="C00000"/>
              </a:solidFill>
              <a:latin typeface="思源黑体" pitchFamily="34" charset="-122"/>
              <a:ea typeface="思源黑体" pitchFamily="34" charset="-122"/>
              <a:cs typeface="微软雅黑" panose="020B0503020204020204" pitchFamily="34" charset="-122"/>
              <a:sym typeface="+mn-ea"/>
            </a:endParaRPr>
          </a:p>
        </p:txBody>
      </p:sp>
      <p:sp>
        <p:nvSpPr>
          <p:cNvPr id="54" name="矩形: 圆角 28">
            <a:extLst>
              <a:ext uri="{FF2B5EF4-FFF2-40B4-BE49-F238E27FC236}">
                <a16:creationId xmlns="" xmlns:a16="http://schemas.microsoft.com/office/drawing/2014/main" id="{131B325E-2DCA-48B3-A101-72A0E6168A22}"/>
              </a:ext>
            </a:extLst>
          </p:cNvPr>
          <p:cNvSpPr/>
          <p:nvPr/>
        </p:nvSpPr>
        <p:spPr>
          <a:xfrm>
            <a:off x="1870078" y="2624693"/>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5" name="矩形: 圆角 23">
            <a:extLst>
              <a:ext uri="{FF2B5EF4-FFF2-40B4-BE49-F238E27FC236}">
                <a16:creationId xmlns="" xmlns:a16="http://schemas.microsoft.com/office/drawing/2014/main" id="{300E2F83-980F-4646-9605-A7A92EEABED1}"/>
              </a:ext>
            </a:extLst>
          </p:cNvPr>
          <p:cNvSpPr/>
          <p:nvPr/>
        </p:nvSpPr>
        <p:spPr>
          <a:xfrm>
            <a:off x="1870078" y="1981751"/>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6" name="矩形: 圆角 19">
            <a:extLst>
              <a:ext uri="{FF2B5EF4-FFF2-40B4-BE49-F238E27FC236}">
                <a16:creationId xmlns="" xmlns:a16="http://schemas.microsoft.com/office/drawing/2014/main" id="{B8A3F29C-BCBE-4833-A647-419A903C7E42}"/>
              </a:ext>
            </a:extLst>
          </p:cNvPr>
          <p:cNvSpPr/>
          <p:nvPr/>
        </p:nvSpPr>
        <p:spPr>
          <a:xfrm>
            <a:off x="1870078" y="136576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 name="组合 16">
            <a:extLst>
              <a:ext uri="{FF2B5EF4-FFF2-40B4-BE49-F238E27FC236}">
                <a16:creationId xmlns="" xmlns:a16="http://schemas.microsoft.com/office/drawing/2014/main" id="{90EED6C8-8E0C-4E36-A035-FB597D3DB7B9}"/>
              </a:ext>
            </a:extLst>
          </p:cNvPr>
          <p:cNvGrpSpPr/>
          <p:nvPr/>
        </p:nvGrpSpPr>
        <p:grpSpPr>
          <a:xfrm>
            <a:off x="1252396" y="1312824"/>
            <a:ext cx="555915" cy="555915"/>
            <a:chOff x="2715491" y="2942952"/>
            <a:chExt cx="872836" cy="872836"/>
          </a:xfrm>
        </p:grpSpPr>
        <p:sp>
          <p:nvSpPr>
            <p:cNvPr id="58" name="矩形: 圆角 17">
              <a:extLst>
                <a:ext uri="{FF2B5EF4-FFF2-40B4-BE49-F238E27FC236}">
                  <a16:creationId xmlns="" xmlns:a16="http://schemas.microsoft.com/office/drawing/2014/main" id="{D965DB6A-158B-44FE-A4F9-04C1B015B60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矩形: 圆角 18">
              <a:extLst>
                <a:ext uri="{FF2B5EF4-FFF2-40B4-BE49-F238E27FC236}">
                  <a16:creationId xmlns="" xmlns:a16="http://schemas.microsoft.com/office/drawing/2014/main" id="{A83C7820-1E83-41BF-957B-365F3FD2819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2">
            <a:extLst>
              <a:ext uri="{FF2B5EF4-FFF2-40B4-BE49-F238E27FC236}">
                <a16:creationId xmlns="" xmlns:a16="http://schemas.microsoft.com/office/drawing/2014/main" id="{B728D56F-1096-4CF9-B308-00E05DFE0F52}"/>
              </a:ext>
            </a:extLst>
          </p:cNvPr>
          <p:cNvGrpSpPr/>
          <p:nvPr/>
        </p:nvGrpSpPr>
        <p:grpSpPr>
          <a:xfrm>
            <a:off x="1252396" y="1928808"/>
            <a:ext cx="555915" cy="555915"/>
            <a:chOff x="2715491" y="2942952"/>
            <a:chExt cx="872836" cy="872836"/>
          </a:xfrm>
        </p:grpSpPr>
        <p:sp>
          <p:nvSpPr>
            <p:cNvPr id="61" name="矩形: 圆角 24">
              <a:extLst>
                <a:ext uri="{FF2B5EF4-FFF2-40B4-BE49-F238E27FC236}">
                  <a16:creationId xmlns="" xmlns:a16="http://schemas.microsoft.com/office/drawing/2014/main" id="{D749BC52-7FDF-4FDD-A077-B37BE3FD665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矩形: 圆角 25">
              <a:extLst>
                <a:ext uri="{FF2B5EF4-FFF2-40B4-BE49-F238E27FC236}">
                  <a16:creationId xmlns="" xmlns:a16="http://schemas.microsoft.com/office/drawing/2014/main" id="{68EAA026-194E-42DB-9F7C-F5FDB154E301}"/>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组合 27">
            <a:extLst>
              <a:ext uri="{FF2B5EF4-FFF2-40B4-BE49-F238E27FC236}">
                <a16:creationId xmlns="" xmlns:a16="http://schemas.microsoft.com/office/drawing/2014/main" id="{FA105715-1C9B-4BEB-9C6F-100B3DB0782F}"/>
              </a:ext>
            </a:extLst>
          </p:cNvPr>
          <p:cNvGrpSpPr/>
          <p:nvPr/>
        </p:nvGrpSpPr>
        <p:grpSpPr>
          <a:xfrm>
            <a:off x="1252396" y="2571750"/>
            <a:ext cx="555915" cy="555915"/>
            <a:chOff x="2715491" y="2942952"/>
            <a:chExt cx="872836" cy="872836"/>
          </a:xfrm>
        </p:grpSpPr>
        <p:sp>
          <p:nvSpPr>
            <p:cNvPr id="6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6" name="文本框 63">
            <a:extLst>
              <a:ext uri="{FF2B5EF4-FFF2-40B4-BE49-F238E27FC236}">
                <a16:creationId xmlns="" xmlns:a16="http://schemas.microsoft.com/office/drawing/2014/main" id="{56A9B0EF-52B6-40DC-A3DC-21A8EE3EE0FB}"/>
              </a:ext>
            </a:extLst>
          </p:cNvPr>
          <p:cNvSpPr txBox="1"/>
          <p:nvPr/>
        </p:nvSpPr>
        <p:spPr>
          <a:xfrm>
            <a:off x="1903122" y="1428742"/>
            <a:ext cx="4361920" cy="419769"/>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寻找能推动改革的团队成员</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67" name="文本框 63">
            <a:extLst>
              <a:ext uri="{FF2B5EF4-FFF2-40B4-BE49-F238E27FC236}">
                <a16:creationId xmlns="" xmlns:a16="http://schemas.microsoft.com/office/drawing/2014/main" id="{661400DF-E52C-4021-9917-3B44BAEE5FB4}"/>
              </a:ext>
            </a:extLst>
          </p:cNvPr>
          <p:cNvSpPr txBox="1"/>
          <p:nvPr/>
        </p:nvSpPr>
        <p:spPr>
          <a:xfrm>
            <a:off x="1903123" y="2052343"/>
            <a:ext cx="4591935"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smtClean="0">
                <a:latin typeface="宋体" panose="02010600030101010101" pitchFamily="2" charset="-122"/>
                <a:ea typeface="思源黑体" pitchFamily="34" charset="-122"/>
              </a:rPr>
              <a:t>每隔一段时间作一次生涯发展的评量</a:t>
            </a:r>
            <a:endParaRPr lang="zh-CN" altLang="en-US" sz="1400" b="1" dirty="0">
              <a:latin typeface="Arial" panose="020B0604020202020204" pitchFamily="34" charset="0"/>
              <a:ea typeface="思源黑体" pitchFamily="34" charset="-122"/>
              <a:sym typeface="Arial" panose="020B0604020202020204" pitchFamily="34" charset="0"/>
            </a:endParaRPr>
          </a:p>
        </p:txBody>
      </p:sp>
      <p:sp>
        <p:nvSpPr>
          <p:cNvPr id="68" name="文本框 63">
            <a:extLst>
              <a:ext uri="{FF2B5EF4-FFF2-40B4-BE49-F238E27FC236}">
                <a16:creationId xmlns="" xmlns:a16="http://schemas.microsoft.com/office/drawing/2014/main" id="{8D174C72-8309-4BA2-85A5-888BAFB8E2BB}"/>
              </a:ext>
            </a:extLst>
          </p:cNvPr>
          <p:cNvSpPr txBox="1"/>
          <p:nvPr/>
        </p:nvSpPr>
        <p:spPr>
          <a:xfrm>
            <a:off x="1823899" y="2724840"/>
            <a:ext cx="4676927"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400" dirty="0" smtClean="0">
                <a:latin typeface="宋体" panose="02010600030101010101" pitchFamily="2" charset="-122"/>
                <a:ea typeface="思源黑体" pitchFamily="34" charset="-122"/>
              </a:rPr>
              <a:t>记住：鼓励团队成员即是在帮助团队</a:t>
            </a:r>
            <a:endParaRPr lang="zh-CN" altLang="en-US" sz="1400" dirty="0">
              <a:ea typeface="思源黑体" pitchFamily="34" charset="-122"/>
            </a:endParaRPr>
          </a:p>
        </p:txBody>
      </p:sp>
      <p:sp>
        <p:nvSpPr>
          <p:cNvPr id="69" name="文本框 1">
            <a:extLst>
              <a:ext uri="{FF2B5EF4-FFF2-40B4-BE49-F238E27FC236}">
                <a16:creationId xmlns="" xmlns:a16="http://schemas.microsoft.com/office/drawing/2014/main" id="{17E5A03C-F133-42ED-A4F9-7315EC497694}"/>
              </a:ext>
            </a:extLst>
          </p:cNvPr>
          <p:cNvSpPr txBox="1"/>
          <p:nvPr/>
        </p:nvSpPr>
        <p:spPr>
          <a:xfrm>
            <a:off x="1311066" y="1368426"/>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97</a:t>
            </a:r>
            <a:endParaRPr lang="zh-CN" altLang="en-US" sz="2700" b="1" dirty="0">
              <a:solidFill>
                <a:schemeClr val="bg1"/>
              </a:solidFill>
              <a:cs typeface="+mn-ea"/>
              <a:sym typeface="+mn-lt"/>
            </a:endParaRPr>
          </a:p>
        </p:txBody>
      </p:sp>
      <p:sp>
        <p:nvSpPr>
          <p:cNvPr id="70" name="文本框 56">
            <a:extLst>
              <a:ext uri="{FF2B5EF4-FFF2-40B4-BE49-F238E27FC236}">
                <a16:creationId xmlns="" xmlns:a16="http://schemas.microsoft.com/office/drawing/2014/main" id="{46E1DD4B-49AD-4C3D-875D-012163D8A276}"/>
              </a:ext>
            </a:extLst>
          </p:cNvPr>
          <p:cNvSpPr txBox="1"/>
          <p:nvPr/>
        </p:nvSpPr>
        <p:spPr>
          <a:xfrm>
            <a:off x="1323834" y="1969871"/>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98</a:t>
            </a:r>
            <a:endParaRPr lang="zh-CN" altLang="en-US" sz="2700" b="1" dirty="0">
              <a:solidFill>
                <a:schemeClr val="bg1"/>
              </a:solidFill>
              <a:cs typeface="+mn-ea"/>
              <a:sym typeface="+mn-lt"/>
            </a:endParaRPr>
          </a:p>
        </p:txBody>
      </p:sp>
      <p:sp>
        <p:nvSpPr>
          <p:cNvPr id="71" name="文本框 57">
            <a:extLst>
              <a:ext uri="{FF2B5EF4-FFF2-40B4-BE49-F238E27FC236}">
                <a16:creationId xmlns="" xmlns:a16="http://schemas.microsoft.com/office/drawing/2014/main" id="{C68179CE-9512-4D02-B790-8F3BC1F62E14}"/>
              </a:ext>
            </a:extLst>
          </p:cNvPr>
          <p:cNvSpPr txBox="1"/>
          <p:nvPr/>
        </p:nvSpPr>
        <p:spPr>
          <a:xfrm>
            <a:off x="1323834" y="2618903"/>
            <a:ext cx="520618" cy="484748"/>
          </a:xfrm>
          <a:prstGeom prst="rect">
            <a:avLst/>
          </a:prstGeom>
          <a:noFill/>
        </p:spPr>
        <p:txBody>
          <a:bodyPr wrap="square" lIns="68580" tIns="34290" rIns="68580" bIns="34290" rtlCol="0">
            <a:spAutoFit/>
          </a:bodyPr>
          <a:lstStyle/>
          <a:p>
            <a:r>
              <a:rPr lang="en-US" altLang="zh-CN" sz="2700" b="1" dirty="0" smtClean="0">
                <a:solidFill>
                  <a:schemeClr val="bg1"/>
                </a:solidFill>
                <a:cs typeface="+mn-ea"/>
                <a:sym typeface="+mn-lt"/>
              </a:rPr>
              <a:t>99</a:t>
            </a:r>
            <a:endParaRPr lang="zh-CN" altLang="en-US" sz="2700" b="1" dirty="0">
              <a:solidFill>
                <a:schemeClr val="bg1"/>
              </a:solidFill>
              <a:cs typeface="+mn-ea"/>
              <a:sym typeface="+mn-lt"/>
            </a:endParaRPr>
          </a:p>
        </p:txBody>
      </p:sp>
      <p:sp>
        <p:nvSpPr>
          <p:cNvPr id="72" name="矩形: 圆角 28">
            <a:extLst>
              <a:ext uri="{FF2B5EF4-FFF2-40B4-BE49-F238E27FC236}">
                <a16:creationId xmlns="" xmlns:a16="http://schemas.microsoft.com/office/drawing/2014/main" id="{131B325E-2DCA-48B3-A101-72A0E6168A22}"/>
              </a:ext>
            </a:extLst>
          </p:cNvPr>
          <p:cNvSpPr/>
          <p:nvPr/>
        </p:nvSpPr>
        <p:spPr>
          <a:xfrm>
            <a:off x="1870078" y="3267635"/>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5" name="组合 27">
            <a:extLst>
              <a:ext uri="{FF2B5EF4-FFF2-40B4-BE49-F238E27FC236}">
                <a16:creationId xmlns="" xmlns:a16="http://schemas.microsoft.com/office/drawing/2014/main" id="{FA105715-1C9B-4BEB-9C6F-100B3DB0782F}"/>
              </a:ext>
            </a:extLst>
          </p:cNvPr>
          <p:cNvGrpSpPr/>
          <p:nvPr/>
        </p:nvGrpSpPr>
        <p:grpSpPr>
          <a:xfrm>
            <a:off x="1252396" y="3214692"/>
            <a:ext cx="555915" cy="555915"/>
            <a:chOff x="2715491" y="2942952"/>
            <a:chExt cx="872836" cy="872836"/>
          </a:xfrm>
        </p:grpSpPr>
        <p:sp>
          <p:nvSpPr>
            <p:cNvPr id="74"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6" name="文本框 63">
            <a:extLst>
              <a:ext uri="{FF2B5EF4-FFF2-40B4-BE49-F238E27FC236}">
                <a16:creationId xmlns="" xmlns:a16="http://schemas.microsoft.com/office/drawing/2014/main" id="{8D174C72-8309-4BA2-85A5-888BAFB8E2BB}"/>
              </a:ext>
            </a:extLst>
          </p:cNvPr>
          <p:cNvSpPr txBox="1"/>
          <p:nvPr/>
        </p:nvSpPr>
        <p:spPr>
          <a:xfrm>
            <a:off x="1928794" y="3383371"/>
            <a:ext cx="4500594"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200" dirty="0" smtClean="0">
                <a:latin typeface="宋体" panose="02010600030101010101" pitchFamily="2" charset="-122"/>
                <a:ea typeface="思源黑体" pitchFamily="34" charset="-122"/>
              </a:rPr>
              <a:t>与团队同事就生涯规划达成一致意见，并给他们提供必要的协助</a:t>
            </a:r>
            <a:endParaRPr lang="zh-CN" altLang="en-US" sz="1200" dirty="0">
              <a:ea typeface="思源黑体" pitchFamily="34" charset="-122"/>
            </a:endParaRPr>
          </a:p>
        </p:txBody>
      </p:sp>
      <p:sp>
        <p:nvSpPr>
          <p:cNvPr id="77" name="文本框 57">
            <a:extLst>
              <a:ext uri="{FF2B5EF4-FFF2-40B4-BE49-F238E27FC236}">
                <a16:creationId xmlns="" xmlns:a16="http://schemas.microsoft.com/office/drawing/2014/main" id="{C68179CE-9512-4D02-B790-8F3BC1F62E14}"/>
              </a:ext>
            </a:extLst>
          </p:cNvPr>
          <p:cNvSpPr txBox="1"/>
          <p:nvPr/>
        </p:nvSpPr>
        <p:spPr>
          <a:xfrm>
            <a:off x="1285852" y="3341551"/>
            <a:ext cx="520618" cy="346249"/>
          </a:xfrm>
          <a:prstGeom prst="rect">
            <a:avLst/>
          </a:prstGeom>
          <a:noFill/>
        </p:spPr>
        <p:txBody>
          <a:bodyPr wrap="square" lIns="68580" tIns="34290" rIns="68580" bIns="34290" rtlCol="0">
            <a:spAutoFit/>
          </a:bodyPr>
          <a:lstStyle/>
          <a:p>
            <a:r>
              <a:rPr lang="en-US" altLang="zh-CN" b="1" dirty="0" smtClean="0">
                <a:solidFill>
                  <a:schemeClr val="bg1"/>
                </a:solidFill>
                <a:cs typeface="+mn-ea"/>
                <a:sym typeface="+mn-lt"/>
              </a:rPr>
              <a:t>100</a:t>
            </a:r>
            <a:endParaRPr lang="zh-CN" altLang="en-US" b="1" dirty="0">
              <a:solidFill>
                <a:schemeClr val="bg1"/>
              </a:solidFill>
              <a:cs typeface="+mn-ea"/>
              <a:sym typeface="+mn-lt"/>
            </a:endParaRPr>
          </a:p>
        </p:txBody>
      </p:sp>
      <p:sp>
        <p:nvSpPr>
          <p:cNvPr id="29" name="矩形: 圆角 28">
            <a:extLst>
              <a:ext uri="{FF2B5EF4-FFF2-40B4-BE49-F238E27FC236}">
                <a16:creationId xmlns="" xmlns:a16="http://schemas.microsoft.com/office/drawing/2014/main" id="{131B325E-2DCA-48B3-A101-72A0E6168A22}"/>
              </a:ext>
            </a:extLst>
          </p:cNvPr>
          <p:cNvSpPr/>
          <p:nvPr/>
        </p:nvSpPr>
        <p:spPr>
          <a:xfrm>
            <a:off x="1870078" y="3910577"/>
            <a:ext cx="4454416" cy="458851"/>
          </a:xfrm>
          <a:prstGeom prst="roundRect">
            <a:avLst/>
          </a:prstGeom>
          <a:solidFill>
            <a:schemeClr val="bg1"/>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30" name="组合 27">
            <a:extLst>
              <a:ext uri="{FF2B5EF4-FFF2-40B4-BE49-F238E27FC236}">
                <a16:creationId xmlns="" xmlns:a16="http://schemas.microsoft.com/office/drawing/2014/main" id="{FA105715-1C9B-4BEB-9C6F-100B3DB0782F}"/>
              </a:ext>
            </a:extLst>
          </p:cNvPr>
          <p:cNvGrpSpPr/>
          <p:nvPr/>
        </p:nvGrpSpPr>
        <p:grpSpPr>
          <a:xfrm>
            <a:off x="1252396" y="3857634"/>
            <a:ext cx="555915" cy="555915"/>
            <a:chOff x="2715491" y="2942952"/>
            <a:chExt cx="872836" cy="872836"/>
          </a:xfrm>
        </p:grpSpPr>
        <p:sp>
          <p:nvSpPr>
            <p:cNvPr id="31" name="矩形: 圆角 29">
              <a:extLst>
                <a:ext uri="{FF2B5EF4-FFF2-40B4-BE49-F238E27FC236}">
                  <a16:creationId xmlns="" xmlns:a16="http://schemas.microsoft.com/office/drawing/2014/main" id="{28F3B2E8-1DBF-4D64-B13D-7941DEB4857A}"/>
                </a:ext>
              </a:extLst>
            </p:cNvPr>
            <p:cNvSpPr/>
            <p:nvPr/>
          </p:nvSpPr>
          <p:spPr>
            <a:xfrm>
              <a:off x="2715491" y="2942952"/>
              <a:ext cx="872836" cy="872836"/>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矩形: 圆角 30">
              <a:extLst>
                <a:ext uri="{FF2B5EF4-FFF2-40B4-BE49-F238E27FC236}">
                  <a16:creationId xmlns="" xmlns:a16="http://schemas.microsoft.com/office/drawing/2014/main" id="{4BA99DD3-EF3F-4F68-A523-F6A9386889D5}"/>
                </a:ext>
              </a:extLst>
            </p:cNvPr>
            <p:cNvSpPr/>
            <p:nvPr/>
          </p:nvSpPr>
          <p:spPr>
            <a:xfrm>
              <a:off x="2812471" y="3026077"/>
              <a:ext cx="720436" cy="720436"/>
            </a:xfrm>
            <a:prstGeom prst="roundRect">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3" name="文本框 63">
            <a:extLst>
              <a:ext uri="{FF2B5EF4-FFF2-40B4-BE49-F238E27FC236}">
                <a16:creationId xmlns="" xmlns:a16="http://schemas.microsoft.com/office/drawing/2014/main" id="{8D174C72-8309-4BA2-85A5-888BAFB8E2BB}"/>
              </a:ext>
            </a:extLst>
          </p:cNvPr>
          <p:cNvSpPr txBox="1"/>
          <p:nvPr/>
        </p:nvSpPr>
        <p:spPr>
          <a:xfrm>
            <a:off x="1928794" y="4000510"/>
            <a:ext cx="4500594" cy="518743"/>
          </a:xfrm>
          <a:prstGeom prst="rect">
            <a:avLst/>
          </a:prstGeom>
          <a:noFill/>
        </p:spPr>
        <p:txBody>
          <a:bodyPr wrap="square" lIns="68580" tIns="34290" rIns="68580" bIns="3429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pPr>
            <a:r>
              <a:rPr lang="zh-CN" altLang="en-US" sz="1200" dirty="0" smtClean="0">
                <a:latin typeface="宋体" panose="02010600030101010101" pitchFamily="2" charset="-122"/>
                <a:ea typeface="思源黑体" pitchFamily="34" charset="-122"/>
              </a:rPr>
              <a:t>团队解散后仍旧要与团队成员保持联系，因为你可能还会与他们再次合作</a:t>
            </a:r>
            <a:endParaRPr lang="zh-CN" altLang="en-US" sz="1200" dirty="0">
              <a:ea typeface="思源黑体" pitchFamily="34" charset="-122"/>
            </a:endParaRPr>
          </a:p>
        </p:txBody>
      </p:sp>
      <p:sp>
        <p:nvSpPr>
          <p:cNvPr id="34" name="文本框 57">
            <a:extLst>
              <a:ext uri="{FF2B5EF4-FFF2-40B4-BE49-F238E27FC236}">
                <a16:creationId xmlns="" xmlns:a16="http://schemas.microsoft.com/office/drawing/2014/main" id="{C68179CE-9512-4D02-B790-8F3BC1F62E14}"/>
              </a:ext>
            </a:extLst>
          </p:cNvPr>
          <p:cNvSpPr txBox="1"/>
          <p:nvPr/>
        </p:nvSpPr>
        <p:spPr>
          <a:xfrm>
            <a:off x="1285852" y="3984493"/>
            <a:ext cx="520618" cy="346249"/>
          </a:xfrm>
          <a:prstGeom prst="rect">
            <a:avLst/>
          </a:prstGeom>
          <a:noFill/>
        </p:spPr>
        <p:txBody>
          <a:bodyPr wrap="square" lIns="68580" tIns="34290" rIns="68580" bIns="34290" rtlCol="0">
            <a:spAutoFit/>
          </a:bodyPr>
          <a:lstStyle/>
          <a:p>
            <a:r>
              <a:rPr lang="en-US" altLang="zh-CN" b="1" dirty="0" smtClean="0">
                <a:solidFill>
                  <a:schemeClr val="bg1"/>
                </a:solidFill>
                <a:cs typeface="+mn-ea"/>
                <a:sym typeface="+mn-lt"/>
              </a:rPr>
              <a:t>101</a:t>
            </a:r>
            <a:endParaRPr lang="zh-CN" altLang="en-US" b="1" dirty="0">
              <a:solidFill>
                <a:schemeClr val="bg1"/>
              </a:solidFill>
              <a:cs typeface="+mn-ea"/>
              <a:sym typeface="+mn-lt"/>
            </a:endParaRPr>
          </a:p>
        </p:txBody>
      </p:sp>
      <p:sp>
        <p:nvSpPr>
          <p:cNvPr id="35" name="Rectangle 29" descr="cA4aKEIPQrerBnp1yGHv_IMG_9534-3-2-op"/>
          <p:cNvSpPr>
            <a:spLocks noChangeArrowheads="1"/>
          </p:cNvSpPr>
          <p:nvPr/>
        </p:nvSpPr>
        <p:spPr bwMode="auto">
          <a:xfrm>
            <a:off x="6572264" y="1357304"/>
            <a:ext cx="1747837" cy="1600200"/>
          </a:xfrm>
          <a:prstGeom prst="rect">
            <a:avLst/>
          </a:prstGeom>
          <a:blipFill dpi="0" rotWithShape="1">
            <a:blip r:embed="rId5" cstate="print"/>
            <a:srcRect/>
            <a:stretch>
              <a:fillRect r="-37330"/>
            </a:stretch>
          </a:bli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zh-CN" altLang="en-US"/>
          </a:p>
        </p:txBody>
      </p:sp>
      <p:sp>
        <p:nvSpPr>
          <p:cNvPr id="36" name="Rectangle 31" descr="psb"/>
          <p:cNvSpPr>
            <a:spLocks noChangeArrowheads="1"/>
          </p:cNvSpPr>
          <p:nvPr/>
        </p:nvSpPr>
        <p:spPr bwMode="auto">
          <a:xfrm>
            <a:off x="6572264" y="3006716"/>
            <a:ext cx="1747837" cy="1601788"/>
          </a:xfrm>
          <a:prstGeom prst="rect">
            <a:avLst/>
          </a:prstGeom>
          <a:blipFill dpi="0" rotWithShape="1">
            <a:blip r:embed="rId6" cstate="print"/>
            <a:srcRect/>
            <a:stretch>
              <a:fillRect r="-36680"/>
            </a:stretch>
          </a:bli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1000"/>
                                        <p:tgtEl>
                                          <p:spTgt spid="53"/>
                                        </p:tgtEl>
                                      </p:cBhvr>
                                    </p:animEffect>
                                    <p:anim calcmode="lin" valueType="num">
                                      <p:cBhvr>
                                        <p:cTn id="21" dur="1000" fill="hold"/>
                                        <p:tgtEl>
                                          <p:spTgt spid="53"/>
                                        </p:tgtEl>
                                        <p:attrNameLst>
                                          <p:attrName>ppt_x</p:attrName>
                                        </p:attrNameLst>
                                      </p:cBhvr>
                                      <p:tavLst>
                                        <p:tav tm="0">
                                          <p:val>
                                            <p:strVal val="#ppt_x"/>
                                          </p:val>
                                        </p:tav>
                                        <p:tav tm="100000">
                                          <p:val>
                                            <p:strVal val="#ppt_x"/>
                                          </p:val>
                                        </p:tav>
                                      </p:tavLst>
                                    </p:anim>
                                    <p:anim calcmode="lin" valueType="num">
                                      <p:cBhvr>
                                        <p:cTn id="22" dur="1000" fill="hold"/>
                                        <p:tgtEl>
                                          <p:spTgt spid="53"/>
                                        </p:tgtEl>
                                        <p:attrNameLst>
                                          <p:attrName>ppt_y</p:attrName>
                                        </p:attrNameLst>
                                      </p:cBhvr>
                                      <p:tavLst>
                                        <p:tav tm="0">
                                          <p:val>
                                            <p:strVal val="#ppt_y+.1"/>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ppt_x"/>
                                          </p:val>
                                        </p:tav>
                                        <p:tav tm="100000">
                                          <p:val>
                                            <p:strVal val="#ppt_x"/>
                                          </p:val>
                                        </p:tav>
                                      </p:tavLst>
                                    </p:anim>
                                    <p:anim calcmode="lin" valueType="num">
                                      <p:cBhvr additive="base">
                                        <p:cTn id="26" dur="500" fill="hold"/>
                                        <p:tgtEl>
                                          <p:spTgt spid="6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anim calcmode="lin" valueType="num">
                                      <p:cBhvr additive="base">
                                        <p:cTn id="29" dur="500" fill="hold"/>
                                        <p:tgtEl>
                                          <p:spTgt spid="67"/>
                                        </p:tgtEl>
                                        <p:attrNameLst>
                                          <p:attrName>ppt_x</p:attrName>
                                        </p:attrNameLst>
                                      </p:cBhvr>
                                      <p:tavLst>
                                        <p:tav tm="0">
                                          <p:val>
                                            <p:strVal val="#ppt_x"/>
                                          </p:val>
                                        </p:tav>
                                        <p:tav tm="100000">
                                          <p:val>
                                            <p:strVal val="#ppt_x"/>
                                          </p:val>
                                        </p:tav>
                                      </p:tavLst>
                                    </p:anim>
                                    <p:anim calcmode="lin" valueType="num">
                                      <p:cBhvr additive="base">
                                        <p:cTn id="30" dur="500" fill="hold"/>
                                        <p:tgtEl>
                                          <p:spTgt spid="67"/>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68"/>
                                        </p:tgtEl>
                                        <p:attrNameLst>
                                          <p:attrName>style.visibility</p:attrName>
                                        </p:attrNameLst>
                                      </p:cBhvr>
                                      <p:to>
                                        <p:strVal val="visible"/>
                                      </p:to>
                                    </p:set>
                                    <p:anim calcmode="lin" valueType="num">
                                      <p:cBhvr additive="base">
                                        <p:cTn id="34" dur="500" fill="hold"/>
                                        <p:tgtEl>
                                          <p:spTgt spid="68"/>
                                        </p:tgtEl>
                                        <p:attrNameLst>
                                          <p:attrName>ppt_x</p:attrName>
                                        </p:attrNameLst>
                                      </p:cBhvr>
                                      <p:tavLst>
                                        <p:tav tm="0">
                                          <p:val>
                                            <p:strVal val="#ppt_x"/>
                                          </p:val>
                                        </p:tav>
                                        <p:tav tm="100000">
                                          <p:val>
                                            <p:strVal val="#ppt_x"/>
                                          </p:val>
                                        </p:tav>
                                      </p:tavLst>
                                    </p:anim>
                                    <p:anim calcmode="lin" valueType="num">
                                      <p:cBhvr additive="base">
                                        <p:cTn id="35" dur="500" fill="hold"/>
                                        <p:tgtEl>
                                          <p:spTgt spid="68"/>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2" presetClass="entr" presetSubtype="4" fill="hold" grpId="0" nodeType="afterEffect">
                                  <p:stCondLst>
                                    <p:cond delay="0"/>
                                  </p:stCondLst>
                                  <p:childTnLst>
                                    <p:set>
                                      <p:cBhvr>
                                        <p:cTn id="43" dur="1" fill="hold">
                                          <p:stCondLst>
                                            <p:cond delay="0"/>
                                          </p:stCondLst>
                                        </p:cTn>
                                        <p:tgtEl>
                                          <p:spTgt spid="33"/>
                                        </p:tgtEl>
                                        <p:attrNameLst>
                                          <p:attrName>style.visibility</p:attrName>
                                        </p:attrNameLst>
                                      </p:cBhvr>
                                      <p:to>
                                        <p:strVal val="visible"/>
                                      </p:to>
                                    </p:set>
                                    <p:anim calcmode="lin" valueType="num">
                                      <p:cBhvr additive="base">
                                        <p:cTn id="44" dur="500" fill="hold"/>
                                        <p:tgtEl>
                                          <p:spTgt spid="33"/>
                                        </p:tgtEl>
                                        <p:attrNameLst>
                                          <p:attrName>ppt_x</p:attrName>
                                        </p:attrNameLst>
                                      </p:cBhvr>
                                      <p:tavLst>
                                        <p:tav tm="0">
                                          <p:val>
                                            <p:strVal val="#ppt_x"/>
                                          </p:val>
                                        </p:tav>
                                        <p:tav tm="100000">
                                          <p:val>
                                            <p:strVal val="#ppt_x"/>
                                          </p:val>
                                        </p:tav>
                                      </p:tavLst>
                                    </p:anim>
                                    <p:anim calcmode="lin" valueType="num">
                                      <p:cBhvr additive="base">
                                        <p:cTn id="45" dur="500" fill="hold"/>
                                        <p:tgtEl>
                                          <p:spTgt spid="33"/>
                                        </p:tgtEl>
                                        <p:attrNameLst>
                                          <p:attrName>ppt_y</p:attrName>
                                        </p:attrNameLst>
                                      </p:cBhvr>
                                      <p:tavLst>
                                        <p:tav tm="0">
                                          <p:val>
                                            <p:strVal val="1+#ppt_h/2"/>
                                          </p:val>
                                        </p:tav>
                                        <p:tav tm="100000">
                                          <p:val>
                                            <p:strVal val="#ppt_y"/>
                                          </p:val>
                                        </p:tav>
                                      </p:tavLst>
                                    </p:anim>
                                  </p:childTnLst>
                                </p:cTn>
                              </p:par>
                              <p:par>
                                <p:cTn id="46" presetID="53" presetClass="entr" presetSubtype="16" fill="hold" grpId="0" nodeType="withEffect">
                                  <p:stCondLst>
                                    <p:cond delay="800"/>
                                  </p:stCondLst>
                                  <p:childTnLst>
                                    <p:set>
                                      <p:cBhvr>
                                        <p:cTn id="47" dur="1" fill="hold">
                                          <p:stCondLst>
                                            <p:cond delay="0"/>
                                          </p:stCondLst>
                                        </p:cTn>
                                        <p:tgtEl>
                                          <p:spTgt spid="35"/>
                                        </p:tgtEl>
                                        <p:attrNameLst>
                                          <p:attrName>style.visibility</p:attrName>
                                        </p:attrNameLst>
                                      </p:cBhvr>
                                      <p:to>
                                        <p:strVal val="visible"/>
                                      </p:to>
                                    </p:set>
                                    <p:anim calcmode="lin" valueType="num">
                                      <p:cBhvr>
                                        <p:cTn id="48" dur="300" fill="hold"/>
                                        <p:tgtEl>
                                          <p:spTgt spid="35"/>
                                        </p:tgtEl>
                                        <p:attrNameLst>
                                          <p:attrName>ppt_w</p:attrName>
                                        </p:attrNameLst>
                                      </p:cBhvr>
                                      <p:tavLst>
                                        <p:tav tm="0">
                                          <p:val>
                                            <p:fltVal val="0"/>
                                          </p:val>
                                        </p:tav>
                                        <p:tav tm="100000">
                                          <p:val>
                                            <p:strVal val="#ppt_w"/>
                                          </p:val>
                                        </p:tav>
                                      </p:tavLst>
                                    </p:anim>
                                    <p:anim calcmode="lin" valueType="num">
                                      <p:cBhvr>
                                        <p:cTn id="49" dur="300" fill="hold"/>
                                        <p:tgtEl>
                                          <p:spTgt spid="35"/>
                                        </p:tgtEl>
                                        <p:attrNameLst>
                                          <p:attrName>ppt_h</p:attrName>
                                        </p:attrNameLst>
                                      </p:cBhvr>
                                      <p:tavLst>
                                        <p:tav tm="0">
                                          <p:val>
                                            <p:fltVal val="0"/>
                                          </p:val>
                                        </p:tav>
                                        <p:tav tm="100000">
                                          <p:val>
                                            <p:strVal val="#ppt_h"/>
                                          </p:val>
                                        </p:tav>
                                      </p:tavLst>
                                    </p:anim>
                                    <p:animEffect transition="in" filter="fade">
                                      <p:cBhvr>
                                        <p:cTn id="50" dur="300"/>
                                        <p:tgtEl>
                                          <p:spTgt spid="35"/>
                                        </p:tgtEl>
                                      </p:cBhvr>
                                    </p:animEffect>
                                  </p:childTnLst>
                                </p:cTn>
                              </p:par>
                              <p:par>
                                <p:cTn id="51" presetID="53" presetClass="entr" presetSubtype="16" fill="hold" grpId="0" nodeType="withEffect">
                                  <p:stCondLst>
                                    <p:cond delay="1000"/>
                                  </p:stCondLst>
                                  <p:childTnLst>
                                    <p:set>
                                      <p:cBhvr>
                                        <p:cTn id="52" dur="1" fill="hold">
                                          <p:stCondLst>
                                            <p:cond delay="0"/>
                                          </p:stCondLst>
                                        </p:cTn>
                                        <p:tgtEl>
                                          <p:spTgt spid="36"/>
                                        </p:tgtEl>
                                        <p:attrNameLst>
                                          <p:attrName>style.visibility</p:attrName>
                                        </p:attrNameLst>
                                      </p:cBhvr>
                                      <p:to>
                                        <p:strVal val="visible"/>
                                      </p:to>
                                    </p:set>
                                    <p:anim calcmode="lin" valueType="num">
                                      <p:cBhvr>
                                        <p:cTn id="53" dur="300" fill="hold"/>
                                        <p:tgtEl>
                                          <p:spTgt spid="36"/>
                                        </p:tgtEl>
                                        <p:attrNameLst>
                                          <p:attrName>ppt_w</p:attrName>
                                        </p:attrNameLst>
                                      </p:cBhvr>
                                      <p:tavLst>
                                        <p:tav tm="0">
                                          <p:val>
                                            <p:fltVal val="0"/>
                                          </p:val>
                                        </p:tav>
                                        <p:tav tm="100000">
                                          <p:val>
                                            <p:strVal val="#ppt_w"/>
                                          </p:val>
                                        </p:tav>
                                      </p:tavLst>
                                    </p:anim>
                                    <p:anim calcmode="lin" valueType="num">
                                      <p:cBhvr>
                                        <p:cTn id="54" dur="300" fill="hold"/>
                                        <p:tgtEl>
                                          <p:spTgt spid="36"/>
                                        </p:tgtEl>
                                        <p:attrNameLst>
                                          <p:attrName>ppt_h</p:attrName>
                                        </p:attrNameLst>
                                      </p:cBhvr>
                                      <p:tavLst>
                                        <p:tav tm="0">
                                          <p:val>
                                            <p:fltVal val="0"/>
                                          </p:val>
                                        </p:tav>
                                        <p:tav tm="100000">
                                          <p:val>
                                            <p:strVal val="#ppt_h"/>
                                          </p:val>
                                        </p:tav>
                                      </p:tavLst>
                                    </p:anim>
                                    <p:animEffect transition="in" filter="fade">
                                      <p:cBhvr>
                                        <p:cTn id="55" dur="3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66" grpId="0"/>
      <p:bldP spid="67" grpId="0"/>
      <p:bldP spid="68" grpId="0"/>
      <p:bldP spid="76" grpId="0"/>
      <p:bldP spid="33" grpId="0"/>
      <p:bldP spid="35" grpId="0" animBg="1"/>
      <p:bldP spid="3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813255"/>
            <a:ext cx="9144000" cy="3456384"/>
          </a:xfrm>
          <a:prstGeom prst="rect">
            <a:avLst/>
          </a:prstGeom>
          <a:solidFill>
            <a:srgbClr val="C00000">
              <a:alpha val="77000"/>
            </a:srgbClr>
          </a:solidFill>
          <a:ln w="12700" cap="flat" cmpd="sng" algn="ctr">
            <a:noFill/>
            <a:prstDash val="solid"/>
            <a:miter lim="800000"/>
          </a:ln>
          <a:effectLst/>
        </p:spPr>
        <p:txBody>
          <a:bodyPr lIns="121917" tIns="60958" rIns="121917" bIns="60958" rtlCol="0" anchor="ctr"/>
          <a:lstStyle/>
          <a:p>
            <a:pPr fontAlgn="auto">
              <a:spcBef>
                <a:spcPts val="0"/>
              </a:spcBef>
              <a:spcAft>
                <a:spcPts val="0"/>
              </a:spcAft>
              <a:defRPr/>
            </a:pPr>
            <a:endParaRPr lang="zh-CN" altLang="en-US" b="0" kern="0">
              <a:solidFill>
                <a:sysClr val="window" lastClr="FFFFFF"/>
              </a:solidFill>
              <a:latin typeface="Agency FB"/>
              <a:ea typeface="宋体"/>
            </a:endParaRPr>
          </a:p>
        </p:txBody>
      </p:sp>
      <p:sp>
        <p:nvSpPr>
          <p:cNvPr id="33" name="任意多边形 32"/>
          <p:cNvSpPr/>
          <p:nvPr/>
        </p:nvSpPr>
        <p:spPr>
          <a:xfrm>
            <a:off x="1569897" y="924449"/>
            <a:ext cx="1543098" cy="1186440"/>
          </a:xfrm>
          <a:custGeom>
            <a:avLst/>
            <a:gdLst>
              <a:gd name="connsiteX0" fmla="*/ 868680 w 1737360"/>
              <a:gd name="connsiteY0" fmla="*/ 0 h 1335802"/>
              <a:gd name="connsiteX1" fmla="*/ 1737360 w 1737360"/>
              <a:gd name="connsiteY1" fmla="*/ 868680 h 1335802"/>
              <a:gd name="connsiteX2" fmla="*/ 1270238 w 1737360"/>
              <a:gd name="connsiteY2" fmla="*/ 1335802 h 1335802"/>
              <a:gd name="connsiteX3" fmla="*/ 1215904 w 1737360"/>
              <a:gd name="connsiteY3" fmla="*/ 1290972 h 1335802"/>
              <a:gd name="connsiteX4" fmla="*/ 868680 w 1737360"/>
              <a:gd name="connsiteY4" fmla="*/ 1184910 h 1335802"/>
              <a:gd name="connsiteX5" fmla="*/ 521456 w 1737360"/>
              <a:gd name="connsiteY5" fmla="*/ 1290972 h 1335802"/>
              <a:gd name="connsiteX6" fmla="*/ 467122 w 1737360"/>
              <a:gd name="connsiteY6" fmla="*/ 1335802 h 1335802"/>
              <a:gd name="connsiteX7" fmla="*/ 0 w 1737360"/>
              <a:gd name="connsiteY7" fmla="*/ 868680 h 1335802"/>
              <a:gd name="connsiteX8" fmla="*/ 868680 w 1737360"/>
              <a:gd name="connsiteY8" fmla="*/ 0 h 133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7360" h="1335802">
                <a:moveTo>
                  <a:pt x="868680" y="0"/>
                </a:moveTo>
                <a:lnTo>
                  <a:pt x="1737360" y="868680"/>
                </a:lnTo>
                <a:lnTo>
                  <a:pt x="1270238" y="1335802"/>
                </a:lnTo>
                <a:lnTo>
                  <a:pt x="1215904" y="1290972"/>
                </a:lnTo>
                <a:cubicBezTo>
                  <a:pt x="1116787" y="1224010"/>
                  <a:pt x="997300" y="1184910"/>
                  <a:pt x="868680" y="1184910"/>
                </a:cubicBezTo>
                <a:cubicBezTo>
                  <a:pt x="740061" y="1184910"/>
                  <a:pt x="620574" y="1224010"/>
                  <a:pt x="521456" y="1290972"/>
                </a:cubicBezTo>
                <a:lnTo>
                  <a:pt x="467122" y="1335802"/>
                </a:lnTo>
                <a:lnTo>
                  <a:pt x="0" y="868680"/>
                </a:lnTo>
                <a:lnTo>
                  <a:pt x="868680" y="0"/>
                </a:lnTo>
                <a:close/>
              </a:path>
            </a:pathLst>
          </a:custGeom>
          <a:blipFill>
            <a:blip r:embed="rId3"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4" name="任意多边形 33"/>
          <p:cNvSpPr/>
          <p:nvPr/>
        </p:nvSpPr>
        <p:spPr>
          <a:xfrm>
            <a:off x="723901" y="1756910"/>
            <a:ext cx="1193857" cy="1543098"/>
          </a:xfrm>
          <a:custGeom>
            <a:avLst/>
            <a:gdLst>
              <a:gd name="connsiteX0" fmla="*/ 868680 w 1344153"/>
              <a:gd name="connsiteY0" fmla="*/ 0 h 1737360"/>
              <a:gd name="connsiteX1" fmla="*/ 1344153 w 1344153"/>
              <a:gd name="connsiteY1" fmla="*/ 475473 h 1737360"/>
              <a:gd name="connsiteX2" fmla="*/ 1306212 w 1344153"/>
              <a:gd name="connsiteY2" fmla="*/ 521456 h 1737360"/>
              <a:gd name="connsiteX3" fmla="*/ 1200150 w 1344153"/>
              <a:gd name="connsiteY3" fmla="*/ 868680 h 1737360"/>
              <a:gd name="connsiteX4" fmla="*/ 1306212 w 1344153"/>
              <a:gd name="connsiteY4" fmla="*/ 1215904 h 1737360"/>
              <a:gd name="connsiteX5" fmla="*/ 1344153 w 1344153"/>
              <a:gd name="connsiteY5" fmla="*/ 1261888 h 1737360"/>
              <a:gd name="connsiteX6" fmla="*/ 868680 w 1344153"/>
              <a:gd name="connsiteY6" fmla="*/ 1737360 h 1737360"/>
              <a:gd name="connsiteX7" fmla="*/ 0 w 1344153"/>
              <a:gd name="connsiteY7" fmla="*/ 868680 h 1737360"/>
              <a:gd name="connsiteX8" fmla="*/ 868680 w 1344153"/>
              <a:gd name="connsiteY8"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4153" h="1737360">
                <a:moveTo>
                  <a:pt x="868680" y="0"/>
                </a:moveTo>
                <a:lnTo>
                  <a:pt x="1344153" y="475473"/>
                </a:lnTo>
                <a:lnTo>
                  <a:pt x="1306212" y="521456"/>
                </a:lnTo>
                <a:cubicBezTo>
                  <a:pt x="1239250" y="620574"/>
                  <a:pt x="1200150" y="740061"/>
                  <a:pt x="1200150" y="868680"/>
                </a:cubicBezTo>
                <a:cubicBezTo>
                  <a:pt x="1200150" y="997300"/>
                  <a:pt x="1239250" y="1116787"/>
                  <a:pt x="1306212" y="1215904"/>
                </a:cubicBezTo>
                <a:lnTo>
                  <a:pt x="1344153" y="1261888"/>
                </a:lnTo>
                <a:lnTo>
                  <a:pt x="868680" y="1737360"/>
                </a:lnTo>
                <a:lnTo>
                  <a:pt x="0" y="868680"/>
                </a:lnTo>
                <a:lnTo>
                  <a:pt x="868680" y="0"/>
                </a:lnTo>
                <a:close/>
              </a:path>
            </a:pathLst>
          </a:custGeom>
          <a:blipFill>
            <a:blip r:embed="rId4"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5" name="任意多边形 34"/>
          <p:cNvSpPr/>
          <p:nvPr/>
        </p:nvSpPr>
        <p:spPr>
          <a:xfrm>
            <a:off x="2796547" y="1756910"/>
            <a:ext cx="1193857" cy="1543098"/>
          </a:xfrm>
          <a:custGeom>
            <a:avLst/>
            <a:gdLst>
              <a:gd name="connsiteX0" fmla="*/ 475472 w 1344152"/>
              <a:gd name="connsiteY0" fmla="*/ 0 h 1737360"/>
              <a:gd name="connsiteX1" fmla="*/ 1344152 w 1344152"/>
              <a:gd name="connsiteY1" fmla="*/ 868680 h 1737360"/>
              <a:gd name="connsiteX2" fmla="*/ 475472 w 1344152"/>
              <a:gd name="connsiteY2" fmla="*/ 1737360 h 1737360"/>
              <a:gd name="connsiteX3" fmla="*/ 0 w 1344152"/>
              <a:gd name="connsiteY3" fmla="*/ 1261888 h 1737360"/>
              <a:gd name="connsiteX4" fmla="*/ 37940 w 1344152"/>
              <a:gd name="connsiteY4" fmla="*/ 1215904 h 1737360"/>
              <a:gd name="connsiteX5" fmla="*/ 144002 w 1344152"/>
              <a:gd name="connsiteY5" fmla="*/ 868680 h 1737360"/>
              <a:gd name="connsiteX6" fmla="*/ 37940 w 1344152"/>
              <a:gd name="connsiteY6" fmla="*/ 521456 h 1737360"/>
              <a:gd name="connsiteX7" fmla="*/ 0 w 1344152"/>
              <a:gd name="connsiteY7" fmla="*/ 475473 h 1737360"/>
              <a:gd name="connsiteX8" fmla="*/ 475472 w 1344152"/>
              <a:gd name="connsiteY8"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4152" h="1737360">
                <a:moveTo>
                  <a:pt x="475472" y="0"/>
                </a:moveTo>
                <a:lnTo>
                  <a:pt x="1344152" y="868680"/>
                </a:lnTo>
                <a:lnTo>
                  <a:pt x="475472" y="1737360"/>
                </a:lnTo>
                <a:lnTo>
                  <a:pt x="0" y="1261888"/>
                </a:lnTo>
                <a:lnTo>
                  <a:pt x="37940" y="1215904"/>
                </a:lnTo>
                <a:cubicBezTo>
                  <a:pt x="104902" y="1116787"/>
                  <a:pt x="144002" y="997300"/>
                  <a:pt x="144002" y="868680"/>
                </a:cubicBezTo>
                <a:cubicBezTo>
                  <a:pt x="144002" y="740061"/>
                  <a:pt x="104902" y="620574"/>
                  <a:pt x="37940" y="521456"/>
                </a:cubicBezTo>
                <a:lnTo>
                  <a:pt x="0" y="475473"/>
                </a:lnTo>
                <a:lnTo>
                  <a:pt x="475472" y="0"/>
                </a:lnTo>
                <a:close/>
              </a:path>
            </a:pathLst>
          </a:custGeom>
          <a:blipFill>
            <a:blip r:embed="rId5"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6" name="任意多边形 35"/>
          <p:cNvSpPr/>
          <p:nvPr/>
        </p:nvSpPr>
        <p:spPr>
          <a:xfrm>
            <a:off x="1569897" y="2946029"/>
            <a:ext cx="1543098" cy="1186440"/>
          </a:xfrm>
          <a:custGeom>
            <a:avLst/>
            <a:gdLst>
              <a:gd name="connsiteX0" fmla="*/ 467122 w 1737360"/>
              <a:gd name="connsiteY0" fmla="*/ 0 h 1335802"/>
              <a:gd name="connsiteX1" fmla="*/ 521456 w 1737360"/>
              <a:gd name="connsiteY1" fmla="*/ 44830 h 1335802"/>
              <a:gd name="connsiteX2" fmla="*/ 868680 w 1737360"/>
              <a:gd name="connsiteY2" fmla="*/ 150892 h 1335802"/>
              <a:gd name="connsiteX3" fmla="*/ 1215904 w 1737360"/>
              <a:gd name="connsiteY3" fmla="*/ 44830 h 1335802"/>
              <a:gd name="connsiteX4" fmla="*/ 1270238 w 1737360"/>
              <a:gd name="connsiteY4" fmla="*/ 0 h 1335802"/>
              <a:gd name="connsiteX5" fmla="*/ 1737360 w 1737360"/>
              <a:gd name="connsiteY5" fmla="*/ 467122 h 1335802"/>
              <a:gd name="connsiteX6" fmla="*/ 868680 w 1737360"/>
              <a:gd name="connsiteY6" fmla="*/ 1335802 h 1335802"/>
              <a:gd name="connsiteX7" fmla="*/ 0 w 1737360"/>
              <a:gd name="connsiteY7" fmla="*/ 467122 h 1335802"/>
              <a:gd name="connsiteX8" fmla="*/ 467122 w 1737360"/>
              <a:gd name="connsiteY8" fmla="*/ 0 h 133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7360" h="1335802">
                <a:moveTo>
                  <a:pt x="467122" y="0"/>
                </a:moveTo>
                <a:lnTo>
                  <a:pt x="521456" y="44830"/>
                </a:lnTo>
                <a:cubicBezTo>
                  <a:pt x="620574" y="111792"/>
                  <a:pt x="740061" y="150892"/>
                  <a:pt x="868680" y="150892"/>
                </a:cubicBezTo>
                <a:cubicBezTo>
                  <a:pt x="997300" y="150892"/>
                  <a:pt x="1116787" y="111792"/>
                  <a:pt x="1215904" y="44830"/>
                </a:cubicBezTo>
                <a:lnTo>
                  <a:pt x="1270238" y="0"/>
                </a:lnTo>
                <a:lnTo>
                  <a:pt x="1737360" y="467122"/>
                </a:lnTo>
                <a:lnTo>
                  <a:pt x="868680" y="1335802"/>
                </a:lnTo>
                <a:lnTo>
                  <a:pt x="0" y="467122"/>
                </a:lnTo>
                <a:lnTo>
                  <a:pt x="467122" y="0"/>
                </a:lnTo>
                <a:close/>
              </a:path>
            </a:pathLst>
          </a:custGeom>
          <a:blipFill>
            <a:blip r:embed="rId6"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7" name="椭圆 36"/>
          <p:cNvSpPr/>
          <p:nvPr/>
        </p:nvSpPr>
        <p:spPr>
          <a:xfrm>
            <a:off x="1886346" y="2072020"/>
            <a:ext cx="910201" cy="910201"/>
          </a:xfrm>
          <a:prstGeom prst="ellipse">
            <a:avLst/>
          </a:prstGeom>
          <a:gradFill flip="none" rotWithShape="1">
            <a:gsLst>
              <a:gs pos="0">
                <a:srgbClr val="C00000"/>
              </a:gs>
              <a:gs pos="100000">
                <a:srgbClr val="FF0000"/>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2" name="文本框 41"/>
          <p:cNvSpPr txBox="1"/>
          <p:nvPr/>
        </p:nvSpPr>
        <p:spPr>
          <a:xfrm>
            <a:off x="1917758" y="2330279"/>
            <a:ext cx="932129" cy="400110"/>
          </a:xfrm>
          <a:prstGeom prst="rect">
            <a:avLst/>
          </a:prstGeom>
          <a:noFill/>
        </p:spPr>
        <p:txBody>
          <a:bodyPr wrap="square" lIns="91438" tIns="45719" rIns="91438" bIns="45719"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LOGO</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4357686" y="1500180"/>
            <a:ext cx="4357718" cy="1754324"/>
          </a:xfrm>
          <a:prstGeom prst="rect">
            <a:avLst/>
          </a:prstGeom>
          <a:noFill/>
        </p:spPr>
        <p:txBody>
          <a:bodyPr wrap="square" lIns="91438" tIns="45719" rIns="91438" bIns="45719" rtlCol="0">
            <a:spAutoFit/>
          </a:bodyPr>
          <a:lstStyle/>
          <a:p>
            <a:pPr algn="ctr"/>
            <a:r>
              <a:rPr lang="zh-CN" altLang="en-US" sz="5400" b="1" dirty="0" smtClean="0">
                <a:solidFill>
                  <a:schemeClr val="bg1"/>
                </a:solidFill>
                <a:effectLst>
                  <a:innerShdw blurRad="63500" dist="50800" dir="18900000">
                    <a:prstClr val="black">
                      <a:alpha val="50000"/>
                    </a:prstClr>
                  </a:innerShdw>
                </a:effectLst>
                <a:latin typeface="思源黑体" pitchFamily="34" charset="-122"/>
                <a:ea typeface="思源黑体" pitchFamily="34" charset="-122"/>
                <a:sym typeface="+mn-ea"/>
              </a:rPr>
              <a:t>团队行为</a:t>
            </a:r>
            <a:endParaRPr lang="en-US" altLang="zh-CN" sz="5400" b="1" dirty="0" smtClean="0">
              <a:solidFill>
                <a:schemeClr val="bg1"/>
              </a:solidFill>
              <a:effectLst>
                <a:innerShdw blurRad="63500" dist="50800" dir="18900000">
                  <a:prstClr val="black">
                    <a:alpha val="50000"/>
                  </a:prstClr>
                </a:innerShdw>
              </a:effectLst>
              <a:latin typeface="思源黑体" pitchFamily="34" charset="-122"/>
              <a:ea typeface="思源黑体" pitchFamily="34" charset="-122"/>
              <a:sym typeface="+mn-ea"/>
            </a:endParaRPr>
          </a:p>
          <a:p>
            <a:pPr algn="ctr"/>
            <a:r>
              <a:rPr lang="zh-CN" altLang="en-US" sz="5400" b="1" dirty="0" smtClean="0">
                <a:solidFill>
                  <a:schemeClr val="bg1"/>
                </a:solidFill>
                <a:effectLst>
                  <a:innerShdw blurRad="63500" dist="50800" dir="18900000">
                    <a:prstClr val="black">
                      <a:alpha val="50000"/>
                    </a:prstClr>
                  </a:innerShdw>
                </a:effectLst>
                <a:latin typeface="思源黑体" pitchFamily="34" charset="-122"/>
                <a:ea typeface="思源黑体" pitchFamily="34" charset="-122"/>
                <a:sym typeface="+mn-ea"/>
              </a:rPr>
              <a:t>激励的方法</a:t>
            </a:r>
          </a:p>
        </p:txBody>
      </p:sp>
      <p:sp>
        <p:nvSpPr>
          <p:cNvPr id="48" name="椭圆 47"/>
          <p:cNvSpPr/>
          <p:nvPr/>
        </p:nvSpPr>
        <p:spPr>
          <a:xfrm>
            <a:off x="723900" y="3126320"/>
            <a:ext cx="474100" cy="474100"/>
          </a:xfrm>
          <a:prstGeom prst="ellipse">
            <a:avLst/>
          </a:prstGeom>
          <a:gradFill flip="none" rotWithShape="1">
            <a:gsLst>
              <a:gs pos="0">
                <a:schemeClr val="bg1"/>
              </a:gs>
              <a:gs pos="100000">
                <a:schemeClr val="bg1">
                  <a:lumMod val="85000"/>
                </a:schemeClr>
              </a:gs>
            </a:gsLst>
            <a:lin ang="18900000" scaled="1"/>
            <a:tileRect/>
          </a:gradFill>
          <a:ln w="28575">
            <a:gradFill flip="none" rotWithShape="1">
              <a:gsLst>
                <a:gs pos="0">
                  <a:schemeClr val="bg1"/>
                </a:gs>
                <a:gs pos="100000">
                  <a:schemeClr val="bg1">
                    <a:lumMod val="85000"/>
                  </a:schemeClr>
                </a:gs>
              </a:gsLst>
              <a:lin ang="8100000" scaled="1"/>
              <a:tileRect/>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9" name="椭圆 48"/>
          <p:cNvSpPr/>
          <p:nvPr/>
        </p:nvSpPr>
        <p:spPr>
          <a:xfrm>
            <a:off x="6000760" y="3555259"/>
            <a:ext cx="428628" cy="376828"/>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0" name="椭圆 49"/>
          <p:cNvSpPr/>
          <p:nvPr/>
        </p:nvSpPr>
        <p:spPr>
          <a:xfrm>
            <a:off x="3282325" y="4532391"/>
            <a:ext cx="489374" cy="489374"/>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1" name="椭圆 50"/>
          <p:cNvSpPr/>
          <p:nvPr/>
        </p:nvSpPr>
        <p:spPr>
          <a:xfrm>
            <a:off x="7572396" y="4626829"/>
            <a:ext cx="302375" cy="302375"/>
          </a:xfrm>
          <a:prstGeom prst="ellipse">
            <a:avLst/>
          </a:prstGeom>
          <a:gradFill flip="none" rotWithShape="1">
            <a:gsLst>
              <a:gs pos="0">
                <a:srgbClr val="C00000">
                  <a:lumMod val="90000"/>
                </a:srgbClr>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2" name="椭圆 51"/>
          <p:cNvSpPr/>
          <p:nvPr/>
        </p:nvSpPr>
        <p:spPr>
          <a:xfrm>
            <a:off x="8643966" y="4769705"/>
            <a:ext cx="257708" cy="257708"/>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3" name="椭圆 52"/>
          <p:cNvSpPr/>
          <p:nvPr/>
        </p:nvSpPr>
        <p:spPr>
          <a:xfrm>
            <a:off x="1281776" y="4597837"/>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4" name="椭圆 53"/>
          <p:cNvSpPr/>
          <p:nvPr/>
        </p:nvSpPr>
        <p:spPr>
          <a:xfrm>
            <a:off x="285720" y="4912581"/>
            <a:ext cx="305403" cy="305403"/>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5" name="椭圆 54"/>
          <p:cNvSpPr/>
          <p:nvPr/>
        </p:nvSpPr>
        <p:spPr>
          <a:xfrm>
            <a:off x="4572000" y="3483821"/>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6" name="椭圆 55"/>
          <p:cNvSpPr/>
          <p:nvPr/>
        </p:nvSpPr>
        <p:spPr>
          <a:xfrm>
            <a:off x="1610357" y="3765375"/>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7" name="椭圆 56"/>
          <p:cNvSpPr/>
          <p:nvPr/>
        </p:nvSpPr>
        <p:spPr>
          <a:xfrm>
            <a:off x="7717574" y="3781949"/>
            <a:ext cx="350520" cy="35052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8" name="椭圆 57"/>
          <p:cNvSpPr/>
          <p:nvPr/>
        </p:nvSpPr>
        <p:spPr>
          <a:xfrm>
            <a:off x="4572000" y="4483953"/>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9" name="椭圆 58"/>
          <p:cNvSpPr/>
          <p:nvPr/>
        </p:nvSpPr>
        <p:spPr>
          <a:xfrm>
            <a:off x="3042954" y="3673935"/>
            <a:ext cx="350520" cy="35052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0" name="椭圆 59"/>
          <p:cNvSpPr/>
          <p:nvPr/>
        </p:nvSpPr>
        <p:spPr>
          <a:xfrm>
            <a:off x="3614430" y="3081997"/>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1" name="椭圆 60"/>
          <p:cNvSpPr/>
          <p:nvPr/>
        </p:nvSpPr>
        <p:spPr>
          <a:xfrm>
            <a:off x="2357422" y="4841125"/>
            <a:ext cx="302375" cy="302375"/>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2" name="椭圆 31"/>
          <p:cNvSpPr/>
          <p:nvPr/>
        </p:nvSpPr>
        <p:spPr>
          <a:xfrm>
            <a:off x="6357950" y="4741899"/>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2" name="椭圆 61"/>
          <p:cNvSpPr/>
          <p:nvPr/>
        </p:nvSpPr>
        <p:spPr>
          <a:xfrm>
            <a:off x="5290456" y="4672444"/>
            <a:ext cx="305403" cy="305403"/>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Tree>
    <p:extLst>
      <p:ext uri="{BB962C8B-B14F-4D97-AF65-F5344CB8AC3E}">
        <p14:creationId xmlns:p14="http://schemas.microsoft.com/office/powerpoint/2010/main" xmlns="" val="1158186136"/>
      </p:ext>
    </p:extLst>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2"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1+#ppt_w/2"/>
                                          </p:val>
                                        </p:tav>
                                        <p:tav tm="100000">
                                          <p:val>
                                            <p:strVal val="#ppt_x"/>
                                          </p:val>
                                        </p:tav>
                                      </p:tavLst>
                                    </p:anim>
                                    <p:anim calcmode="lin" valueType="num">
                                      <p:cBhvr additive="base">
                                        <p:cTn id="17" dur="500" fill="hold"/>
                                        <p:tgtEl>
                                          <p:spTgt spid="35"/>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0-#ppt_w/2"/>
                                          </p:val>
                                        </p:tav>
                                        <p:tav tm="100000">
                                          <p:val>
                                            <p:strVal val="#ppt_x"/>
                                          </p:val>
                                        </p:tav>
                                      </p:tavLst>
                                    </p:anim>
                                    <p:anim calcmode="lin" valueType="num">
                                      <p:cBhvr additive="base">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childTnLst>
                          </p:cTn>
                        </p:par>
                        <p:par>
                          <p:cTn id="28" fill="hold">
                            <p:stCondLst>
                              <p:cond delay="1500"/>
                            </p:stCondLst>
                            <p:childTnLst>
                              <p:par>
                                <p:cTn id="29" presetID="16" presetClass="entr" presetSubtype="21" fill="hold" grpId="0" nodeType="afterEffect">
                                  <p:stCondLst>
                                    <p:cond delay="0"/>
                                  </p:stCondLst>
                                  <p:childTnLst>
                                    <p:set>
                                      <p:cBhvr>
                                        <p:cTn id="30" dur="1" fill="hold">
                                          <p:stCondLst>
                                            <p:cond delay="0"/>
                                          </p:stCondLst>
                                        </p:cTn>
                                        <p:tgtEl>
                                          <p:spTgt spid="42">
                                            <p:txEl>
                                              <p:pRg st="0" end="0"/>
                                            </p:txEl>
                                          </p:spTgt>
                                        </p:tgtEl>
                                        <p:attrNameLst>
                                          <p:attrName>style.visibility</p:attrName>
                                        </p:attrNameLst>
                                      </p:cBhvr>
                                      <p:to>
                                        <p:strVal val="visible"/>
                                      </p:to>
                                    </p:set>
                                    <p:animEffect transition="in" filter="barn(inVertical)">
                                      <p:cBhvr>
                                        <p:cTn id="31" dur="500"/>
                                        <p:tgtEl>
                                          <p:spTgt spid="42">
                                            <p:txEl>
                                              <p:pRg st="0" end="0"/>
                                            </p:txEl>
                                          </p:spTgt>
                                        </p:tgtEl>
                                      </p:cBhvr>
                                    </p:animEffect>
                                  </p:childTnLst>
                                </p:cTn>
                              </p:par>
                            </p:childTnLst>
                          </p:cTn>
                        </p:par>
                        <p:par>
                          <p:cTn id="32" fill="hold">
                            <p:stCondLst>
                              <p:cond delay="2000"/>
                            </p:stCondLst>
                            <p:childTnLst>
                              <p:par>
                                <p:cTn id="33" presetID="26" presetClass="emph" presetSubtype="0" repeatCount="indefinite" fill="hold" nodeType="afterEffect">
                                  <p:stCondLst>
                                    <p:cond delay="0"/>
                                  </p:stCondLst>
                                  <p:childTnLst>
                                    <p:animEffect transition="out" filter="fade">
                                      <p:cBhvr>
                                        <p:cTn id="34" dur="500" tmFilter="0, 0; .2, .5; .8, .5; 1, 0"/>
                                        <p:tgtEl>
                                          <p:spTgt spid="42">
                                            <p:txEl>
                                              <p:pRg st="0" end="0"/>
                                            </p:txEl>
                                          </p:spTgt>
                                        </p:tgtEl>
                                      </p:cBhvr>
                                    </p:animEffect>
                                    <p:animScale>
                                      <p:cBhvr>
                                        <p:cTn id="35" dur="250" autoRev="1" fill="hold"/>
                                        <p:tgtEl>
                                          <p:spTgt spid="42">
                                            <p:txEl>
                                              <p:pRg st="0" end="0"/>
                                            </p:txEl>
                                          </p:spTgt>
                                        </p:tgtEl>
                                      </p:cBhvr>
                                      <p:by x="105000" y="105000"/>
                                    </p:animScale>
                                  </p:childTnLst>
                                </p:cTn>
                              </p:par>
                            </p:childTnLst>
                          </p:cTn>
                        </p:par>
                        <p:par>
                          <p:cTn id="36" fill="hold">
                            <p:stCondLst>
                              <p:cond delay="2500"/>
                            </p:stCondLst>
                            <p:childTnLst>
                              <p:par>
                                <p:cTn id="37" presetID="49" presetClass="entr" presetSubtype="0" decel="10000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anim calcmode="lin" valueType="num">
                                      <p:cBhvr>
                                        <p:cTn id="41" dur="500" fill="hold"/>
                                        <p:tgtEl>
                                          <p:spTgt spid="44"/>
                                        </p:tgtEl>
                                        <p:attrNameLst>
                                          <p:attrName>style.rotation</p:attrName>
                                        </p:attrNameLst>
                                      </p:cBhvr>
                                      <p:tavLst>
                                        <p:tav tm="0">
                                          <p:val>
                                            <p:fltVal val="360"/>
                                          </p:val>
                                        </p:tav>
                                        <p:tav tm="100000">
                                          <p:val>
                                            <p:fltVal val="0"/>
                                          </p:val>
                                        </p:tav>
                                      </p:tavLst>
                                    </p:anim>
                                    <p:animEffect transition="in" filter="fade">
                                      <p:cBhvr>
                                        <p:cTn id="42" dur="500"/>
                                        <p:tgtEl>
                                          <p:spTgt spid="44"/>
                                        </p:tgtEl>
                                      </p:cBhvr>
                                    </p:animEffect>
                                  </p:childTnLst>
                                </p:cTn>
                              </p:par>
                            </p:childTnLst>
                          </p:cTn>
                        </p:par>
                        <p:par>
                          <p:cTn id="43" fill="hold">
                            <p:stCondLst>
                              <p:cond delay="3000"/>
                            </p:stCondLst>
                            <p:childTnLst>
                              <p:par>
                                <p:cTn id="44" presetID="53" presetClass="entr" presetSubtype="528" fill="hold" grpId="0" nodeType="afterEffect">
                                  <p:stCondLst>
                                    <p:cond delay="0"/>
                                  </p:stCondLst>
                                  <p:childTnLst>
                                    <p:set>
                                      <p:cBhvr>
                                        <p:cTn id="45" dur="1" fill="hold">
                                          <p:stCondLst>
                                            <p:cond delay="0"/>
                                          </p:stCondLst>
                                        </p:cTn>
                                        <p:tgtEl>
                                          <p:spTgt spid="56"/>
                                        </p:tgtEl>
                                        <p:attrNameLst>
                                          <p:attrName>style.visibility</p:attrName>
                                        </p:attrNameLst>
                                      </p:cBhvr>
                                      <p:to>
                                        <p:strVal val="visible"/>
                                      </p:to>
                                    </p:set>
                                    <p:anim calcmode="lin" valueType="num">
                                      <p:cBhvr>
                                        <p:cTn id="46" dur="500" fill="hold"/>
                                        <p:tgtEl>
                                          <p:spTgt spid="56"/>
                                        </p:tgtEl>
                                        <p:attrNameLst>
                                          <p:attrName>ppt_w</p:attrName>
                                        </p:attrNameLst>
                                      </p:cBhvr>
                                      <p:tavLst>
                                        <p:tav tm="0">
                                          <p:val>
                                            <p:fltVal val="0"/>
                                          </p:val>
                                        </p:tav>
                                        <p:tav tm="100000">
                                          <p:val>
                                            <p:strVal val="#ppt_w"/>
                                          </p:val>
                                        </p:tav>
                                      </p:tavLst>
                                    </p:anim>
                                    <p:anim calcmode="lin" valueType="num">
                                      <p:cBhvr>
                                        <p:cTn id="47" dur="500" fill="hold"/>
                                        <p:tgtEl>
                                          <p:spTgt spid="56"/>
                                        </p:tgtEl>
                                        <p:attrNameLst>
                                          <p:attrName>ppt_h</p:attrName>
                                        </p:attrNameLst>
                                      </p:cBhvr>
                                      <p:tavLst>
                                        <p:tav tm="0">
                                          <p:val>
                                            <p:fltVal val="0"/>
                                          </p:val>
                                        </p:tav>
                                        <p:tav tm="100000">
                                          <p:val>
                                            <p:strVal val="#ppt_h"/>
                                          </p:val>
                                        </p:tav>
                                      </p:tavLst>
                                    </p:anim>
                                    <p:animEffect transition="in" filter="fade">
                                      <p:cBhvr>
                                        <p:cTn id="48" dur="500"/>
                                        <p:tgtEl>
                                          <p:spTgt spid="56"/>
                                        </p:tgtEl>
                                      </p:cBhvr>
                                    </p:animEffect>
                                    <p:anim calcmode="lin" valueType="num">
                                      <p:cBhvr>
                                        <p:cTn id="49" dur="500" fill="hold"/>
                                        <p:tgtEl>
                                          <p:spTgt spid="56"/>
                                        </p:tgtEl>
                                        <p:attrNameLst>
                                          <p:attrName>ppt_x</p:attrName>
                                        </p:attrNameLst>
                                      </p:cBhvr>
                                      <p:tavLst>
                                        <p:tav tm="0">
                                          <p:val>
                                            <p:fltVal val="0.5"/>
                                          </p:val>
                                        </p:tav>
                                        <p:tav tm="100000">
                                          <p:val>
                                            <p:strVal val="#ppt_x"/>
                                          </p:val>
                                        </p:tav>
                                      </p:tavLst>
                                    </p:anim>
                                    <p:anim calcmode="lin" valueType="num">
                                      <p:cBhvr>
                                        <p:cTn id="50" dur="500" fill="hold"/>
                                        <p:tgtEl>
                                          <p:spTgt spid="56"/>
                                        </p:tgtEl>
                                        <p:attrNameLst>
                                          <p:attrName>ppt_y</p:attrName>
                                        </p:attrNameLst>
                                      </p:cBhvr>
                                      <p:tavLst>
                                        <p:tav tm="0">
                                          <p:val>
                                            <p:fltVal val="0.5"/>
                                          </p:val>
                                        </p:tav>
                                        <p:tav tm="100000">
                                          <p:val>
                                            <p:strVal val="#ppt_y"/>
                                          </p:val>
                                        </p:tav>
                                      </p:tavLst>
                                    </p:anim>
                                  </p:childTnLst>
                                </p:cTn>
                              </p:par>
                              <p:par>
                                <p:cTn id="51" presetID="53" presetClass="entr" presetSubtype="528" fill="hold" grpId="0" nodeType="withEffect">
                                  <p:stCondLst>
                                    <p:cond delay="250"/>
                                  </p:stCondLst>
                                  <p:childTnLst>
                                    <p:set>
                                      <p:cBhvr>
                                        <p:cTn id="52" dur="1" fill="hold">
                                          <p:stCondLst>
                                            <p:cond delay="0"/>
                                          </p:stCondLst>
                                        </p:cTn>
                                        <p:tgtEl>
                                          <p:spTgt spid="48"/>
                                        </p:tgtEl>
                                        <p:attrNameLst>
                                          <p:attrName>style.visibility</p:attrName>
                                        </p:attrNameLst>
                                      </p:cBhvr>
                                      <p:to>
                                        <p:strVal val="visible"/>
                                      </p:to>
                                    </p:set>
                                    <p:anim calcmode="lin" valueType="num">
                                      <p:cBhvr>
                                        <p:cTn id="53" dur="500" fill="hold"/>
                                        <p:tgtEl>
                                          <p:spTgt spid="48"/>
                                        </p:tgtEl>
                                        <p:attrNameLst>
                                          <p:attrName>ppt_w</p:attrName>
                                        </p:attrNameLst>
                                      </p:cBhvr>
                                      <p:tavLst>
                                        <p:tav tm="0">
                                          <p:val>
                                            <p:fltVal val="0"/>
                                          </p:val>
                                        </p:tav>
                                        <p:tav tm="100000">
                                          <p:val>
                                            <p:strVal val="#ppt_w"/>
                                          </p:val>
                                        </p:tav>
                                      </p:tavLst>
                                    </p:anim>
                                    <p:anim calcmode="lin" valueType="num">
                                      <p:cBhvr>
                                        <p:cTn id="54" dur="500" fill="hold"/>
                                        <p:tgtEl>
                                          <p:spTgt spid="48"/>
                                        </p:tgtEl>
                                        <p:attrNameLst>
                                          <p:attrName>ppt_h</p:attrName>
                                        </p:attrNameLst>
                                      </p:cBhvr>
                                      <p:tavLst>
                                        <p:tav tm="0">
                                          <p:val>
                                            <p:fltVal val="0"/>
                                          </p:val>
                                        </p:tav>
                                        <p:tav tm="100000">
                                          <p:val>
                                            <p:strVal val="#ppt_h"/>
                                          </p:val>
                                        </p:tav>
                                      </p:tavLst>
                                    </p:anim>
                                    <p:animEffect transition="in" filter="fade">
                                      <p:cBhvr>
                                        <p:cTn id="55" dur="500"/>
                                        <p:tgtEl>
                                          <p:spTgt spid="48"/>
                                        </p:tgtEl>
                                      </p:cBhvr>
                                    </p:animEffect>
                                    <p:anim calcmode="lin" valueType="num">
                                      <p:cBhvr>
                                        <p:cTn id="56" dur="500" fill="hold"/>
                                        <p:tgtEl>
                                          <p:spTgt spid="48"/>
                                        </p:tgtEl>
                                        <p:attrNameLst>
                                          <p:attrName>ppt_x</p:attrName>
                                        </p:attrNameLst>
                                      </p:cBhvr>
                                      <p:tavLst>
                                        <p:tav tm="0">
                                          <p:val>
                                            <p:fltVal val="0.5"/>
                                          </p:val>
                                        </p:tav>
                                        <p:tav tm="100000">
                                          <p:val>
                                            <p:strVal val="#ppt_x"/>
                                          </p:val>
                                        </p:tav>
                                      </p:tavLst>
                                    </p:anim>
                                    <p:anim calcmode="lin" valueType="num">
                                      <p:cBhvr>
                                        <p:cTn id="57" dur="500" fill="hold"/>
                                        <p:tgtEl>
                                          <p:spTgt spid="48"/>
                                        </p:tgtEl>
                                        <p:attrNameLst>
                                          <p:attrName>ppt_y</p:attrName>
                                        </p:attrNameLst>
                                      </p:cBhvr>
                                      <p:tavLst>
                                        <p:tav tm="0">
                                          <p:val>
                                            <p:fltVal val="0.5"/>
                                          </p:val>
                                        </p:tav>
                                        <p:tav tm="100000">
                                          <p:val>
                                            <p:strVal val="#ppt_y"/>
                                          </p:val>
                                        </p:tav>
                                      </p:tavLst>
                                    </p:anim>
                                  </p:childTnLst>
                                </p:cTn>
                              </p:par>
                              <p:par>
                                <p:cTn id="58" presetID="53" presetClass="entr" presetSubtype="528" fill="hold" grpId="0" nodeType="withEffect">
                                  <p:stCondLst>
                                    <p:cond delay="500"/>
                                  </p:stCondLst>
                                  <p:childTnLst>
                                    <p:set>
                                      <p:cBhvr>
                                        <p:cTn id="59" dur="1" fill="hold">
                                          <p:stCondLst>
                                            <p:cond delay="0"/>
                                          </p:stCondLst>
                                        </p:cTn>
                                        <p:tgtEl>
                                          <p:spTgt spid="54"/>
                                        </p:tgtEl>
                                        <p:attrNameLst>
                                          <p:attrName>style.visibility</p:attrName>
                                        </p:attrNameLst>
                                      </p:cBhvr>
                                      <p:to>
                                        <p:strVal val="visible"/>
                                      </p:to>
                                    </p:set>
                                    <p:anim calcmode="lin" valueType="num">
                                      <p:cBhvr>
                                        <p:cTn id="60" dur="500" fill="hold"/>
                                        <p:tgtEl>
                                          <p:spTgt spid="54"/>
                                        </p:tgtEl>
                                        <p:attrNameLst>
                                          <p:attrName>ppt_w</p:attrName>
                                        </p:attrNameLst>
                                      </p:cBhvr>
                                      <p:tavLst>
                                        <p:tav tm="0">
                                          <p:val>
                                            <p:fltVal val="0"/>
                                          </p:val>
                                        </p:tav>
                                        <p:tav tm="100000">
                                          <p:val>
                                            <p:strVal val="#ppt_w"/>
                                          </p:val>
                                        </p:tav>
                                      </p:tavLst>
                                    </p:anim>
                                    <p:anim calcmode="lin" valueType="num">
                                      <p:cBhvr>
                                        <p:cTn id="61" dur="500" fill="hold"/>
                                        <p:tgtEl>
                                          <p:spTgt spid="54"/>
                                        </p:tgtEl>
                                        <p:attrNameLst>
                                          <p:attrName>ppt_h</p:attrName>
                                        </p:attrNameLst>
                                      </p:cBhvr>
                                      <p:tavLst>
                                        <p:tav tm="0">
                                          <p:val>
                                            <p:fltVal val="0"/>
                                          </p:val>
                                        </p:tav>
                                        <p:tav tm="100000">
                                          <p:val>
                                            <p:strVal val="#ppt_h"/>
                                          </p:val>
                                        </p:tav>
                                      </p:tavLst>
                                    </p:anim>
                                    <p:animEffect transition="in" filter="fade">
                                      <p:cBhvr>
                                        <p:cTn id="62" dur="500"/>
                                        <p:tgtEl>
                                          <p:spTgt spid="54"/>
                                        </p:tgtEl>
                                      </p:cBhvr>
                                    </p:animEffect>
                                    <p:anim calcmode="lin" valueType="num">
                                      <p:cBhvr>
                                        <p:cTn id="63" dur="500" fill="hold"/>
                                        <p:tgtEl>
                                          <p:spTgt spid="54"/>
                                        </p:tgtEl>
                                        <p:attrNameLst>
                                          <p:attrName>ppt_x</p:attrName>
                                        </p:attrNameLst>
                                      </p:cBhvr>
                                      <p:tavLst>
                                        <p:tav tm="0">
                                          <p:val>
                                            <p:fltVal val="0.5"/>
                                          </p:val>
                                        </p:tav>
                                        <p:tav tm="100000">
                                          <p:val>
                                            <p:strVal val="#ppt_x"/>
                                          </p:val>
                                        </p:tav>
                                      </p:tavLst>
                                    </p:anim>
                                    <p:anim calcmode="lin" valueType="num">
                                      <p:cBhvr>
                                        <p:cTn id="64" dur="500" fill="hold"/>
                                        <p:tgtEl>
                                          <p:spTgt spid="54"/>
                                        </p:tgtEl>
                                        <p:attrNameLst>
                                          <p:attrName>ppt_y</p:attrName>
                                        </p:attrNameLst>
                                      </p:cBhvr>
                                      <p:tavLst>
                                        <p:tav tm="0">
                                          <p:val>
                                            <p:fltVal val="0.5"/>
                                          </p:val>
                                        </p:tav>
                                        <p:tav tm="100000">
                                          <p:val>
                                            <p:strVal val="#ppt_y"/>
                                          </p:val>
                                        </p:tav>
                                      </p:tavLst>
                                    </p:anim>
                                  </p:childTnLst>
                                </p:cTn>
                              </p:par>
                              <p:par>
                                <p:cTn id="65" presetID="53" presetClass="entr" presetSubtype="528" fill="hold" grpId="0" nodeType="withEffect">
                                  <p:stCondLst>
                                    <p:cond delay="750"/>
                                  </p:stCondLst>
                                  <p:childTnLst>
                                    <p:set>
                                      <p:cBhvr>
                                        <p:cTn id="66" dur="1" fill="hold">
                                          <p:stCondLst>
                                            <p:cond delay="0"/>
                                          </p:stCondLst>
                                        </p:cTn>
                                        <p:tgtEl>
                                          <p:spTgt spid="53"/>
                                        </p:tgtEl>
                                        <p:attrNameLst>
                                          <p:attrName>style.visibility</p:attrName>
                                        </p:attrNameLst>
                                      </p:cBhvr>
                                      <p:to>
                                        <p:strVal val="visible"/>
                                      </p:to>
                                    </p:set>
                                    <p:anim calcmode="lin" valueType="num">
                                      <p:cBhvr>
                                        <p:cTn id="67" dur="500" fill="hold"/>
                                        <p:tgtEl>
                                          <p:spTgt spid="53"/>
                                        </p:tgtEl>
                                        <p:attrNameLst>
                                          <p:attrName>ppt_w</p:attrName>
                                        </p:attrNameLst>
                                      </p:cBhvr>
                                      <p:tavLst>
                                        <p:tav tm="0">
                                          <p:val>
                                            <p:fltVal val="0"/>
                                          </p:val>
                                        </p:tav>
                                        <p:tav tm="100000">
                                          <p:val>
                                            <p:strVal val="#ppt_w"/>
                                          </p:val>
                                        </p:tav>
                                      </p:tavLst>
                                    </p:anim>
                                    <p:anim calcmode="lin" valueType="num">
                                      <p:cBhvr>
                                        <p:cTn id="68" dur="500" fill="hold"/>
                                        <p:tgtEl>
                                          <p:spTgt spid="53"/>
                                        </p:tgtEl>
                                        <p:attrNameLst>
                                          <p:attrName>ppt_h</p:attrName>
                                        </p:attrNameLst>
                                      </p:cBhvr>
                                      <p:tavLst>
                                        <p:tav tm="0">
                                          <p:val>
                                            <p:fltVal val="0"/>
                                          </p:val>
                                        </p:tav>
                                        <p:tav tm="100000">
                                          <p:val>
                                            <p:strVal val="#ppt_h"/>
                                          </p:val>
                                        </p:tav>
                                      </p:tavLst>
                                    </p:anim>
                                    <p:animEffect transition="in" filter="fade">
                                      <p:cBhvr>
                                        <p:cTn id="69" dur="500"/>
                                        <p:tgtEl>
                                          <p:spTgt spid="53"/>
                                        </p:tgtEl>
                                      </p:cBhvr>
                                    </p:animEffect>
                                    <p:anim calcmode="lin" valueType="num">
                                      <p:cBhvr>
                                        <p:cTn id="70" dur="500" fill="hold"/>
                                        <p:tgtEl>
                                          <p:spTgt spid="53"/>
                                        </p:tgtEl>
                                        <p:attrNameLst>
                                          <p:attrName>ppt_x</p:attrName>
                                        </p:attrNameLst>
                                      </p:cBhvr>
                                      <p:tavLst>
                                        <p:tav tm="0">
                                          <p:val>
                                            <p:fltVal val="0.5"/>
                                          </p:val>
                                        </p:tav>
                                        <p:tav tm="100000">
                                          <p:val>
                                            <p:strVal val="#ppt_x"/>
                                          </p:val>
                                        </p:tav>
                                      </p:tavLst>
                                    </p:anim>
                                    <p:anim calcmode="lin" valueType="num">
                                      <p:cBhvr>
                                        <p:cTn id="71" dur="500" fill="hold"/>
                                        <p:tgtEl>
                                          <p:spTgt spid="53"/>
                                        </p:tgtEl>
                                        <p:attrNameLst>
                                          <p:attrName>ppt_y</p:attrName>
                                        </p:attrNameLst>
                                      </p:cBhvr>
                                      <p:tavLst>
                                        <p:tav tm="0">
                                          <p:val>
                                            <p:fltVal val="0.5"/>
                                          </p:val>
                                        </p:tav>
                                        <p:tav tm="100000">
                                          <p:val>
                                            <p:strVal val="#ppt_y"/>
                                          </p:val>
                                        </p:tav>
                                      </p:tavLst>
                                    </p:anim>
                                  </p:childTnLst>
                                </p:cTn>
                              </p:par>
                              <p:par>
                                <p:cTn id="72" presetID="53" presetClass="entr" presetSubtype="528" fill="hold" grpId="0" nodeType="withEffect">
                                  <p:stCondLst>
                                    <p:cond delay="1000"/>
                                  </p:stCondLst>
                                  <p:childTnLst>
                                    <p:set>
                                      <p:cBhvr>
                                        <p:cTn id="73" dur="1" fill="hold">
                                          <p:stCondLst>
                                            <p:cond delay="0"/>
                                          </p:stCondLst>
                                        </p:cTn>
                                        <p:tgtEl>
                                          <p:spTgt spid="61"/>
                                        </p:tgtEl>
                                        <p:attrNameLst>
                                          <p:attrName>style.visibility</p:attrName>
                                        </p:attrNameLst>
                                      </p:cBhvr>
                                      <p:to>
                                        <p:strVal val="visible"/>
                                      </p:to>
                                    </p:set>
                                    <p:anim calcmode="lin" valueType="num">
                                      <p:cBhvr>
                                        <p:cTn id="74" dur="500" fill="hold"/>
                                        <p:tgtEl>
                                          <p:spTgt spid="61"/>
                                        </p:tgtEl>
                                        <p:attrNameLst>
                                          <p:attrName>ppt_w</p:attrName>
                                        </p:attrNameLst>
                                      </p:cBhvr>
                                      <p:tavLst>
                                        <p:tav tm="0">
                                          <p:val>
                                            <p:fltVal val="0"/>
                                          </p:val>
                                        </p:tav>
                                        <p:tav tm="100000">
                                          <p:val>
                                            <p:strVal val="#ppt_w"/>
                                          </p:val>
                                        </p:tav>
                                      </p:tavLst>
                                    </p:anim>
                                    <p:anim calcmode="lin" valueType="num">
                                      <p:cBhvr>
                                        <p:cTn id="75" dur="500" fill="hold"/>
                                        <p:tgtEl>
                                          <p:spTgt spid="61"/>
                                        </p:tgtEl>
                                        <p:attrNameLst>
                                          <p:attrName>ppt_h</p:attrName>
                                        </p:attrNameLst>
                                      </p:cBhvr>
                                      <p:tavLst>
                                        <p:tav tm="0">
                                          <p:val>
                                            <p:fltVal val="0"/>
                                          </p:val>
                                        </p:tav>
                                        <p:tav tm="100000">
                                          <p:val>
                                            <p:strVal val="#ppt_h"/>
                                          </p:val>
                                        </p:tav>
                                      </p:tavLst>
                                    </p:anim>
                                    <p:animEffect transition="in" filter="fade">
                                      <p:cBhvr>
                                        <p:cTn id="76" dur="500"/>
                                        <p:tgtEl>
                                          <p:spTgt spid="61"/>
                                        </p:tgtEl>
                                      </p:cBhvr>
                                    </p:animEffect>
                                    <p:anim calcmode="lin" valueType="num">
                                      <p:cBhvr>
                                        <p:cTn id="77" dur="500" fill="hold"/>
                                        <p:tgtEl>
                                          <p:spTgt spid="61"/>
                                        </p:tgtEl>
                                        <p:attrNameLst>
                                          <p:attrName>ppt_x</p:attrName>
                                        </p:attrNameLst>
                                      </p:cBhvr>
                                      <p:tavLst>
                                        <p:tav tm="0">
                                          <p:val>
                                            <p:fltVal val="0.5"/>
                                          </p:val>
                                        </p:tav>
                                        <p:tav tm="100000">
                                          <p:val>
                                            <p:strVal val="#ppt_x"/>
                                          </p:val>
                                        </p:tav>
                                      </p:tavLst>
                                    </p:anim>
                                    <p:anim calcmode="lin" valueType="num">
                                      <p:cBhvr>
                                        <p:cTn id="78" dur="500" fill="hold"/>
                                        <p:tgtEl>
                                          <p:spTgt spid="61"/>
                                        </p:tgtEl>
                                        <p:attrNameLst>
                                          <p:attrName>ppt_y</p:attrName>
                                        </p:attrNameLst>
                                      </p:cBhvr>
                                      <p:tavLst>
                                        <p:tav tm="0">
                                          <p:val>
                                            <p:fltVal val="0.5"/>
                                          </p:val>
                                        </p:tav>
                                        <p:tav tm="100000">
                                          <p:val>
                                            <p:strVal val="#ppt_y"/>
                                          </p:val>
                                        </p:tav>
                                      </p:tavLst>
                                    </p:anim>
                                  </p:childTnLst>
                                </p:cTn>
                              </p:par>
                              <p:par>
                                <p:cTn id="79" presetID="53" presetClass="entr" presetSubtype="528" fill="hold" grpId="0" nodeType="withEffect">
                                  <p:stCondLst>
                                    <p:cond delay="1250"/>
                                  </p:stCondLst>
                                  <p:childTnLst>
                                    <p:set>
                                      <p:cBhvr>
                                        <p:cTn id="80" dur="1" fill="hold">
                                          <p:stCondLst>
                                            <p:cond delay="0"/>
                                          </p:stCondLst>
                                        </p:cTn>
                                        <p:tgtEl>
                                          <p:spTgt spid="55"/>
                                        </p:tgtEl>
                                        <p:attrNameLst>
                                          <p:attrName>style.visibility</p:attrName>
                                        </p:attrNameLst>
                                      </p:cBhvr>
                                      <p:to>
                                        <p:strVal val="visible"/>
                                      </p:to>
                                    </p:set>
                                    <p:anim calcmode="lin" valueType="num">
                                      <p:cBhvr>
                                        <p:cTn id="81" dur="500" fill="hold"/>
                                        <p:tgtEl>
                                          <p:spTgt spid="55"/>
                                        </p:tgtEl>
                                        <p:attrNameLst>
                                          <p:attrName>ppt_w</p:attrName>
                                        </p:attrNameLst>
                                      </p:cBhvr>
                                      <p:tavLst>
                                        <p:tav tm="0">
                                          <p:val>
                                            <p:fltVal val="0"/>
                                          </p:val>
                                        </p:tav>
                                        <p:tav tm="100000">
                                          <p:val>
                                            <p:strVal val="#ppt_w"/>
                                          </p:val>
                                        </p:tav>
                                      </p:tavLst>
                                    </p:anim>
                                    <p:anim calcmode="lin" valueType="num">
                                      <p:cBhvr>
                                        <p:cTn id="82" dur="500" fill="hold"/>
                                        <p:tgtEl>
                                          <p:spTgt spid="55"/>
                                        </p:tgtEl>
                                        <p:attrNameLst>
                                          <p:attrName>ppt_h</p:attrName>
                                        </p:attrNameLst>
                                      </p:cBhvr>
                                      <p:tavLst>
                                        <p:tav tm="0">
                                          <p:val>
                                            <p:fltVal val="0"/>
                                          </p:val>
                                        </p:tav>
                                        <p:tav tm="100000">
                                          <p:val>
                                            <p:strVal val="#ppt_h"/>
                                          </p:val>
                                        </p:tav>
                                      </p:tavLst>
                                    </p:anim>
                                    <p:animEffect transition="in" filter="fade">
                                      <p:cBhvr>
                                        <p:cTn id="83" dur="500"/>
                                        <p:tgtEl>
                                          <p:spTgt spid="55"/>
                                        </p:tgtEl>
                                      </p:cBhvr>
                                    </p:animEffect>
                                    <p:anim calcmode="lin" valueType="num">
                                      <p:cBhvr>
                                        <p:cTn id="84" dur="500" fill="hold"/>
                                        <p:tgtEl>
                                          <p:spTgt spid="55"/>
                                        </p:tgtEl>
                                        <p:attrNameLst>
                                          <p:attrName>ppt_x</p:attrName>
                                        </p:attrNameLst>
                                      </p:cBhvr>
                                      <p:tavLst>
                                        <p:tav tm="0">
                                          <p:val>
                                            <p:fltVal val="0.5"/>
                                          </p:val>
                                        </p:tav>
                                        <p:tav tm="100000">
                                          <p:val>
                                            <p:strVal val="#ppt_x"/>
                                          </p:val>
                                        </p:tav>
                                      </p:tavLst>
                                    </p:anim>
                                    <p:anim calcmode="lin" valueType="num">
                                      <p:cBhvr>
                                        <p:cTn id="85" dur="500" fill="hold"/>
                                        <p:tgtEl>
                                          <p:spTgt spid="55"/>
                                        </p:tgtEl>
                                        <p:attrNameLst>
                                          <p:attrName>ppt_y</p:attrName>
                                        </p:attrNameLst>
                                      </p:cBhvr>
                                      <p:tavLst>
                                        <p:tav tm="0">
                                          <p:val>
                                            <p:fltVal val="0.5"/>
                                          </p:val>
                                        </p:tav>
                                        <p:tav tm="100000">
                                          <p:val>
                                            <p:strVal val="#ppt_y"/>
                                          </p:val>
                                        </p:tav>
                                      </p:tavLst>
                                    </p:anim>
                                  </p:childTnLst>
                                </p:cTn>
                              </p:par>
                              <p:par>
                                <p:cTn id="86" presetID="53" presetClass="entr" presetSubtype="528" fill="hold" grpId="0" nodeType="withEffect">
                                  <p:stCondLst>
                                    <p:cond delay="1500"/>
                                  </p:stCondLst>
                                  <p:childTnLst>
                                    <p:set>
                                      <p:cBhvr>
                                        <p:cTn id="87" dur="1" fill="hold">
                                          <p:stCondLst>
                                            <p:cond delay="0"/>
                                          </p:stCondLst>
                                        </p:cTn>
                                        <p:tgtEl>
                                          <p:spTgt spid="50"/>
                                        </p:tgtEl>
                                        <p:attrNameLst>
                                          <p:attrName>style.visibility</p:attrName>
                                        </p:attrNameLst>
                                      </p:cBhvr>
                                      <p:to>
                                        <p:strVal val="visible"/>
                                      </p:to>
                                    </p:set>
                                    <p:anim calcmode="lin" valueType="num">
                                      <p:cBhvr>
                                        <p:cTn id="88" dur="500" fill="hold"/>
                                        <p:tgtEl>
                                          <p:spTgt spid="50"/>
                                        </p:tgtEl>
                                        <p:attrNameLst>
                                          <p:attrName>ppt_w</p:attrName>
                                        </p:attrNameLst>
                                      </p:cBhvr>
                                      <p:tavLst>
                                        <p:tav tm="0">
                                          <p:val>
                                            <p:fltVal val="0"/>
                                          </p:val>
                                        </p:tav>
                                        <p:tav tm="100000">
                                          <p:val>
                                            <p:strVal val="#ppt_w"/>
                                          </p:val>
                                        </p:tav>
                                      </p:tavLst>
                                    </p:anim>
                                    <p:anim calcmode="lin" valueType="num">
                                      <p:cBhvr>
                                        <p:cTn id="89" dur="500" fill="hold"/>
                                        <p:tgtEl>
                                          <p:spTgt spid="50"/>
                                        </p:tgtEl>
                                        <p:attrNameLst>
                                          <p:attrName>ppt_h</p:attrName>
                                        </p:attrNameLst>
                                      </p:cBhvr>
                                      <p:tavLst>
                                        <p:tav tm="0">
                                          <p:val>
                                            <p:fltVal val="0"/>
                                          </p:val>
                                        </p:tav>
                                        <p:tav tm="100000">
                                          <p:val>
                                            <p:strVal val="#ppt_h"/>
                                          </p:val>
                                        </p:tav>
                                      </p:tavLst>
                                    </p:anim>
                                    <p:animEffect transition="in" filter="fade">
                                      <p:cBhvr>
                                        <p:cTn id="90" dur="500"/>
                                        <p:tgtEl>
                                          <p:spTgt spid="50"/>
                                        </p:tgtEl>
                                      </p:cBhvr>
                                    </p:animEffect>
                                    <p:anim calcmode="lin" valueType="num">
                                      <p:cBhvr>
                                        <p:cTn id="91" dur="500" fill="hold"/>
                                        <p:tgtEl>
                                          <p:spTgt spid="50"/>
                                        </p:tgtEl>
                                        <p:attrNameLst>
                                          <p:attrName>ppt_x</p:attrName>
                                        </p:attrNameLst>
                                      </p:cBhvr>
                                      <p:tavLst>
                                        <p:tav tm="0">
                                          <p:val>
                                            <p:fltVal val="0.5"/>
                                          </p:val>
                                        </p:tav>
                                        <p:tav tm="100000">
                                          <p:val>
                                            <p:strVal val="#ppt_x"/>
                                          </p:val>
                                        </p:tav>
                                      </p:tavLst>
                                    </p:anim>
                                    <p:anim calcmode="lin" valueType="num">
                                      <p:cBhvr>
                                        <p:cTn id="92" dur="500" fill="hold"/>
                                        <p:tgtEl>
                                          <p:spTgt spid="50"/>
                                        </p:tgtEl>
                                        <p:attrNameLst>
                                          <p:attrName>ppt_y</p:attrName>
                                        </p:attrNameLst>
                                      </p:cBhvr>
                                      <p:tavLst>
                                        <p:tav tm="0">
                                          <p:val>
                                            <p:fltVal val="0.5"/>
                                          </p:val>
                                        </p:tav>
                                        <p:tav tm="100000">
                                          <p:val>
                                            <p:strVal val="#ppt_y"/>
                                          </p:val>
                                        </p:tav>
                                      </p:tavLst>
                                    </p:anim>
                                  </p:childTnLst>
                                </p:cTn>
                              </p:par>
                              <p:par>
                                <p:cTn id="93" presetID="53" presetClass="entr" presetSubtype="528" fill="hold" grpId="0" nodeType="withEffect">
                                  <p:stCondLst>
                                    <p:cond delay="1750"/>
                                  </p:stCondLst>
                                  <p:childTnLst>
                                    <p:set>
                                      <p:cBhvr>
                                        <p:cTn id="94" dur="1" fill="hold">
                                          <p:stCondLst>
                                            <p:cond delay="0"/>
                                          </p:stCondLst>
                                        </p:cTn>
                                        <p:tgtEl>
                                          <p:spTgt spid="59"/>
                                        </p:tgtEl>
                                        <p:attrNameLst>
                                          <p:attrName>style.visibility</p:attrName>
                                        </p:attrNameLst>
                                      </p:cBhvr>
                                      <p:to>
                                        <p:strVal val="visible"/>
                                      </p:to>
                                    </p:set>
                                    <p:anim calcmode="lin" valueType="num">
                                      <p:cBhvr>
                                        <p:cTn id="95" dur="500" fill="hold"/>
                                        <p:tgtEl>
                                          <p:spTgt spid="59"/>
                                        </p:tgtEl>
                                        <p:attrNameLst>
                                          <p:attrName>ppt_w</p:attrName>
                                        </p:attrNameLst>
                                      </p:cBhvr>
                                      <p:tavLst>
                                        <p:tav tm="0">
                                          <p:val>
                                            <p:fltVal val="0"/>
                                          </p:val>
                                        </p:tav>
                                        <p:tav tm="100000">
                                          <p:val>
                                            <p:strVal val="#ppt_w"/>
                                          </p:val>
                                        </p:tav>
                                      </p:tavLst>
                                    </p:anim>
                                    <p:anim calcmode="lin" valueType="num">
                                      <p:cBhvr>
                                        <p:cTn id="96" dur="500" fill="hold"/>
                                        <p:tgtEl>
                                          <p:spTgt spid="59"/>
                                        </p:tgtEl>
                                        <p:attrNameLst>
                                          <p:attrName>ppt_h</p:attrName>
                                        </p:attrNameLst>
                                      </p:cBhvr>
                                      <p:tavLst>
                                        <p:tav tm="0">
                                          <p:val>
                                            <p:fltVal val="0"/>
                                          </p:val>
                                        </p:tav>
                                        <p:tav tm="100000">
                                          <p:val>
                                            <p:strVal val="#ppt_h"/>
                                          </p:val>
                                        </p:tav>
                                      </p:tavLst>
                                    </p:anim>
                                    <p:animEffect transition="in" filter="fade">
                                      <p:cBhvr>
                                        <p:cTn id="97" dur="500"/>
                                        <p:tgtEl>
                                          <p:spTgt spid="59"/>
                                        </p:tgtEl>
                                      </p:cBhvr>
                                    </p:animEffect>
                                    <p:anim calcmode="lin" valueType="num">
                                      <p:cBhvr>
                                        <p:cTn id="98" dur="500" fill="hold"/>
                                        <p:tgtEl>
                                          <p:spTgt spid="59"/>
                                        </p:tgtEl>
                                        <p:attrNameLst>
                                          <p:attrName>ppt_x</p:attrName>
                                        </p:attrNameLst>
                                      </p:cBhvr>
                                      <p:tavLst>
                                        <p:tav tm="0">
                                          <p:val>
                                            <p:fltVal val="0.5"/>
                                          </p:val>
                                        </p:tav>
                                        <p:tav tm="100000">
                                          <p:val>
                                            <p:strVal val="#ppt_x"/>
                                          </p:val>
                                        </p:tav>
                                      </p:tavLst>
                                    </p:anim>
                                    <p:anim calcmode="lin" valueType="num">
                                      <p:cBhvr>
                                        <p:cTn id="99" dur="500" fill="hold"/>
                                        <p:tgtEl>
                                          <p:spTgt spid="59"/>
                                        </p:tgtEl>
                                        <p:attrNameLst>
                                          <p:attrName>ppt_y</p:attrName>
                                        </p:attrNameLst>
                                      </p:cBhvr>
                                      <p:tavLst>
                                        <p:tav tm="0">
                                          <p:val>
                                            <p:fltVal val="0.5"/>
                                          </p:val>
                                        </p:tav>
                                        <p:tav tm="100000">
                                          <p:val>
                                            <p:strVal val="#ppt_y"/>
                                          </p:val>
                                        </p:tav>
                                      </p:tavLst>
                                    </p:anim>
                                  </p:childTnLst>
                                </p:cTn>
                              </p:par>
                              <p:par>
                                <p:cTn id="100" presetID="53" presetClass="entr" presetSubtype="528" fill="hold" grpId="0" nodeType="withEffect">
                                  <p:stCondLst>
                                    <p:cond delay="2000"/>
                                  </p:stCondLst>
                                  <p:childTnLst>
                                    <p:set>
                                      <p:cBhvr>
                                        <p:cTn id="101" dur="1" fill="hold">
                                          <p:stCondLst>
                                            <p:cond delay="0"/>
                                          </p:stCondLst>
                                        </p:cTn>
                                        <p:tgtEl>
                                          <p:spTgt spid="58"/>
                                        </p:tgtEl>
                                        <p:attrNameLst>
                                          <p:attrName>style.visibility</p:attrName>
                                        </p:attrNameLst>
                                      </p:cBhvr>
                                      <p:to>
                                        <p:strVal val="visible"/>
                                      </p:to>
                                    </p:set>
                                    <p:anim calcmode="lin" valueType="num">
                                      <p:cBhvr>
                                        <p:cTn id="102" dur="500" fill="hold"/>
                                        <p:tgtEl>
                                          <p:spTgt spid="58"/>
                                        </p:tgtEl>
                                        <p:attrNameLst>
                                          <p:attrName>ppt_w</p:attrName>
                                        </p:attrNameLst>
                                      </p:cBhvr>
                                      <p:tavLst>
                                        <p:tav tm="0">
                                          <p:val>
                                            <p:fltVal val="0"/>
                                          </p:val>
                                        </p:tav>
                                        <p:tav tm="100000">
                                          <p:val>
                                            <p:strVal val="#ppt_w"/>
                                          </p:val>
                                        </p:tav>
                                      </p:tavLst>
                                    </p:anim>
                                    <p:anim calcmode="lin" valueType="num">
                                      <p:cBhvr>
                                        <p:cTn id="103" dur="500" fill="hold"/>
                                        <p:tgtEl>
                                          <p:spTgt spid="58"/>
                                        </p:tgtEl>
                                        <p:attrNameLst>
                                          <p:attrName>ppt_h</p:attrName>
                                        </p:attrNameLst>
                                      </p:cBhvr>
                                      <p:tavLst>
                                        <p:tav tm="0">
                                          <p:val>
                                            <p:fltVal val="0"/>
                                          </p:val>
                                        </p:tav>
                                        <p:tav tm="100000">
                                          <p:val>
                                            <p:strVal val="#ppt_h"/>
                                          </p:val>
                                        </p:tav>
                                      </p:tavLst>
                                    </p:anim>
                                    <p:animEffect transition="in" filter="fade">
                                      <p:cBhvr>
                                        <p:cTn id="104" dur="500"/>
                                        <p:tgtEl>
                                          <p:spTgt spid="58"/>
                                        </p:tgtEl>
                                      </p:cBhvr>
                                    </p:animEffect>
                                    <p:anim calcmode="lin" valueType="num">
                                      <p:cBhvr>
                                        <p:cTn id="105" dur="500" fill="hold"/>
                                        <p:tgtEl>
                                          <p:spTgt spid="58"/>
                                        </p:tgtEl>
                                        <p:attrNameLst>
                                          <p:attrName>ppt_x</p:attrName>
                                        </p:attrNameLst>
                                      </p:cBhvr>
                                      <p:tavLst>
                                        <p:tav tm="0">
                                          <p:val>
                                            <p:fltVal val="0.5"/>
                                          </p:val>
                                        </p:tav>
                                        <p:tav tm="100000">
                                          <p:val>
                                            <p:strVal val="#ppt_x"/>
                                          </p:val>
                                        </p:tav>
                                      </p:tavLst>
                                    </p:anim>
                                    <p:anim calcmode="lin" valueType="num">
                                      <p:cBhvr>
                                        <p:cTn id="106" dur="500" fill="hold"/>
                                        <p:tgtEl>
                                          <p:spTgt spid="58"/>
                                        </p:tgtEl>
                                        <p:attrNameLst>
                                          <p:attrName>ppt_y</p:attrName>
                                        </p:attrNameLst>
                                      </p:cBhvr>
                                      <p:tavLst>
                                        <p:tav tm="0">
                                          <p:val>
                                            <p:fltVal val="0.5"/>
                                          </p:val>
                                        </p:tav>
                                        <p:tav tm="100000">
                                          <p:val>
                                            <p:strVal val="#ppt_y"/>
                                          </p:val>
                                        </p:tav>
                                      </p:tavLst>
                                    </p:anim>
                                  </p:childTnLst>
                                </p:cTn>
                              </p:par>
                              <p:par>
                                <p:cTn id="107" presetID="53" presetClass="entr" presetSubtype="528" fill="hold" grpId="0" nodeType="withEffect">
                                  <p:stCondLst>
                                    <p:cond delay="2250"/>
                                  </p:stCondLst>
                                  <p:childTnLst>
                                    <p:set>
                                      <p:cBhvr>
                                        <p:cTn id="108" dur="1" fill="hold">
                                          <p:stCondLst>
                                            <p:cond delay="0"/>
                                          </p:stCondLst>
                                        </p:cTn>
                                        <p:tgtEl>
                                          <p:spTgt spid="60"/>
                                        </p:tgtEl>
                                        <p:attrNameLst>
                                          <p:attrName>style.visibility</p:attrName>
                                        </p:attrNameLst>
                                      </p:cBhvr>
                                      <p:to>
                                        <p:strVal val="visible"/>
                                      </p:to>
                                    </p:set>
                                    <p:anim calcmode="lin" valueType="num">
                                      <p:cBhvr>
                                        <p:cTn id="109" dur="500" fill="hold"/>
                                        <p:tgtEl>
                                          <p:spTgt spid="60"/>
                                        </p:tgtEl>
                                        <p:attrNameLst>
                                          <p:attrName>ppt_w</p:attrName>
                                        </p:attrNameLst>
                                      </p:cBhvr>
                                      <p:tavLst>
                                        <p:tav tm="0">
                                          <p:val>
                                            <p:fltVal val="0"/>
                                          </p:val>
                                        </p:tav>
                                        <p:tav tm="100000">
                                          <p:val>
                                            <p:strVal val="#ppt_w"/>
                                          </p:val>
                                        </p:tav>
                                      </p:tavLst>
                                    </p:anim>
                                    <p:anim calcmode="lin" valueType="num">
                                      <p:cBhvr>
                                        <p:cTn id="110" dur="500" fill="hold"/>
                                        <p:tgtEl>
                                          <p:spTgt spid="60"/>
                                        </p:tgtEl>
                                        <p:attrNameLst>
                                          <p:attrName>ppt_h</p:attrName>
                                        </p:attrNameLst>
                                      </p:cBhvr>
                                      <p:tavLst>
                                        <p:tav tm="0">
                                          <p:val>
                                            <p:fltVal val="0"/>
                                          </p:val>
                                        </p:tav>
                                        <p:tav tm="100000">
                                          <p:val>
                                            <p:strVal val="#ppt_h"/>
                                          </p:val>
                                        </p:tav>
                                      </p:tavLst>
                                    </p:anim>
                                    <p:animEffect transition="in" filter="fade">
                                      <p:cBhvr>
                                        <p:cTn id="111" dur="500"/>
                                        <p:tgtEl>
                                          <p:spTgt spid="60"/>
                                        </p:tgtEl>
                                      </p:cBhvr>
                                    </p:animEffect>
                                    <p:anim calcmode="lin" valueType="num">
                                      <p:cBhvr>
                                        <p:cTn id="112" dur="500" fill="hold"/>
                                        <p:tgtEl>
                                          <p:spTgt spid="60"/>
                                        </p:tgtEl>
                                        <p:attrNameLst>
                                          <p:attrName>ppt_x</p:attrName>
                                        </p:attrNameLst>
                                      </p:cBhvr>
                                      <p:tavLst>
                                        <p:tav tm="0">
                                          <p:val>
                                            <p:fltVal val="0.5"/>
                                          </p:val>
                                        </p:tav>
                                        <p:tav tm="100000">
                                          <p:val>
                                            <p:strVal val="#ppt_x"/>
                                          </p:val>
                                        </p:tav>
                                      </p:tavLst>
                                    </p:anim>
                                    <p:anim calcmode="lin" valueType="num">
                                      <p:cBhvr>
                                        <p:cTn id="113" dur="500" fill="hold"/>
                                        <p:tgtEl>
                                          <p:spTgt spid="60"/>
                                        </p:tgtEl>
                                        <p:attrNameLst>
                                          <p:attrName>ppt_y</p:attrName>
                                        </p:attrNameLst>
                                      </p:cBhvr>
                                      <p:tavLst>
                                        <p:tav tm="0">
                                          <p:val>
                                            <p:fltVal val="0.5"/>
                                          </p:val>
                                        </p:tav>
                                        <p:tav tm="100000">
                                          <p:val>
                                            <p:strVal val="#ppt_y"/>
                                          </p:val>
                                        </p:tav>
                                      </p:tavLst>
                                    </p:anim>
                                  </p:childTnLst>
                                </p:cTn>
                              </p:par>
                            </p:childTnLst>
                          </p:cTn>
                        </p:par>
                        <p:par>
                          <p:cTn id="114" fill="hold">
                            <p:stCondLst>
                              <p:cond delay="5750"/>
                            </p:stCondLst>
                            <p:childTnLst>
                              <p:par>
                                <p:cTn id="115" presetID="53" presetClass="entr" presetSubtype="528" fill="hold" grpId="0" nodeType="afterEffect">
                                  <p:stCondLst>
                                    <p:cond delay="0"/>
                                  </p:stCondLst>
                                  <p:childTnLst>
                                    <p:set>
                                      <p:cBhvr>
                                        <p:cTn id="116" dur="1" fill="hold">
                                          <p:stCondLst>
                                            <p:cond delay="0"/>
                                          </p:stCondLst>
                                        </p:cTn>
                                        <p:tgtEl>
                                          <p:spTgt spid="52"/>
                                        </p:tgtEl>
                                        <p:attrNameLst>
                                          <p:attrName>style.visibility</p:attrName>
                                        </p:attrNameLst>
                                      </p:cBhvr>
                                      <p:to>
                                        <p:strVal val="visible"/>
                                      </p:to>
                                    </p:set>
                                    <p:anim calcmode="lin" valueType="num">
                                      <p:cBhvr>
                                        <p:cTn id="117" dur="500" fill="hold"/>
                                        <p:tgtEl>
                                          <p:spTgt spid="52"/>
                                        </p:tgtEl>
                                        <p:attrNameLst>
                                          <p:attrName>ppt_w</p:attrName>
                                        </p:attrNameLst>
                                      </p:cBhvr>
                                      <p:tavLst>
                                        <p:tav tm="0">
                                          <p:val>
                                            <p:fltVal val="0"/>
                                          </p:val>
                                        </p:tav>
                                        <p:tav tm="100000">
                                          <p:val>
                                            <p:strVal val="#ppt_w"/>
                                          </p:val>
                                        </p:tav>
                                      </p:tavLst>
                                    </p:anim>
                                    <p:anim calcmode="lin" valueType="num">
                                      <p:cBhvr>
                                        <p:cTn id="118" dur="500" fill="hold"/>
                                        <p:tgtEl>
                                          <p:spTgt spid="52"/>
                                        </p:tgtEl>
                                        <p:attrNameLst>
                                          <p:attrName>ppt_h</p:attrName>
                                        </p:attrNameLst>
                                      </p:cBhvr>
                                      <p:tavLst>
                                        <p:tav tm="0">
                                          <p:val>
                                            <p:fltVal val="0"/>
                                          </p:val>
                                        </p:tav>
                                        <p:tav tm="100000">
                                          <p:val>
                                            <p:strVal val="#ppt_h"/>
                                          </p:val>
                                        </p:tav>
                                      </p:tavLst>
                                    </p:anim>
                                    <p:animEffect transition="in" filter="fade">
                                      <p:cBhvr>
                                        <p:cTn id="119" dur="500"/>
                                        <p:tgtEl>
                                          <p:spTgt spid="52"/>
                                        </p:tgtEl>
                                      </p:cBhvr>
                                    </p:animEffect>
                                    <p:anim calcmode="lin" valueType="num">
                                      <p:cBhvr>
                                        <p:cTn id="120" dur="500" fill="hold"/>
                                        <p:tgtEl>
                                          <p:spTgt spid="52"/>
                                        </p:tgtEl>
                                        <p:attrNameLst>
                                          <p:attrName>ppt_x</p:attrName>
                                        </p:attrNameLst>
                                      </p:cBhvr>
                                      <p:tavLst>
                                        <p:tav tm="0">
                                          <p:val>
                                            <p:fltVal val="0.5"/>
                                          </p:val>
                                        </p:tav>
                                        <p:tav tm="100000">
                                          <p:val>
                                            <p:strVal val="#ppt_x"/>
                                          </p:val>
                                        </p:tav>
                                      </p:tavLst>
                                    </p:anim>
                                    <p:anim calcmode="lin" valueType="num">
                                      <p:cBhvr>
                                        <p:cTn id="121" dur="500" fill="hold"/>
                                        <p:tgtEl>
                                          <p:spTgt spid="52"/>
                                        </p:tgtEl>
                                        <p:attrNameLst>
                                          <p:attrName>ppt_y</p:attrName>
                                        </p:attrNameLst>
                                      </p:cBhvr>
                                      <p:tavLst>
                                        <p:tav tm="0">
                                          <p:val>
                                            <p:fltVal val="0.5"/>
                                          </p:val>
                                        </p:tav>
                                        <p:tav tm="100000">
                                          <p:val>
                                            <p:strVal val="#ppt_y"/>
                                          </p:val>
                                        </p:tav>
                                      </p:tavLst>
                                    </p:anim>
                                  </p:childTnLst>
                                </p:cTn>
                              </p:par>
                              <p:par>
                                <p:cTn id="122" presetID="53" presetClass="entr" presetSubtype="528" fill="hold" grpId="0" nodeType="withEffect">
                                  <p:stCondLst>
                                    <p:cond delay="250"/>
                                  </p:stCondLst>
                                  <p:childTnLst>
                                    <p:set>
                                      <p:cBhvr>
                                        <p:cTn id="123" dur="1" fill="hold">
                                          <p:stCondLst>
                                            <p:cond delay="0"/>
                                          </p:stCondLst>
                                        </p:cTn>
                                        <p:tgtEl>
                                          <p:spTgt spid="57"/>
                                        </p:tgtEl>
                                        <p:attrNameLst>
                                          <p:attrName>style.visibility</p:attrName>
                                        </p:attrNameLst>
                                      </p:cBhvr>
                                      <p:to>
                                        <p:strVal val="visible"/>
                                      </p:to>
                                    </p:set>
                                    <p:anim calcmode="lin" valueType="num">
                                      <p:cBhvr>
                                        <p:cTn id="124" dur="500" fill="hold"/>
                                        <p:tgtEl>
                                          <p:spTgt spid="57"/>
                                        </p:tgtEl>
                                        <p:attrNameLst>
                                          <p:attrName>ppt_w</p:attrName>
                                        </p:attrNameLst>
                                      </p:cBhvr>
                                      <p:tavLst>
                                        <p:tav tm="0">
                                          <p:val>
                                            <p:fltVal val="0"/>
                                          </p:val>
                                        </p:tav>
                                        <p:tav tm="100000">
                                          <p:val>
                                            <p:strVal val="#ppt_w"/>
                                          </p:val>
                                        </p:tav>
                                      </p:tavLst>
                                    </p:anim>
                                    <p:anim calcmode="lin" valueType="num">
                                      <p:cBhvr>
                                        <p:cTn id="125" dur="500" fill="hold"/>
                                        <p:tgtEl>
                                          <p:spTgt spid="57"/>
                                        </p:tgtEl>
                                        <p:attrNameLst>
                                          <p:attrName>ppt_h</p:attrName>
                                        </p:attrNameLst>
                                      </p:cBhvr>
                                      <p:tavLst>
                                        <p:tav tm="0">
                                          <p:val>
                                            <p:fltVal val="0"/>
                                          </p:val>
                                        </p:tav>
                                        <p:tav tm="100000">
                                          <p:val>
                                            <p:strVal val="#ppt_h"/>
                                          </p:val>
                                        </p:tav>
                                      </p:tavLst>
                                    </p:anim>
                                    <p:animEffect transition="in" filter="fade">
                                      <p:cBhvr>
                                        <p:cTn id="126" dur="500"/>
                                        <p:tgtEl>
                                          <p:spTgt spid="57"/>
                                        </p:tgtEl>
                                      </p:cBhvr>
                                    </p:animEffect>
                                    <p:anim calcmode="lin" valueType="num">
                                      <p:cBhvr>
                                        <p:cTn id="127" dur="500" fill="hold"/>
                                        <p:tgtEl>
                                          <p:spTgt spid="57"/>
                                        </p:tgtEl>
                                        <p:attrNameLst>
                                          <p:attrName>ppt_x</p:attrName>
                                        </p:attrNameLst>
                                      </p:cBhvr>
                                      <p:tavLst>
                                        <p:tav tm="0">
                                          <p:val>
                                            <p:fltVal val="0.5"/>
                                          </p:val>
                                        </p:tav>
                                        <p:tav tm="100000">
                                          <p:val>
                                            <p:strVal val="#ppt_x"/>
                                          </p:val>
                                        </p:tav>
                                      </p:tavLst>
                                    </p:anim>
                                    <p:anim calcmode="lin" valueType="num">
                                      <p:cBhvr>
                                        <p:cTn id="128" dur="500" fill="hold"/>
                                        <p:tgtEl>
                                          <p:spTgt spid="57"/>
                                        </p:tgtEl>
                                        <p:attrNameLst>
                                          <p:attrName>ppt_y</p:attrName>
                                        </p:attrNameLst>
                                      </p:cBhvr>
                                      <p:tavLst>
                                        <p:tav tm="0">
                                          <p:val>
                                            <p:fltVal val="0.5"/>
                                          </p:val>
                                        </p:tav>
                                        <p:tav tm="100000">
                                          <p:val>
                                            <p:strVal val="#ppt_y"/>
                                          </p:val>
                                        </p:tav>
                                      </p:tavLst>
                                    </p:anim>
                                  </p:childTnLst>
                                </p:cTn>
                              </p:par>
                              <p:par>
                                <p:cTn id="129" presetID="53" presetClass="entr" presetSubtype="528" fill="hold" grpId="0" nodeType="withEffect">
                                  <p:stCondLst>
                                    <p:cond delay="500"/>
                                  </p:stCondLst>
                                  <p:childTnLst>
                                    <p:set>
                                      <p:cBhvr>
                                        <p:cTn id="130" dur="1" fill="hold">
                                          <p:stCondLst>
                                            <p:cond delay="0"/>
                                          </p:stCondLst>
                                        </p:cTn>
                                        <p:tgtEl>
                                          <p:spTgt spid="51"/>
                                        </p:tgtEl>
                                        <p:attrNameLst>
                                          <p:attrName>style.visibility</p:attrName>
                                        </p:attrNameLst>
                                      </p:cBhvr>
                                      <p:to>
                                        <p:strVal val="visible"/>
                                      </p:to>
                                    </p:set>
                                    <p:anim calcmode="lin" valueType="num">
                                      <p:cBhvr>
                                        <p:cTn id="131" dur="500" fill="hold"/>
                                        <p:tgtEl>
                                          <p:spTgt spid="51"/>
                                        </p:tgtEl>
                                        <p:attrNameLst>
                                          <p:attrName>ppt_w</p:attrName>
                                        </p:attrNameLst>
                                      </p:cBhvr>
                                      <p:tavLst>
                                        <p:tav tm="0">
                                          <p:val>
                                            <p:fltVal val="0"/>
                                          </p:val>
                                        </p:tav>
                                        <p:tav tm="100000">
                                          <p:val>
                                            <p:strVal val="#ppt_w"/>
                                          </p:val>
                                        </p:tav>
                                      </p:tavLst>
                                    </p:anim>
                                    <p:anim calcmode="lin" valueType="num">
                                      <p:cBhvr>
                                        <p:cTn id="132" dur="500" fill="hold"/>
                                        <p:tgtEl>
                                          <p:spTgt spid="51"/>
                                        </p:tgtEl>
                                        <p:attrNameLst>
                                          <p:attrName>ppt_h</p:attrName>
                                        </p:attrNameLst>
                                      </p:cBhvr>
                                      <p:tavLst>
                                        <p:tav tm="0">
                                          <p:val>
                                            <p:fltVal val="0"/>
                                          </p:val>
                                        </p:tav>
                                        <p:tav tm="100000">
                                          <p:val>
                                            <p:strVal val="#ppt_h"/>
                                          </p:val>
                                        </p:tav>
                                      </p:tavLst>
                                    </p:anim>
                                    <p:animEffect transition="in" filter="fade">
                                      <p:cBhvr>
                                        <p:cTn id="133" dur="500"/>
                                        <p:tgtEl>
                                          <p:spTgt spid="51"/>
                                        </p:tgtEl>
                                      </p:cBhvr>
                                    </p:animEffect>
                                    <p:anim calcmode="lin" valueType="num">
                                      <p:cBhvr>
                                        <p:cTn id="134" dur="500" fill="hold"/>
                                        <p:tgtEl>
                                          <p:spTgt spid="51"/>
                                        </p:tgtEl>
                                        <p:attrNameLst>
                                          <p:attrName>ppt_x</p:attrName>
                                        </p:attrNameLst>
                                      </p:cBhvr>
                                      <p:tavLst>
                                        <p:tav tm="0">
                                          <p:val>
                                            <p:fltVal val="0.5"/>
                                          </p:val>
                                        </p:tav>
                                        <p:tav tm="100000">
                                          <p:val>
                                            <p:strVal val="#ppt_x"/>
                                          </p:val>
                                        </p:tav>
                                      </p:tavLst>
                                    </p:anim>
                                    <p:anim calcmode="lin" valueType="num">
                                      <p:cBhvr>
                                        <p:cTn id="135" dur="500" fill="hold"/>
                                        <p:tgtEl>
                                          <p:spTgt spid="51"/>
                                        </p:tgtEl>
                                        <p:attrNameLst>
                                          <p:attrName>ppt_y</p:attrName>
                                        </p:attrNameLst>
                                      </p:cBhvr>
                                      <p:tavLst>
                                        <p:tav tm="0">
                                          <p:val>
                                            <p:fltVal val="0.5"/>
                                          </p:val>
                                        </p:tav>
                                        <p:tav tm="100000">
                                          <p:val>
                                            <p:strVal val="#ppt_y"/>
                                          </p:val>
                                        </p:tav>
                                      </p:tavLst>
                                    </p:anim>
                                  </p:childTnLst>
                                </p:cTn>
                              </p:par>
                              <p:par>
                                <p:cTn id="136" presetID="53" presetClass="entr" presetSubtype="528" fill="hold" grpId="0" nodeType="withEffect">
                                  <p:stCondLst>
                                    <p:cond delay="750"/>
                                  </p:stCondLst>
                                  <p:childTnLst>
                                    <p:set>
                                      <p:cBhvr>
                                        <p:cTn id="137" dur="1" fill="hold">
                                          <p:stCondLst>
                                            <p:cond delay="0"/>
                                          </p:stCondLst>
                                        </p:cTn>
                                        <p:tgtEl>
                                          <p:spTgt spid="49"/>
                                        </p:tgtEl>
                                        <p:attrNameLst>
                                          <p:attrName>style.visibility</p:attrName>
                                        </p:attrNameLst>
                                      </p:cBhvr>
                                      <p:to>
                                        <p:strVal val="visible"/>
                                      </p:to>
                                    </p:set>
                                    <p:anim calcmode="lin" valueType="num">
                                      <p:cBhvr>
                                        <p:cTn id="138" dur="500" fill="hold"/>
                                        <p:tgtEl>
                                          <p:spTgt spid="49"/>
                                        </p:tgtEl>
                                        <p:attrNameLst>
                                          <p:attrName>ppt_w</p:attrName>
                                        </p:attrNameLst>
                                      </p:cBhvr>
                                      <p:tavLst>
                                        <p:tav tm="0">
                                          <p:val>
                                            <p:fltVal val="0"/>
                                          </p:val>
                                        </p:tav>
                                        <p:tav tm="100000">
                                          <p:val>
                                            <p:strVal val="#ppt_w"/>
                                          </p:val>
                                        </p:tav>
                                      </p:tavLst>
                                    </p:anim>
                                    <p:anim calcmode="lin" valueType="num">
                                      <p:cBhvr>
                                        <p:cTn id="139" dur="500" fill="hold"/>
                                        <p:tgtEl>
                                          <p:spTgt spid="49"/>
                                        </p:tgtEl>
                                        <p:attrNameLst>
                                          <p:attrName>ppt_h</p:attrName>
                                        </p:attrNameLst>
                                      </p:cBhvr>
                                      <p:tavLst>
                                        <p:tav tm="0">
                                          <p:val>
                                            <p:fltVal val="0"/>
                                          </p:val>
                                        </p:tav>
                                        <p:tav tm="100000">
                                          <p:val>
                                            <p:strVal val="#ppt_h"/>
                                          </p:val>
                                        </p:tav>
                                      </p:tavLst>
                                    </p:anim>
                                    <p:animEffect transition="in" filter="fade">
                                      <p:cBhvr>
                                        <p:cTn id="140" dur="500"/>
                                        <p:tgtEl>
                                          <p:spTgt spid="49"/>
                                        </p:tgtEl>
                                      </p:cBhvr>
                                    </p:animEffect>
                                    <p:anim calcmode="lin" valueType="num">
                                      <p:cBhvr>
                                        <p:cTn id="141" dur="500" fill="hold"/>
                                        <p:tgtEl>
                                          <p:spTgt spid="49"/>
                                        </p:tgtEl>
                                        <p:attrNameLst>
                                          <p:attrName>ppt_x</p:attrName>
                                        </p:attrNameLst>
                                      </p:cBhvr>
                                      <p:tavLst>
                                        <p:tav tm="0">
                                          <p:val>
                                            <p:fltVal val="0.5"/>
                                          </p:val>
                                        </p:tav>
                                        <p:tav tm="100000">
                                          <p:val>
                                            <p:strVal val="#ppt_x"/>
                                          </p:val>
                                        </p:tav>
                                      </p:tavLst>
                                    </p:anim>
                                    <p:anim calcmode="lin" valueType="num">
                                      <p:cBhvr>
                                        <p:cTn id="142" dur="500" fill="hold"/>
                                        <p:tgtEl>
                                          <p:spTgt spid="49"/>
                                        </p:tgtEl>
                                        <p:attrNameLst>
                                          <p:attrName>ppt_y</p:attrName>
                                        </p:attrNameLst>
                                      </p:cBhvr>
                                      <p:tavLst>
                                        <p:tav tm="0">
                                          <p:val>
                                            <p:fltVal val="0.5"/>
                                          </p:val>
                                        </p:tav>
                                        <p:tav tm="100000">
                                          <p:val>
                                            <p:strVal val="#ppt_y"/>
                                          </p:val>
                                        </p:tav>
                                      </p:tavLst>
                                    </p:anim>
                                  </p:childTnLst>
                                </p:cTn>
                              </p:par>
                            </p:childTnLst>
                          </p:cTn>
                        </p:par>
                        <p:par>
                          <p:cTn id="143" fill="hold">
                            <p:stCondLst>
                              <p:cond delay="7000"/>
                            </p:stCondLst>
                            <p:childTnLst>
                              <p:par>
                                <p:cTn id="144" presetID="16" presetClass="entr" presetSubtype="42" fill="hold" grpId="0" nodeType="afterEffect">
                                  <p:stCondLst>
                                    <p:cond delay="0"/>
                                  </p:stCondLst>
                                  <p:childTnLst>
                                    <p:set>
                                      <p:cBhvr>
                                        <p:cTn id="145" dur="1" fill="hold">
                                          <p:stCondLst>
                                            <p:cond delay="0"/>
                                          </p:stCondLst>
                                        </p:cTn>
                                        <p:tgtEl>
                                          <p:spTgt spid="31"/>
                                        </p:tgtEl>
                                        <p:attrNameLst>
                                          <p:attrName>style.visibility</p:attrName>
                                        </p:attrNameLst>
                                      </p:cBhvr>
                                      <p:to>
                                        <p:strVal val="visible"/>
                                      </p:to>
                                    </p:set>
                                    <p:animEffect transition="in" filter="barn(outHorizontal)">
                                      <p:cBhvr>
                                        <p:cTn id="146" dur="500"/>
                                        <p:tgtEl>
                                          <p:spTgt spid="31"/>
                                        </p:tgtEl>
                                      </p:cBhvr>
                                    </p:animEffect>
                                  </p:childTnLst>
                                </p:cTn>
                              </p:par>
                              <p:par>
                                <p:cTn id="147" presetID="53" presetClass="entr" presetSubtype="528" fill="hold" grpId="0" nodeType="withEffect">
                                  <p:stCondLst>
                                    <p:cond delay="500"/>
                                  </p:stCondLst>
                                  <p:childTnLst>
                                    <p:set>
                                      <p:cBhvr>
                                        <p:cTn id="148" dur="1" fill="hold">
                                          <p:stCondLst>
                                            <p:cond delay="0"/>
                                          </p:stCondLst>
                                        </p:cTn>
                                        <p:tgtEl>
                                          <p:spTgt spid="62"/>
                                        </p:tgtEl>
                                        <p:attrNameLst>
                                          <p:attrName>style.visibility</p:attrName>
                                        </p:attrNameLst>
                                      </p:cBhvr>
                                      <p:to>
                                        <p:strVal val="visible"/>
                                      </p:to>
                                    </p:set>
                                    <p:anim calcmode="lin" valueType="num">
                                      <p:cBhvr>
                                        <p:cTn id="149" dur="500" fill="hold"/>
                                        <p:tgtEl>
                                          <p:spTgt spid="62"/>
                                        </p:tgtEl>
                                        <p:attrNameLst>
                                          <p:attrName>ppt_w</p:attrName>
                                        </p:attrNameLst>
                                      </p:cBhvr>
                                      <p:tavLst>
                                        <p:tav tm="0">
                                          <p:val>
                                            <p:fltVal val="0"/>
                                          </p:val>
                                        </p:tav>
                                        <p:tav tm="100000">
                                          <p:val>
                                            <p:strVal val="#ppt_w"/>
                                          </p:val>
                                        </p:tav>
                                      </p:tavLst>
                                    </p:anim>
                                    <p:anim calcmode="lin" valueType="num">
                                      <p:cBhvr>
                                        <p:cTn id="150" dur="500" fill="hold"/>
                                        <p:tgtEl>
                                          <p:spTgt spid="62"/>
                                        </p:tgtEl>
                                        <p:attrNameLst>
                                          <p:attrName>ppt_h</p:attrName>
                                        </p:attrNameLst>
                                      </p:cBhvr>
                                      <p:tavLst>
                                        <p:tav tm="0">
                                          <p:val>
                                            <p:fltVal val="0"/>
                                          </p:val>
                                        </p:tav>
                                        <p:tav tm="100000">
                                          <p:val>
                                            <p:strVal val="#ppt_h"/>
                                          </p:val>
                                        </p:tav>
                                      </p:tavLst>
                                    </p:anim>
                                    <p:animEffect transition="in" filter="fade">
                                      <p:cBhvr>
                                        <p:cTn id="151" dur="500"/>
                                        <p:tgtEl>
                                          <p:spTgt spid="62"/>
                                        </p:tgtEl>
                                      </p:cBhvr>
                                    </p:animEffect>
                                    <p:anim calcmode="lin" valueType="num">
                                      <p:cBhvr>
                                        <p:cTn id="152" dur="500" fill="hold"/>
                                        <p:tgtEl>
                                          <p:spTgt spid="62"/>
                                        </p:tgtEl>
                                        <p:attrNameLst>
                                          <p:attrName>ppt_x</p:attrName>
                                        </p:attrNameLst>
                                      </p:cBhvr>
                                      <p:tavLst>
                                        <p:tav tm="0">
                                          <p:val>
                                            <p:fltVal val="0.5"/>
                                          </p:val>
                                        </p:tav>
                                        <p:tav tm="100000">
                                          <p:val>
                                            <p:strVal val="#ppt_x"/>
                                          </p:val>
                                        </p:tav>
                                      </p:tavLst>
                                    </p:anim>
                                    <p:anim calcmode="lin" valueType="num">
                                      <p:cBhvr>
                                        <p:cTn id="153" dur="500" fill="hold"/>
                                        <p:tgtEl>
                                          <p:spTgt spid="62"/>
                                        </p:tgtEl>
                                        <p:attrNameLst>
                                          <p:attrName>ppt_y</p:attrName>
                                        </p:attrNameLst>
                                      </p:cBhvr>
                                      <p:tavLst>
                                        <p:tav tm="0">
                                          <p:val>
                                            <p:fltVal val="0.5"/>
                                          </p:val>
                                        </p:tav>
                                        <p:tav tm="100000">
                                          <p:val>
                                            <p:strVal val="#ppt_y"/>
                                          </p:val>
                                        </p:tav>
                                      </p:tavLst>
                                    </p:anim>
                                  </p:childTnLst>
                                </p:cTn>
                              </p:par>
                              <p:par>
                                <p:cTn id="154" presetID="53" presetClass="entr" presetSubtype="528" fill="hold" grpId="0" nodeType="withEffect">
                                  <p:stCondLst>
                                    <p:cond delay="750"/>
                                  </p:stCondLst>
                                  <p:childTnLst>
                                    <p:set>
                                      <p:cBhvr>
                                        <p:cTn id="155" dur="1" fill="hold">
                                          <p:stCondLst>
                                            <p:cond delay="0"/>
                                          </p:stCondLst>
                                        </p:cTn>
                                        <p:tgtEl>
                                          <p:spTgt spid="32"/>
                                        </p:tgtEl>
                                        <p:attrNameLst>
                                          <p:attrName>style.visibility</p:attrName>
                                        </p:attrNameLst>
                                      </p:cBhvr>
                                      <p:to>
                                        <p:strVal val="visible"/>
                                      </p:to>
                                    </p:set>
                                    <p:anim calcmode="lin" valueType="num">
                                      <p:cBhvr>
                                        <p:cTn id="156" dur="500" fill="hold"/>
                                        <p:tgtEl>
                                          <p:spTgt spid="32"/>
                                        </p:tgtEl>
                                        <p:attrNameLst>
                                          <p:attrName>ppt_w</p:attrName>
                                        </p:attrNameLst>
                                      </p:cBhvr>
                                      <p:tavLst>
                                        <p:tav tm="0">
                                          <p:val>
                                            <p:fltVal val="0"/>
                                          </p:val>
                                        </p:tav>
                                        <p:tav tm="100000">
                                          <p:val>
                                            <p:strVal val="#ppt_w"/>
                                          </p:val>
                                        </p:tav>
                                      </p:tavLst>
                                    </p:anim>
                                    <p:anim calcmode="lin" valueType="num">
                                      <p:cBhvr>
                                        <p:cTn id="157" dur="500" fill="hold"/>
                                        <p:tgtEl>
                                          <p:spTgt spid="32"/>
                                        </p:tgtEl>
                                        <p:attrNameLst>
                                          <p:attrName>ppt_h</p:attrName>
                                        </p:attrNameLst>
                                      </p:cBhvr>
                                      <p:tavLst>
                                        <p:tav tm="0">
                                          <p:val>
                                            <p:fltVal val="0"/>
                                          </p:val>
                                        </p:tav>
                                        <p:tav tm="100000">
                                          <p:val>
                                            <p:strVal val="#ppt_h"/>
                                          </p:val>
                                        </p:tav>
                                      </p:tavLst>
                                    </p:anim>
                                    <p:animEffect transition="in" filter="fade">
                                      <p:cBhvr>
                                        <p:cTn id="158" dur="500"/>
                                        <p:tgtEl>
                                          <p:spTgt spid="32"/>
                                        </p:tgtEl>
                                      </p:cBhvr>
                                    </p:animEffect>
                                    <p:anim calcmode="lin" valueType="num">
                                      <p:cBhvr>
                                        <p:cTn id="159" dur="500" fill="hold"/>
                                        <p:tgtEl>
                                          <p:spTgt spid="32"/>
                                        </p:tgtEl>
                                        <p:attrNameLst>
                                          <p:attrName>ppt_x</p:attrName>
                                        </p:attrNameLst>
                                      </p:cBhvr>
                                      <p:tavLst>
                                        <p:tav tm="0">
                                          <p:val>
                                            <p:fltVal val="0.5"/>
                                          </p:val>
                                        </p:tav>
                                        <p:tav tm="100000">
                                          <p:val>
                                            <p:strVal val="#ppt_x"/>
                                          </p:val>
                                        </p:tav>
                                      </p:tavLst>
                                    </p:anim>
                                    <p:anim calcmode="lin" valueType="num">
                                      <p:cBhvr>
                                        <p:cTn id="160" dur="500" fill="hold"/>
                                        <p:tgtEl>
                                          <p:spTgt spid="3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3" grpId="0" animBg="1"/>
      <p:bldP spid="34" grpId="0" animBg="1"/>
      <p:bldP spid="35" grpId="0" animBg="1"/>
      <p:bldP spid="36" grpId="0" animBg="1"/>
      <p:bldP spid="37" grpId="0" animBg="1"/>
      <p:bldP spid="42" grpId="0" build="allAtOnce"/>
      <p:bldP spid="44" grpId="0"/>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32" grpId="0" animBg="1"/>
      <p:bldP spid="6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 descr="C:\Users\Administrator\Desktop\111.png"/>
          <p:cNvPicPr>
            <a:picLocks noChangeAspect="1" noChangeArrowheads="1"/>
          </p:cNvPicPr>
          <p:nvPr/>
        </p:nvPicPr>
        <p:blipFill>
          <a:blip r:embed="rId10"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8" name="图片 27"/>
          <p:cNvPicPr>
            <a:picLocks noChangeAspect="1"/>
          </p:cNvPicPr>
          <p:nvPr/>
        </p:nvPicPr>
        <p:blipFill>
          <a:blip r:embed="rId11"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29"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r>
              <a:rPr lang="zh-CN" altLang="en-US" sz="2000" b="1" dirty="0" smtClean="0">
                <a:solidFill>
                  <a:srgbClr val="C00000"/>
                </a:solidFill>
                <a:ea typeface="思源黑体" pitchFamily="34" charset="-122"/>
                <a:sym typeface="+mn-ea"/>
              </a:rPr>
              <a:t>团队行为激励的方法</a:t>
            </a:r>
            <a:endParaRPr lang="zh-CN" altLang="en-US" sz="2000" b="1" dirty="0" smtClean="0">
              <a:solidFill>
                <a:srgbClr val="C00000"/>
              </a:solidFill>
              <a:latin typeface="Franklin Gothic Medium" panose="020B0603020102020204" pitchFamily="34" charset="0"/>
              <a:ea typeface="思源黑体" pitchFamily="34" charset="-122"/>
              <a:sym typeface="+mn-ea"/>
            </a:endParaRPr>
          </a:p>
        </p:txBody>
      </p:sp>
      <p:sp>
        <p:nvSpPr>
          <p:cNvPr id="30" name="MH_Other_4"/>
          <p:cNvSpPr/>
          <p:nvPr>
            <p:custDataLst>
              <p:tags r:id="rId1"/>
            </p:custDataLst>
          </p:nvPr>
        </p:nvSpPr>
        <p:spPr>
          <a:xfrm flipH="1">
            <a:off x="3621857" y="2372906"/>
            <a:ext cx="833438" cy="2195513"/>
          </a:xfrm>
          <a:custGeom>
            <a:avLst/>
            <a:gdLst>
              <a:gd name="connsiteX0" fmla="*/ 221247 w 863600"/>
              <a:gd name="connsiteY0" fmla="*/ 0 h 1825043"/>
              <a:gd name="connsiteX1" fmla="*/ 0 w 863600"/>
              <a:gd name="connsiteY1" fmla="*/ 221247 h 1825043"/>
              <a:gd name="connsiteX2" fmla="*/ 0 w 863600"/>
              <a:gd name="connsiteY2" fmla="*/ 1013461 h 1825043"/>
              <a:gd name="connsiteX3" fmla="*/ 0 w 863600"/>
              <a:gd name="connsiteY3" fmla="*/ 1615441 h 1825043"/>
              <a:gd name="connsiteX4" fmla="*/ 0 w 863600"/>
              <a:gd name="connsiteY4" fmla="*/ 1825043 h 1825043"/>
              <a:gd name="connsiteX5" fmla="*/ 140965 w 863600"/>
              <a:gd name="connsiteY5" fmla="*/ 1825043 h 1825043"/>
              <a:gd name="connsiteX6" fmla="*/ 140965 w 863600"/>
              <a:gd name="connsiteY6" fmla="*/ 1013461 h 1825043"/>
              <a:gd name="connsiteX7" fmla="*/ 140965 w 863600"/>
              <a:gd name="connsiteY7" fmla="*/ 221247 h 1825043"/>
              <a:gd name="connsiteX8" fmla="*/ 221247 w 863600"/>
              <a:gd name="connsiteY8" fmla="*/ 140965 h 1825043"/>
              <a:gd name="connsiteX9" fmla="*/ 863600 w 863600"/>
              <a:gd name="connsiteY9" fmla="*/ 140965 h 1825043"/>
              <a:gd name="connsiteX10" fmla="*/ 863600 w 863600"/>
              <a:gd name="connsiteY10" fmla="*/ 1 h 1825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63600" h="1825043">
                <a:moveTo>
                  <a:pt x="221247" y="0"/>
                </a:moveTo>
                <a:cubicBezTo>
                  <a:pt x="99056" y="0"/>
                  <a:pt x="0" y="99056"/>
                  <a:pt x="0" y="221247"/>
                </a:cubicBezTo>
                <a:lnTo>
                  <a:pt x="0" y="1013461"/>
                </a:lnTo>
                <a:lnTo>
                  <a:pt x="0" y="1615441"/>
                </a:lnTo>
                <a:lnTo>
                  <a:pt x="0" y="1825043"/>
                </a:lnTo>
                <a:lnTo>
                  <a:pt x="140965" y="1825043"/>
                </a:lnTo>
                <a:lnTo>
                  <a:pt x="140965" y="1013461"/>
                </a:lnTo>
                <a:lnTo>
                  <a:pt x="140965" y="221247"/>
                </a:lnTo>
                <a:cubicBezTo>
                  <a:pt x="140965" y="176908"/>
                  <a:pt x="176908" y="140965"/>
                  <a:pt x="221247" y="140965"/>
                </a:cubicBezTo>
                <a:lnTo>
                  <a:pt x="863600" y="140965"/>
                </a:lnTo>
                <a:lnTo>
                  <a:pt x="863600" y="1"/>
                </a:lnTo>
                <a:close/>
              </a:path>
            </a:pathLst>
          </a:custGeom>
          <a:solidFill>
            <a:srgbClr val="FFFFFF"/>
          </a:solidFill>
          <a:ln w="3175">
            <a:solidFill>
              <a:srgbClr val="EAEAEA"/>
            </a:solidFill>
          </a:ln>
          <a:effectLst>
            <a:outerShdw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fontAlgn="auto">
              <a:defRPr/>
            </a:pPr>
            <a:endParaRPr lang="zh-CN" altLang="en-US" noProof="1">
              <a:ea typeface="微软雅黑" panose="020B0503020204020204" pitchFamily="34" charset="-122"/>
            </a:endParaRPr>
          </a:p>
        </p:txBody>
      </p:sp>
      <p:sp>
        <p:nvSpPr>
          <p:cNvPr id="31" name="MH_Other_1"/>
          <p:cNvSpPr/>
          <p:nvPr>
            <p:custDataLst>
              <p:tags r:id="rId2"/>
            </p:custDataLst>
          </p:nvPr>
        </p:nvSpPr>
        <p:spPr>
          <a:xfrm>
            <a:off x="4743425" y="2982506"/>
            <a:ext cx="833438" cy="1606154"/>
          </a:xfrm>
          <a:custGeom>
            <a:avLst/>
            <a:gdLst>
              <a:gd name="connsiteX0" fmla="*/ 221247 w 863600"/>
              <a:gd name="connsiteY0" fmla="*/ 0 h 1615441"/>
              <a:gd name="connsiteX1" fmla="*/ 863600 w 863600"/>
              <a:gd name="connsiteY1" fmla="*/ 1 h 1615441"/>
              <a:gd name="connsiteX2" fmla="*/ 863600 w 863600"/>
              <a:gd name="connsiteY2" fmla="*/ 140965 h 1615441"/>
              <a:gd name="connsiteX3" fmla="*/ 221247 w 863600"/>
              <a:gd name="connsiteY3" fmla="*/ 140965 h 1615441"/>
              <a:gd name="connsiteX4" fmla="*/ 140965 w 863600"/>
              <a:gd name="connsiteY4" fmla="*/ 221247 h 1615441"/>
              <a:gd name="connsiteX5" fmla="*/ 140964 w 863600"/>
              <a:gd name="connsiteY5" fmla="*/ 1615441 h 1615441"/>
              <a:gd name="connsiteX6" fmla="*/ 0 w 863600"/>
              <a:gd name="connsiteY6" fmla="*/ 1615441 h 1615441"/>
              <a:gd name="connsiteX7" fmla="*/ 0 w 863600"/>
              <a:gd name="connsiteY7" fmla="*/ 221247 h 1615441"/>
              <a:gd name="connsiteX8" fmla="*/ 221247 w 863600"/>
              <a:gd name="connsiteY8" fmla="*/ 0 h 1615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3600" h="1615441">
                <a:moveTo>
                  <a:pt x="221247" y="0"/>
                </a:moveTo>
                <a:lnTo>
                  <a:pt x="863600" y="1"/>
                </a:lnTo>
                <a:lnTo>
                  <a:pt x="863600" y="140965"/>
                </a:lnTo>
                <a:lnTo>
                  <a:pt x="221247" y="140965"/>
                </a:lnTo>
                <a:cubicBezTo>
                  <a:pt x="176908" y="140965"/>
                  <a:pt x="140965" y="176908"/>
                  <a:pt x="140965" y="221247"/>
                </a:cubicBezTo>
                <a:cubicBezTo>
                  <a:pt x="140965" y="685978"/>
                  <a:pt x="140964" y="1150710"/>
                  <a:pt x="140964" y="1615441"/>
                </a:cubicBezTo>
                <a:lnTo>
                  <a:pt x="0" y="1615441"/>
                </a:lnTo>
                <a:lnTo>
                  <a:pt x="0" y="221247"/>
                </a:lnTo>
                <a:cubicBezTo>
                  <a:pt x="0" y="99056"/>
                  <a:pt x="99056" y="0"/>
                  <a:pt x="221247" y="0"/>
                </a:cubicBezTo>
                <a:close/>
              </a:path>
            </a:pathLst>
          </a:custGeom>
          <a:solidFill>
            <a:srgbClr val="FFFFFF"/>
          </a:solidFill>
          <a:ln w="3175">
            <a:solidFill>
              <a:srgbClr val="EAEAEA"/>
            </a:solidFill>
          </a:ln>
          <a:effectLst>
            <a:outerShdw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fontAlgn="auto">
              <a:defRPr/>
            </a:pPr>
            <a:endParaRPr lang="zh-CN" altLang="en-US" noProof="1">
              <a:ea typeface="微软雅黑" panose="020B0503020204020204" pitchFamily="34" charset="-122"/>
            </a:endParaRPr>
          </a:p>
        </p:txBody>
      </p:sp>
      <p:sp>
        <p:nvSpPr>
          <p:cNvPr id="32" name="MH_Other_2"/>
          <p:cNvSpPr/>
          <p:nvPr>
            <p:custDataLst>
              <p:tags r:id="rId3"/>
            </p:custDataLst>
          </p:nvPr>
        </p:nvSpPr>
        <p:spPr>
          <a:xfrm>
            <a:off x="4523160" y="1598999"/>
            <a:ext cx="833438" cy="3000375"/>
          </a:xfrm>
          <a:custGeom>
            <a:avLst/>
            <a:gdLst>
              <a:gd name="connsiteX0" fmla="*/ 221247 w 863600"/>
              <a:gd name="connsiteY0" fmla="*/ 0 h 2741461"/>
              <a:gd name="connsiteX1" fmla="*/ 863600 w 863600"/>
              <a:gd name="connsiteY1" fmla="*/ 1 h 2741461"/>
              <a:gd name="connsiteX2" fmla="*/ 863600 w 863600"/>
              <a:gd name="connsiteY2" fmla="*/ 140965 h 2741461"/>
              <a:gd name="connsiteX3" fmla="*/ 221247 w 863600"/>
              <a:gd name="connsiteY3" fmla="*/ 140965 h 2741461"/>
              <a:gd name="connsiteX4" fmla="*/ 140965 w 863600"/>
              <a:gd name="connsiteY4" fmla="*/ 221247 h 2741461"/>
              <a:gd name="connsiteX5" fmla="*/ 140965 w 863600"/>
              <a:gd name="connsiteY5" fmla="*/ 1013461 h 2741461"/>
              <a:gd name="connsiteX6" fmla="*/ 140965 w 863600"/>
              <a:gd name="connsiteY6" fmla="*/ 1013461 h 2741461"/>
              <a:gd name="connsiteX7" fmla="*/ 140965 w 863600"/>
              <a:gd name="connsiteY7" fmla="*/ 2741461 h 2741461"/>
              <a:gd name="connsiteX8" fmla="*/ 1 w 863600"/>
              <a:gd name="connsiteY8" fmla="*/ 2741461 h 2741461"/>
              <a:gd name="connsiteX9" fmla="*/ 0 w 863600"/>
              <a:gd name="connsiteY9" fmla="*/ 1615441 h 2741461"/>
              <a:gd name="connsiteX10" fmla="*/ 0 w 863600"/>
              <a:gd name="connsiteY10" fmla="*/ 1615441 h 2741461"/>
              <a:gd name="connsiteX11" fmla="*/ 0 w 863600"/>
              <a:gd name="connsiteY11" fmla="*/ 1013461 h 2741461"/>
              <a:gd name="connsiteX12" fmla="*/ 0 w 863600"/>
              <a:gd name="connsiteY12" fmla="*/ 221247 h 2741461"/>
              <a:gd name="connsiteX13" fmla="*/ 221247 w 863600"/>
              <a:gd name="connsiteY13" fmla="*/ 0 h 2741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63600" h="2741461">
                <a:moveTo>
                  <a:pt x="221247" y="0"/>
                </a:moveTo>
                <a:lnTo>
                  <a:pt x="863600" y="1"/>
                </a:lnTo>
                <a:lnTo>
                  <a:pt x="863600" y="140965"/>
                </a:lnTo>
                <a:lnTo>
                  <a:pt x="221247" y="140965"/>
                </a:lnTo>
                <a:cubicBezTo>
                  <a:pt x="176908" y="140965"/>
                  <a:pt x="140965" y="176908"/>
                  <a:pt x="140965" y="221247"/>
                </a:cubicBezTo>
                <a:lnTo>
                  <a:pt x="140965" y="1013461"/>
                </a:lnTo>
                <a:lnTo>
                  <a:pt x="140965" y="1013461"/>
                </a:lnTo>
                <a:lnTo>
                  <a:pt x="140965" y="2741461"/>
                </a:lnTo>
                <a:lnTo>
                  <a:pt x="1" y="2741461"/>
                </a:lnTo>
                <a:lnTo>
                  <a:pt x="0" y="1615441"/>
                </a:lnTo>
                <a:lnTo>
                  <a:pt x="0" y="1615441"/>
                </a:lnTo>
                <a:lnTo>
                  <a:pt x="0" y="1013461"/>
                </a:lnTo>
                <a:lnTo>
                  <a:pt x="0" y="221247"/>
                </a:lnTo>
                <a:cubicBezTo>
                  <a:pt x="0" y="99056"/>
                  <a:pt x="99056" y="0"/>
                  <a:pt x="221247" y="0"/>
                </a:cubicBezTo>
                <a:close/>
              </a:path>
            </a:pathLst>
          </a:custGeom>
          <a:solidFill>
            <a:srgbClr val="FFFFFF"/>
          </a:solidFill>
          <a:ln w="3175">
            <a:solidFill>
              <a:srgbClr val="EAEAEA"/>
            </a:solidFill>
          </a:ln>
          <a:effectLst>
            <a:outerShdw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fontAlgn="auto">
              <a:defRPr/>
            </a:pPr>
            <a:endParaRPr lang="zh-CN" altLang="en-US" noProof="1">
              <a:ea typeface="微软雅黑" panose="020B0503020204020204" pitchFamily="34" charset="-122"/>
            </a:endParaRPr>
          </a:p>
        </p:txBody>
      </p:sp>
      <p:grpSp>
        <p:nvGrpSpPr>
          <p:cNvPr id="33" name="组合 17"/>
          <p:cNvGrpSpPr/>
          <p:nvPr/>
        </p:nvGrpSpPr>
        <p:grpSpPr bwMode="auto">
          <a:xfrm>
            <a:off x="5319688" y="2602697"/>
            <a:ext cx="791766" cy="791765"/>
            <a:chOff x="4229236" y="3968984"/>
            <a:chExt cx="792000" cy="792000"/>
          </a:xfrm>
        </p:grpSpPr>
        <p:sp>
          <p:nvSpPr>
            <p:cNvPr id="34" name="MH_Other_2"/>
            <p:cNvSpPr/>
            <p:nvPr/>
          </p:nvSpPr>
          <p:spPr>
            <a:xfrm>
              <a:off x="4229236" y="3968984"/>
              <a:ext cx="792000" cy="792000"/>
            </a:xfrm>
            <a:prstGeom prst="ellipse">
              <a:avLst/>
            </a:prstGeom>
            <a:gradFill flip="none" rotWithShape="1">
              <a:gsLst>
                <a:gs pos="100000">
                  <a:schemeClr val="bg1"/>
                </a:gs>
                <a:gs pos="0">
                  <a:srgbClr val="E0E0E0"/>
                </a:gs>
              </a:gsLst>
              <a:lin ang="8100000" scaled="0"/>
              <a:tileRect/>
            </a:gradFill>
            <a:ln w="34925">
              <a:gradFill>
                <a:gsLst>
                  <a:gs pos="100000">
                    <a:schemeClr val="bg1">
                      <a:lumMod val="85000"/>
                    </a:schemeClr>
                  </a:gs>
                  <a:gs pos="0">
                    <a:schemeClr val="bg1"/>
                  </a:gs>
                </a:gsLst>
                <a:lin ang="8100000" scaled="0"/>
              </a:gradFill>
            </a:ln>
            <a:effectLst>
              <a:outerShdw blurRad="203200" dist="1778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noProof="1">
                <a:solidFill>
                  <a:prstClr val="white"/>
                </a:solidFill>
              </a:endParaRPr>
            </a:p>
          </p:txBody>
        </p:sp>
        <p:sp>
          <p:nvSpPr>
            <p:cNvPr id="35" name="MH_Title_1"/>
            <p:cNvSpPr/>
            <p:nvPr/>
          </p:nvSpPr>
          <p:spPr>
            <a:xfrm>
              <a:off x="4355236" y="4094984"/>
              <a:ext cx="540000" cy="540000"/>
            </a:xfrm>
            <a:prstGeom prst="ellipse">
              <a:avLst/>
            </a:prstGeom>
            <a:solidFill>
              <a:srgbClr val="C00000"/>
            </a:solidFill>
            <a:ln>
              <a:noFill/>
            </a:ln>
            <a:effectLst>
              <a:innerShdw blurRad="63500" dist="50800" dir="189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defRPr/>
              </a:pPr>
              <a:r>
                <a:rPr lang="en-US" altLang="zh-CN" sz="1600" noProof="1">
                  <a:latin typeface="Impact" panose="020B0806030902050204" pitchFamily="34" charset="0"/>
                </a:rPr>
                <a:t>02</a:t>
              </a:r>
            </a:p>
          </p:txBody>
        </p:sp>
      </p:grpSp>
      <p:grpSp>
        <p:nvGrpSpPr>
          <p:cNvPr id="36" name="组合 21"/>
          <p:cNvGrpSpPr/>
          <p:nvPr/>
        </p:nvGrpSpPr>
        <p:grpSpPr bwMode="auto">
          <a:xfrm>
            <a:off x="5104186" y="1285866"/>
            <a:ext cx="791765" cy="792956"/>
            <a:chOff x="4229236" y="3968984"/>
            <a:chExt cx="792000" cy="792000"/>
          </a:xfrm>
        </p:grpSpPr>
        <p:sp>
          <p:nvSpPr>
            <p:cNvPr id="37" name="MH_Other_2"/>
            <p:cNvSpPr/>
            <p:nvPr/>
          </p:nvSpPr>
          <p:spPr>
            <a:xfrm>
              <a:off x="4229236" y="3968984"/>
              <a:ext cx="792000" cy="792000"/>
            </a:xfrm>
            <a:prstGeom prst="ellipse">
              <a:avLst/>
            </a:prstGeom>
            <a:gradFill flip="none" rotWithShape="1">
              <a:gsLst>
                <a:gs pos="100000">
                  <a:schemeClr val="bg1"/>
                </a:gs>
                <a:gs pos="0">
                  <a:srgbClr val="E0E0E0"/>
                </a:gs>
              </a:gsLst>
              <a:lin ang="8100000" scaled="0"/>
              <a:tileRect/>
            </a:gradFill>
            <a:ln w="34925">
              <a:gradFill>
                <a:gsLst>
                  <a:gs pos="100000">
                    <a:schemeClr val="bg1">
                      <a:lumMod val="85000"/>
                    </a:schemeClr>
                  </a:gs>
                  <a:gs pos="0">
                    <a:schemeClr val="bg1"/>
                  </a:gs>
                </a:gsLst>
                <a:lin ang="8100000" scaled="0"/>
              </a:gradFill>
            </a:ln>
            <a:effectLst>
              <a:outerShdw blurRad="203200" dist="1778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noProof="1">
                <a:solidFill>
                  <a:prstClr val="white"/>
                </a:solidFill>
              </a:endParaRPr>
            </a:p>
          </p:txBody>
        </p:sp>
        <p:sp>
          <p:nvSpPr>
            <p:cNvPr id="38" name="MH_Title_1"/>
            <p:cNvSpPr/>
            <p:nvPr/>
          </p:nvSpPr>
          <p:spPr>
            <a:xfrm>
              <a:off x="4355236" y="4094984"/>
              <a:ext cx="540000" cy="540000"/>
            </a:xfrm>
            <a:prstGeom prst="ellipse">
              <a:avLst/>
            </a:prstGeom>
            <a:solidFill>
              <a:srgbClr val="C00000"/>
            </a:solidFill>
            <a:ln>
              <a:noFill/>
            </a:ln>
            <a:effectLst>
              <a:innerShdw blurRad="63500" dist="50800" dir="189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defRPr/>
              </a:pPr>
              <a:r>
                <a:rPr lang="en-US" altLang="zh-CN" sz="1600" noProof="1" smtClean="0">
                  <a:latin typeface="Impact" panose="020B0806030902050204" pitchFamily="34" charset="0"/>
                </a:rPr>
                <a:t>03</a:t>
              </a:r>
              <a:endParaRPr lang="en-US" altLang="zh-CN" sz="1600" noProof="1">
                <a:latin typeface="Impact" panose="020B0806030902050204" pitchFamily="34" charset="0"/>
              </a:endParaRPr>
            </a:p>
          </p:txBody>
        </p:sp>
      </p:grpSp>
      <p:grpSp>
        <p:nvGrpSpPr>
          <p:cNvPr id="39" name="组合 36"/>
          <p:cNvGrpSpPr/>
          <p:nvPr/>
        </p:nvGrpSpPr>
        <p:grpSpPr bwMode="auto">
          <a:xfrm>
            <a:off x="3087267" y="2055010"/>
            <a:ext cx="792956" cy="792956"/>
            <a:chOff x="4229236" y="3968984"/>
            <a:chExt cx="792000" cy="792000"/>
          </a:xfrm>
        </p:grpSpPr>
        <p:sp>
          <p:nvSpPr>
            <p:cNvPr id="40" name="MH_Other_2"/>
            <p:cNvSpPr/>
            <p:nvPr/>
          </p:nvSpPr>
          <p:spPr>
            <a:xfrm>
              <a:off x="4229236" y="3968984"/>
              <a:ext cx="792000" cy="792000"/>
            </a:xfrm>
            <a:prstGeom prst="ellipse">
              <a:avLst/>
            </a:prstGeom>
            <a:gradFill flip="none" rotWithShape="1">
              <a:gsLst>
                <a:gs pos="100000">
                  <a:schemeClr val="bg1"/>
                </a:gs>
                <a:gs pos="0">
                  <a:srgbClr val="E0E0E0"/>
                </a:gs>
              </a:gsLst>
              <a:lin ang="8100000" scaled="0"/>
              <a:tileRect/>
            </a:gradFill>
            <a:ln w="34925">
              <a:gradFill>
                <a:gsLst>
                  <a:gs pos="100000">
                    <a:schemeClr val="bg1">
                      <a:lumMod val="85000"/>
                    </a:schemeClr>
                  </a:gs>
                  <a:gs pos="0">
                    <a:schemeClr val="bg1"/>
                  </a:gs>
                </a:gsLst>
                <a:lin ang="8100000" scaled="0"/>
              </a:gradFill>
            </a:ln>
            <a:effectLst>
              <a:outerShdw blurRad="203200" dist="1778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noProof="1">
                <a:solidFill>
                  <a:prstClr val="white"/>
                </a:solidFill>
              </a:endParaRPr>
            </a:p>
          </p:txBody>
        </p:sp>
        <p:sp>
          <p:nvSpPr>
            <p:cNvPr id="41" name="MH_Title_1"/>
            <p:cNvSpPr/>
            <p:nvPr/>
          </p:nvSpPr>
          <p:spPr>
            <a:xfrm>
              <a:off x="4355236" y="4094984"/>
              <a:ext cx="540000" cy="540000"/>
            </a:xfrm>
            <a:prstGeom prst="ellipse">
              <a:avLst/>
            </a:prstGeom>
            <a:solidFill>
              <a:srgbClr val="C00000"/>
            </a:solidFill>
            <a:ln>
              <a:noFill/>
            </a:ln>
            <a:effectLst>
              <a:innerShdw blurRad="63500" dist="50800" dir="189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defRPr/>
              </a:pPr>
              <a:r>
                <a:rPr lang="en-US" altLang="zh-CN" sz="1600" noProof="1" smtClean="0">
                  <a:latin typeface="Impact" panose="020B0806030902050204" pitchFamily="34" charset="0"/>
                </a:rPr>
                <a:t>01</a:t>
              </a:r>
              <a:endParaRPr lang="en-US" altLang="zh-CN" sz="1600" noProof="1">
                <a:latin typeface="Impact" panose="020B0806030902050204" pitchFamily="34" charset="0"/>
              </a:endParaRPr>
            </a:p>
          </p:txBody>
        </p:sp>
      </p:grpSp>
      <p:cxnSp>
        <p:nvCxnSpPr>
          <p:cNvPr id="42" name="MH_Other_9"/>
          <p:cNvCxnSpPr/>
          <p:nvPr>
            <p:custDataLst>
              <p:tags r:id="rId4"/>
            </p:custDataLst>
          </p:nvPr>
        </p:nvCxnSpPr>
        <p:spPr>
          <a:xfrm>
            <a:off x="1902594" y="4598184"/>
            <a:ext cx="5106591" cy="0"/>
          </a:xfrm>
          <a:prstGeom prst="line">
            <a:avLst/>
          </a:prstGeom>
          <a:solidFill>
            <a:srgbClr val="FFFFFF"/>
          </a:solidFill>
          <a:ln w="95250">
            <a:solidFill>
              <a:srgbClr val="7C181B"/>
            </a:solidFill>
          </a:ln>
          <a:effectLst>
            <a:outerShdw blurRad="63500" dist="38100" dir="8100000" algn="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43" name="MH_Text_1"/>
          <p:cNvSpPr>
            <a:spLocks noChangeArrowheads="1"/>
          </p:cNvSpPr>
          <p:nvPr>
            <p:custDataLst>
              <p:tags r:id="rId5"/>
            </p:custDataLst>
          </p:nvPr>
        </p:nvSpPr>
        <p:spPr bwMode="auto">
          <a:xfrm>
            <a:off x="714348" y="2214560"/>
            <a:ext cx="2302671" cy="560784"/>
          </a:xfrm>
          <a:prstGeom prst="rect">
            <a:avLst/>
          </a:prstGeom>
          <a:noFill/>
          <a:ln w="9525">
            <a:noFill/>
            <a:miter lim="800000"/>
          </a:ln>
        </p:spPr>
        <p:txBody>
          <a:bodyPr lIns="91438" tIns="45719" rIns="91438" bIns="45719"/>
          <a:lstStyle/>
          <a:p>
            <a:r>
              <a:rPr lang="zh-CN" altLang="en-US" sz="1600" b="1" dirty="0" smtClean="0">
                <a:ea typeface="思源黑体" pitchFamily="34" charset="-122"/>
                <a:sym typeface="+mn-ea"/>
              </a:rPr>
              <a:t> 情感激励：</a:t>
            </a:r>
          </a:p>
          <a:p>
            <a:r>
              <a:rPr lang="zh-CN" altLang="en-US" sz="1600" b="1" dirty="0" smtClean="0">
                <a:ea typeface="思源黑体" pitchFamily="34" charset="-122"/>
                <a:sym typeface="+mn-ea"/>
              </a:rPr>
              <a:t>首先把别人当“人”看。</a:t>
            </a:r>
            <a:endParaRPr lang="zh-CN" altLang="en-US" sz="1600" b="1" kern="900" dirty="0">
              <a:latin typeface="Arial" panose="020B0604020202020204" pitchFamily="34" charset="0"/>
              <a:ea typeface="思源黑体" pitchFamily="34" charset="-122"/>
              <a:sym typeface="Arial" panose="020B0604020202020204" pitchFamily="34" charset="0"/>
            </a:endParaRPr>
          </a:p>
        </p:txBody>
      </p:sp>
      <p:sp>
        <p:nvSpPr>
          <p:cNvPr id="44" name="MH_Text_1"/>
          <p:cNvSpPr>
            <a:spLocks noChangeArrowheads="1"/>
          </p:cNvSpPr>
          <p:nvPr>
            <p:custDataLst>
              <p:tags r:id="rId6"/>
            </p:custDataLst>
          </p:nvPr>
        </p:nvSpPr>
        <p:spPr bwMode="auto">
          <a:xfrm>
            <a:off x="6315051" y="1285866"/>
            <a:ext cx="2186039" cy="561975"/>
          </a:xfrm>
          <a:prstGeom prst="rect">
            <a:avLst/>
          </a:prstGeom>
          <a:noFill/>
          <a:ln w="9525">
            <a:noFill/>
            <a:miter lim="800000"/>
          </a:ln>
        </p:spPr>
        <p:txBody>
          <a:bodyPr lIns="91438" tIns="45719" rIns="91438" bIns="45719"/>
          <a:lstStyle/>
          <a:p>
            <a:r>
              <a:rPr lang="zh-CN" altLang="en-US" sz="1600" b="1" dirty="0" smtClean="0">
                <a:ea typeface="思源黑体" pitchFamily="34" charset="-122"/>
                <a:sym typeface="+mn-ea"/>
              </a:rPr>
              <a:t>标杆激励：</a:t>
            </a:r>
          </a:p>
          <a:p>
            <a:r>
              <a:rPr lang="zh-CN" altLang="en-US" sz="1600" b="1" dirty="0" smtClean="0">
                <a:ea typeface="思源黑体" pitchFamily="34" charset="-122"/>
                <a:sym typeface="+mn-ea"/>
              </a:rPr>
              <a:t>榜样的力量是无穷的。</a:t>
            </a:r>
            <a:endParaRPr lang="zh-CN" altLang="en-US" sz="1600" b="1" kern="900" dirty="0">
              <a:latin typeface="Arial" panose="020B0604020202020204" pitchFamily="34" charset="0"/>
              <a:ea typeface="思源黑体" pitchFamily="34" charset="-122"/>
              <a:sym typeface="Arial" panose="020B0604020202020204" pitchFamily="34" charset="0"/>
            </a:endParaRPr>
          </a:p>
        </p:txBody>
      </p:sp>
      <p:sp>
        <p:nvSpPr>
          <p:cNvPr id="45" name="MH_Text_1"/>
          <p:cNvSpPr>
            <a:spLocks noChangeArrowheads="1"/>
          </p:cNvSpPr>
          <p:nvPr>
            <p:custDataLst>
              <p:tags r:id="rId7"/>
            </p:custDataLst>
          </p:nvPr>
        </p:nvSpPr>
        <p:spPr bwMode="auto">
          <a:xfrm>
            <a:off x="6315051" y="2600316"/>
            <a:ext cx="2328915" cy="561975"/>
          </a:xfrm>
          <a:prstGeom prst="rect">
            <a:avLst/>
          </a:prstGeom>
          <a:noFill/>
          <a:ln w="9525">
            <a:noFill/>
            <a:miter lim="800000"/>
          </a:ln>
        </p:spPr>
        <p:txBody>
          <a:bodyPr lIns="91438" tIns="45719" rIns="91438" bIns="45719"/>
          <a:lstStyle/>
          <a:p>
            <a:r>
              <a:rPr lang="zh-CN" altLang="en-US" sz="1600" b="1" dirty="0" smtClean="0">
                <a:ea typeface="思源黑体" pitchFamily="34" charset="-122"/>
                <a:sym typeface="+mn-ea"/>
              </a:rPr>
              <a:t>事业激励：</a:t>
            </a:r>
          </a:p>
          <a:p>
            <a:r>
              <a:rPr lang="zh-CN" altLang="en-US" sz="1600" b="1" dirty="0" smtClean="0">
                <a:ea typeface="思源黑体" pitchFamily="34" charset="-122"/>
                <a:sym typeface="+mn-ea"/>
              </a:rPr>
              <a:t>做好眼前的工作，就是最大的事业。</a:t>
            </a:r>
            <a:endParaRPr lang="zh-CN" altLang="en-US" sz="1600" b="1" kern="900" dirty="0">
              <a:latin typeface="Arial" panose="020B0604020202020204" pitchFamily="34" charset="0"/>
              <a:ea typeface="思源黑体"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8"/>
                                        </p:tgtEl>
                                        <p:attrNameLst>
                                          <p:attrName>style.visibility</p:attrName>
                                        </p:attrNameLst>
                                      </p:cBhvr>
                                      <p:to>
                                        <p:strVal val="visible"/>
                                      </p:to>
                                    </p:set>
                                    <p:anim calcmode="lin" valueType="num">
                                      <p:cBhvr>
                                        <p:cTn id="14" dur="500" fill="hold"/>
                                        <p:tgtEl>
                                          <p:spTgt spid="28"/>
                                        </p:tgtEl>
                                        <p:attrNameLst>
                                          <p:attrName>ppt_w</p:attrName>
                                        </p:attrNameLst>
                                      </p:cBhvr>
                                      <p:tavLst>
                                        <p:tav tm="0">
                                          <p:val>
                                            <p:fltVal val="0"/>
                                          </p:val>
                                        </p:tav>
                                        <p:tav tm="100000">
                                          <p:val>
                                            <p:strVal val="#ppt_w"/>
                                          </p:val>
                                        </p:tav>
                                      </p:tavLst>
                                    </p:anim>
                                    <p:anim calcmode="lin" valueType="num">
                                      <p:cBhvr>
                                        <p:cTn id="15" dur="500" fill="hold"/>
                                        <p:tgtEl>
                                          <p:spTgt spid="28"/>
                                        </p:tgtEl>
                                        <p:attrNameLst>
                                          <p:attrName>ppt_h</p:attrName>
                                        </p:attrNameLst>
                                      </p:cBhvr>
                                      <p:tavLst>
                                        <p:tav tm="0">
                                          <p:val>
                                            <p:fltVal val="0"/>
                                          </p:val>
                                        </p:tav>
                                        <p:tav tm="100000">
                                          <p:val>
                                            <p:strVal val="#ppt_h"/>
                                          </p:val>
                                        </p:tav>
                                      </p:tavLst>
                                    </p:anim>
                                    <p:animEffect transition="in" filter="fade">
                                      <p:cBhvr>
                                        <p:cTn id="16" dur="500"/>
                                        <p:tgtEl>
                                          <p:spTgt spid="28"/>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1000"/>
                                        <p:tgtEl>
                                          <p:spTgt spid="29"/>
                                        </p:tgtEl>
                                      </p:cBhvr>
                                    </p:animEffect>
                                    <p:anim calcmode="lin" valueType="num">
                                      <p:cBhvr>
                                        <p:cTn id="21" dur="1000" fill="hold"/>
                                        <p:tgtEl>
                                          <p:spTgt spid="29"/>
                                        </p:tgtEl>
                                        <p:attrNameLst>
                                          <p:attrName>ppt_x</p:attrName>
                                        </p:attrNameLst>
                                      </p:cBhvr>
                                      <p:tavLst>
                                        <p:tav tm="0">
                                          <p:val>
                                            <p:strVal val="#ppt_x"/>
                                          </p:val>
                                        </p:tav>
                                        <p:tav tm="100000">
                                          <p:val>
                                            <p:strVal val="#ppt_x"/>
                                          </p:val>
                                        </p:tav>
                                      </p:tavLst>
                                    </p:anim>
                                    <p:anim calcmode="lin" valueType="num">
                                      <p:cBhvr>
                                        <p:cTn id="22" dur="1000" fill="hold"/>
                                        <p:tgtEl>
                                          <p:spTgt spid="29"/>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16" presetClass="entr" presetSubtype="21" fill="hold"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inVertical)">
                                      <p:cBhvr>
                                        <p:cTn id="26" dur="500"/>
                                        <p:tgtEl>
                                          <p:spTgt spid="42"/>
                                        </p:tgtEl>
                                      </p:cBhvr>
                                    </p:animEffect>
                                  </p:childTnLst>
                                </p:cTn>
                              </p:par>
                            </p:childTnLst>
                          </p:cTn>
                        </p:par>
                        <p:par>
                          <p:cTn id="27" fill="hold">
                            <p:stCondLst>
                              <p:cond delay="2000"/>
                            </p:stCondLst>
                            <p:childTnLst>
                              <p:par>
                                <p:cTn id="28" presetID="22" presetClass="entr" presetSubtype="4" fill="hold" nodeType="after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wipe(down)">
                                      <p:cBhvr>
                                        <p:cTn id="30" dur="500"/>
                                        <p:tgtEl>
                                          <p:spTgt spid="31"/>
                                        </p:tgtEl>
                                      </p:cBhvr>
                                    </p:animEffect>
                                  </p:childTnLst>
                                </p:cTn>
                              </p:par>
                            </p:childTnLst>
                          </p:cTn>
                        </p:par>
                        <p:par>
                          <p:cTn id="31" fill="hold">
                            <p:stCondLst>
                              <p:cond delay="2500"/>
                            </p:stCondLst>
                            <p:childTnLst>
                              <p:par>
                                <p:cTn id="32" presetID="23" presetClass="entr" presetSubtype="288" fill="hold" nodeType="after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500" fill="hold"/>
                                        <p:tgtEl>
                                          <p:spTgt spid="33"/>
                                        </p:tgtEl>
                                        <p:attrNameLst>
                                          <p:attrName>ppt_w</p:attrName>
                                        </p:attrNameLst>
                                      </p:cBhvr>
                                      <p:tavLst>
                                        <p:tav tm="0">
                                          <p:val>
                                            <p:strVal val="4/3*#ppt_w"/>
                                          </p:val>
                                        </p:tav>
                                        <p:tav tm="100000">
                                          <p:val>
                                            <p:strVal val="#ppt_w"/>
                                          </p:val>
                                        </p:tav>
                                      </p:tavLst>
                                    </p:anim>
                                    <p:anim calcmode="lin" valueType="num">
                                      <p:cBhvr>
                                        <p:cTn id="35" dur="500" fill="hold"/>
                                        <p:tgtEl>
                                          <p:spTgt spid="33"/>
                                        </p:tgtEl>
                                        <p:attrNameLst>
                                          <p:attrName>ppt_h</p:attrName>
                                        </p:attrNameLst>
                                      </p:cBhvr>
                                      <p:tavLst>
                                        <p:tav tm="0">
                                          <p:val>
                                            <p:strVal val="4/3*#ppt_h"/>
                                          </p:val>
                                        </p:tav>
                                        <p:tav tm="100000">
                                          <p:val>
                                            <p:strVal val="#ppt_h"/>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750"/>
                                        <p:tgtEl>
                                          <p:spTgt spid="45"/>
                                        </p:tgtEl>
                                      </p:cBhvr>
                                    </p:animEffect>
                                    <p:anim calcmode="lin" valueType="num">
                                      <p:cBhvr>
                                        <p:cTn id="39" dur="750" fill="hold"/>
                                        <p:tgtEl>
                                          <p:spTgt spid="45"/>
                                        </p:tgtEl>
                                        <p:attrNameLst>
                                          <p:attrName>ppt_x</p:attrName>
                                        </p:attrNameLst>
                                      </p:cBhvr>
                                      <p:tavLst>
                                        <p:tav tm="0">
                                          <p:val>
                                            <p:strVal val="#ppt_x"/>
                                          </p:val>
                                        </p:tav>
                                        <p:tav tm="100000">
                                          <p:val>
                                            <p:strVal val="#ppt_x"/>
                                          </p:val>
                                        </p:tav>
                                      </p:tavLst>
                                    </p:anim>
                                    <p:anim calcmode="lin" valueType="num">
                                      <p:cBhvr>
                                        <p:cTn id="40" dur="750" fill="hold"/>
                                        <p:tgtEl>
                                          <p:spTgt spid="45"/>
                                        </p:tgtEl>
                                        <p:attrNameLst>
                                          <p:attrName>ppt_y</p:attrName>
                                        </p:attrNameLst>
                                      </p:cBhvr>
                                      <p:tavLst>
                                        <p:tav tm="0">
                                          <p:val>
                                            <p:strVal val="#ppt_y+.1"/>
                                          </p:val>
                                        </p:tav>
                                        <p:tav tm="100000">
                                          <p:val>
                                            <p:strVal val="#ppt_y"/>
                                          </p:val>
                                        </p:tav>
                                      </p:tavLst>
                                    </p:anim>
                                  </p:childTnLst>
                                </p:cTn>
                              </p:par>
                            </p:childTnLst>
                          </p:cTn>
                        </p:par>
                        <p:par>
                          <p:cTn id="41" fill="hold">
                            <p:stCondLst>
                              <p:cond delay="3250"/>
                            </p:stCondLst>
                            <p:childTnLst>
                              <p:par>
                                <p:cTn id="42" presetID="22" presetClass="entr" presetSubtype="4" fill="hold" nodeType="after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wipe(down)">
                                      <p:cBhvr>
                                        <p:cTn id="44" dur="500"/>
                                        <p:tgtEl>
                                          <p:spTgt spid="30"/>
                                        </p:tgtEl>
                                      </p:cBhvr>
                                    </p:animEffect>
                                  </p:childTnLst>
                                </p:cTn>
                              </p:par>
                            </p:childTnLst>
                          </p:cTn>
                        </p:par>
                        <p:par>
                          <p:cTn id="45" fill="hold">
                            <p:stCondLst>
                              <p:cond delay="3750"/>
                            </p:stCondLst>
                            <p:childTnLst>
                              <p:par>
                                <p:cTn id="46" presetID="23" presetClass="entr" presetSubtype="288" fill="hold" nodeType="afterEffect">
                                  <p:stCondLst>
                                    <p:cond delay="0"/>
                                  </p:stCondLst>
                                  <p:childTnLst>
                                    <p:set>
                                      <p:cBhvr>
                                        <p:cTn id="47" dur="1" fill="hold">
                                          <p:stCondLst>
                                            <p:cond delay="0"/>
                                          </p:stCondLst>
                                        </p:cTn>
                                        <p:tgtEl>
                                          <p:spTgt spid="39"/>
                                        </p:tgtEl>
                                        <p:attrNameLst>
                                          <p:attrName>style.visibility</p:attrName>
                                        </p:attrNameLst>
                                      </p:cBhvr>
                                      <p:to>
                                        <p:strVal val="visible"/>
                                      </p:to>
                                    </p:set>
                                    <p:anim calcmode="lin" valueType="num">
                                      <p:cBhvr>
                                        <p:cTn id="48" dur="500" fill="hold"/>
                                        <p:tgtEl>
                                          <p:spTgt spid="39"/>
                                        </p:tgtEl>
                                        <p:attrNameLst>
                                          <p:attrName>ppt_w</p:attrName>
                                        </p:attrNameLst>
                                      </p:cBhvr>
                                      <p:tavLst>
                                        <p:tav tm="0">
                                          <p:val>
                                            <p:strVal val="4/3*#ppt_w"/>
                                          </p:val>
                                        </p:tav>
                                        <p:tav tm="100000">
                                          <p:val>
                                            <p:strVal val="#ppt_w"/>
                                          </p:val>
                                        </p:tav>
                                      </p:tavLst>
                                    </p:anim>
                                    <p:anim calcmode="lin" valueType="num">
                                      <p:cBhvr>
                                        <p:cTn id="49" dur="500" fill="hold"/>
                                        <p:tgtEl>
                                          <p:spTgt spid="39"/>
                                        </p:tgtEl>
                                        <p:attrNameLst>
                                          <p:attrName>ppt_h</p:attrName>
                                        </p:attrNameLst>
                                      </p:cBhvr>
                                      <p:tavLst>
                                        <p:tav tm="0">
                                          <p:val>
                                            <p:strVal val="4/3*#ppt_h"/>
                                          </p:val>
                                        </p:tav>
                                        <p:tav tm="100000">
                                          <p:val>
                                            <p:strVal val="#ppt_h"/>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750"/>
                                        <p:tgtEl>
                                          <p:spTgt spid="43"/>
                                        </p:tgtEl>
                                      </p:cBhvr>
                                    </p:animEffect>
                                    <p:anim calcmode="lin" valueType="num">
                                      <p:cBhvr>
                                        <p:cTn id="53" dur="750" fill="hold"/>
                                        <p:tgtEl>
                                          <p:spTgt spid="43"/>
                                        </p:tgtEl>
                                        <p:attrNameLst>
                                          <p:attrName>ppt_x</p:attrName>
                                        </p:attrNameLst>
                                      </p:cBhvr>
                                      <p:tavLst>
                                        <p:tav tm="0">
                                          <p:val>
                                            <p:strVal val="#ppt_x"/>
                                          </p:val>
                                        </p:tav>
                                        <p:tav tm="100000">
                                          <p:val>
                                            <p:strVal val="#ppt_x"/>
                                          </p:val>
                                        </p:tav>
                                      </p:tavLst>
                                    </p:anim>
                                    <p:anim calcmode="lin" valueType="num">
                                      <p:cBhvr>
                                        <p:cTn id="54" dur="750" fill="hold"/>
                                        <p:tgtEl>
                                          <p:spTgt spid="43"/>
                                        </p:tgtEl>
                                        <p:attrNameLst>
                                          <p:attrName>ppt_y</p:attrName>
                                        </p:attrNameLst>
                                      </p:cBhvr>
                                      <p:tavLst>
                                        <p:tav tm="0">
                                          <p:val>
                                            <p:strVal val="#ppt_y+.1"/>
                                          </p:val>
                                        </p:tav>
                                        <p:tav tm="100000">
                                          <p:val>
                                            <p:strVal val="#ppt_y"/>
                                          </p:val>
                                        </p:tav>
                                      </p:tavLst>
                                    </p:anim>
                                  </p:childTnLst>
                                </p:cTn>
                              </p:par>
                            </p:childTnLst>
                          </p:cTn>
                        </p:par>
                        <p:par>
                          <p:cTn id="55" fill="hold">
                            <p:stCondLst>
                              <p:cond delay="4500"/>
                            </p:stCondLst>
                            <p:childTnLst>
                              <p:par>
                                <p:cTn id="56" presetID="22" presetClass="entr" presetSubtype="4" fill="hold" nodeType="after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wipe(down)">
                                      <p:cBhvr>
                                        <p:cTn id="58" dur="500"/>
                                        <p:tgtEl>
                                          <p:spTgt spid="32"/>
                                        </p:tgtEl>
                                      </p:cBhvr>
                                    </p:animEffect>
                                  </p:childTnLst>
                                </p:cTn>
                              </p:par>
                            </p:childTnLst>
                          </p:cTn>
                        </p:par>
                        <p:par>
                          <p:cTn id="59" fill="hold">
                            <p:stCondLst>
                              <p:cond delay="5000"/>
                            </p:stCondLst>
                            <p:childTnLst>
                              <p:par>
                                <p:cTn id="60" presetID="23" presetClass="entr" presetSubtype="288" fill="hold" nodeType="afterEffect">
                                  <p:stCondLst>
                                    <p:cond delay="0"/>
                                  </p:stCondLst>
                                  <p:childTnLst>
                                    <p:set>
                                      <p:cBhvr>
                                        <p:cTn id="61" dur="1" fill="hold">
                                          <p:stCondLst>
                                            <p:cond delay="0"/>
                                          </p:stCondLst>
                                        </p:cTn>
                                        <p:tgtEl>
                                          <p:spTgt spid="36"/>
                                        </p:tgtEl>
                                        <p:attrNameLst>
                                          <p:attrName>style.visibility</p:attrName>
                                        </p:attrNameLst>
                                      </p:cBhvr>
                                      <p:to>
                                        <p:strVal val="visible"/>
                                      </p:to>
                                    </p:set>
                                    <p:anim calcmode="lin" valueType="num">
                                      <p:cBhvr>
                                        <p:cTn id="62" dur="500" fill="hold"/>
                                        <p:tgtEl>
                                          <p:spTgt spid="36"/>
                                        </p:tgtEl>
                                        <p:attrNameLst>
                                          <p:attrName>ppt_w</p:attrName>
                                        </p:attrNameLst>
                                      </p:cBhvr>
                                      <p:tavLst>
                                        <p:tav tm="0">
                                          <p:val>
                                            <p:strVal val="4/3*#ppt_w"/>
                                          </p:val>
                                        </p:tav>
                                        <p:tav tm="100000">
                                          <p:val>
                                            <p:strVal val="#ppt_w"/>
                                          </p:val>
                                        </p:tav>
                                      </p:tavLst>
                                    </p:anim>
                                    <p:anim calcmode="lin" valueType="num">
                                      <p:cBhvr>
                                        <p:cTn id="63" dur="500" fill="hold"/>
                                        <p:tgtEl>
                                          <p:spTgt spid="36"/>
                                        </p:tgtEl>
                                        <p:attrNameLst>
                                          <p:attrName>ppt_h</p:attrName>
                                        </p:attrNameLst>
                                      </p:cBhvr>
                                      <p:tavLst>
                                        <p:tav tm="0">
                                          <p:val>
                                            <p:strVal val="4/3*#ppt_h"/>
                                          </p:val>
                                        </p:tav>
                                        <p:tav tm="100000">
                                          <p:val>
                                            <p:strVal val="#ppt_h"/>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44"/>
                                        </p:tgtEl>
                                        <p:attrNameLst>
                                          <p:attrName>style.visibility</p:attrName>
                                        </p:attrNameLst>
                                      </p:cBhvr>
                                      <p:to>
                                        <p:strVal val="visible"/>
                                      </p:to>
                                    </p:set>
                                    <p:animEffect transition="in" filter="fade">
                                      <p:cBhvr>
                                        <p:cTn id="66" dur="750"/>
                                        <p:tgtEl>
                                          <p:spTgt spid="44"/>
                                        </p:tgtEl>
                                      </p:cBhvr>
                                    </p:animEffect>
                                    <p:anim calcmode="lin" valueType="num">
                                      <p:cBhvr>
                                        <p:cTn id="67" dur="750" fill="hold"/>
                                        <p:tgtEl>
                                          <p:spTgt spid="44"/>
                                        </p:tgtEl>
                                        <p:attrNameLst>
                                          <p:attrName>ppt_x</p:attrName>
                                        </p:attrNameLst>
                                      </p:cBhvr>
                                      <p:tavLst>
                                        <p:tav tm="0">
                                          <p:val>
                                            <p:strVal val="#ppt_x"/>
                                          </p:val>
                                        </p:tav>
                                        <p:tav tm="100000">
                                          <p:val>
                                            <p:strVal val="#ppt_x"/>
                                          </p:val>
                                        </p:tav>
                                      </p:tavLst>
                                    </p:anim>
                                    <p:anim calcmode="lin" valueType="num">
                                      <p:cBhvr>
                                        <p:cTn id="68" dur="75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43" grpId="0"/>
      <p:bldP spid="44" grpId="0"/>
      <p:bldP spid="4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 descr="C:\Users\Administrator\Desktop\111.png"/>
          <p:cNvPicPr>
            <a:picLocks noChangeAspect="1" noChangeArrowheads="1"/>
          </p:cNvPicPr>
          <p:nvPr/>
        </p:nvPicPr>
        <p:blipFill>
          <a:blip r:embed="rId10"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28" name="图片 27"/>
          <p:cNvPicPr>
            <a:picLocks noChangeAspect="1"/>
          </p:cNvPicPr>
          <p:nvPr/>
        </p:nvPicPr>
        <p:blipFill>
          <a:blip r:embed="rId11"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29"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r>
              <a:rPr lang="zh-CN" altLang="en-US" sz="2000" b="1" dirty="0" smtClean="0">
                <a:solidFill>
                  <a:srgbClr val="C00000"/>
                </a:solidFill>
                <a:ea typeface="思源黑体" pitchFamily="34" charset="-122"/>
                <a:sym typeface="+mn-ea"/>
              </a:rPr>
              <a:t>团队行为激励的方法</a:t>
            </a:r>
            <a:endParaRPr lang="zh-CN" altLang="en-US" sz="2000" b="1" dirty="0" smtClean="0">
              <a:solidFill>
                <a:srgbClr val="C00000"/>
              </a:solidFill>
              <a:latin typeface="Franklin Gothic Medium" panose="020B0603020102020204" pitchFamily="34" charset="0"/>
              <a:ea typeface="思源黑体" pitchFamily="34" charset="-122"/>
              <a:sym typeface="+mn-ea"/>
            </a:endParaRPr>
          </a:p>
        </p:txBody>
      </p:sp>
      <p:sp>
        <p:nvSpPr>
          <p:cNvPr id="30" name="MH_Other_4"/>
          <p:cNvSpPr/>
          <p:nvPr>
            <p:custDataLst>
              <p:tags r:id="rId1"/>
            </p:custDataLst>
          </p:nvPr>
        </p:nvSpPr>
        <p:spPr>
          <a:xfrm flipH="1">
            <a:off x="3621857" y="2372906"/>
            <a:ext cx="833438" cy="2195513"/>
          </a:xfrm>
          <a:custGeom>
            <a:avLst/>
            <a:gdLst>
              <a:gd name="connsiteX0" fmla="*/ 221247 w 863600"/>
              <a:gd name="connsiteY0" fmla="*/ 0 h 1825043"/>
              <a:gd name="connsiteX1" fmla="*/ 0 w 863600"/>
              <a:gd name="connsiteY1" fmla="*/ 221247 h 1825043"/>
              <a:gd name="connsiteX2" fmla="*/ 0 w 863600"/>
              <a:gd name="connsiteY2" fmla="*/ 1013461 h 1825043"/>
              <a:gd name="connsiteX3" fmla="*/ 0 w 863600"/>
              <a:gd name="connsiteY3" fmla="*/ 1615441 h 1825043"/>
              <a:gd name="connsiteX4" fmla="*/ 0 w 863600"/>
              <a:gd name="connsiteY4" fmla="*/ 1825043 h 1825043"/>
              <a:gd name="connsiteX5" fmla="*/ 140965 w 863600"/>
              <a:gd name="connsiteY5" fmla="*/ 1825043 h 1825043"/>
              <a:gd name="connsiteX6" fmla="*/ 140965 w 863600"/>
              <a:gd name="connsiteY6" fmla="*/ 1013461 h 1825043"/>
              <a:gd name="connsiteX7" fmla="*/ 140965 w 863600"/>
              <a:gd name="connsiteY7" fmla="*/ 221247 h 1825043"/>
              <a:gd name="connsiteX8" fmla="*/ 221247 w 863600"/>
              <a:gd name="connsiteY8" fmla="*/ 140965 h 1825043"/>
              <a:gd name="connsiteX9" fmla="*/ 863600 w 863600"/>
              <a:gd name="connsiteY9" fmla="*/ 140965 h 1825043"/>
              <a:gd name="connsiteX10" fmla="*/ 863600 w 863600"/>
              <a:gd name="connsiteY10" fmla="*/ 1 h 1825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63600" h="1825043">
                <a:moveTo>
                  <a:pt x="221247" y="0"/>
                </a:moveTo>
                <a:cubicBezTo>
                  <a:pt x="99056" y="0"/>
                  <a:pt x="0" y="99056"/>
                  <a:pt x="0" y="221247"/>
                </a:cubicBezTo>
                <a:lnTo>
                  <a:pt x="0" y="1013461"/>
                </a:lnTo>
                <a:lnTo>
                  <a:pt x="0" y="1615441"/>
                </a:lnTo>
                <a:lnTo>
                  <a:pt x="0" y="1825043"/>
                </a:lnTo>
                <a:lnTo>
                  <a:pt x="140965" y="1825043"/>
                </a:lnTo>
                <a:lnTo>
                  <a:pt x="140965" y="1013461"/>
                </a:lnTo>
                <a:lnTo>
                  <a:pt x="140965" y="221247"/>
                </a:lnTo>
                <a:cubicBezTo>
                  <a:pt x="140965" y="176908"/>
                  <a:pt x="176908" y="140965"/>
                  <a:pt x="221247" y="140965"/>
                </a:cubicBezTo>
                <a:lnTo>
                  <a:pt x="863600" y="140965"/>
                </a:lnTo>
                <a:lnTo>
                  <a:pt x="863600" y="1"/>
                </a:lnTo>
                <a:close/>
              </a:path>
            </a:pathLst>
          </a:custGeom>
          <a:solidFill>
            <a:srgbClr val="FFFFFF"/>
          </a:solidFill>
          <a:ln w="3175">
            <a:solidFill>
              <a:srgbClr val="EAEAEA"/>
            </a:solidFill>
          </a:ln>
          <a:effectLst>
            <a:outerShdw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fontAlgn="auto">
              <a:defRPr/>
            </a:pPr>
            <a:endParaRPr lang="zh-CN" altLang="en-US" noProof="1">
              <a:ea typeface="微软雅黑" panose="020B0503020204020204" pitchFamily="34" charset="-122"/>
            </a:endParaRPr>
          </a:p>
        </p:txBody>
      </p:sp>
      <p:sp>
        <p:nvSpPr>
          <p:cNvPr id="31" name="MH_Other_1"/>
          <p:cNvSpPr/>
          <p:nvPr>
            <p:custDataLst>
              <p:tags r:id="rId2"/>
            </p:custDataLst>
          </p:nvPr>
        </p:nvSpPr>
        <p:spPr>
          <a:xfrm>
            <a:off x="4743425" y="2982506"/>
            <a:ext cx="833438" cy="1606154"/>
          </a:xfrm>
          <a:custGeom>
            <a:avLst/>
            <a:gdLst>
              <a:gd name="connsiteX0" fmla="*/ 221247 w 863600"/>
              <a:gd name="connsiteY0" fmla="*/ 0 h 1615441"/>
              <a:gd name="connsiteX1" fmla="*/ 863600 w 863600"/>
              <a:gd name="connsiteY1" fmla="*/ 1 h 1615441"/>
              <a:gd name="connsiteX2" fmla="*/ 863600 w 863600"/>
              <a:gd name="connsiteY2" fmla="*/ 140965 h 1615441"/>
              <a:gd name="connsiteX3" fmla="*/ 221247 w 863600"/>
              <a:gd name="connsiteY3" fmla="*/ 140965 h 1615441"/>
              <a:gd name="connsiteX4" fmla="*/ 140965 w 863600"/>
              <a:gd name="connsiteY4" fmla="*/ 221247 h 1615441"/>
              <a:gd name="connsiteX5" fmla="*/ 140964 w 863600"/>
              <a:gd name="connsiteY5" fmla="*/ 1615441 h 1615441"/>
              <a:gd name="connsiteX6" fmla="*/ 0 w 863600"/>
              <a:gd name="connsiteY6" fmla="*/ 1615441 h 1615441"/>
              <a:gd name="connsiteX7" fmla="*/ 0 w 863600"/>
              <a:gd name="connsiteY7" fmla="*/ 221247 h 1615441"/>
              <a:gd name="connsiteX8" fmla="*/ 221247 w 863600"/>
              <a:gd name="connsiteY8" fmla="*/ 0 h 1615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3600" h="1615441">
                <a:moveTo>
                  <a:pt x="221247" y="0"/>
                </a:moveTo>
                <a:lnTo>
                  <a:pt x="863600" y="1"/>
                </a:lnTo>
                <a:lnTo>
                  <a:pt x="863600" y="140965"/>
                </a:lnTo>
                <a:lnTo>
                  <a:pt x="221247" y="140965"/>
                </a:lnTo>
                <a:cubicBezTo>
                  <a:pt x="176908" y="140965"/>
                  <a:pt x="140965" y="176908"/>
                  <a:pt x="140965" y="221247"/>
                </a:cubicBezTo>
                <a:cubicBezTo>
                  <a:pt x="140965" y="685978"/>
                  <a:pt x="140964" y="1150710"/>
                  <a:pt x="140964" y="1615441"/>
                </a:cubicBezTo>
                <a:lnTo>
                  <a:pt x="0" y="1615441"/>
                </a:lnTo>
                <a:lnTo>
                  <a:pt x="0" y="221247"/>
                </a:lnTo>
                <a:cubicBezTo>
                  <a:pt x="0" y="99056"/>
                  <a:pt x="99056" y="0"/>
                  <a:pt x="221247" y="0"/>
                </a:cubicBezTo>
                <a:close/>
              </a:path>
            </a:pathLst>
          </a:custGeom>
          <a:solidFill>
            <a:srgbClr val="FFFFFF"/>
          </a:solidFill>
          <a:ln w="3175">
            <a:solidFill>
              <a:srgbClr val="EAEAEA"/>
            </a:solidFill>
          </a:ln>
          <a:effectLst>
            <a:outerShdw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fontAlgn="auto">
              <a:defRPr/>
            </a:pPr>
            <a:endParaRPr lang="zh-CN" altLang="en-US" noProof="1">
              <a:ea typeface="微软雅黑" panose="020B0503020204020204" pitchFamily="34" charset="-122"/>
            </a:endParaRPr>
          </a:p>
        </p:txBody>
      </p:sp>
      <p:sp>
        <p:nvSpPr>
          <p:cNvPr id="32" name="MH_Other_2"/>
          <p:cNvSpPr/>
          <p:nvPr>
            <p:custDataLst>
              <p:tags r:id="rId3"/>
            </p:custDataLst>
          </p:nvPr>
        </p:nvSpPr>
        <p:spPr>
          <a:xfrm>
            <a:off x="4523160" y="1598999"/>
            <a:ext cx="833438" cy="3000375"/>
          </a:xfrm>
          <a:custGeom>
            <a:avLst/>
            <a:gdLst>
              <a:gd name="connsiteX0" fmla="*/ 221247 w 863600"/>
              <a:gd name="connsiteY0" fmla="*/ 0 h 2741461"/>
              <a:gd name="connsiteX1" fmla="*/ 863600 w 863600"/>
              <a:gd name="connsiteY1" fmla="*/ 1 h 2741461"/>
              <a:gd name="connsiteX2" fmla="*/ 863600 w 863600"/>
              <a:gd name="connsiteY2" fmla="*/ 140965 h 2741461"/>
              <a:gd name="connsiteX3" fmla="*/ 221247 w 863600"/>
              <a:gd name="connsiteY3" fmla="*/ 140965 h 2741461"/>
              <a:gd name="connsiteX4" fmla="*/ 140965 w 863600"/>
              <a:gd name="connsiteY4" fmla="*/ 221247 h 2741461"/>
              <a:gd name="connsiteX5" fmla="*/ 140965 w 863600"/>
              <a:gd name="connsiteY5" fmla="*/ 1013461 h 2741461"/>
              <a:gd name="connsiteX6" fmla="*/ 140965 w 863600"/>
              <a:gd name="connsiteY6" fmla="*/ 1013461 h 2741461"/>
              <a:gd name="connsiteX7" fmla="*/ 140965 w 863600"/>
              <a:gd name="connsiteY7" fmla="*/ 2741461 h 2741461"/>
              <a:gd name="connsiteX8" fmla="*/ 1 w 863600"/>
              <a:gd name="connsiteY8" fmla="*/ 2741461 h 2741461"/>
              <a:gd name="connsiteX9" fmla="*/ 0 w 863600"/>
              <a:gd name="connsiteY9" fmla="*/ 1615441 h 2741461"/>
              <a:gd name="connsiteX10" fmla="*/ 0 w 863600"/>
              <a:gd name="connsiteY10" fmla="*/ 1615441 h 2741461"/>
              <a:gd name="connsiteX11" fmla="*/ 0 w 863600"/>
              <a:gd name="connsiteY11" fmla="*/ 1013461 h 2741461"/>
              <a:gd name="connsiteX12" fmla="*/ 0 w 863600"/>
              <a:gd name="connsiteY12" fmla="*/ 221247 h 2741461"/>
              <a:gd name="connsiteX13" fmla="*/ 221247 w 863600"/>
              <a:gd name="connsiteY13" fmla="*/ 0 h 2741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63600" h="2741461">
                <a:moveTo>
                  <a:pt x="221247" y="0"/>
                </a:moveTo>
                <a:lnTo>
                  <a:pt x="863600" y="1"/>
                </a:lnTo>
                <a:lnTo>
                  <a:pt x="863600" y="140965"/>
                </a:lnTo>
                <a:lnTo>
                  <a:pt x="221247" y="140965"/>
                </a:lnTo>
                <a:cubicBezTo>
                  <a:pt x="176908" y="140965"/>
                  <a:pt x="140965" y="176908"/>
                  <a:pt x="140965" y="221247"/>
                </a:cubicBezTo>
                <a:lnTo>
                  <a:pt x="140965" y="1013461"/>
                </a:lnTo>
                <a:lnTo>
                  <a:pt x="140965" y="1013461"/>
                </a:lnTo>
                <a:lnTo>
                  <a:pt x="140965" y="2741461"/>
                </a:lnTo>
                <a:lnTo>
                  <a:pt x="1" y="2741461"/>
                </a:lnTo>
                <a:lnTo>
                  <a:pt x="0" y="1615441"/>
                </a:lnTo>
                <a:lnTo>
                  <a:pt x="0" y="1615441"/>
                </a:lnTo>
                <a:lnTo>
                  <a:pt x="0" y="1013461"/>
                </a:lnTo>
                <a:lnTo>
                  <a:pt x="0" y="221247"/>
                </a:lnTo>
                <a:cubicBezTo>
                  <a:pt x="0" y="99056"/>
                  <a:pt x="99056" y="0"/>
                  <a:pt x="221247" y="0"/>
                </a:cubicBezTo>
                <a:close/>
              </a:path>
            </a:pathLst>
          </a:custGeom>
          <a:solidFill>
            <a:srgbClr val="FFFFFF"/>
          </a:solidFill>
          <a:ln w="3175">
            <a:solidFill>
              <a:srgbClr val="EAEAEA"/>
            </a:solidFill>
          </a:ln>
          <a:effectLst>
            <a:outerShdw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fontAlgn="auto">
              <a:defRPr/>
            </a:pPr>
            <a:endParaRPr lang="zh-CN" altLang="en-US" noProof="1">
              <a:ea typeface="微软雅黑" panose="020B0503020204020204" pitchFamily="34" charset="-122"/>
            </a:endParaRPr>
          </a:p>
        </p:txBody>
      </p:sp>
      <p:grpSp>
        <p:nvGrpSpPr>
          <p:cNvPr id="2" name="组合 17"/>
          <p:cNvGrpSpPr/>
          <p:nvPr/>
        </p:nvGrpSpPr>
        <p:grpSpPr bwMode="auto">
          <a:xfrm>
            <a:off x="5319688" y="2602697"/>
            <a:ext cx="791766" cy="791765"/>
            <a:chOff x="4229236" y="3968984"/>
            <a:chExt cx="792000" cy="792000"/>
          </a:xfrm>
        </p:grpSpPr>
        <p:sp>
          <p:nvSpPr>
            <p:cNvPr id="34" name="MH_Other_2"/>
            <p:cNvSpPr/>
            <p:nvPr/>
          </p:nvSpPr>
          <p:spPr>
            <a:xfrm>
              <a:off x="4229236" y="3968984"/>
              <a:ext cx="792000" cy="792000"/>
            </a:xfrm>
            <a:prstGeom prst="ellipse">
              <a:avLst/>
            </a:prstGeom>
            <a:gradFill flip="none" rotWithShape="1">
              <a:gsLst>
                <a:gs pos="100000">
                  <a:schemeClr val="bg1"/>
                </a:gs>
                <a:gs pos="0">
                  <a:srgbClr val="E0E0E0"/>
                </a:gs>
              </a:gsLst>
              <a:lin ang="8100000" scaled="0"/>
              <a:tileRect/>
            </a:gradFill>
            <a:ln w="34925">
              <a:gradFill>
                <a:gsLst>
                  <a:gs pos="100000">
                    <a:schemeClr val="bg1">
                      <a:lumMod val="85000"/>
                    </a:schemeClr>
                  </a:gs>
                  <a:gs pos="0">
                    <a:schemeClr val="bg1"/>
                  </a:gs>
                </a:gsLst>
                <a:lin ang="8100000" scaled="0"/>
              </a:gradFill>
            </a:ln>
            <a:effectLst>
              <a:outerShdw blurRad="203200" dist="1778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noProof="1">
                <a:solidFill>
                  <a:prstClr val="white"/>
                </a:solidFill>
              </a:endParaRPr>
            </a:p>
          </p:txBody>
        </p:sp>
        <p:sp>
          <p:nvSpPr>
            <p:cNvPr id="35" name="MH_Title_1"/>
            <p:cNvSpPr/>
            <p:nvPr/>
          </p:nvSpPr>
          <p:spPr>
            <a:xfrm>
              <a:off x="4355236" y="4094984"/>
              <a:ext cx="540000" cy="540000"/>
            </a:xfrm>
            <a:prstGeom prst="ellipse">
              <a:avLst/>
            </a:prstGeom>
            <a:solidFill>
              <a:srgbClr val="C00000"/>
            </a:solidFill>
            <a:ln>
              <a:noFill/>
            </a:ln>
            <a:effectLst>
              <a:innerShdw blurRad="63500" dist="50800" dir="189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defRPr/>
              </a:pPr>
              <a:r>
                <a:rPr lang="en-US" altLang="zh-CN" sz="1600" noProof="1" smtClean="0">
                  <a:latin typeface="Impact" panose="020B0806030902050204" pitchFamily="34" charset="0"/>
                </a:rPr>
                <a:t>06</a:t>
              </a:r>
              <a:endParaRPr lang="en-US" altLang="zh-CN" sz="1600" noProof="1">
                <a:latin typeface="Impact" panose="020B0806030902050204" pitchFamily="34" charset="0"/>
              </a:endParaRPr>
            </a:p>
          </p:txBody>
        </p:sp>
      </p:grpSp>
      <p:grpSp>
        <p:nvGrpSpPr>
          <p:cNvPr id="3" name="组合 21"/>
          <p:cNvGrpSpPr/>
          <p:nvPr/>
        </p:nvGrpSpPr>
        <p:grpSpPr bwMode="auto">
          <a:xfrm>
            <a:off x="5104186" y="1285866"/>
            <a:ext cx="791765" cy="792956"/>
            <a:chOff x="4229236" y="3968984"/>
            <a:chExt cx="792000" cy="792000"/>
          </a:xfrm>
        </p:grpSpPr>
        <p:sp>
          <p:nvSpPr>
            <p:cNvPr id="37" name="MH_Other_2"/>
            <p:cNvSpPr/>
            <p:nvPr/>
          </p:nvSpPr>
          <p:spPr>
            <a:xfrm>
              <a:off x="4229236" y="3968984"/>
              <a:ext cx="792000" cy="792000"/>
            </a:xfrm>
            <a:prstGeom prst="ellipse">
              <a:avLst/>
            </a:prstGeom>
            <a:gradFill flip="none" rotWithShape="1">
              <a:gsLst>
                <a:gs pos="100000">
                  <a:schemeClr val="bg1"/>
                </a:gs>
                <a:gs pos="0">
                  <a:srgbClr val="E0E0E0"/>
                </a:gs>
              </a:gsLst>
              <a:lin ang="8100000" scaled="0"/>
              <a:tileRect/>
            </a:gradFill>
            <a:ln w="34925">
              <a:gradFill>
                <a:gsLst>
                  <a:gs pos="100000">
                    <a:schemeClr val="bg1">
                      <a:lumMod val="85000"/>
                    </a:schemeClr>
                  </a:gs>
                  <a:gs pos="0">
                    <a:schemeClr val="bg1"/>
                  </a:gs>
                </a:gsLst>
                <a:lin ang="8100000" scaled="0"/>
              </a:gradFill>
            </a:ln>
            <a:effectLst>
              <a:outerShdw blurRad="203200" dist="1778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noProof="1">
                <a:solidFill>
                  <a:prstClr val="white"/>
                </a:solidFill>
              </a:endParaRPr>
            </a:p>
          </p:txBody>
        </p:sp>
        <p:sp>
          <p:nvSpPr>
            <p:cNvPr id="38" name="MH_Title_1"/>
            <p:cNvSpPr/>
            <p:nvPr/>
          </p:nvSpPr>
          <p:spPr>
            <a:xfrm>
              <a:off x="4355236" y="4094984"/>
              <a:ext cx="540000" cy="540000"/>
            </a:xfrm>
            <a:prstGeom prst="ellipse">
              <a:avLst/>
            </a:prstGeom>
            <a:solidFill>
              <a:srgbClr val="C00000"/>
            </a:solidFill>
            <a:ln>
              <a:noFill/>
            </a:ln>
            <a:effectLst>
              <a:innerShdw blurRad="63500" dist="50800" dir="189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defRPr/>
              </a:pPr>
              <a:r>
                <a:rPr lang="en-US" altLang="zh-CN" sz="1600" noProof="1" smtClean="0">
                  <a:latin typeface="Impact" panose="020B0806030902050204" pitchFamily="34" charset="0"/>
                </a:rPr>
                <a:t>05</a:t>
              </a:r>
              <a:endParaRPr lang="en-US" altLang="zh-CN" sz="1600" noProof="1">
                <a:latin typeface="Impact" panose="020B0806030902050204" pitchFamily="34" charset="0"/>
              </a:endParaRPr>
            </a:p>
          </p:txBody>
        </p:sp>
      </p:grpSp>
      <p:grpSp>
        <p:nvGrpSpPr>
          <p:cNvPr id="4" name="组合 36"/>
          <p:cNvGrpSpPr/>
          <p:nvPr/>
        </p:nvGrpSpPr>
        <p:grpSpPr bwMode="auto">
          <a:xfrm>
            <a:off x="3087267" y="2055010"/>
            <a:ext cx="792956" cy="792956"/>
            <a:chOff x="4229236" y="3968984"/>
            <a:chExt cx="792000" cy="792000"/>
          </a:xfrm>
        </p:grpSpPr>
        <p:sp>
          <p:nvSpPr>
            <p:cNvPr id="40" name="MH_Other_2"/>
            <p:cNvSpPr/>
            <p:nvPr/>
          </p:nvSpPr>
          <p:spPr>
            <a:xfrm>
              <a:off x="4229236" y="3968984"/>
              <a:ext cx="792000" cy="792000"/>
            </a:xfrm>
            <a:prstGeom prst="ellipse">
              <a:avLst/>
            </a:prstGeom>
            <a:gradFill flip="none" rotWithShape="1">
              <a:gsLst>
                <a:gs pos="100000">
                  <a:schemeClr val="bg1"/>
                </a:gs>
                <a:gs pos="0">
                  <a:srgbClr val="E0E0E0"/>
                </a:gs>
              </a:gsLst>
              <a:lin ang="8100000" scaled="0"/>
              <a:tileRect/>
            </a:gradFill>
            <a:ln w="34925">
              <a:gradFill>
                <a:gsLst>
                  <a:gs pos="100000">
                    <a:schemeClr val="bg1">
                      <a:lumMod val="85000"/>
                    </a:schemeClr>
                  </a:gs>
                  <a:gs pos="0">
                    <a:schemeClr val="bg1"/>
                  </a:gs>
                </a:gsLst>
                <a:lin ang="8100000" scaled="0"/>
              </a:gradFill>
            </a:ln>
            <a:effectLst>
              <a:outerShdw blurRad="203200" dist="1778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noProof="1">
                <a:solidFill>
                  <a:prstClr val="white"/>
                </a:solidFill>
              </a:endParaRPr>
            </a:p>
          </p:txBody>
        </p:sp>
        <p:sp>
          <p:nvSpPr>
            <p:cNvPr id="41" name="MH_Title_1"/>
            <p:cNvSpPr/>
            <p:nvPr/>
          </p:nvSpPr>
          <p:spPr>
            <a:xfrm>
              <a:off x="4355236" y="4094984"/>
              <a:ext cx="540000" cy="540000"/>
            </a:xfrm>
            <a:prstGeom prst="ellipse">
              <a:avLst/>
            </a:prstGeom>
            <a:solidFill>
              <a:srgbClr val="C00000"/>
            </a:solidFill>
            <a:ln>
              <a:noFill/>
            </a:ln>
            <a:effectLst>
              <a:innerShdw blurRad="63500" dist="50800" dir="189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defRPr/>
              </a:pPr>
              <a:r>
                <a:rPr lang="en-US" altLang="zh-CN" sz="1600" noProof="1" smtClean="0">
                  <a:latin typeface="Impact" panose="020B0806030902050204" pitchFamily="34" charset="0"/>
                </a:rPr>
                <a:t>04</a:t>
              </a:r>
              <a:endParaRPr lang="en-US" altLang="zh-CN" sz="1600" noProof="1">
                <a:latin typeface="Impact" panose="020B0806030902050204" pitchFamily="34" charset="0"/>
              </a:endParaRPr>
            </a:p>
          </p:txBody>
        </p:sp>
      </p:grpSp>
      <p:cxnSp>
        <p:nvCxnSpPr>
          <p:cNvPr id="42" name="MH_Other_9"/>
          <p:cNvCxnSpPr/>
          <p:nvPr>
            <p:custDataLst>
              <p:tags r:id="rId4"/>
            </p:custDataLst>
          </p:nvPr>
        </p:nvCxnSpPr>
        <p:spPr>
          <a:xfrm>
            <a:off x="1902594" y="4598184"/>
            <a:ext cx="5106591" cy="0"/>
          </a:xfrm>
          <a:prstGeom prst="line">
            <a:avLst/>
          </a:prstGeom>
          <a:solidFill>
            <a:srgbClr val="FFFFFF"/>
          </a:solidFill>
          <a:ln w="95250">
            <a:solidFill>
              <a:srgbClr val="7C181B"/>
            </a:solidFill>
          </a:ln>
          <a:effectLst>
            <a:outerShdw blurRad="63500" dist="38100" dir="8100000" algn="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43" name="MH_Text_1"/>
          <p:cNvSpPr>
            <a:spLocks noChangeArrowheads="1"/>
          </p:cNvSpPr>
          <p:nvPr>
            <p:custDataLst>
              <p:tags r:id="rId5"/>
            </p:custDataLst>
          </p:nvPr>
        </p:nvSpPr>
        <p:spPr bwMode="auto">
          <a:xfrm>
            <a:off x="714348" y="2214560"/>
            <a:ext cx="2302671" cy="560784"/>
          </a:xfrm>
          <a:prstGeom prst="rect">
            <a:avLst/>
          </a:prstGeom>
          <a:noFill/>
          <a:ln w="9525">
            <a:noFill/>
            <a:miter lim="800000"/>
          </a:ln>
        </p:spPr>
        <p:txBody>
          <a:bodyPr lIns="91438" tIns="45719" rIns="91438" bIns="45719"/>
          <a:lstStyle/>
          <a:p>
            <a:r>
              <a:rPr lang="zh-CN" altLang="en-US" sz="1600" b="1" dirty="0" smtClean="0">
                <a:ea typeface="思源黑体" pitchFamily="34" charset="-122"/>
                <a:sym typeface="+mn-ea"/>
              </a:rPr>
              <a:t>物质激励：加薪、奖金、奖品、旅游。</a:t>
            </a:r>
            <a:endParaRPr kumimoji="1" lang="zh-CN" altLang="en-US" sz="1600" b="1" dirty="0">
              <a:latin typeface="思源黑体" pitchFamily="34" charset="-122"/>
              <a:ea typeface="思源黑体" pitchFamily="34" charset="-122"/>
              <a:cs typeface="微软雅黑" panose="020B0503020204020204" pitchFamily="34" charset="-122"/>
              <a:sym typeface="Arial" panose="020B0604020202020204" pitchFamily="34" charset="0"/>
            </a:endParaRPr>
          </a:p>
        </p:txBody>
      </p:sp>
      <p:sp>
        <p:nvSpPr>
          <p:cNvPr id="44" name="MH_Text_1"/>
          <p:cNvSpPr>
            <a:spLocks noChangeArrowheads="1"/>
          </p:cNvSpPr>
          <p:nvPr>
            <p:custDataLst>
              <p:tags r:id="rId6"/>
            </p:custDataLst>
          </p:nvPr>
        </p:nvSpPr>
        <p:spPr bwMode="auto">
          <a:xfrm>
            <a:off x="6315051" y="1438271"/>
            <a:ext cx="2543229" cy="561975"/>
          </a:xfrm>
          <a:prstGeom prst="rect">
            <a:avLst/>
          </a:prstGeom>
          <a:noFill/>
          <a:ln w="9525">
            <a:noFill/>
            <a:miter lim="800000"/>
          </a:ln>
        </p:spPr>
        <p:txBody>
          <a:bodyPr lIns="91438" tIns="45719" rIns="91438" bIns="45719"/>
          <a:lstStyle/>
          <a:p>
            <a:r>
              <a:rPr lang="zh-CN" altLang="en-US" sz="1600" b="1" dirty="0" smtClean="0">
                <a:ea typeface="思源黑体" pitchFamily="34" charset="-122"/>
                <a:sym typeface="+mn-ea"/>
              </a:rPr>
              <a:t>成长激励：从过程中提升自我，从工作中成就他人。</a:t>
            </a:r>
            <a:endParaRPr kumimoji="1" lang="zh-CN" altLang="en-US" sz="1600" b="1" dirty="0">
              <a:latin typeface="思源黑体" pitchFamily="34" charset="-122"/>
              <a:ea typeface="思源黑体" pitchFamily="34" charset="-122"/>
              <a:cs typeface="微软雅黑" panose="020B0503020204020204" pitchFamily="34" charset="-122"/>
              <a:sym typeface="Arial" panose="020B0604020202020204" pitchFamily="34" charset="0"/>
            </a:endParaRPr>
          </a:p>
        </p:txBody>
      </p:sp>
      <p:sp>
        <p:nvSpPr>
          <p:cNvPr id="45" name="MH_Text_1"/>
          <p:cNvSpPr>
            <a:spLocks noChangeArrowheads="1"/>
          </p:cNvSpPr>
          <p:nvPr>
            <p:custDataLst>
              <p:tags r:id="rId7"/>
            </p:custDataLst>
          </p:nvPr>
        </p:nvSpPr>
        <p:spPr bwMode="auto">
          <a:xfrm>
            <a:off x="6315051" y="2795593"/>
            <a:ext cx="2614667" cy="561975"/>
          </a:xfrm>
          <a:prstGeom prst="rect">
            <a:avLst/>
          </a:prstGeom>
          <a:noFill/>
          <a:ln w="9525">
            <a:noFill/>
            <a:miter lim="800000"/>
          </a:ln>
        </p:spPr>
        <p:txBody>
          <a:bodyPr lIns="91438" tIns="45719" rIns="91438" bIns="45719"/>
          <a:lstStyle/>
          <a:p>
            <a:pPr>
              <a:lnSpc>
                <a:spcPct val="90000"/>
              </a:lnSpc>
            </a:pPr>
            <a:r>
              <a:rPr lang="zh-CN" altLang="en-US" sz="1600" b="1" dirty="0" smtClean="0">
                <a:ea typeface="思源黑体" pitchFamily="34" charset="-122"/>
                <a:sym typeface="+mn-ea"/>
              </a:rPr>
              <a:t>业绩激励：不断成长的业绩，本身就是最好的激励。</a:t>
            </a:r>
            <a:endParaRPr kumimoji="1" lang="zh-CN" altLang="en-US" sz="1600" b="1" dirty="0">
              <a:latin typeface="思源黑体" pitchFamily="34" charset="-122"/>
              <a:ea typeface="思源黑体" pitchFamily="34" charset="-122"/>
              <a:cs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8"/>
                                        </p:tgtEl>
                                        <p:attrNameLst>
                                          <p:attrName>style.visibility</p:attrName>
                                        </p:attrNameLst>
                                      </p:cBhvr>
                                      <p:to>
                                        <p:strVal val="visible"/>
                                      </p:to>
                                    </p:set>
                                    <p:anim calcmode="lin" valueType="num">
                                      <p:cBhvr>
                                        <p:cTn id="14" dur="500" fill="hold"/>
                                        <p:tgtEl>
                                          <p:spTgt spid="28"/>
                                        </p:tgtEl>
                                        <p:attrNameLst>
                                          <p:attrName>ppt_w</p:attrName>
                                        </p:attrNameLst>
                                      </p:cBhvr>
                                      <p:tavLst>
                                        <p:tav tm="0">
                                          <p:val>
                                            <p:fltVal val="0"/>
                                          </p:val>
                                        </p:tav>
                                        <p:tav tm="100000">
                                          <p:val>
                                            <p:strVal val="#ppt_w"/>
                                          </p:val>
                                        </p:tav>
                                      </p:tavLst>
                                    </p:anim>
                                    <p:anim calcmode="lin" valueType="num">
                                      <p:cBhvr>
                                        <p:cTn id="15" dur="500" fill="hold"/>
                                        <p:tgtEl>
                                          <p:spTgt spid="28"/>
                                        </p:tgtEl>
                                        <p:attrNameLst>
                                          <p:attrName>ppt_h</p:attrName>
                                        </p:attrNameLst>
                                      </p:cBhvr>
                                      <p:tavLst>
                                        <p:tav tm="0">
                                          <p:val>
                                            <p:fltVal val="0"/>
                                          </p:val>
                                        </p:tav>
                                        <p:tav tm="100000">
                                          <p:val>
                                            <p:strVal val="#ppt_h"/>
                                          </p:val>
                                        </p:tav>
                                      </p:tavLst>
                                    </p:anim>
                                    <p:animEffect transition="in" filter="fade">
                                      <p:cBhvr>
                                        <p:cTn id="16" dur="500"/>
                                        <p:tgtEl>
                                          <p:spTgt spid="28"/>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1000"/>
                                        <p:tgtEl>
                                          <p:spTgt spid="29"/>
                                        </p:tgtEl>
                                      </p:cBhvr>
                                    </p:animEffect>
                                    <p:anim calcmode="lin" valueType="num">
                                      <p:cBhvr>
                                        <p:cTn id="21" dur="1000" fill="hold"/>
                                        <p:tgtEl>
                                          <p:spTgt spid="29"/>
                                        </p:tgtEl>
                                        <p:attrNameLst>
                                          <p:attrName>ppt_x</p:attrName>
                                        </p:attrNameLst>
                                      </p:cBhvr>
                                      <p:tavLst>
                                        <p:tav tm="0">
                                          <p:val>
                                            <p:strVal val="#ppt_x"/>
                                          </p:val>
                                        </p:tav>
                                        <p:tav tm="100000">
                                          <p:val>
                                            <p:strVal val="#ppt_x"/>
                                          </p:val>
                                        </p:tav>
                                      </p:tavLst>
                                    </p:anim>
                                    <p:anim calcmode="lin" valueType="num">
                                      <p:cBhvr>
                                        <p:cTn id="22" dur="1000" fill="hold"/>
                                        <p:tgtEl>
                                          <p:spTgt spid="29"/>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16" presetClass="entr" presetSubtype="21" fill="hold"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inVertical)">
                                      <p:cBhvr>
                                        <p:cTn id="26" dur="500"/>
                                        <p:tgtEl>
                                          <p:spTgt spid="42"/>
                                        </p:tgtEl>
                                      </p:cBhvr>
                                    </p:animEffect>
                                  </p:childTnLst>
                                </p:cTn>
                              </p:par>
                            </p:childTnLst>
                          </p:cTn>
                        </p:par>
                        <p:par>
                          <p:cTn id="27" fill="hold">
                            <p:stCondLst>
                              <p:cond delay="2000"/>
                            </p:stCondLst>
                            <p:childTnLst>
                              <p:par>
                                <p:cTn id="28" presetID="22" presetClass="entr" presetSubtype="4" fill="hold" nodeType="after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wipe(down)">
                                      <p:cBhvr>
                                        <p:cTn id="30" dur="500"/>
                                        <p:tgtEl>
                                          <p:spTgt spid="31"/>
                                        </p:tgtEl>
                                      </p:cBhvr>
                                    </p:animEffect>
                                  </p:childTnLst>
                                </p:cTn>
                              </p:par>
                            </p:childTnLst>
                          </p:cTn>
                        </p:par>
                        <p:par>
                          <p:cTn id="31" fill="hold">
                            <p:stCondLst>
                              <p:cond delay="2500"/>
                            </p:stCondLst>
                            <p:childTnLst>
                              <p:par>
                                <p:cTn id="32" presetID="23" presetClass="entr" presetSubtype="288"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500" fill="hold"/>
                                        <p:tgtEl>
                                          <p:spTgt spid="2"/>
                                        </p:tgtEl>
                                        <p:attrNameLst>
                                          <p:attrName>ppt_w</p:attrName>
                                        </p:attrNameLst>
                                      </p:cBhvr>
                                      <p:tavLst>
                                        <p:tav tm="0">
                                          <p:val>
                                            <p:strVal val="4/3*#ppt_w"/>
                                          </p:val>
                                        </p:tav>
                                        <p:tav tm="100000">
                                          <p:val>
                                            <p:strVal val="#ppt_w"/>
                                          </p:val>
                                        </p:tav>
                                      </p:tavLst>
                                    </p:anim>
                                    <p:anim calcmode="lin" valueType="num">
                                      <p:cBhvr>
                                        <p:cTn id="35" dur="500" fill="hold"/>
                                        <p:tgtEl>
                                          <p:spTgt spid="2"/>
                                        </p:tgtEl>
                                        <p:attrNameLst>
                                          <p:attrName>ppt_h</p:attrName>
                                        </p:attrNameLst>
                                      </p:cBhvr>
                                      <p:tavLst>
                                        <p:tav tm="0">
                                          <p:val>
                                            <p:strVal val="4/3*#ppt_h"/>
                                          </p:val>
                                        </p:tav>
                                        <p:tav tm="100000">
                                          <p:val>
                                            <p:strVal val="#ppt_h"/>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750"/>
                                        <p:tgtEl>
                                          <p:spTgt spid="45"/>
                                        </p:tgtEl>
                                      </p:cBhvr>
                                    </p:animEffect>
                                    <p:anim calcmode="lin" valueType="num">
                                      <p:cBhvr>
                                        <p:cTn id="39" dur="750" fill="hold"/>
                                        <p:tgtEl>
                                          <p:spTgt spid="45"/>
                                        </p:tgtEl>
                                        <p:attrNameLst>
                                          <p:attrName>ppt_x</p:attrName>
                                        </p:attrNameLst>
                                      </p:cBhvr>
                                      <p:tavLst>
                                        <p:tav tm="0">
                                          <p:val>
                                            <p:strVal val="#ppt_x"/>
                                          </p:val>
                                        </p:tav>
                                        <p:tav tm="100000">
                                          <p:val>
                                            <p:strVal val="#ppt_x"/>
                                          </p:val>
                                        </p:tav>
                                      </p:tavLst>
                                    </p:anim>
                                    <p:anim calcmode="lin" valueType="num">
                                      <p:cBhvr>
                                        <p:cTn id="40" dur="750" fill="hold"/>
                                        <p:tgtEl>
                                          <p:spTgt spid="45"/>
                                        </p:tgtEl>
                                        <p:attrNameLst>
                                          <p:attrName>ppt_y</p:attrName>
                                        </p:attrNameLst>
                                      </p:cBhvr>
                                      <p:tavLst>
                                        <p:tav tm="0">
                                          <p:val>
                                            <p:strVal val="#ppt_y+.1"/>
                                          </p:val>
                                        </p:tav>
                                        <p:tav tm="100000">
                                          <p:val>
                                            <p:strVal val="#ppt_y"/>
                                          </p:val>
                                        </p:tav>
                                      </p:tavLst>
                                    </p:anim>
                                  </p:childTnLst>
                                </p:cTn>
                              </p:par>
                            </p:childTnLst>
                          </p:cTn>
                        </p:par>
                        <p:par>
                          <p:cTn id="41" fill="hold">
                            <p:stCondLst>
                              <p:cond delay="3250"/>
                            </p:stCondLst>
                            <p:childTnLst>
                              <p:par>
                                <p:cTn id="42" presetID="22" presetClass="entr" presetSubtype="4" fill="hold" nodeType="after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wipe(down)">
                                      <p:cBhvr>
                                        <p:cTn id="44" dur="500"/>
                                        <p:tgtEl>
                                          <p:spTgt spid="30"/>
                                        </p:tgtEl>
                                      </p:cBhvr>
                                    </p:animEffect>
                                  </p:childTnLst>
                                </p:cTn>
                              </p:par>
                            </p:childTnLst>
                          </p:cTn>
                        </p:par>
                        <p:par>
                          <p:cTn id="45" fill="hold">
                            <p:stCondLst>
                              <p:cond delay="3750"/>
                            </p:stCondLst>
                            <p:childTnLst>
                              <p:par>
                                <p:cTn id="46" presetID="23" presetClass="entr" presetSubtype="288" fill="hold" nodeType="after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500" fill="hold"/>
                                        <p:tgtEl>
                                          <p:spTgt spid="4"/>
                                        </p:tgtEl>
                                        <p:attrNameLst>
                                          <p:attrName>ppt_w</p:attrName>
                                        </p:attrNameLst>
                                      </p:cBhvr>
                                      <p:tavLst>
                                        <p:tav tm="0">
                                          <p:val>
                                            <p:strVal val="4/3*#ppt_w"/>
                                          </p:val>
                                        </p:tav>
                                        <p:tav tm="100000">
                                          <p:val>
                                            <p:strVal val="#ppt_w"/>
                                          </p:val>
                                        </p:tav>
                                      </p:tavLst>
                                    </p:anim>
                                    <p:anim calcmode="lin" valueType="num">
                                      <p:cBhvr>
                                        <p:cTn id="49" dur="500" fill="hold"/>
                                        <p:tgtEl>
                                          <p:spTgt spid="4"/>
                                        </p:tgtEl>
                                        <p:attrNameLst>
                                          <p:attrName>ppt_h</p:attrName>
                                        </p:attrNameLst>
                                      </p:cBhvr>
                                      <p:tavLst>
                                        <p:tav tm="0">
                                          <p:val>
                                            <p:strVal val="4/3*#ppt_h"/>
                                          </p:val>
                                        </p:tav>
                                        <p:tav tm="100000">
                                          <p:val>
                                            <p:strVal val="#ppt_h"/>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750"/>
                                        <p:tgtEl>
                                          <p:spTgt spid="43"/>
                                        </p:tgtEl>
                                      </p:cBhvr>
                                    </p:animEffect>
                                    <p:anim calcmode="lin" valueType="num">
                                      <p:cBhvr>
                                        <p:cTn id="53" dur="750" fill="hold"/>
                                        <p:tgtEl>
                                          <p:spTgt spid="43"/>
                                        </p:tgtEl>
                                        <p:attrNameLst>
                                          <p:attrName>ppt_x</p:attrName>
                                        </p:attrNameLst>
                                      </p:cBhvr>
                                      <p:tavLst>
                                        <p:tav tm="0">
                                          <p:val>
                                            <p:strVal val="#ppt_x"/>
                                          </p:val>
                                        </p:tav>
                                        <p:tav tm="100000">
                                          <p:val>
                                            <p:strVal val="#ppt_x"/>
                                          </p:val>
                                        </p:tav>
                                      </p:tavLst>
                                    </p:anim>
                                    <p:anim calcmode="lin" valueType="num">
                                      <p:cBhvr>
                                        <p:cTn id="54" dur="750" fill="hold"/>
                                        <p:tgtEl>
                                          <p:spTgt spid="43"/>
                                        </p:tgtEl>
                                        <p:attrNameLst>
                                          <p:attrName>ppt_y</p:attrName>
                                        </p:attrNameLst>
                                      </p:cBhvr>
                                      <p:tavLst>
                                        <p:tav tm="0">
                                          <p:val>
                                            <p:strVal val="#ppt_y+.1"/>
                                          </p:val>
                                        </p:tav>
                                        <p:tav tm="100000">
                                          <p:val>
                                            <p:strVal val="#ppt_y"/>
                                          </p:val>
                                        </p:tav>
                                      </p:tavLst>
                                    </p:anim>
                                  </p:childTnLst>
                                </p:cTn>
                              </p:par>
                            </p:childTnLst>
                          </p:cTn>
                        </p:par>
                        <p:par>
                          <p:cTn id="55" fill="hold">
                            <p:stCondLst>
                              <p:cond delay="4500"/>
                            </p:stCondLst>
                            <p:childTnLst>
                              <p:par>
                                <p:cTn id="56" presetID="22" presetClass="entr" presetSubtype="4" fill="hold" nodeType="after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wipe(down)">
                                      <p:cBhvr>
                                        <p:cTn id="58" dur="500"/>
                                        <p:tgtEl>
                                          <p:spTgt spid="32"/>
                                        </p:tgtEl>
                                      </p:cBhvr>
                                    </p:animEffect>
                                  </p:childTnLst>
                                </p:cTn>
                              </p:par>
                            </p:childTnLst>
                          </p:cTn>
                        </p:par>
                        <p:par>
                          <p:cTn id="59" fill="hold">
                            <p:stCondLst>
                              <p:cond delay="5000"/>
                            </p:stCondLst>
                            <p:childTnLst>
                              <p:par>
                                <p:cTn id="60" presetID="23" presetClass="entr" presetSubtype="288" fill="hold" nodeType="afterEffect">
                                  <p:stCondLst>
                                    <p:cond delay="0"/>
                                  </p:stCondLst>
                                  <p:childTnLst>
                                    <p:set>
                                      <p:cBhvr>
                                        <p:cTn id="61" dur="1" fill="hold">
                                          <p:stCondLst>
                                            <p:cond delay="0"/>
                                          </p:stCondLst>
                                        </p:cTn>
                                        <p:tgtEl>
                                          <p:spTgt spid="3"/>
                                        </p:tgtEl>
                                        <p:attrNameLst>
                                          <p:attrName>style.visibility</p:attrName>
                                        </p:attrNameLst>
                                      </p:cBhvr>
                                      <p:to>
                                        <p:strVal val="visible"/>
                                      </p:to>
                                    </p:set>
                                    <p:anim calcmode="lin" valueType="num">
                                      <p:cBhvr>
                                        <p:cTn id="62" dur="500" fill="hold"/>
                                        <p:tgtEl>
                                          <p:spTgt spid="3"/>
                                        </p:tgtEl>
                                        <p:attrNameLst>
                                          <p:attrName>ppt_w</p:attrName>
                                        </p:attrNameLst>
                                      </p:cBhvr>
                                      <p:tavLst>
                                        <p:tav tm="0">
                                          <p:val>
                                            <p:strVal val="4/3*#ppt_w"/>
                                          </p:val>
                                        </p:tav>
                                        <p:tav tm="100000">
                                          <p:val>
                                            <p:strVal val="#ppt_w"/>
                                          </p:val>
                                        </p:tav>
                                      </p:tavLst>
                                    </p:anim>
                                    <p:anim calcmode="lin" valueType="num">
                                      <p:cBhvr>
                                        <p:cTn id="63" dur="500" fill="hold"/>
                                        <p:tgtEl>
                                          <p:spTgt spid="3"/>
                                        </p:tgtEl>
                                        <p:attrNameLst>
                                          <p:attrName>ppt_h</p:attrName>
                                        </p:attrNameLst>
                                      </p:cBhvr>
                                      <p:tavLst>
                                        <p:tav tm="0">
                                          <p:val>
                                            <p:strVal val="4/3*#ppt_h"/>
                                          </p:val>
                                        </p:tav>
                                        <p:tav tm="100000">
                                          <p:val>
                                            <p:strVal val="#ppt_h"/>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44"/>
                                        </p:tgtEl>
                                        <p:attrNameLst>
                                          <p:attrName>style.visibility</p:attrName>
                                        </p:attrNameLst>
                                      </p:cBhvr>
                                      <p:to>
                                        <p:strVal val="visible"/>
                                      </p:to>
                                    </p:set>
                                    <p:animEffect transition="in" filter="fade">
                                      <p:cBhvr>
                                        <p:cTn id="66" dur="750"/>
                                        <p:tgtEl>
                                          <p:spTgt spid="44"/>
                                        </p:tgtEl>
                                      </p:cBhvr>
                                    </p:animEffect>
                                    <p:anim calcmode="lin" valueType="num">
                                      <p:cBhvr>
                                        <p:cTn id="67" dur="750" fill="hold"/>
                                        <p:tgtEl>
                                          <p:spTgt spid="44"/>
                                        </p:tgtEl>
                                        <p:attrNameLst>
                                          <p:attrName>ppt_x</p:attrName>
                                        </p:attrNameLst>
                                      </p:cBhvr>
                                      <p:tavLst>
                                        <p:tav tm="0">
                                          <p:val>
                                            <p:strVal val="#ppt_x"/>
                                          </p:val>
                                        </p:tav>
                                        <p:tav tm="100000">
                                          <p:val>
                                            <p:strVal val="#ppt_x"/>
                                          </p:val>
                                        </p:tav>
                                      </p:tavLst>
                                    </p:anim>
                                    <p:anim calcmode="lin" valueType="num">
                                      <p:cBhvr>
                                        <p:cTn id="68" dur="75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43" grpId="0"/>
      <p:bldP spid="44" grpId="0"/>
      <p:bldP spid="4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813255"/>
            <a:ext cx="9144000" cy="3456384"/>
          </a:xfrm>
          <a:prstGeom prst="rect">
            <a:avLst/>
          </a:prstGeom>
          <a:solidFill>
            <a:srgbClr val="C00000">
              <a:alpha val="77000"/>
            </a:srgbClr>
          </a:solidFill>
          <a:ln w="12700" cap="flat" cmpd="sng" algn="ctr">
            <a:noFill/>
            <a:prstDash val="solid"/>
            <a:miter lim="800000"/>
          </a:ln>
          <a:effectLst/>
        </p:spPr>
        <p:txBody>
          <a:bodyPr lIns="121917" tIns="60958" rIns="121917" bIns="60958" rtlCol="0" anchor="ctr"/>
          <a:lstStyle/>
          <a:p>
            <a:pPr fontAlgn="auto">
              <a:spcBef>
                <a:spcPts val="0"/>
              </a:spcBef>
              <a:spcAft>
                <a:spcPts val="0"/>
              </a:spcAft>
              <a:defRPr/>
            </a:pPr>
            <a:endParaRPr lang="zh-CN" altLang="en-US" b="0" kern="0">
              <a:solidFill>
                <a:sysClr val="window" lastClr="FFFFFF"/>
              </a:solidFill>
              <a:latin typeface="Agency FB"/>
              <a:ea typeface="宋体"/>
            </a:endParaRPr>
          </a:p>
        </p:txBody>
      </p:sp>
      <p:sp>
        <p:nvSpPr>
          <p:cNvPr id="33" name="任意多边形 32"/>
          <p:cNvSpPr/>
          <p:nvPr/>
        </p:nvSpPr>
        <p:spPr>
          <a:xfrm>
            <a:off x="1569897" y="924449"/>
            <a:ext cx="1543098" cy="1186440"/>
          </a:xfrm>
          <a:custGeom>
            <a:avLst/>
            <a:gdLst>
              <a:gd name="connsiteX0" fmla="*/ 868680 w 1737360"/>
              <a:gd name="connsiteY0" fmla="*/ 0 h 1335802"/>
              <a:gd name="connsiteX1" fmla="*/ 1737360 w 1737360"/>
              <a:gd name="connsiteY1" fmla="*/ 868680 h 1335802"/>
              <a:gd name="connsiteX2" fmla="*/ 1270238 w 1737360"/>
              <a:gd name="connsiteY2" fmla="*/ 1335802 h 1335802"/>
              <a:gd name="connsiteX3" fmla="*/ 1215904 w 1737360"/>
              <a:gd name="connsiteY3" fmla="*/ 1290972 h 1335802"/>
              <a:gd name="connsiteX4" fmla="*/ 868680 w 1737360"/>
              <a:gd name="connsiteY4" fmla="*/ 1184910 h 1335802"/>
              <a:gd name="connsiteX5" fmla="*/ 521456 w 1737360"/>
              <a:gd name="connsiteY5" fmla="*/ 1290972 h 1335802"/>
              <a:gd name="connsiteX6" fmla="*/ 467122 w 1737360"/>
              <a:gd name="connsiteY6" fmla="*/ 1335802 h 1335802"/>
              <a:gd name="connsiteX7" fmla="*/ 0 w 1737360"/>
              <a:gd name="connsiteY7" fmla="*/ 868680 h 1335802"/>
              <a:gd name="connsiteX8" fmla="*/ 868680 w 1737360"/>
              <a:gd name="connsiteY8" fmla="*/ 0 h 133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7360" h="1335802">
                <a:moveTo>
                  <a:pt x="868680" y="0"/>
                </a:moveTo>
                <a:lnTo>
                  <a:pt x="1737360" y="868680"/>
                </a:lnTo>
                <a:lnTo>
                  <a:pt x="1270238" y="1335802"/>
                </a:lnTo>
                <a:lnTo>
                  <a:pt x="1215904" y="1290972"/>
                </a:lnTo>
                <a:cubicBezTo>
                  <a:pt x="1116787" y="1224010"/>
                  <a:pt x="997300" y="1184910"/>
                  <a:pt x="868680" y="1184910"/>
                </a:cubicBezTo>
                <a:cubicBezTo>
                  <a:pt x="740061" y="1184910"/>
                  <a:pt x="620574" y="1224010"/>
                  <a:pt x="521456" y="1290972"/>
                </a:cubicBezTo>
                <a:lnTo>
                  <a:pt x="467122" y="1335802"/>
                </a:lnTo>
                <a:lnTo>
                  <a:pt x="0" y="868680"/>
                </a:lnTo>
                <a:lnTo>
                  <a:pt x="868680" y="0"/>
                </a:lnTo>
                <a:close/>
              </a:path>
            </a:pathLst>
          </a:custGeom>
          <a:blipFill>
            <a:blip r:embed="rId3"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4" name="任意多边形 33"/>
          <p:cNvSpPr/>
          <p:nvPr/>
        </p:nvSpPr>
        <p:spPr>
          <a:xfrm>
            <a:off x="723901" y="1756910"/>
            <a:ext cx="1193857" cy="1543098"/>
          </a:xfrm>
          <a:custGeom>
            <a:avLst/>
            <a:gdLst>
              <a:gd name="connsiteX0" fmla="*/ 868680 w 1344153"/>
              <a:gd name="connsiteY0" fmla="*/ 0 h 1737360"/>
              <a:gd name="connsiteX1" fmla="*/ 1344153 w 1344153"/>
              <a:gd name="connsiteY1" fmla="*/ 475473 h 1737360"/>
              <a:gd name="connsiteX2" fmla="*/ 1306212 w 1344153"/>
              <a:gd name="connsiteY2" fmla="*/ 521456 h 1737360"/>
              <a:gd name="connsiteX3" fmla="*/ 1200150 w 1344153"/>
              <a:gd name="connsiteY3" fmla="*/ 868680 h 1737360"/>
              <a:gd name="connsiteX4" fmla="*/ 1306212 w 1344153"/>
              <a:gd name="connsiteY4" fmla="*/ 1215904 h 1737360"/>
              <a:gd name="connsiteX5" fmla="*/ 1344153 w 1344153"/>
              <a:gd name="connsiteY5" fmla="*/ 1261888 h 1737360"/>
              <a:gd name="connsiteX6" fmla="*/ 868680 w 1344153"/>
              <a:gd name="connsiteY6" fmla="*/ 1737360 h 1737360"/>
              <a:gd name="connsiteX7" fmla="*/ 0 w 1344153"/>
              <a:gd name="connsiteY7" fmla="*/ 868680 h 1737360"/>
              <a:gd name="connsiteX8" fmla="*/ 868680 w 1344153"/>
              <a:gd name="connsiteY8"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4153" h="1737360">
                <a:moveTo>
                  <a:pt x="868680" y="0"/>
                </a:moveTo>
                <a:lnTo>
                  <a:pt x="1344153" y="475473"/>
                </a:lnTo>
                <a:lnTo>
                  <a:pt x="1306212" y="521456"/>
                </a:lnTo>
                <a:cubicBezTo>
                  <a:pt x="1239250" y="620574"/>
                  <a:pt x="1200150" y="740061"/>
                  <a:pt x="1200150" y="868680"/>
                </a:cubicBezTo>
                <a:cubicBezTo>
                  <a:pt x="1200150" y="997300"/>
                  <a:pt x="1239250" y="1116787"/>
                  <a:pt x="1306212" y="1215904"/>
                </a:cubicBezTo>
                <a:lnTo>
                  <a:pt x="1344153" y="1261888"/>
                </a:lnTo>
                <a:lnTo>
                  <a:pt x="868680" y="1737360"/>
                </a:lnTo>
                <a:lnTo>
                  <a:pt x="0" y="868680"/>
                </a:lnTo>
                <a:lnTo>
                  <a:pt x="868680" y="0"/>
                </a:lnTo>
                <a:close/>
              </a:path>
            </a:pathLst>
          </a:custGeom>
          <a:blipFill>
            <a:blip r:embed="rId4"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5" name="任意多边形 34"/>
          <p:cNvSpPr/>
          <p:nvPr/>
        </p:nvSpPr>
        <p:spPr>
          <a:xfrm>
            <a:off x="2796547" y="1756910"/>
            <a:ext cx="1193857" cy="1543098"/>
          </a:xfrm>
          <a:custGeom>
            <a:avLst/>
            <a:gdLst>
              <a:gd name="connsiteX0" fmla="*/ 475472 w 1344152"/>
              <a:gd name="connsiteY0" fmla="*/ 0 h 1737360"/>
              <a:gd name="connsiteX1" fmla="*/ 1344152 w 1344152"/>
              <a:gd name="connsiteY1" fmla="*/ 868680 h 1737360"/>
              <a:gd name="connsiteX2" fmla="*/ 475472 w 1344152"/>
              <a:gd name="connsiteY2" fmla="*/ 1737360 h 1737360"/>
              <a:gd name="connsiteX3" fmla="*/ 0 w 1344152"/>
              <a:gd name="connsiteY3" fmla="*/ 1261888 h 1737360"/>
              <a:gd name="connsiteX4" fmla="*/ 37940 w 1344152"/>
              <a:gd name="connsiteY4" fmla="*/ 1215904 h 1737360"/>
              <a:gd name="connsiteX5" fmla="*/ 144002 w 1344152"/>
              <a:gd name="connsiteY5" fmla="*/ 868680 h 1737360"/>
              <a:gd name="connsiteX6" fmla="*/ 37940 w 1344152"/>
              <a:gd name="connsiteY6" fmla="*/ 521456 h 1737360"/>
              <a:gd name="connsiteX7" fmla="*/ 0 w 1344152"/>
              <a:gd name="connsiteY7" fmla="*/ 475473 h 1737360"/>
              <a:gd name="connsiteX8" fmla="*/ 475472 w 1344152"/>
              <a:gd name="connsiteY8"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4152" h="1737360">
                <a:moveTo>
                  <a:pt x="475472" y="0"/>
                </a:moveTo>
                <a:lnTo>
                  <a:pt x="1344152" y="868680"/>
                </a:lnTo>
                <a:lnTo>
                  <a:pt x="475472" y="1737360"/>
                </a:lnTo>
                <a:lnTo>
                  <a:pt x="0" y="1261888"/>
                </a:lnTo>
                <a:lnTo>
                  <a:pt x="37940" y="1215904"/>
                </a:lnTo>
                <a:cubicBezTo>
                  <a:pt x="104902" y="1116787"/>
                  <a:pt x="144002" y="997300"/>
                  <a:pt x="144002" y="868680"/>
                </a:cubicBezTo>
                <a:cubicBezTo>
                  <a:pt x="144002" y="740061"/>
                  <a:pt x="104902" y="620574"/>
                  <a:pt x="37940" y="521456"/>
                </a:cubicBezTo>
                <a:lnTo>
                  <a:pt x="0" y="475473"/>
                </a:lnTo>
                <a:lnTo>
                  <a:pt x="475472" y="0"/>
                </a:lnTo>
                <a:close/>
              </a:path>
            </a:pathLst>
          </a:custGeom>
          <a:blipFill>
            <a:blip r:embed="rId5"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6" name="任意多边形 35"/>
          <p:cNvSpPr/>
          <p:nvPr/>
        </p:nvSpPr>
        <p:spPr>
          <a:xfrm>
            <a:off x="1569897" y="2946029"/>
            <a:ext cx="1543098" cy="1186440"/>
          </a:xfrm>
          <a:custGeom>
            <a:avLst/>
            <a:gdLst>
              <a:gd name="connsiteX0" fmla="*/ 467122 w 1737360"/>
              <a:gd name="connsiteY0" fmla="*/ 0 h 1335802"/>
              <a:gd name="connsiteX1" fmla="*/ 521456 w 1737360"/>
              <a:gd name="connsiteY1" fmla="*/ 44830 h 1335802"/>
              <a:gd name="connsiteX2" fmla="*/ 868680 w 1737360"/>
              <a:gd name="connsiteY2" fmla="*/ 150892 h 1335802"/>
              <a:gd name="connsiteX3" fmla="*/ 1215904 w 1737360"/>
              <a:gd name="connsiteY3" fmla="*/ 44830 h 1335802"/>
              <a:gd name="connsiteX4" fmla="*/ 1270238 w 1737360"/>
              <a:gd name="connsiteY4" fmla="*/ 0 h 1335802"/>
              <a:gd name="connsiteX5" fmla="*/ 1737360 w 1737360"/>
              <a:gd name="connsiteY5" fmla="*/ 467122 h 1335802"/>
              <a:gd name="connsiteX6" fmla="*/ 868680 w 1737360"/>
              <a:gd name="connsiteY6" fmla="*/ 1335802 h 1335802"/>
              <a:gd name="connsiteX7" fmla="*/ 0 w 1737360"/>
              <a:gd name="connsiteY7" fmla="*/ 467122 h 1335802"/>
              <a:gd name="connsiteX8" fmla="*/ 467122 w 1737360"/>
              <a:gd name="connsiteY8" fmla="*/ 0 h 133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7360" h="1335802">
                <a:moveTo>
                  <a:pt x="467122" y="0"/>
                </a:moveTo>
                <a:lnTo>
                  <a:pt x="521456" y="44830"/>
                </a:lnTo>
                <a:cubicBezTo>
                  <a:pt x="620574" y="111792"/>
                  <a:pt x="740061" y="150892"/>
                  <a:pt x="868680" y="150892"/>
                </a:cubicBezTo>
                <a:cubicBezTo>
                  <a:pt x="997300" y="150892"/>
                  <a:pt x="1116787" y="111792"/>
                  <a:pt x="1215904" y="44830"/>
                </a:cubicBezTo>
                <a:lnTo>
                  <a:pt x="1270238" y="0"/>
                </a:lnTo>
                <a:lnTo>
                  <a:pt x="1737360" y="467122"/>
                </a:lnTo>
                <a:lnTo>
                  <a:pt x="868680" y="1335802"/>
                </a:lnTo>
                <a:lnTo>
                  <a:pt x="0" y="467122"/>
                </a:lnTo>
                <a:lnTo>
                  <a:pt x="467122" y="0"/>
                </a:lnTo>
                <a:close/>
              </a:path>
            </a:pathLst>
          </a:custGeom>
          <a:blipFill>
            <a:blip r:embed="rId6" cstate="print"/>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7" name="椭圆 36"/>
          <p:cNvSpPr/>
          <p:nvPr/>
        </p:nvSpPr>
        <p:spPr>
          <a:xfrm>
            <a:off x="1886346" y="2072020"/>
            <a:ext cx="910201" cy="910201"/>
          </a:xfrm>
          <a:prstGeom prst="ellipse">
            <a:avLst/>
          </a:prstGeom>
          <a:gradFill flip="none" rotWithShape="1">
            <a:gsLst>
              <a:gs pos="0">
                <a:srgbClr val="C00000"/>
              </a:gs>
              <a:gs pos="100000">
                <a:srgbClr val="FF0000"/>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2" name="文本框 41"/>
          <p:cNvSpPr txBox="1"/>
          <p:nvPr/>
        </p:nvSpPr>
        <p:spPr>
          <a:xfrm>
            <a:off x="1917758" y="2330279"/>
            <a:ext cx="932129" cy="400110"/>
          </a:xfrm>
          <a:prstGeom prst="rect">
            <a:avLst/>
          </a:prstGeom>
          <a:noFill/>
        </p:spPr>
        <p:txBody>
          <a:bodyPr wrap="square" lIns="91438" tIns="45719" rIns="91438" bIns="45719"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LOGO</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4357686" y="2005612"/>
            <a:ext cx="4357718" cy="923328"/>
          </a:xfrm>
          <a:prstGeom prst="rect">
            <a:avLst/>
          </a:prstGeom>
          <a:noFill/>
        </p:spPr>
        <p:txBody>
          <a:bodyPr wrap="square" lIns="91438" tIns="45719" rIns="91438" bIns="45719" rtlCol="0">
            <a:spAutoFit/>
          </a:bodyPr>
          <a:lstStyle/>
          <a:p>
            <a:r>
              <a:rPr lang="zh-CN" altLang="en-US" sz="5400" b="1" dirty="0" smtClean="0">
                <a:solidFill>
                  <a:schemeClr val="bg1"/>
                </a:solidFill>
                <a:effectLst>
                  <a:innerShdw blurRad="63500" dist="50800" dir="18900000">
                    <a:prstClr val="black">
                      <a:alpha val="50000"/>
                    </a:prstClr>
                  </a:innerShdw>
                </a:effectLst>
                <a:latin typeface="思源黑体" pitchFamily="34" charset="-122"/>
                <a:ea typeface="思源黑体" pitchFamily="34" charset="-122"/>
                <a:sym typeface="+mn-ea"/>
              </a:rPr>
              <a:t>团队角色分析</a:t>
            </a:r>
          </a:p>
        </p:txBody>
      </p:sp>
      <p:sp>
        <p:nvSpPr>
          <p:cNvPr id="48" name="椭圆 47"/>
          <p:cNvSpPr/>
          <p:nvPr/>
        </p:nvSpPr>
        <p:spPr>
          <a:xfrm>
            <a:off x="723900" y="3126320"/>
            <a:ext cx="474100" cy="474100"/>
          </a:xfrm>
          <a:prstGeom prst="ellipse">
            <a:avLst/>
          </a:prstGeom>
          <a:gradFill flip="none" rotWithShape="1">
            <a:gsLst>
              <a:gs pos="0">
                <a:schemeClr val="bg1"/>
              </a:gs>
              <a:gs pos="100000">
                <a:schemeClr val="bg1">
                  <a:lumMod val="85000"/>
                </a:schemeClr>
              </a:gs>
            </a:gsLst>
            <a:lin ang="18900000" scaled="1"/>
            <a:tileRect/>
          </a:gradFill>
          <a:ln w="28575">
            <a:gradFill flip="none" rotWithShape="1">
              <a:gsLst>
                <a:gs pos="0">
                  <a:schemeClr val="bg1"/>
                </a:gs>
                <a:gs pos="100000">
                  <a:schemeClr val="bg1">
                    <a:lumMod val="85000"/>
                  </a:schemeClr>
                </a:gs>
              </a:gsLst>
              <a:lin ang="8100000" scaled="1"/>
              <a:tileRect/>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9" name="椭圆 48"/>
          <p:cNvSpPr/>
          <p:nvPr/>
        </p:nvSpPr>
        <p:spPr>
          <a:xfrm>
            <a:off x="6000760" y="3555259"/>
            <a:ext cx="428628" cy="376828"/>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0" name="椭圆 49"/>
          <p:cNvSpPr/>
          <p:nvPr/>
        </p:nvSpPr>
        <p:spPr>
          <a:xfrm>
            <a:off x="3282325" y="4532391"/>
            <a:ext cx="489374" cy="489374"/>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1" name="椭圆 50"/>
          <p:cNvSpPr/>
          <p:nvPr/>
        </p:nvSpPr>
        <p:spPr>
          <a:xfrm>
            <a:off x="7572396" y="4626829"/>
            <a:ext cx="302375" cy="302375"/>
          </a:xfrm>
          <a:prstGeom prst="ellipse">
            <a:avLst/>
          </a:prstGeom>
          <a:gradFill flip="none" rotWithShape="1">
            <a:gsLst>
              <a:gs pos="0">
                <a:srgbClr val="C00000">
                  <a:lumMod val="90000"/>
                </a:srgbClr>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2" name="椭圆 51"/>
          <p:cNvSpPr/>
          <p:nvPr/>
        </p:nvSpPr>
        <p:spPr>
          <a:xfrm>
            <a:off x="8643966" y="4769705"/>
            <a:ext cx="257708" cy="257708"/>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3" name="椭圆 52"/>
          <p:cNvSpPr/>
          <p:nvPr/>
        </p:nvSpPr>
        <p:spPr>
          <a:xfrm>
            <a:off x="1281776" y="4597837"/>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4" name="椭圆 53"/>
          <p:cNvSpPr/>
          <p:nvPr/>
        </p:nvSpPr>
        <p:spPr>
          <a:xfrm>
            <a:off x="285720" y="4912581"/>
            <a:ext cx="305403" cy="305403"/>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5" name="椭圆 54"/>
          <p:cNvSpPr/>
          <p:nvPr/>
        </p:nvSpPr>
        <p:spPr>
          <a:xfrm>
            <a:off x="4572000" y="3483821"/>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6" name="椭圆 55"/>
          <p:cNvSpPr/>
          <p:nvPr/>
        </p:nvSpPr>
        <p:spPr>
          <a:xfrm>
            <a:off x="1610357" y="3765375"/>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7" name="椭圆 56"/>
          <p:cNvSpPr/>
          <p:nvPr/>
        </p:nvSpPr>
        <p:spPr>
          <a:xfrm>
            <a:off x="7717574" y="3781949"/>
            <a:ext cx="350520" cy="35052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8" name="椭圆 57"/>
          <p:cNvSpPr/>
          <p:nvPr/>
        </p:nvSpPr>
        <p:spPr>
          <a:xfrm>
            <a:off x="4572000" y="4483953"/>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9" name="椭圆 58"/>
          <p:cNvSpPr/>
          <p:nvPr/>
        </p:nvSpPr>
        <p:spPr>
          <a:xfrm>
            <a:off x="3042954" y="3673935"/>
            <a:ext cx="350520" cy="35052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0" name="椭圆 59"/>
          <p:cNvSpPr/>
          <p:nvPr/>
        </p:nvSpPr>
        <p:spPr>
          <a:xfrm>
            <a:off x="3614430" y="3081997"/>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1" name="椭圆 60"/>
          <p:cNvSpPr/>
          <p:nvPr/>
        </p:nvSpPr>
        <p:spPr>
          <a:xfrm>
            <a:off x="2357422" y="4841125"/>
            <a:ext cx="302375" cy="302375"/>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2" name="椭圆 31"/>
          <p:cNvSpPr/>
          <p:nvPr/>
        </p:nvSpPr>
        <p:spPr>
          <a:xfrm>
            <a:off x="6357950" y="4741899"/>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2" name="椭圆 61"/>
          <p:cNvSpPr/>
          <p:nvPr/>
        </p:nvSpPr>
        <p:spPr>
          <a:xfrm>
            <a:off x="5290456" y="4672444"/>
            <a:ext cx="305403" cy="305403"/>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Tree>
    <p:extLst>
      <p:ext uri="{BB962C8B-B14F-4D97-AF65-F5344CB8AC3E}">
        <p14:creationId xmlns:p14="http://schemas.microsoft.com/office/powerpoint/2010/main" xmlns="" val="1158186136"/>
      </p:ext>
    </p:extLst>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2"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1+#ppt_w/2"/>
                                          </p:val>
                                        </p:tav>
                                        <p:tav tm="100000">
                                          <p:val>
                                            <p:strVal val="#ppt_x"/>
                                          </p:val>
                                        </p:tav>
                                      </p:tavLst>
                                    </p:anim>
                                    <p:anim calcmode="lin" valueType="num">
                                      <p:cBhvr additive="base">
                                        <p:cTn id="17" dur="500" fill="hold"/>
                                        <p:tgtEl>
                                          <p:spTgt spid="35"/>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0-#ppt_w/2"/>
                                          </p:val>
                                        </p:tav>
                                        <p:tav tm="100000">
                                          <p:val>
                                            <p:strVal val="#ppt_x"/>
                                          </p:val>
                                        </p:tav>
                                      </p:tavLst>
                                    </p:anim>
                                    <p:anim calcmode="lin" valueType="num">
                                      <p:cBhvr additive="base">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childTnLst>
                          </p:cTn>
                        </p:par>
                        <p:par>
                          <p:cTn id="28" fill="hold">
                            <p:stCondLst>
                              <p:cond delay="1500"/>
                            </p:stCondLst>
                            <p:childTnLst>
                              <p:par>
                                <p:cTn id="29" presetID="16" presetClass="entr" presetSubtype="21" fill="hold" grpId="0" nodeType="afterEffect">
                                  <p:stCondLst>
                                    <p:cond delay="0"/>
                                  </p:stCondLst>
                                  <p:childTnLst>
                                    <p:set>
                                      <p:cBhvr>
                                        <p:cTn id="30" dur="1" fill="hold">
                                          <p:stCondLst>
                                            <p:cond delay="0"/>
                                          </p:stCondLst>
                                        </p:cTn>
                                        <p:tgtEl>
                                          <p:spTgt spid="42">
                                            <p:txEl>
                                              <p:pRg st="0" end="0"/>
                                            </p:txEl>
                                          </p:spTgt>
                                        </p:tgtEl>
                                        <p:attrNameLst>
                                          <p:attrName>style.visibility</p:attrName>
                                        </p:attrNameLst>
                                      </p:cBhvr>
                                      <p:to>
                                        <p:strVal val="visible"/>
                                      </p:to>
                                    </p:set>
                                    <p:animEffect transition="in" filter="barn(inVertical)">
                                      <p:cBhvr>
                                        <p:cTn id="31" dur="500"/>
                                        <p:tgtEl>
                                          <p:spTgt spid="42">
                                            <p:txEl>
                                              <p:pRg st="0" end="0"/>
                                            </p:txEl>
                                          </p:spTgt>
                                        </p:tgtEl>
                                      </p:cBhvr>
                                    </p:animEffect>
                                  </p:childTnLst>
                                </p:cTn>
                              </p:par>
                            </p:childTnLst>
                          </p:cTn>
                        </p:par>
                        <p:par>
                          <p:cTn id="32" fill="hold">
                            <p:stCondLst>
                              <p:cond delay="2000"/>
                            </p:stCondLst>
                            <p:childTnLst>
                              <p:par>
                                <p:cTn id="33" presetID="26" presetClass="emph" presetSubtype="0" repeatCount="indefinite" fill="hold" nodeType="afterEffect">
                                  <p:stCondLst>
                                    <p:cond delay="0"/>
                                  </p:stCondLst>
                                  <p:childTnLst>
                                    <p:animEffect transition="out" filter="fade">
                                      <p:cBhvr>
                                        <p:cTn id="34" dur="500" tmFilter="0, 0; .2, .5; .8, .5; 1, 0"/>
                                        <p:tgtEl>
                                          <p:spTgt spid="42">
                                            <p:txEl>
                                              <p:pRg st="0" end="0"/>
                                            </p:txEl>
                                          </p:spTgt>
                                        </p:tgtEl>
                                      </p:cBhvr>
                                    </p:animEffect>
                                    <p:animScale>
                                      <p:cBhvr>
                                        <p:cTn id="35" dur="250" autoRev="1" fill="hold"/>
                                        <p:tgtEl>
                                          <p:spTgt spid="42">
                                            <p:txEl>
                                              <p:pRg st="0" end="0"/>
                                            </p:txEl>
                                          </p:spTgt>
                                        </p:tgtEl>
                                      </p:cBhvr>
                                      <p:by x="105000" y="105000"/>
                                    </p:animScale>
                                  </p:childTnLst>
                                </p:cTn>
                              </p:par>
                            </p:childTnLst>
                          </p:cTn>
                        </p:par>
                        <p:par>
                          <p:cTn id="36" fill="hold">
                            <p:stCondLst>
                              <p:cond delay="2500"/>
                            </p:stCondLst>
                            <p:childTnLst>
                              <p:par>
                                <p:cTn id="37" presetID="49" presetClass="entr" presetSubtype="0" decel="10000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anim calcmode="lin" valueType="num">
                                      <p:cBhvr>
                                        <p:cTn id="41" dur="500" fill="hold"/>
                                        <p:tgtEl>
                                          <p:spTgt spid="44"/>
                                        </p:tgtEl>
                                        <p:attrNameLst>
                                          <p:attrName>style.rotation</p:attrName>
                                        </p:attrNameLst>
                                      </p:cBhvr>
                                      <p:tavLst>
                                        <p:tav tm="0">
                                          <p:val>
                                            <p:fltVal val="360"/>
                                          </p:val>
                                        </p:tav>
                                        <p:tav tm="100000">
                                          <p:val>
                                            <p:fltVal val="0"/>
                                          </p:val>
                                        </p:tav>
                                      </p:tavLst>
                                    </p:anim>
                                    <p:animEffect transition="in" filter="fade">
                                      <p:cBhvr>
                                        <p:cTn id="42" dur="500"/>
                                        <p:tgtEl>
                                          <p:spTgt spid="44"/>
                                        </p:tgtEl>
                                      </p:cBhvr>
                                    </p:animEffect>
                                  </p:childTnLst>
                                </p:cTn>
                              </p:par>
                            </p:childTnLst>
                          </p:cTn>
                        </p:par>
                        <p:par>
                          <p:cTn id="43" fill="hold">
                            <p:stCondLst>
                              <p:cond delay="3000"/>
                            </p:stCondLst>
                            <p:childTnLst>
                              <p:par>
                                <p:cTn id="44" presetID="53" presetClass="entr" presetSubtype="528" fill="hold" grpId="0" nodeType="afterEffect">
                                  <p:stCondLst>
                                    <p:cond delay="0"/>
                                  </p:stCondLst>
                                  <p:childTnLst>
                                    <p:set>
                                      <p:cBhvr>
                                        <p:cTn id="45" dur="1" fill="hold">
                                          <p:stCondLst>
                                            <p:cond delay="0"/>
                                          </p:stCondLst>
                                        </p:cTn>
                                        <p:tgtEl>
                                          <p:spTgt spid="56"/>
                                        </p:tgtEl>
                                        <p:attrNameLst>
                                          <p:attrName>style.visibility</p:attrName>
                                        </p:attrNameLst>
                                      </p:cBhvr>
                                      <p:to>
                                        <p:strVal val="visible"/>
                                      </p:to>
                                    </p:set>
                                    <p:anim calcmode="lin" valueType="num">
                                      <p:cBhvr>
                                        <p:cTn id="46" dur="500" fill="hold"/>
                                        <p:tgtEl>
                                          <p:spTgt spid="56"/>
                                        </p:tgtEl>
                                        <p:attrNameLst>
                                          <p:attrName>ppt_w</p:attrName>
                                        </p:attrNameLst>
                                      </p:cBhvr>
                                      <p:tavLst>
                                        <p:tav tm="0">
                                          <p:val>
                                            <p:fltVal val="0"/>
                                          </p:val>
                                        </p:tav>
                                        <p:tav tm="100000">
                                          <p:val>
                                            <p:strVal val="#ppt_w"/>
                                          </p:val>
                                        </p:tav>
                                      </p:tavLst>
                                    </p:anim>
                                    <p:anim calcmode="lin" valueType="num">
                                      <p:cBhvr>
                                        <p:cTn id="47" dur="500" fill="hold"/>
                                        <p:tgtEl>
                                          <p:spTgt spid="56"/>
                                        </p:tgtEl>
                                        <p:attrNameLst>
                                          <p:attrName>ppt_h</p:attrName>
                                        </p:attrNameLst>
                                      </p:cBhvr>
                                      <p:tavLst>
                                        <p:tav tm="0">
                                          <p:val>
                                            <p:fltVal val="0"/>
                                          </p:val>
                                        </p:tav>
                                        <p:tav tm="100000">
                                          <p:val>
                                            <p:strVal val="#ppt_h"/>
                                          </p:val>
                                        </p:tav>
                                      </p:tavLst>
                                    </p:anim>
                                    <p:animEffect transition="in" filter="fade">
                                      <p:cBhvr>
                                        <p:cTn id="48" dur="500"/>
                                        <p:tgtEl>
                                          <p:spTgt spid="56"/>
                                        </p:tgtEl>
                                      </p:cBhvr>
                                    </p:animEffect>
                                    <p:anim calcmode="lin" valueType="num">
                                      <p:cBhvr>
                                        <p:cTn id="49" dur="500" fill="hold"/>
                                        <p:tgtEl>
                                          <p:spTgt spid="56"/>
                                        </p:tgtEl>
                                        <p:attrNameLst>
                                          <p:attrName>ppt_x</p:attrName>
                                        </p:attrNameLst>
                                      </p:cBhvr>
                                      <p:tavLst>
                                        <p:tav tm="0">
                                          <p:val>
                                            <p:fltVal val="0.5"/>
                                          </p:val>
                                        </p:tav>
                                        <p:tav tm="100000">
                                          <p:val>
                                            <p:strVal val="#ppt_x"/>
                                          </p:val>
                                        </p:tav>
                                      </p:tavLst>
                                    </p:anim>
                                    <p:anim calcmode="lin" valueType="num">
                                      <p:cBhvr>
                                        <p:cTn id="50" dur="500" fill="hold"/>
                                        <p:tgtEl>
                                          <p:spTgt spid="56"/>
                                        </p:tgtEl>
                                        <p:attrNameLst>
                                          <p:attrName>ppt_y</p:attrName>
                                        </p:attrNameLst>
                                      </p:cBhvr>
                                      <p:tavLst>
                                        <p:tav tm="0">
                                          <p:val>
                                            <p:fltVal val="0.5"/>
                                          </p:val>
                                        </p:tav>
                                        <p:tav tm="100000">
                                          <p:val>
                                            <p:strVal val="#ppt_y"/>
                                          </p:val>
                                        </p:tav>
                                      </p:tavLst>
                                    </p:anim>
                                  </p:childTnLst>
                                </p:cTn>
                              </p:par>
                              <p:par>
                                <p:cTn id="51" presetID="53" presetClass="entr" presetSubtype="528" fill="hold" grpId="0" nodeType="withEffect">
                                  <p:stCondLst>
                                    <p:cond delay="250"/>
                                  </p:stCondLst>
                                  <p:childTnLst>
                                    <p:set>
                                      <p:cBhvr>
                                        <p:cTn id="52" dur="1" fill="hold">
                                          <p:stCondLst>
                                            <p:cond delay="0"/>
                                          </p:stCondLst>
                                        </p:cTn>
                                        <p:tgtEl>
                                          <p:spTgt spid="48"/>
                                        </p:tgtEl>
                                        <p:attrNameLst>
                                          <p:attrName>style.visibility</p:attrName>
                                        </p:attrNameLst>
                                      </p:cBhvr>
                                      <p:to>
                                        <p:strVal val="visible"/>
                                      </p:to>
                                    </p:set>
                                    <p:anim calcmode="lin" valueType="num">
                                      <p:cBhvr>
                                        <p:cTn id="53" dur="500" fill="hold"/>
                                        <p:tgtEl>
                                          <p:spTgt spid="48"/>
                                        </p:tgtEl>
                                        <p:attrNameLst>
                                          <p:attrName>ppt_w</p:attrName>
                                        </p:attrNameLst>
                                      </p:cBhvr>
                                      <p:tavLst>
                                        <p:tav tm="0">
                                          <p:val>
                                            <p:fltVal val="0"/>
                                          </p:val>
                                        </p:tav>
                                        <p:tav tm="100000">
                                          <p:val>
                                            <p:strVal val="#ppt_w"/>
                                          </p:val>
                                        </p:tav>
                                      </p:tavLst>
                                    </p:anim>
                                    <p:anim calcmode="lin" valueType="num">
                                      <p:cBhvr>
                                        <p:cTn id="54" dur="500" fill="hold"/>
                                        <p:tgtEl>
                                          <p:spTgt spid="48"/>
                                        </p:tgtEl>
                                        <p:attrNameLst>
                                          <p:attrName>ppt_h</p:attrName>
                                        </p:attrNameLst>
                                      </p:cBhvr>
                                      <p:tavLst>
                                        <p:tav tm="0">
                                          <p:val>
                                            <p:fltVal val="0"/>
                                          </p:val>
                                        </p:tav>
                                        <p:tav tm="100000">
                                          <p:val>
                                            <p:strVal val="#ppt_h"/>
                                          </p:val>
                                        </p:tav>
                                      </p:tavLst>
                                    </p:anim>
                                    <p:animEffect transition="in" filter="fade">
                                      <p:cBhvr>
                                        <p:cTn id="55" dur="500"/>
                                        <p:tgtEl>
                                          <p:spTgt spid="48"/>
                                        </p:tgtEl>
                                      </p:cBhvr>
                                    </p:animEffect>
                                    <p:anim calcmode="lin" valueType="num">
                                      <p:cBhvr>
                                        <p:cTn id="56" dur="500" fill="hold"/>
                                        <p:tgtEl>
                                          <p:spTgt spid="48"/>
                                        </p:tgtEl>
                                        <p:attrNameLst>
                                          <p:attrName>ppt_x</p:attrName>
                                        </p:attrNameLst>
                                      </p:cBhvr>
                                      <p:tavLst>
                                        <p:tav tm="0">
                                          <p:val>
                                            <p:fltVal val="0.5"/>
                                          </p:val>
                                        </p:tav>
                                        <p:tav tm="100000">
                                          <p:val>
                                            <p:strVal val="#ppt_x"/>
                                          </p:val>
                                        </p:tav>
                                      </p:tavLst>
                                    </p:anim>
                                    <p:anim calcmode="lin" valueType="num">
                                      <p:cBhvr>
                                        <p:cTn id="57" dur="500" fill="hold"/>
                                        <p:tgtEl>
                                          <p:spTgt spid="48"/>
                                        </p:tgtEl>
                                        <p:attrNameLst>
                                          <p:attrName>ppt_y</p:attrName>
                                        </p:attrNameLst>
                                      </p:cBhvr>
                                      <p:tavLst>
                                        <p:tav tm="0">
                                          <p:val>
                                            <p:fltVal val="0.5"/>
                                          </p:val>
                                        </p:tav>
                                        <p:tav tm="100000">
                                          <p:val>
                                            <p:strVal val="#ppt_y"/>
                                          </p:val>
                                        </p:tav>
                                      </p:tavLst>
                                    </p:anim>
                                  </p:childTnLst>
                                </p:cTn>
                              </p:par>
                              <p:par>
                                <p:cTn id="58" presetID="53" presetClass="entr" presetSubtype="528" fill="hold" grpId="0" nodeType="withEffect">
                                  <p:stCondLst>
                                    <p:cond delay="500"/>
                                  </p:stCondLst>
                                  <p:childTnLst>
                                    <p:set>
                                      <p:cBhvr>
                                        <p:cTn id="59" dur="1" fill="hold">
                                          <p:stCondLst>
                                            <p:cond delay="0"/>
                                          </p:stCondLst>
                                        </p:cTn>
                                        <p:tgtEl>
                                          <p:spTgt spid="54"/>
                                        </p:tgtEl>
                                        <p:attrNameLst>
                                          <p:attrName>style.visibility</p:attrName>
                                        </p:attrNameLst>
                                      </p:cBhvr>
                                      <p:to>
                                        <p:strVal val="visible"/>
                                      </p:to>
                                    </p:set>
                                    <p:anim calcmode="lin" valueType="num">
                                      <p:cBhvr>
                                        <p:cTn id="60" dur="500" fill="hold"/>
                                        <p:tgtEl>
                                          <p:spTgt spid="54"/>
                                        </p:tgtEl>
                                        <p:attrNameLst>
                                          <p:attrName>ppt_w</p:attrName>
                                        </p:attrNameLst>
                                      </p:cBhvr>
                                      <p:tavLst>
                                        <p:tav tm="0">
                                          <p:val>
                                            <p:fltVal val="0"/>
                                          </p:val>
                                        </p:tav>
                                        <p:tav tm="100000">
                                          <p:val>
                                            <p:strVal val="#ppt_w"/>
                                          </p:val>
                                        </p:tav>
                                      </p:tavLst>
                                    </p:anim>
                                    <p:anim calcmode="lin" valueType="num">
                                      <p:cBhvr>
                                        <p:cTn id="61" dur="500" fill="hold"/>
                                        <p:tgtEl>
                                          <p:spTgt spid="54"/>
                                        </p:tgtEl>
                                        <p:attrNameLst>
                                          <p:attrName>ppt_h</p:attrName>
                                        </p:attrNameLst>
                                      </p:cBhvr>
                                      <p:tavLst>
                                        <p:tav tm="0">
                                          <p:val>
                                            <p:fltVal val="0"/>
                                          </p:val>
                                        </p:tav>
                                        <p:tav tm="100000">
                                          <p:val>
                                            <p:strVal val="#ppt_h"/>
                                          </p:val>
                                        </p:tav>
                                      </p:tavLst>
                                    </p:anim>
                                    <p:animEffect transition="in" filter="fade">
                                      <p:cBhvr>
                                        <p:cTn id="62" dur="500"/>
                                        <p:tgtEl>
                                          <p:spTgt spid="54"/>
                                        </p:tgtEl>
                                      </p:cBhvr>
                                    </p:animEffect>
                                    <p:anim calcmode="lin" valueType="num">
                                      <p:cBhvr>
                                        <p:cTn id="63" dur="500" fill="hold"/>
                                        <p:tgtEl>
                                          <p:spTgt spid="54"/>
                                        </p:tgtEl>
                                        <p:attrNameLst>
                                          <p:attrName>ppt_x</p:attrName>
                                        </p:attrNameLst>
                                      </p:cBhvr>
                                      <p:tavLst>
                                        <p:tav tm="0">
                                          <p:val>
                                            <p:fltVal val="0.5"/>
                                          </p:val>
                                        </p:tav>
                                        <p:tav tm="100000">
                                          <p:val>
                                            <p:strVal val="#ppt_x"/>
                                          </p:val>
                                        </p:tav>
                                      </p:tavLst>
                                    </p:anim>
                                    <p:anim calcmode="lin" valueType="num">
                                      <p:cBhvr>
                                        <p:cTn id="64" dur="500" fill="hold"/>
                                        <p:tgtEl>
                                          <p:spTgt spid="54"/>
                                        </p:tgtEl>
                                        <p:attrNameLst>
                                          <p:attrName>ppt_y</p:attrName>
                                        </p:attrNameLst>
                                      </p:cBhvr>
                                      <p:tavLst>
                                        <p:tav tm="0">
                                          <p:val>
                                            <p:fltVal val="0.5"/>
                                          </p:val>
                                        </p:tav>
                                        <p:tav tm="100000">
                                          <p:val>
                                            <p:strVal val="#ppt_y"/>
                                          </p:val>
                                        </p:tav>
                                      </p:tavLst>
                                    </p:anim>
                                  </p:childTnLst>
                                </p:cTn>
                              </p:par>
                              <p:par>
                                <p:cTn id="65" presetID="53" presetClass="entr" presetSubtype="528" fill="hold" grpId="0" nodeType="withEffect">
                                  <p:stCondLst>
                                    <p:cond delay="750"/>
                                  </p:stCondLst>
                                  <p:childTnLst>
                                    <p:set>
                                      <p:cBhvr>
                                        <p:cTn id="66" dur="1" fill="hold">
                                          <p:stCondLst>
                                            <p:cond delay="0"/>
                                          </p:stCondLst>
                                        </p:cTn>
                                        <p:tgtEl>
                                          <p:spTgt spid="53"/>
                                        </p:tgtEl>
                                        <p:attrNameLst>
                                          <p:attrName>style.visibility</p:attrName>
                                        </p:attrNameLst>
                                      </p:cBhvr>
                                      <p:to>
                                        <p:strVal val="visible"/>
                                      </p:to>
                                    </p:set>
                                    <p:anim calcmode="lin" valueType="num">
                                      <p:cBhvr>
                                        <p:cTn id="67" dur="500" fill="hold"/>
                                        <p:tgtEl>
                                          <p:spTgt spid="53"/>
                                        </p:tgtEl>
                                        <p:attrNameLst>
                                          <p:attrName>ppt_w</p:attrName>
                                        </p:attrNameLst>
                                      </p:cBhvr>
                                      <p:tavLst>
                                        <p:tav tm="0">
                                          <p:val>
                                            <p:fltVal val="0"/>
                                          </p:val>
                                        </p:tav>
                                        <p:tav tm="100000">
                                          <p:val>
                                            <p:strVal val="#ppt_w"/>
                                          </p:val>
                                        </p:tav>
                                      </p:tavLst>
                                    </p:anim>
                                    <p:anim calcmode="lin" valueType="num">
                                      <p:cBhvr>
                                        <p:cTn id="68" dur="500" fill="hold"/>
                                        <p:tgtEl>
                                          <p:spTgt spid="53"/>
                                        </p:tgtEl>
                                        <p:attrNameLst>
                                          <p:attrName>ppt_h</p:attrName>
                                        </p:attrNameLst>
                                      </p:cBhvr>
                                      <p:tavLst>
                                        <p:tav tm="0">
                                          <p:val>
                                            <p:fltVal val="0"/>
                                          </p:val>
                                        </p:tav>
                                        <p:tav tm="100000">
                                          <p:val>
                                            <p:strVal val="#ppt_h"/>
                                          </p:val>
                                        </p:tav>
                                      </p:tavLst>
                                    </p:anim>
                                    <p:animEffect transition="in" filter="fade">
                                      <p:cBhvr>
                                        <p:cTn id="69" dur="500"/>
                                        <p:tgtEl>
                                          <p:spTgt spid="53"/>
                                        </p:tgtEl>
                                      </p:cBhvr>
                                    </p:animEffect>
                                    <p:anim calcmode="lin" valueType="num">
                                      <p:cBhvr>
                                        <p:cTn id="70" dur="500" fill="hold"/>
                                        <p:tgtEl>
                                          <p:spTgt spid="53"/>
                                        </p:tgtEl>
                                        <p:attrNameLst>
                                          <p:attrName>ppt_x</p:attrName>
                                        </p:attrNameLst>
                                      </p:cBhvr>
                                      <p:tavLst>
                                        <p:tav tm="0">
                                          <p:val>
                                            <p:fltVal val="0.5"/>
                                          </p:val>
                                        </p:tav>
                                        <p:tav tm="100000">
                                          <p:val>
                                            <p:strVal val="#ppt_x"/>
                                          </p:val>
                                        </p:tav>
                                      </p:tavLst>
                                    </p:anim>
                                    <p:anim calcmode="lin" valueType="num">
                                      <p:cBhvr>
                                        <p:cTn id="71" dur="500" fill="hold"/>
                                        <p:tgtEl>
                                          <p:spTgt spid="53"/>
                                        </p:tgtEl>
                                        <p:attrNameLst>
                                          <p:attrName>ppt_y</p:attrName>
                                        </p:attrNameLst>
                                      </p:cBhvr>
                                      <p:tavLst>
                                        <p:tav tm="0">
                                          <p:val>
                                            <p:fltVal val="0.5"/>
                                          </p:val>
                                        </p:tav>
                                        <p:tav tm="100000">
                                          <p:val>
                                            <p:strVal val="#ppt_y"/>
                                          </p:val>
                                        </p:tav>
                                      </p:tavLst>
                                    </p:anim>
                                  </p:childTnLst>
                                </p:cTn>
                              </p:par>
                              <p:par>
                                <p:cTn id="72" presetID="53" presetClass="entr" presetSubtype="528" fill="hold" grpId="0" nodeType="withEffect">
                                  <p:stCondLst>
                                    <p:cond delay="1000"/>
                                  </p:stCondLst>
                                  <p:childTnLst>
                                    <p:set>
                                      <p:cBhvr>
                                        <p:cTn id="73" dur="1" fill="hold">
                                          <p:stCondLst>
                                            <p:cond delay="0"/>
                                          </p:stCondLst>
                                        </p:cTn>
                                        <p:tgtEl>
                                          <p:spTgt spid="61"/>
                                        </p:tgtEl>
                                        <p:attrNameLst>
                                          <p:attrName>style.visibility</p:attrName>
                                        </p:attrNameLst>
                                      </p:cBhvr>
                                      <p:to>
                                        <p:strVal val="visible"/>
                                      </p:to>
                                    </p:set>
                                    <p:anim calcmode="lin" valueType="num">
                                      <p:cBhvr>
                                        <p:cTn id="74" dur="500" fill="hold"/>
                                        <p:tgtEl>
                                          <p:spTgt spid="61"/>
                                        </p:tgtEl>
                                        <p:attrNameLst>
                                          <p:attrName>ppt_w</p:attrName>
                                        </p:attrNameLst>
                                      </p:cBhvr>
                                      <p:tavLst>
                                        <p:tav tm="0">
                                          <p:val>
                                            <p:fltVal val="0"/>
                                          </p:val>
                                        </p:tav>
                                        <p:tav tm="100000">
                                          <p:val>
                                            <p:strVal val="#ppt_w"/>
                                          </p:val>
                                        </p:tav>
                                      </p:tavLst>
                                    </p:anim>
                                    <p:anim calcmode="lin" valueType="num">
                                      <p:cBhvr>
                                        <p:cTn id="75" dur="500" fill="hold"/>
                                        <p:tgtEl>
                                          <p:spTgt spid="61"/>
                                        </p:tgtEl>
                                        <p:attrNameLst>
                                          <p:attrName>ppt_h</p:attrName>
                                        </p:attrNameLst>
                                      </p:cBhvr>
                                      <p:tavLst>
                                        <p:tav tm="0">
                                          <p:val>
                                            <p:fltVal val="0"/>
                                          </p:val>
                                        </p:tav>
                                        <p:tav tm="100000">
                                          <p:val>
                                            <p:strVal val="#ppt_h"/>
                                          </p:val>
                                        </p:tav>
                                      </p:tavLst>
                                    </p:anim>
                                    <p:animEffect transition="in" filter="fade">
                                      <p:cBhvr>
                                        <p:cTn id="76" dur="500"/>
                                        <p:tgtEl>
                                          <p:spTgt spid="61"/>
                                        </p:tgtEl>
                                      </p:cBhvr>
                                    </p:animEffect>
                                    <p:anim calcmode="lin" valueType="num">
                                      <p:cBhvr>
                                        <p:cTn id="77" dur="500" fill="hold"/>
                                        <p:tgtEl>
                                          <p:spTgt spid="61"/>
                                        </p:tgtEl>
                                        <p:attrNameLst>
                                          <p:attrName>ppt_x</p:attrName>
                                        </p:attrNameLst>
                                      </p:cBhvr>
                                      <p:tavLst>
                                        <p:tav tm="0">
                                          <p:val>
                                            <p:fltVal val="0.5"/>
                                          </p:val>
                                        </p:tav>
                                        <p:tav tm="100000">
                                          <p:val>
                                            <p:strVal val="#ppt_x"/>
                                          </p:val>
                                        </p:tav>
                                      </p:tavLst>
                                    </p:anim>
                                    <p:anim calcmode="lin" valueType="num">
                                      <p:cBhvr>
                                        <p:cTn id="78" dur="500" fill="hold"/>
                                        <p:tgtEl>
                                          <p:spTgt spid="61"/>
                                        </p:tgtEl>
                                        <p:attrNameLst>
                                          <p:attrName>ppt_y</p:attrName>
                                        </p:attrNameLst>
                                      </p:cBhvr>
                                      <p:tavLst>
                                        <p:tav tm="0">
                                          <p:val>
                                            <p:fltVal val="0.5"/>
                                          </p:val>
                                        </p:tav>
                                        <p:tav tm="100000">
                                          <p:val>
                                            <p:strVal val="#ppt_y"/>
                                          </p:val>
                                        </p:tav>
                                      </p:tavLst>
                                    </p:anim>
                                  </p:childTnLst>
                                </p:cTn>
                              </p:par>
                              <p:par>
                                <p:cTn id="79" presetID="53" presetClass="entr" presetSubtype="528" fill="hold" grpId="0" nodeType="withEffect">
                                  <p:stCondLst>
                                    <p:cond delay="1250"/>
                                  </p:stCondLst>
                                  <p:childTnLst>
                                    <p:set>
                                      <p:cBhvr>
                                        <p:cTn id="80" dur="1" fill="hold">
                                          <p:stCondLst>
                                            <p:cond delay="0"/>
                                          </p:stCondLst>
                                        </p:cTn>
                                        <p:tgtEl>
                                          <p:spTgt spid="55"/>
                                        </p:tgtEl>
                                        <p:attrNameLst>
                                          <p:attrName>style.visibility</p:attrName>
                                        </p:attrNameLst>
                                      </p:cBhvr>
                                      <p:to>
                                        <p:strVal val="visible"/>
                                      </p:to>
                                    </p:set>
                                    <p:anim calcmode="lin" valueType="num">
                                      <p:cBhvr>
                                        <p:cTn id="81" dur="500" fill="hold"/>
                                        <p:tgtEl>
                                          <p:spTgt spid="55"/>
                                        </p:tgtEl>
                                        <p:attrNameLst>
                                          <p:attrName>ppt_w</p:attrName>
                                        </p:attrNameLst>
                                      </p:cBhvr>
                                      <p:tavLst>
                                        <p:tav tm="0">
                                          <p:val>
                                            <p:fltVal val="0"/>
                                          </p:val>
                                        </p:tav>
                                        <p:tav tm="100000">
                                          <p:val>
                                            <p:strVal val="#ppt_w"/>
                                          </p:val>
                                        </p:tav>
                                      </p:tavLst>
                                    </p:anim>
                                    <p:anim calcmode="lin" valueType="num">
                                      <p:cBhvr>
                                        <p:cTn id="82" dur="500" fill="hold"/>
                                        <p:tgtEl>
                                          <p:spTgt spid="55"/>
                                        </p:tgtEl>
                                        <p:attrNameLst>
                                          <p:attrName>ppt_h</p:attrName>
                                        </p:attrNameLst>
                                      </p:cBhvr>
                                      <p:tavLst>
                                        <p:tav tm="0">
                                          <p:val>
                                            <p:fltVal val="0"/>
                                          </p:val>
                                        </p:tav>
                                        <p:tav tm="100000">
                                          <p:val>
                                            <p:strVal val="#ppt_h"/>
                                          </p:val>
                                        </p:tav>
                                      </p:tavLst>
                                    </p:anim>
                                    <p:animEffect transition="in" filter="fade">
                                      <p:cBhvr>
                                        <p:cTn id="83" dur="500"/>
                                        <p:tgtEl>
                                          <p:spTgt spid="55"/>
                                        </p:tgtEl>
                                      </p:cBhvr>
                                    </p:animEffect>
                                    <p:anim calcmode="lin" valueType="num">
                                      <p:cBhvr>
                                        <p:cTn id="84" dur="500" fill="hold"/>
                                        <p:tgtEl>
                                          <p:spTgt spid="55"/>
                                        </p:tgtEl>
                                        <p:attrNameLst>
                                          <p:attrName>ppt_x</p:attrName>
                                        </p:attrNameLst>
                                      </p:cBhvr>
                                      <p:tavLst>
                                        <p:tav tm="0">
                                          <p:val>
                                            <p:fltVal val="0.5"/>
                                          </p:val>
                                        </p:tav>
                                        <p:tav tm="100000">
                                          <p:val>
                                            <p:strVal val="#ppt_x"/>
                                          </p:val>
                                        </p:tav>
                                      </p:tavLst>
                                    </p:anim>
                                    <p:anim calcmode="lin" valueType="num">
                                      <p:cBhvr>
                                        <p:cTn id="85" dur="500" fill="hold"/>
                                        <p:tgtEl>
                                          <p:spTgt spid="55"/>
                                        </p:tgtEl>
                                        <p:attrNameLst>
                                          <p:attrName>ppt_y</p:attrName>
                                        </p:attrNameLst>
                                      </p:cBhvr>
                                      <p:tavLst>
                                        <p:tav tm="0">
                                          <p:val>
                                            <p:fltVal val="0.5"/>
                                          </p:val>
                                        </p:tav>
                                        <p:tav tm="100000">
                                          <p:val>
                                            <p:strVal val="#ppt_y"/>
                                          </p:val>
                                        </p:tav>
                                      </p:tavLst>
                                    </p:anim>
                                  </p:childTnLst>
                                </p:cTn>
                              </p:par>
                              <p:par>
                                <p:cTn id="86" presetID="53" presetClass="entr" presetSubtype="528" fill="hold" grpId="0" nodeType="withEffect">
                                  <p:stCondLst>
                                    <p:cond delay="1500"/>
                                  </p:stCondLst>
                                  <p:childTnLst>
                                    <p:set>
                                      <p:cBhvr>
                                        <p:cTn id="87" dur="1" fill="hold">
                                          <p:stCondLst>
                                            <p:cond delay="0"/>
                                          </p:stCondLst>
                                        </p:cTn>
                                        <p:tgtEl>
                                          <p:spTgt spid="50"/>
                                        </p:tgtEl>
                                        <p:attrNameLst>
                                          <p:attrName>style.visibility</p:attrName>
                                        </p:attrNameLst>
                                      </p:cBhvr>
                                      <p:to>
                                        <p:strVal val="visible"/>
                                      </p:to>
                                    </p:set>
                                    <p:anim calcmode="lin" valueType="num">
                                      <p:cBhvr>
                                        <p:cTn id="88" dur="500" fill="hold"/>
                                        <p:tgtEl>
                                          <p:spTgt spid="50"/>
                                        </p:tgtEl>
                                        <p:attrNameLst>
                                          <p:attrName>ppt_w</p:attrName>
                                        </p:attrNameLst>
                                      </p:cBhvr>
                                      <p:tavLst>
                                        <p:tav tm="0">
                                          <p:val>
                                            <p:fltVal val="0"/>
                                          </p:val>
                                        </p:tav>
                                        <p:tav tm="100000">
                                          <p:val>
                                            <p:strVal val="#ppt_w"/>
                                          </p:val>
                                        </p:tav>
                                      </p:tavLst>
                                    </p:anim>
                                    <p:anim calcmode="lin" valueType="num">
                                      <p:cBhvr>
                                        <p:cTn id="89" dur="500" fill="hold"/>
                                        <p:tgtEl>
                                          <p:spTgt spid="50"/>
                                        </p:tgtEl>
                                        <p:attrNameLst>
                                          <p:attrName>ppt_h</p:attrName>
                                        </p:attrNameLst>
                                      </p:cBhvr>
                                      <p:tavLst>
                                        <p:tav tm="0">
                                          <p:val>
                                            <p:fltVal val="0"/>
                                          </p:val>
                                        </p:tav>
                                        <p:tav tm="100000">
                                          <p:val>
                                            <p:strVal val="#ppt_h"/>
                                          </p:val>
                                        </p:tav>
                                      </p:tavLst>
                                    </p:anim>
                                    <p:animEffect transition="in" filter="fade">
                                      <p:cBhvr>
                                        <p:cTn id="90" dur="500"/>
                                        <p:tgtEl>
                                          <p:spTgt spid="50"/>
                                        </p:tgtEl>
                                      </p:cBhvr>
                                    </p:animEffect>
                                    <p:anim calcmode="lin" valueType="num">
                                      <p:cBhvr>
                                        <p:cTn id="91" dur="500" fill="hold"/>
                                        <p:tgtEl>
                                          <p:spTgt spid="50"/>
                                        </p:tgtEl>
                                        <p:attrNameLst>
                                          <p:attrName>ppt_x</p:attrName>
                                        </p:attrNameLst>
                                      </p:cBhvr>
                                      <p:tavLst>
                                        <p:tav tm="0">
                                          <p:val>
                                            <p:fltVal val="0.5"/>
                                          </p:val>
                                        </p:tav>
                                        <p:tav tm="100000">
                                          <p:val>
                                            <p:strVal val="#ppt_x"/>
                                          </p:val>
                                        </p:tav>
                                      </p:tavLst>
                                    </p:anim>
                                    <p:anim calcmode="lin" valueType="num">
                                      <p:cBhvr>
                                        <p:cTn id="92" dur="500" fill="hold"/>
                                        <p:tgtEl>
                                          <p:spTgt spid="50"/>
                                        </p:tgtEl>
                                        <p:attrNameLst>
                                          <p:attrName>ppt_y</p:attrName>
                                        </p:attrNameLst>
                                      </p:cBhvr>
                                      <p:tavLst>
                                        <p:tav tm="0">
                                          <p:val>
                                            <p:fltVal val="0.5"/>
                                          </p:val>
                                        </p:tav>
                                        <p:tav tm="100000">
                                          <p:val>
                                            <p:strVal val="#ppt_y"/>
                                          </p:val>
                                        </p:tav>
                                      </p:tavLst>
                                    </p:anim>
                                  </p:childTnLst>
                                </p:cTn>
                              </p:par>
                              <p:par>
                                <p:cTn id="93" presetID="53" presetClass="entr" presetSubtype="528" fill="hold" grpId="0" nodeType="withEffect">
                                  <p:stCondLst>
                                    <p:cond delay="1750"/>
                                  </p:stCondLst>
                                  <p:childTnLst>
                                    <p:set>
                                      <p:cBhvr>
                                        <p:cTn id="94" dur="1" fill="hold">
                                          <p:stCondLst>
                                            <p:cond delay="0"/>
                                          </p:stCondLst>
                                        </p:cTn>
                                        <p:tgtEl>
                                          <p:spTgt spid="59"/>
                                        </p:tgtEl>
                                        <p:attrNameLst>
                                          <p:attrName>style.visibility</p:attrName>
                                        </p:attrNameLst>
                                      </p:cBhvr>
                                      <p:to>
                                        <p:strVal val="visible"/>
                                      </p:to>
                                    </p:set>
                                    <p:anim calcmode="lin" valueType="num">
                                      <p:cBhvr>
                                        <p:cTn id="95" dur="500" fill="hold"/>
                                        <p:tgtEl>
                                          <p:spTgt spid="59"/>
                                        </p:tgtEl>
                                        <p:attrNameLst>
                                          <p:attrName>ppt_w</p:attrName>
                                        </p:attrNameLst>
                                      </p:cBhvr>
                                      <p:tavLst>
                                        <p:tav tm="0">
                                          <p:val>
                                            <p:fltVal val="0"/>
                                          </p:val>
                                        </p:tav>
                                        <p:tav tm="100000">
                                          <p:val>
                                            <p:strVal val="#ppt_w"/>
                                          </p:val>
                                        </p:tav>
                                      </p:tavLst>
                                    </p:anim>
                                    <p:anim calcmode="lin" valueType="num">
                                      <p:cBhvr>
                                        <p:cTn id="96" dur="500" fill="hold"/>
                                        <p:tgtEl>
                                          <p:spTgt spid="59"/>
                                        </p:tgtEl>
                                        <p:attrNameLst>
                                          <p:attrName>ppt_h</p:attrName>
                                        </p:attrNameLst>
                                      </p:cBhvr>
                                      <p:tavLst>
                                        <p:tav tm="0">
                                          <p:val>
                                            <p:fltVal val="0"/>
                                          </p:val>
                                        </p:tav>
                                        <p:tav tm="100000">
                                          <p:val>
                                            <p:strVal val="#ppt_h"/>
                                          </p:val>
                                        </p:tav>
                                      </p:tavLst>
                                    </p:anim>
                                    <p:animEffect transition="in" filter="fade">
                                      <p:cBhvr>
                                        <p:cTn id="97" dur="500"/>
                                        <p:tgtEl>
                                          <p:spTgt spid="59"/>
                                        </p:tgtEl>
                                      </p:cBhvr>
                                    </p:animEffect>
                                    <p:anim calcmode="lin" valueType="num">
                                      <p:cBhvr>
                                        <p:cTn id="98" dur="500" fill="hold"/>
                                        <p:tgtEl>
                                          <p:spTgt spid="59"/>
                                        </p:tgtEl>
                                        <p:attrNameLst>
                                          <p:attrName>ppt_x</p:attrName>
                                        </p:attrNameLst>
                                      </p:cBhvr>
                                      <p:tavLst>
                                        <p:tav tm="0">
                                          <p:val>
                                            <p:fltVal val="0.5"/>
                                          </p:val>
                                        </p:tav>
                                        <p:tav tm="100000">
                                          <p:val>
                                            <p:strVal val="#ppt_x"/>
                                          </p:val>
                                        </p:tav>
                                      </p:tavLst>
                                    </p:anim>
                                    <p:anim calcmode="lin" valueType="num">
                                      <p:cBhvr>
                                        <p:cTn id="99" dur="500" fill="hold"/>
                                        <p:tgtEl>
                                          <p:spTgt spid="59"/>
                                        </p:tgtEl>
                                        <p:attrNameLst>
                                          <p:attrName>ppt_y</p:attrName>
                                        </p:attrNameLst>
                                      </p:cBhvr>
                                      <p:tavLst>
                                        <p:tav tm="0">
                                          <p:val>
                                            <p:fltVal val="0.5"/>
                                          </p:val>
                                        </p:tav>
                                        <p:tav tm="100000">
                                          <p:val>
                                            <p:strVal val="#ppt_y"/>
                                          </p:val>
                                        </p:tav>
                                      </p:tavLst>
                                    </p:anim>
                                  </p:childTnLst>
                                </p:cTn>
                              </p:par>
                              <p:par>
                                <p:cTn id="100" presetID="53" presetClass="entr" presetSubtype="528" fill="hold" grpId="0" nodeType="withEffect">
                                  <p:stCondLst>
                                    <p:cond delay="2000"/>
                                  </p:stCondLst>
                                  <p:childTnLst>
                                    <p:set>
                                      <p:cBhvr>
                                        <p:cTn id="101" dur="1" fill="hold">
                                          <p:stCondLst>
                                            <p:cond delay="0"/>
                                          </p:stCondLst>
                                        </p:cTn>
                                        <p:tgtEl>
                                          <p:spTgt spid="58"/>
                                        </p:tgtEl>
                                        <p:attrNameLst>
                                          <p:attrName>style.visibility</p:attrName>
                                        </p:attrNameLst>
                                      </p:cBhvr>
                                      <p:to>
                                        <p:strVal val="visible"/>
                                      </p:to>
                                    </p:set>
                                    <p:anim calcmode="lin" valueType="num">
                                      <p:cBhvr>
                                        <p:cTn id="102" dur="500" fill="hold"/>
                                        <p:tgtEl>
                                          <p:spTgt spid="58"/>
                                        </p:tgtEl>
                                        <p:attrNameLst>
                                          <p:attrName>ppt_w</p:attrName>
                                        </p:attrNameLst>
                                      </p:cBhvr>
                                      <p:tavLst>
                                        <p:tav tm="0">
                                          <p:val>
                                            <p:fltVal val="0"/>
                                          </p:val>
                                        </p:tav>
                                        <p:tav tm="100000">
                                          <p:val>
                                            <p:strVal val="#ppt_w"/>
                                          </p:val>
                                        </p:tav>
                                      </p:tavLst>
                                    </p:anim>
                                    <p:anim calcmode="lin" valueType="num">
                                      <p:cBhvr>
                                        <p:cTn id="103" dur="500" fill="hold"/>
                                        <p:tgtEl>
                                          <p:spTgt spid="58"/>
                                        </p:tgtEl>
                                        <p:attrNameLst>
                                          <p:attrName>ppt_h</p:attrName>
                                        </p:attrNameLst>
                                      </p:cBhvr>
                                      <p:tavLst>
                                        <p:tav tm="0">
                                          <p:val>
                                            <p:fltVal val="0"/>
                                          </p:val>
                                        </p:tav>
                                        <p:tav tm="100000">
                                          <p:val>
                                            <p:strVal val="#ppt_h"/>
                                          </p:val>
                                        </p:tav>
                                      </p:tavLst>
                                    </p:anim>
                                    <p:animEffect transition="in" filter="fade">
                                      <p:cBhvr>
                                        <p:cTn id="104" dur="500"/>
                                        <p:tgtEl>
                                          <p:spTgt spid="58"/>
                                        </p:tgtEl>
                                      </p:cBhvr>
                                    </p:animEffect>
                                    <p:anim calcmode="lin" valueType="num">
                                      <p:cBhvr>
                                        <p:cTn id="105" dur="500" fill="hold"/>
                                        <p:tgtEl>
                                          <p:spTgt spid="58"/>
                                        </p:tgtEl>
                                        <p:attrNameLst>
                                          <p:attrName>ppt_x</p:attrName>
                                        </p:attrNameLst>
                                      </p:cBhvr>
                                      <p:tavLst>
                                        <p:tav tm="0">
                                          <p:val>
                                            <p:fltVal val="0.5"/>
                                          </p:val>
                                        </p:tav>
                                        <p:tav tm="100000">
                                          <p:val>
                                            <p:strVal val="#ppt_x"/>
                                          </p:val>
                                        </p:tav>
                                      </p:tavLst>
                                    </p:anim>
                                    <p:anim calcmode="lin" valueType="num">
                                      <p:cBhvr>
                                        <p:cTn id="106" dur="500" fill="hold"/>
                                        <p:tgtEl>
                                          <p:spTgt spid="58"/>
                                        </p:tgtEl>
                                        <p:attrNameLst>
                                          <p:attrName>ppt_y</p:attrName>
                                        </p:attrNameLst>
                                      </p:cBhvr>
                                      <p:tavLst>
                                        <p:tav tm="0">
                                          <p:val>
                                            <p:fltVal val="0.5"/>
                                          </p:val>
                                        </p:tav>
                                        <p:tav tm="100000">
                                          <p:val>
                                            <p:strVal val="#ppt_y"/>
                                          </p:val>
                                        </p:tav>
                                      </p:tavLst>
                                    </p:anim>
                                  </p:childTnLst>
                                </p:cTn>
                              </p:par>
                              <p:par>
                                <p:cTn id="107" presetID="53" presetClass="entr" presetSubtype="528" fill="hold" grpId="0" nodeType="withEffect">
                                  <p:stCondLst>
                                    <p:cond delay="2250"/>
                                  </p:stCondLst>
                                  <p:childTnLst>
                                    <p:set>
                                      <p:cBhvr>
                                        <p:cTn id="108" dur="1" fill="hold">
                                          <p:stCondLst>
                                            <p:cond delay="0"/>
                                          </p:stCondLst>
                                        </p:cTn>
                                        <p:tgtEl>
                                          <p:spTgt spid="60"/>
                                        </p:tgtEl>
                                        <p:attrNameLst>
                                          <p:attrName>style.visibility</p:attrName>
                                        </p:attrNameLst>
                                      </p:cBhvr>
                                      <p:to>
                                        <p:strVal val="visible"/>
                                      </p:to>
                                    </p:set>
                                    <p:anim calcmode="lin" valueType="num">
                                      <p:cBhvr>
                                        <p:cTn id="109" dur="500" fill="hold"/>
                                        <p:tgtEl>
                                          <p:spTgt spid="60"/>
                                        </p:tgtEl>
                                        <p:attrNameLst>
                                          <p:attrName>ppt_w</p:attrName>
                                        </p:attrNameLst>
                                      </p:cBhvr>
                                      <p:tavLst>
                                        <p:tav tm="0">
                                          <p:val>
                                            <p:fltVal val="0"/>
                                          </p:val>
                                        </p:tav>
                                        <p:tav tm="100000">
                                          <p:val>
                                            <p:strVal val="#ppt_w"/>
                                          </p:val>
                                        </p:tav>
                                      </p:tavLst>
                                    </p:anim>
                                    <p:anim calcmode="lin" valueType="num">
                                      <p:cBhvr>
                                        <p:cTn id="110" dur="500" fill="hold"/>
                                        <p:tgtEl>
                                          <p:spTgt spid="60"/>
                                        </p:tgtEl>
                                        <p:attrNameLst>
                                          <p:attrName>ppt_h</p:attrName>
                                        </p:attrNameLst>
                                      </p:cBhvr>
                                      <p:tavLst>
                                        <p:tav tm="0">
                                          <p:val>
                                            <p:fltVal val="0"/>
                                          </p:val>
                                        </p:tav>
                                        <p:tav tm="100000">
                                          <p:val>
                                            <p:strVal val="#ppt_h"/>
                                          </p:val>
                                        </p:tav>
                                      </p:tavLst>
                                    </p:anim>
                                    <p:animEffect transition="in" filter="fade">
                                      <p:cBhvr>
                                        <p:cTn id="111" dur="500"/>
                                        <p:tgtEl>
                                          <p:spTgt spid="60"/>
                                        </p:tgtEl>
                                      </p:cBhvr>
                                    </p:animEffect>
                                    <p:anim calcmode="lin" valueType="num">
                                      <p:cBhvr>
                                        <p:cTn id="112" dur="500" fill="hold"/>
                                        <p:tgtEl>
                                          <p:spTgt spid="60"/>
                                        </p:tgtEl>
                                        <p:attrNameLst>
                                          <p:attrName>ppt_x</p:attrName>
                                        </p:attrNameLst>
                                      </p:cBhvr>
                                      <p:tavLst>
                                        <p:tav tm="0">
                                          <p:val>
                                            <p:fltVal val="0.5"/>
                                          </p:val>
                                        </p:tav>
                                        <p:tav tm="100000">
                                          <p:val>
                                            <p:strVal val="#ppt_x"/>
                                          </p:val>
                                        </p:tav>
                                      </p:tavLst>
                                    </p:anim>
                                    <p:anim calcmode="lin" valueType="num">
                                      <p:cBhvr>
                                        <p:cTn id="113" dur="500" fill="hold"/>
                                        <p:tgtEl>
                                          <p:spTgt spid="60"/>
                                        </p:tgtEl>
                                        <p:attrNameLst>
                                          <p:attrName>ppt_y</p:attrName>
                                        </p:attrNameLst>
                                      </p:cBhvr>
                                      <p:tavLst>
                                        <p:tav tm="0">
                                          <p:val>
                                            <p:fltVal val="0.5"/>
                                          </p:val>
                                        </p:tav>
                                        <p:tav tm="100000">
                                          <p:val>
                                            <p:strVal val="#ppt_y"/>
                                          </p:val>
                                        </p:tav>
                                      </p:tavLst>
                                    </p:anim>
                                  </p:childTnLst>
                                </p:cTn>
                              </p:par>
                            </p:childTnLst>
                          </p:cTn>
                        </p:par>
                        <p:par>
                          <p:cTn id="114" fill="hold">
                            <p:stCondLst>
                              <p:cond delay="5750"/>
                            </p:stCondLst>
                            <p:childTnLst>
                              <p:par>
                                <p:cTn id="115" presetID="53" presetClass="entr" presetSubtype="528" fill="hold" grpId="0" nodeType="afterEffect">
                                  <p:stCondLst>
                                    <p:cond delay="0"/>
                                  </p:stCondLst>
                                  <p:childTnLst>
                                    <p:set>
                                      <p:cBhvr>
                                        <p:cTn id="116" dur="1" fill="hold">
                                          <p:stCondLst>
                                            <p:cond delay="0"/>
                                          </p:stCondLst>
                                        </p:cTn>
                                        <p:tgtEl>
                                          <p:spTgt spid="52"/>
                                        </p:tgtEl>
                                        <p:attrNameLst>
                                          <p:attrName>style.visibility</p:attrName>
                                        </p:attrNameLst>
                                      </p:cBhvr>
                                      <p:to>
                                        <p:strVal val="visible"/>
                                      </p:to>
                                    </p:set>
                                    <p:anim calcmode="lin" valueType="num">
                                      <p:cBhvr>
                                        <p:cTn id="117" dur="500" fill="hold"/>
                                        <p:tgtEl>
                                          <p:spTgt spid="52"/>
                                        </p:tgtEl>
                                        <p:attrNameLst>
                                          <p:attrName>ppt_w</p:attrName>
                                        </p:attrNameLst>
                                      </p:cBhvr>
                                      <p:tavLst>
                                        <p:tav tm="0">
                                          <p:val>
                                            <p:fltVal val="0"/>
                                          </p:val>
                                        </p:tav>
                                        <p:tav tm="100000">
                                          <p:val>
                                            <p:strVal val="#ppt_w"/>
                                          </p:val>
                                        </p:tav>
                                      </p:tavLst>
                                    </p:anim>
                                    <p:anim calcmode="lin" valueType="num">
                                      <p:cBhvr>
                                        <p:cTn id="118" dur="500" fill="hold"/>
                                        <p:tgtEl>
                                          <p:spTgt spid="52"/>
                                        </p:tgtEl>
                                        <p:attrNameLst>
                                          <p:attrName>ppt_h</p:attrName>
                                        </p:attrNameLst>
                                      </p:cBhvr>
                                      <p:tavLst>
                                        <p:tav tm="0">
                                          <p:val>
                                            <p:fltVal val="0"/>
                                          </p:val>
                                        </p:tav>
                                        <p:tav tm="100000">
                                          <p:val>
                                            <p:strVal val="#ppt_h"/>
                                          </p:val>
                                        </p:tav>
                                      </p:tavLst>
                                    </p:anim>
                                    <p:animEffect transition="in" filter="fade">
                                      <p:cBhvr>
                                        <p:cTn id="119" dur="500"/>
                                        <p:tgtEl>
                                          <p:spTgt spid="52"/>
                                        </p:tgtEl>
                                      </p:cBhvr>
                                    </p:animEffect>
                                    <p:anim calcmode="lin" valueType="num">
                                      <p:cBhvr>
                                        <p:cTn id="120" dur="500" fill="hold"/>
                                        <p:tgtEl>
                                          <p:spTgt spid="52"/>
                                        </p:tgtEl>
                                        <p:attrNameLst>
                                          <p:attrName>ppt_x</p:attrName>
                                        </p:attrNameLst>
                                      </p:cBhvr>
                                      <p:tavLst>
                                        <p:tav tm="0">
                                          <p:val>
                                            <p:fltVal val="0.5"/>
                                          </p:val>
                                        </p:tav>
                                        <p:tav tm="100000">
                                          <p:val>
                                            <p:strVal val="#ppt_x"/>
                                          </p:val>
                                        </p:tav>
                                      </p:tavLst>
                                    </p:anim>
                                    <p:anim calcmode="lin" valueType="num">
                                      <p:cBhvr>
                                        <p:cTn id="121" dur="500" fill="hold"/>
                                        <p:tgtEl>
                                          <p:spTgt spid="52"/>
                                        </p:tgtEl>
                                        <p:attrNameLst>
                                          <p:attrName>ppt_y</p:attrName>
                                        </p:attrNameLst>
                                      </p:cBhvr>
                                      <p:tavLst>
                                        <p:tav tm="0">
                                          <p:val>
                                            <p:fltVal val="0.5"/>
                                          </p:val>
                                        </p:tav>
                                        <p:tav tm="100000">
                                          <p:val>
                                            <p:strVal val="#ppt_y"/>
                                          </p:val>
                                        </p:tav>
                                      </p:tavLst>
                                    </p:anim>
                                  </p:childTnLst>
                                </p:cTn>
                              </p:par>
                              <p:par>
                                <p:cTn id="122" presetID="53" presetClass="entr" presetSubtype="528" fill="hold" grpId="0" nodeType="withEffect">
                                  <p:stCondLst>
                                    <p:cond delay="250"/>
                                  </p:stCondLst>
                                  <p:childTnLst>
                                    <p:set>
                                      <p:cBhvr>
                                        <p:cTn id="123" dur="1" fill="hold">
                                          <p:stCondLst>
                                            <p:cond delay="0"/>
                                          </p:stCondLst>
                                        </p:cTn>
                                        <p:tgtEl>
                                          <p:spTgt spid="57"/>
                                        </p:tgtEl>
                                        <p:attrNameLst>
                                          <p:attrName>style.visibility</p:attrName>
                                        </p:attrNameLst>
                                      </p:cBhvr>
                                      <p:to>
                                        <p:strVal val="visible"/>
                                      </p:to>
                                    </p:set>
                                    <p:anim calcmode="lin" valueType="num">
                                      <p:cBhvr>
                                        <p:cTn id="124" dur="500" fill="hold"/>
                                        <p:tgtEl>
                                          <p:spTgt spid="57"/>
                                        </p:tgtEl>
                                        <p:attrNameLst>
                                          <p:attrName>ppt_w</p:attrName>
                                        </p:attrNameLst>
                                      </p:cBhvr>
                                      <p:tavLst>
                                        <p:tav tm="0">
                                          <p:val>
                                            <p:fltVal val="0"/>
                                          </p:val>
                                        </p:tav>
                                        <p:tav tm="100000">
                                          <p:val>
                                            <p:strVal val="#ppt_w"/>
                                          </p:val>
                                        </p:tav>
                                      </p:tavLst>
                                    </p:anim>
                                    <p:anim calcmode="lin" valueType="num">
                                      <p:cBhvr>
                                        <p:cTn id="125" dur="500" fill="hold"/>
                                        <p:tgtEl>
                                          <p:spTgt spid="57"/>
                                        </p:tgtEl>
                                        <p:attrNameLst>
                                          <p:attrName>ppt_h</p:attrName>
                                        </p:attrNameLst>
                                      </p:cBhvr>
                                      <p:tavLst>
                                        <p:tav tm="0">
                                          <p:val>
                                            <p:fltVal val="0"/>
                                          </p:val>
                                        </p:tav>
                                        <p:tav tm="100000">
                                          <p:val>
                                            <p:strVal val="#ppt_h"/>
                                          </p:val>
                                        </p:tav>
                                      </p:tavLst>
                                    </p:anim>
                                    <p:animEffect transition="in" filter="fade">
                                      <p:cBhvr>
                                        <p:cTn id="126" dur="500"/>
                                        <p:tgtEl>
                                          <p:spTgt spid="57"/>
                                        </p:tgtEl>
                                      </p:cBhvr>
                                    </p:animEffect>
                                    <p:anim calcmode="lin" valueType="num">
                                      <p:cBhvr>
                                        <p:cTn id="127" dur="500" fill="hold"/>
                                        <p:tgtEl>
                                          <p:spTgt spid="57"/>
                                        </p:tgtEl>
                                        <p:attrNameLst>
                                          <p:attrName>ppt_x</p:attrName>
                                        </p:attrNameLst>
                                      </p:cBhvr>
                                      <p:tavLst>
                                        <p:tav tm="0">
                                          <p:val>
                                            <p:fltVal val="0.5"/>
                                          </p:val>
                                        </p:tav>
                                        <p:tav tm="100000">
                                          <p:val>
                                            <p:strVal val="#ppt_x"/>
                                          </p:val>
                                        </p:tav>
                                      </p:tavLst>
                                    </p:anim>
                                    <p:anim calcmode="lin" valueType="num">
                                      <p:cBhvr>
                                        <p:cTn id="128" dur="500" fill="hold"/>
                                        <p:tgtEl>
                                          <p:spTgt spid="57"/>
                                        </p:tgtEl>
                                        <p:attrNameLst>
                                          <p:attrName>ppt_y</p:attrName>
                                        </p:attrNameLst>
                                      </p:cBhvr>
                                      <p:tavLst>
                                        <p:tav tm="0">
                                          <p:val>
                                            <p:fltVal val="0.5"/>
                                          </p:val>
                                        </p:tav>
                                        <p:tav tm="100000">
                                          <p:val>
                                            <p:strVal val="#ppt_y"/>
                                          </p:val>
                                        </p:tav>
                                      </p:tavLst>
                                    </p:anim>
                                  </p:childTnLst>
                                </p:cTn>
                              </p:par>
                              <p:par>
                                <p:cTn id="129" presetID="53" presetClass="entr" presetSubtype="528" fill="hold" grpId="0" nodeType="withEffect">
                                  <p:stCondLst>
                                    <p:cond delay="500"/>
                                  </p:stCondLst>
                                  <p:childTnLst>
                                    <p:set>
                                      <p:cBhvr>
                                        <p:cTn id="130" dur="1" fill="hold">
                                          <p:stCondLst>
                                            <p:cond delay="0"/>
                                          </p:stCondLst>
                                        </p:cTn>
                                        <p:tgtEl>
                                          <p:spTgt spid="51"/>
                                        </p:tgtEl>
                                        <p:attrNameLst>
                                          <p:attrName>style.visibility</p:attrName>
                                        </p:attrNameLst>
                                      </p:cBhvr>
                                      <p:to>
                                        <p:strVal val="visible"/>
                                      </p:to>
                                    </p:set>
                                    <p:anim calcmode="lin" valueType="num">
                                      <p:cBhvr>
                                        <p:cTn id="131" dur="500" fill="hold"/>
                                        <p:tgtEl>
                                          <p:spTgt spid="51"/>
                                        </p:tgtEl>
                                        <p:attrNameLst>
                                          <p:attrName>ppt_w</p:attrName>
                                        </p:attrNameLst>
                                      </p:cBhvr>
                                      <p:tavLst>
                                        <p:tav tm="0">
                                          <p:val>
                                            <p:fltVal val="0"/>
                                          </p:val>
                                        </p:tav>
                                        <p:tav tm="100000">
                                          <p:val>
                                            <p:strVal val="#ppt_w"/>
                                          </p:val>
                                        </p:tav>
                                      </p:tavLst>
                                    </p:anim>
                                    <p:anim calcmode="lin" valueType="num">
                                      <p:cBhvr>
                                        <p:cTn id="132" dur="500" fill="hold"/>
                                        <p:tgtEl>
                                          <p:spTgt spid="51"/>
                                        </p:tgtEl>
                                        <p:attrNameLst>
                                          <p:attrName>ppt_h</p:attrName>
                                        </p:attrNameLst>
                                      </p:cBhvr>
                                      <p:tavLst>
                                        <p:tav tm="0">
                                          <p:val>
                                            <p:fltVal val="0"/>
                                          </p:val>
                                        </p:tav>
                                        <p:tav tm="100000">
                                          <p:val>
                                            <p:strVal val="#ppt_h"/>
                                          </p:val>
                                        </p:tav>
                                      </p:tavLst>
                                    </p:anim>
                                    <p:animEffect transition="in" filter="fade">
                                      <p:cBhvr>
                                        <p:cTn id="133" dur="500"/>
                                        <p:tgtEl>
                                          <p:spTgt spid="51"/>
                                        </p:tgtEl>
                                      </p:cBhvr>
                                    </p:animEffect>
                                    <p:anim calcmode="lin" valueType="num">
                                      <p:cBhvr>
                                        <p:cTn id="134" dur="500" fill="hold"/>
                                        <p:tgtEl>
                                          <p:spTgt spid="51"/>
                                        </p:tgtEl>
                                        <p:attrNameLst>
                                          <p:attrName>ppt_x</p:attrName>
                                        </p:attrNameLst>
                                      </p:cBhvr>
                                      <p:tavLst>
                                        <p:tav tm="0">
                                          <p:val>
                                            <p:fltVal val="0.5"/>
                                          </p:val>
                                        </p:tav>
                                        <p:tav tm="100000">
                                          <p:val>
                                            <p:strVal val="#ppt_x"/>
                                          </p:val>
                                        </p:tav>
                                      </p:tavLst>
                                    </p:anim>
                                    <p:anim calcmode="lin" valueType="num">
                                      <p:cBhvr>
                                        <p:cTn id="135" dur="500" fill="hold"/>
                                        <p:tgtEl>
                                          <p:spTgt spid="51"/>
                                        </p:tgtEl>
                                        <p:attrNameLst>
                                          <p:attrName>ppt_y</p:attrName>
                                        </p:attrNameLst>
                                      </p:cBhvr>
                                      <p:tavLst>
                                        <p:tav tm="0">
                                          <p:val>
                                            <p:fltVal val="0.5"/>
                                          </p:val>
                                        </p:tav>
                                        <p:tav tm="100000">
                                          <p:val>
                                            <p:strVal val="#ppt_y"/>
                                          </p:val>
                                        </p:tav>
                                      </p:tavLst>
                                    </p:anim>
                                  </p:childTnLst>
                                </p:cTn>
                              </p:par>
                              <p:par>
                                <p:cTn id="136" presetID="53" presetClass="entr" presetSubtype="528" fill="hold" grpId="0" nodeType="withEffect">
                                  <p:stCondLst>
                                    <p:cond delay="750"/>
                                  </p:stCondLst>
                                  <p:childTnLst>
                                    <p:set>
                                      <p:cBhvr>
                                        <p:cTn id="137" dur="1" fill="hold">
                                          <p:stCondLst>
                                            <p:cond delay="0"/>
                                          </p:stCondLst>
                                        </p:cTn>
                                        <p:tgtEl>
                                          <p:spTgt spid="49"/>
                                        </p:tgtEl>
                                        <p:attrNameLst>
                                          <p:attrName>style.visibility</p:attrName>
                                        </p:attrNameLst>
                                      </p:cBhvr>
                                      <p:to>
                                        <p:strVal val="visible"/>
                                      </p:to>
                                    </p:set>
                                    <p:anim calcmode="lin" valueType="num">
                                      <p:cBhvr>
                                        <p:cTn id="138" dur="500" fill="hold"/>
                                        <p:tgtEl>
                                          <p:spTgt spid="49"/>
                                        </p:tgtEl>
                                        <p:attrNameLst>
                                          <p:attrName>ppt_w</p:attrName>
                                        </p:attrNameLst>
                                      </p:cBhvr>
                                      <p:tavLst>
                                        <p:tav tm="0">
                                          <p:val>
                                            <p:fltVal val="0"/>
                                          </p:val>
                                        </p:tav>
                                        <p:tav tm="100000">
                                          <p:val>
                                            <p:strVal val="#ppt_w"/>
                                          </p:val>
                                        </p:tav>
                                      </p:tavLst>
                                    </p:anim>
                                    <p:anim calcmode="lin" valueType="num">
                                      <p:cBhvr>
                                        <p:cTn id="139" dur="500" fill="hold"/>
                                        <p:tgtEl>
                                          <p:spTgt spid="49"/>
                                        </p:tgtEl>
                                        <p:attrNameLst>
                                          <p:attrName>ppt_h</p:attrName>
                                        </p:attrNameLst>
                                      </p:cBhvr>
                                      <p:tavLst>
                                        <p:tav tm="0">
                                          <p:val>
                                            <p:fltVal val="0"/>
                                          </p:val>
                                        </p:tav>
                                        <p:tav tm="100000">
                                          <p:val>
                                            <p:strVal val="#ppt_h"/>
                                          </p:val>
                                        </p:tav>
                                      </p:tavLst>
                                    </p:anim>
                                    <p:animEffect transition="in" filter="fade">
                                      <p:cBhvr>
                                        <p:cTn id="140" dur="500"/>
                                        <p:tgtEl>
                                          <p:spTgt spid="49"/>
                                        </p:tgtEl>
                                      </p:cBhvr>
                                    </p:animEffect>
                                    <p:anim calcmode="lin" valueType="num">
                                      <p:cBhvr>
                                        <p:cTn id="141" dur="500" fill="hold"/>
                                        <p:tgtEl>
                                          <p:spTgt spid="49"/>
                                        </p:tgtEl>
                                        <p:attrNameLst>
                                          <p:attrName>ppt_x</p:attrName>
                                        </p:attrNameLst>
                                      </p:cBhvr>
                                      <p:tavLst>
                                        <p:tav tm="0">
                                          <p:val>
                                            <p:fltVal val="0.5"/>
                                          </p:val>
                                        </p:tav>
                                        <p:tav tm="100000">
                                          <p:val>
                                            <p:strVal val="#ppt_x"/>
                                          </p:val>
                                        </p:tav>
                                      </p:tavLst>
                                    </p:anim>
                                    <p:anim calcmode="lin" valueType="num">
                                      <p:cBhvr>
                                        <p:cTn id="142" dur="500" fill="hold"/>
                                        <p:tgtEl>
                                          <p:spTgt spid="49"/>
                                        </p:tgtEl>
                                        <p:attrNameLst>
                                          <p:attrName>ppt_y</p:attrName>
                                        </p:attrNameLst>
                                      </p:cBhvr>
                                      <p:tavLst>
                                        <p:tav tm="0">
                                          <p:val>
                                            <p:fltVal val="0.5"/>
                                          </p:val>
                                        </p:tav>
                                        <p:tav tm="100000">
                                          <p:val>
                                            <p:strVal val="#ppt_y"/>
                                          </p:val>
                                        </p:tav>
                                      </p:tavLst>
                                    </p:anim>
                                  </p:childTnLst>
                                </p:cTn>
                              </p:par>
                            </p:childTnLst>
                          </p:cTn>
                        </p:par>
                        <p:par>
                          <p:cTn id="143" fill="hold">
                            <p:stCondLst>
                              <p:cond delay="7000"/>
                            </p:stCondLst>
                            <p:childTnLst>
                              <p:par>
                                <p:cTn id="144" presetID="16" presetClass="entr" presetSubtype="42" fill="hold" grpId="0" nodeType="afterEffect">
                                  <p:stCondLst>
                                    <p:cond delay="0"/>
                                  </p:stCondLst>
                                  <p:childTnLst>
                                    <p:set>
                                      <p:cBhvr>
                                        <p:cTn id="145" dur="1" fill="hold">
                                          <p:stCondLst>
                                            <p:cond delay="0"/>
                                          </p:stCondLst>
                                        </p:cTn>
                                        <p:tgtEl>
                                          <p:spTgt spid="31"/>
                                        </p:tgtEl>
                                        <p:attrNameLst>
                                          <p:attrName>style.visibility</p:attrName>
                                        </p:attrNameLst>
                                      </p:cBhvr>
                                      <p:to>
                                        <p:strVal val="visible"/>
                                      </p:to>
                                    </p:set>
                                    <p:animEffect transition="in" filter="barn(outHorizontal)">
                                      <p:cBhvr>
                                        <p:cTn id="146" dur="500"/>
                                        <p:tgtEl>
                                          <p:spTgt spid="31"/>
                                        </p:tgtEl>
                                      </p:cBhvr>
                                    </p:animEffect>
                                  </p:childTnLst>
                                </p:cTn>
                              </p:par>
                              <p:par>
                                <p:cTn id="147" presetID="53" presetClass="entr" presetSubtype="528" fill="hold" grpId="0" nodeType="withEffect">
                                  <p:stCondLst>
                                    <p:cond delay="500"/>
                                  </p:stCondLst>
                                  <p:childTnLst>
                                    <p:set>
                                      <p:cBhvr>
                                        <p:cTn id="148" dur="1" fill="hold">
                                          <p:stCondLst>
                                            <p:cond delay="0"/>
                                          </p:stCondLst>
                                        </p:cTn>
                                        <p:tgtEl>
                                          <p:spTgt spid="62"/>
                                        </p:tgtEl>
                                        <p:attrNameLst>
                                          <p:attrName>style.visibility</p:attrName>
                                        </p:attrNameLst>
                                      </p:cBhvr>
                                      <p:to>
                                        <p:strVal val="visible"/>
                                      </p:to>
                                    </p:set>
                                    <p:anim calcmode="lin" valueType="num">
                                      <p:cBhvr>
                                        <p:cTn id="149" dur="500" fill="hold"/>
                                        <p:tgtEl>
                                          <p:spTgt spid="62"/>
                                        </p:tgtEl>
                                        <p:attrNameLst>
                                          <p:attrName>ppt_w</p:attrName>
                                        </p:attrNameLst>
                                      </p:cBhvr>
                                      <p:tavLst>
                                        <p:tav tm="0">
                                          <p:val>
                                            <p:fltVal val="0"/>
                                          </p:val>
                                        </p:tav>
                                        <p:tav tm="100000">
                                          <p:val>
                                            <p:strVal val="#ppt_w"/>
                                          </p:val>
                                        </p:tav>
                                      </p:tavLst>
                                    </p:anim>
                                    <p:anim calcmode="lin" valueType="num">
                                      <p:cBhvr>
                                        <p:cTn id="150" dur="500" fill="hold"/>
                                        <p:tgtEl>
                                          <p:spTgt spid="62"/>
                                        </p:tgtEl>
                                        <p:attrNameLst>
                                          <p:attrName>ppt_h</p:attrName>
                                        </p:attrNameLst>
                                      </p:cBhvr>
                                      <p:tavLst>
                                        <p:tav tm="0">
                                          <p:val>
                                            <p:fltVal val="0"/>
                                          </p:val>
                                        </p:tav>
                                        <p:tav tm="100000">
                                          <p:val>
                                            <p:strVal val="#ppt_h"/>
                                          </p:val>
                                        </p:tav>
                                      </p:tavLst>
                                    </p:anim>
                                    <p:animEffect transition="in" filter="fade">
                                      <p:cBhvr>
                                        <p:cTn id="151" dur="500"/>
                                        <p:tgtEl>
                                          <p:spTgt spid="62"/>
                                        </p:tgtEl>
                                      </p:cBhvr>
                                    </p:animEffect>
                                    <p:anim calcmode="lin" valueType="num">
                                      <p:cBhvr>
                                        <p:cTn id="152" dur="500" fill="hold"/>
                                        <p:tgtEl>
                                          <p:spTgt spid="62"/>
                                        </p:tgtEl>
                                        <p:attrNameLst>
                                          <p:attrName>ppt_x</p:attrName>
                                        </p:attrNameLst>
                                      </p:cBhvr>
                                      <p:tavLst>
                                        <p:tav tm="0">
                                          <p:val>
                                            <p:fltVal val="0.5"/>
                                          </p:val>
                                        </p:tav>
                                        <p:tav tm="100000">
                                          <p:val>
                                            <p:strVal val="#ppt_x"/>
                                          </p:val>
                                        </p:tav>
                                      </p:tavLst>
                                    </p:anim>
                                    <p:anim calcmode="lin" valueType="num">
                                      <p:cBhvr>
                                        <p:cTn id="153" dur="500" fill="hold"/>
                                        <p:tgtEl>
                                          <p:spTgt spid="62"/>
                                        </p:tgtEl>
                                        <p:attrNameLst>
                                          <p:attrName>ppt_y</p:attrName>
                                        </p:attrNameLst>
                                      </p:cBhvr>
                                      <p:tavLst>
                                        <p:tav tm="0">
                                          <p:val>
                                            <p:fltVal val="0.5"/>
                                          </p:val>
                                        </p:tav>
                                        <p:tav tm="100000">
                                          <p:val>
                                            <p:strVal val="#ppt_y"/>
                                          </p:val>
                                        </p:tav>
                                      </p:tavLst>
                                    </p:anim>
                                  </p:childTnLst>
                                </p:cTn>
                              </p:par>
                              <p:par>
                                <p:cTn id="154" presetID="53" presetClass="entr" presetSubtype="528" fill="hold" grpId="0" nodeType="withEffect">
                                  <p:stCondLst>
                                    <p:cond delay="750"/>
                                  </p:stCondLst>
                                  <p:childTnLst>
                                    <p:set>
                                      <p:cBhvr>
                                        <p:cTn id="155" dur="1" fill="hold">
                                          <p:stCondLst>
                                            <p:cond delay="0"/>
                                          </p:stCondLst>
                                        </p:cTn>
                                        <p:tgtEl>
                                          <p:spTgt spid="32"/>
                                        </p:tgtEl>
                                        <p:attrNameLst>
                                          <p:attrName>style.visibility</p:attrName>
                                        </p:attrNameLst>
                                      </p:cBhvr>
                                      <p:to>
                                        <p:strVal val="visible"/>
                                      </p:to>
                                    </p:set>
                                    <p:anim calcmode="lin" valueType="num">
                                      <p:cBhvr>
                                        <p:cTn id="156" dur="500" fill="hold"/>
                                        <p:tgtEl>
                                          <p:spTgt spid="32"/>
                                        </p:tgtEl>
                                        <p:attrNameLst>
                                          <p:attrName>ppt_w</p:attrName>
                                        </p:attrNameLst>
                                      </p:cBhvr>
                                      <p:tavLst>
                                        <p:tav tm="0">
                                          <p:val>
                                            <p:fltVal val="0"/>
                                          </p:val>
                                        </p:tav>
                                        <p:tav tm="100000">
                                          <p:val>
                                            <p:strVal val="#ppt_w"/>
                                          </p:val>
                                        </p:tav>
                                      </p:tavLst>
                                    </p:anim>
                                    <p:anim calcmode="lin" valueType="num">
                                      <p:cBhvr>
                                        <p:cTn id="157" dur="500" fill="hold"/>
                                        <p:tgtEl>
                                          <p:spTgt spid="32"/>
                                        </p:tgtEl>
                                        <p:attrNameLst>
                                          <p:attrName>ppt_h</p:attrName>
                                        </p:attrNameLst>
                                      </p:cBhvr>
                                      <p:tavLst>
                                        <p:tav tm="0">
                                          <p:val>
                                            <p:fltVal val="0"/>
                                          </p:val>
                                        </p:tav>
                                        <p:tav tm="100000">
                                          <p:val>
                                            <p:strVal val="#ppt_h"/>
                                          </p:val>
                                        </p:tav>
                                      </p:tavLst>
                                    </p:anim>
                                    <p:animEffect transition="in" filter="fade">
                                      <p:cBhvr>
                                        <p:cTn id="158" dur="500"/>
                                        <p:tgtEl>
                                          <p:spTgt spid="32"/>
                                        </p:tgtEl>
                                      </p:cBhvr>
                                    </p:animEffect>
                                    <p:anim calcmode="lin" valueType="num">
                                      <p:cBhvr>
                                        <p:cTn id="159" dur="500" fill="hold"/>
                                        <p:tgtEl>
                                          <p:spTgt spid="32"/>
                                        </p:tgtEl>
                                        <p:attrNameLst>
                                          <p:attrName>ppt_x</p:attrName>
                                        </p:attrNameLst>
                                      </p:cBhvr>
                                      <p:tavLst>
                                        <p:tav tm="0">
                                          <p:val>
                                            <p:fltVal val="0.5"/>
                                          </p:val>
                                        </p:tav>
                                        <p:tav tm="100000">
                                          <p:val>
                                            <p:strVal val="#ppt_x"/>
                                          </p:val>
                                        </p:tav>
                                      </p:tavLst>
                                    </p:anim>
                                    <p:anim calcmode="lin" valueType="num">
                                      <p:cBhvr>
                                        <p:cTn id="160" dur="500" fill="hold"/>
                                        <p:tgtEl>
                                          <p:spTgt spid="3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3" grpId="0" animBg="1"/>
      <p:bldP spid="34" grpId="0" animBg="1"/>
      <p:bldP spid="35" grpId="0" animBg="1"/>
      <p:bldP spid="36" grpId="0" animBg="1"/>
      <p:bldP spid="37" grpId="0" animBg="1"/>
      <p:bldP spid="42" grpId="0" build="allAtOnce"/>
      <p:bldP spid="44" grpId="0"/>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32" grpId="0" animBg="1"/>
      <p:bldP spid="6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0"/>
          <p:cNvGrpSpPr/>
          <p:nvPr/>
        </p:nvGrpSpPr>
        <p:grpSpPr>
          <a:xfrm>
            <a:off x="1153581" y="1091014"/>
            <a:ext cx="7561823" cy="3766752"/>
            <a:chOff x="982640" y="1286614"/>
            <a:chExt cx="10081118" cy="5023499"/>
          </a:xfrm>
        </p:grpSpPr>
        <p:sp>
          <p:nvSpPr>
            <p:cNvPr id="7" name="圆角矩形 6"/>
            <p:cNvSpPr/>
            <p:nvPr/>
          </p:nvSpPr>
          <p:spPr>
            <a:xfrm rot="16200000">
              <a:off x="3563539" y="-1190106"/>
              <a:ext cx="5023499" cy="9976939"/>
            </a:xfrm>
            <a:prstGeom prst="roundRect">
              <a:avLst>
                <a:gd name="adj" fmla="val 4670"/>
              </a:avLst>
            </a:prstGeom>
            <a:gradFill flip="none" rotWithShape="1">
              <a:gsLst>
                <a:gs pos="0">
                  <a:schemeClr val="bg1">
                    <a:lumMod val="50000"/>
                  </a:schemeClr>
                </a:gs>
                <a:gs pos="100000">
                  <a:schemeClr val="tx1">
                    <a:lumMod val="75000"/>
                    <a:lumOff val="25000"/>
                  </a:schemeClr>
                </a:gs>
              </a:gsLst>
              <a:lin ang="8100000" scaled="0"/>
              <a:tileRect/>
            </a:gradFill>
            <a:ln w="22225">
              <a:gradFill flip="none" rotWithShape="1">
                <a:gsLst>
                  <a:gs pos="0">
                    <a:schemeClr val="bg1">
                      <a:lumMod val="65000"/>
                    </a:schemeClr>
                  </a:gs>
                  <a:gs pos="100000">
                    <a:schemeClr val="tx1">
                      <a:lumMod val="85000"/>
                      <a:lumOff val="15000"/>
                    </a:schemeClr>
                  </a:gs>
                </a:gsLst>
                <a:lin ang="8100000" scaled="0"/>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11" name="圆角矩形 10"/>
            <p:cNvSpPr/>
            <p:nvPr/>
          </p:nvSpPr>
          <p:spPr>
            <a:xfrm rot="16200000">
              <a:off x="3788070" y="-980490"/>
              <a:ext cx="4628185" cy="9557712"/>
            </a:xfrm>
            <a:prstGeom prst="roundRect">
              <a:avLst>
                <a:gd name="adj" fmla="val 0"/>
              </a:avLst>
            </a:prstGeom>
            <a:solidFill>
              <a:schemeClr val="bg1">
                <a:lumMod val="95000"/>
              </a:schemeClr>
            </a:soli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nvGrpSpPr>
            <p:cNvPr id="12" name="组合 13"/>
            <p:cNvGrpSpPr/>
            <p:nvPr/>
          </p:nvGrpSpPr>
          <p:grpSpPr>
            <a:xfrm>
              <a:off x="982640" y="1596960"/>
              <a:ext cx="751224" cy="4402812"/>
              <a:chOff x="982640" y="1596960"/>
              <a:chExt cx="751224" cy="4402812"/>
            </a:xfrm>
          </p:grpSpPr>
          <p:grpSp>
            <p:nvGrpSpPr>
              <p:cNvPr id="13" name="组合 14"/>
              <p:cNvGrpSpPr/>
              <p:nvPr/>
            </p:nvGrpSpPr>
            <p:grpSpPr>
              <a:xfrm rot="16200000">
                <a:off x="-615719" y="3650189"/>
                <a:ext cx="4402812" cy="296354"/>
                <a:chOff x="2149635" y="1165383"/>
                <a:chExt cx="3485831" cy="234634"/>
              </a:xfrm>
            </p:grpSpPr>
            <p:grpSp>
              <p:nvGrpSpPr>
                <p:cNvPr id="44" name="组合 43"/>
                <p:cNvGrpSpPr/>
                <p:nvPr/>
              </p:nvGrpSpPr>
              <p:grpSpPr>
                <a:xfrm>
                  <a:off x="2149635" y="1165385"/>
                  <a:ext cx="234632" cy="234632"/>
                  <a:chOff x="2483014" y="1114427"/>
                  <a:chExt cx="209550" cy="209550"/>
                </a:xfrm>
              </p:grpSpPr>
              <p:sp>
                <p:nvSpPr>
                  <p:cNvPr id="72" name="椭圆 71"/>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73" name="椭圆 72"/>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45" name="组合 44"/>
                <p:cNvGrpSpPr/>
                <p:nvPr/>
              </p:nvGrpSpPr>
              <p:grpSpPr>
                <a:xfrm>
                  <a:off x="2510880" y="1165385"/>
                  <a:ext cx="234632" cy="234632"/>
                  <a:chOff x="2483014" y="1114427"/>
                  <a:chExt cx="209550" cy="209550"/>
                </a:xfrm>
              </p:grpSpPr>
              <p:sp>
                <p:nvSpPr>
                  <p:cNvPr id="70" name="椭圆 69"/>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71" name="椭圆 70"/>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46" name="组合 45"/>
                <p:cNvGrpSpPr/>
                <p:nvPr/>
              </p:nvGrpSpPr>
              <p:grpSpPr>
                <a:xfrm>
                  <a:off x="2872124" y="1165385"/>
                  <a:ext cx="234632" cy="234632"/>
                  <a:chOff x="2483014" y="1114427"/>
                  <a:chExt cx="209550" cy="209550"/>
                </a:xfrm>
              </p:grpSpPr>
              <p:sp>
                <p:nvSpPr>
                  <p:cNvPr id="68" name="椭圆 67"/>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9" name="椭圆 68"/>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47" name="组合 46"/>
                <p:cNvGrpSpPr/>
                <p:nvPr/>
              </p:nvGrpSpPr>
              <p:grpSpPr>
                <a:xfrm>
                  <a:off x="3233369" y="1165385"/>
                  <a:ext cx="234632" cy="234632"/>
                  <a:chOff x="2483014" y="1114427"/>
                  <a:chExt cx="209550" cy="209550"/>
                </a:xfrm>
              </p:grpSpPr>
              <p:sp>
                <p:nvSpPr>
                  <p:cNvPr id="66" name="椭圆 65"/>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7" name="椭圆 66"/>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48" name="组合 47"/>
                <p:cNvGrpSpPr/>
                <p:nvPr/>
              </p:nvGrpSpPr>
              <p:grpSpPr>
                <a:xfrm>
                  <a:off x="3594615" y="1165383"/>
                  <a:ext cx="234632" cy="234632"/>
                  <a:chOff x="2483014" y="1114427"/>
                  <a:chExt cx="209550" cy="209550"/>
                </a:xfrm>
              </p:grpSpPr>
              <p:sp>
                <p:nvSpPr>
                  <p:cNvPr id="64" name="椭圆 63"/>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5" name="椭圆 64"/>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49" name="组合 48"/>
                <p:cNvGrpSpPr/>
                <p:nvPr/>
              </p:nvGrpSpPr>
              <p:grpSpPr>
                <a:xfrm>
                  <a:off x="3955858" y="1165384"/>
                  <a:ext cx="234632" cy="234632"/>
                  <a:chOff x="2483014" y="1114427"/>
                  <a:chExt cx="209550" cy="209550"/>
                </a:xfrm>
              </p:grpSpPr>
              <p:sp>
                <p:nvSpPr>
                  <p:cNvPr id="62" name="椭圆 61"/>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3" name="椭圆 62"/>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50" name="组合 49"/>
                <p:cNvGrpSpPr/>
                <p:nvPr/>
              </p:nvGrpSpPr>
              <p:grpSpPr>
                <a:xfrm>
                  <a:off x="4317103" y="1165384"/>
                  <a:ext cx="234632" cy="234632"/>
                  <a:chOff x="2483014" y="1114427"/>
                  <a:chExt cx="209550" cy="209550"/>
                </a:xfrm>
              </p:grpSpPr>
              <p:sp>
                <p:nvSpPr>
                  <p:cNvPr id="60" name="椭圆 59"/>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1" name="椭圆 60"/>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51" name="组合 50"/>
                <p:cNvGrpSpPr/>
                <p:nvPr/>
              </p:nvGrpSpPr>
              <p:grpSpPr>
                <a:xfrm>
                  <a:off x="4678347" y="1165384"/>
                  <a:ext cx="234632" cy="234632"/>
                  <a:chOff x="2483014" y="1114427"/>
                  <a:chExt cx="209550" cy="209550"/>
                </a:xfrm>
              </p:grpSpPr>
              <p:sp>
                <p:nvSpPr>
                  <p:cNvPr id="58" name="椭圆 57"/>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59" name="椭圆 58"/>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52" name="组合 51"/>
                <p:cNvGrpSpPr/>
                <p:nvPr/>
              </p:nvGrpSpPr>
              <p:grpSpPr>
                <a:xfrm>
                  <a:off x="5039590" y="1165384"/>
                  <a:ext cx="234632" cy="234632"/>
                  <a:chOff x="2483014" y="1114427"/>
                  <a:chExt cx="209550" cy="209550"/>
                </a:xfrm>
              </p:grpSpPr>
              <p:sp>
                <p:nvSpPr>
                  <p:cNvPr id="56" name="椭圆 55"/>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57" name="椭圆 56"/>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53" name="组合 52"/>
                <p:cNvGrpSpPr/>
                <p:nvPr/>
              </p:nvGrpSpPr>
              <p:grpSpPr>
                <a:xfrm>
                  <a:off x="5400834" y="1165384"/>
                  <a:ext cx="234632" cy="234632"/>
                  <a:chOff x="2483014" y="1114427"/>
                  <a:chExt cx="209550" cy="209550"/>
                </a:xfrm>
              </p:grpSpPr>
              <p:sp>
                <p:nvSpPr>
                  <p:cNvPr id="54" name="椭圆 53"/>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55" name="椭圆 54"/>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grpSp>
            <p:nvGrpSpPr>
              <p:cNvPr id="14" name="组合 22"/>
              <p:cNvGrpSpPr/>
              <p:nvPr/>
            </p:nvGrpSpPr>
            <p:grpSpPr>
              <a:xfrm rot="16200000">
                <a:off x="1229146" y="5557309"/>
                <a:ext cx="119576" cy="612586"/>
                <a:chOff x="2244455" y="772894"/>
                <a:chExt cx="94658" cy="485003"/>
              </a:xfrm>
            </p:grpSpPr>
            <p:sp>
              <p:nvSpPr>
                <p:cNvPr id="42" name="圆角矩形 41"/>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43" name="圆角矩形 42"/>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5" name="组合 23"/>
              <p:cNvGrpSpPr/>
              <p:nvPr/>
            </p:nvGrpSpPr>
            <p:grpSpPr>
              <a:xfrm rot="16200000">
                <a:off x="1229146" y="5099253"/>
                <a:ext cx="119576" cy="612586"/>
                <a:chOff x="2244455" y="772894"/>
                <a:chExt cx="94658" cy="485003"/>
              </a:xfrm>
            </p:grpSpPr>
            <p:sp>
              <p:nvSpPr>
                <p:cNvPr id="40" name="圆角矩形 39"/>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41" name="圆角矩形 40"/>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6" name="组合 24"/>
              <p:cNvGrpSpPr/>
              <p:nvPr/>
            </p:nvGrpSpPr>
            <p:grpSpPr>
              <a:xfrm rot="16200000">
                <a:off x="1229146" y="4641198"/>
                <a:ext cx="119576" cy="612586"/>
                <a:chOff x="2244455" y="772894"/>
                <a:chExt cx="94658" cy="485003"/>
              </a:xfrm>
            </p:grpSpPr>
            <p:sp>
              <p:nvSpPr>
                <p:cNvPr id="38" name="圆角矩形 37"/>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9" name="圆角矩形 38"/>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7" name="组合 25"/>
              <p:cNvGrpSpPr/>
              <p:nvPr/>
            </p:nvGrpSpPr>
            <p:grpSpPr>
              <a:xfrm rot="16200000">
                <a:off x="1229146" y="4183143"/>
                <a:ext cx="119576" cy="612586"/>
                <a:chOff x="2244455" y="772894"/>
                <a:chExt cx="94658" cy="485003"/>
              </a:xfrm>
            </p:grpSpPr>
            <p:sp>
              <p:nvSpPr>
                <p:cNvPr id="36" name="圆角矩形 35"/>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7" name="圆角矩形 36"/>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8" name="组合 26"/>
              <p:cNvGrpSpPr/>
              <p:nvPr/>
            </p:nvGrpSpPr>
            <p:grpSpPr>
              <a:xfrm rot="16200000">
                <a:off x="1229146" y="3725089"/>
                <a:ext cx="119576" cy="612586"/>
                <a:chOff x="2244455" y="772894"/>
                <a:chExt cx="94658" cy="485003"/>
              </a:xfrm>
            </p:grpSpPr>
            <p:sp>
              <p:nvSpPr>
                <p:cNvPr id="34" name="圆角矩形 33"/>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5" name="圆角矩形 34"/>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9" name="组合 27"/>
              <p:cNvGrpSpPr/>
              <p:nvPr/>
            </p:nvGrpSpPr>
            <p:grpSpPr>
              <a:xfrm rot="16200000">
                <a:off x="1229146" y="3267031"/>
                <a:ext cx="119576" cy="612586"/>
                <a:chOff x="2244455" y="772894"/>
                <a:chExt cx="94658" cy="485003"/>
              </a:xfrm>
            </p:grpSpPr>
            <p:sp>
              <p:nvSpPr>
                <p:cNvPr id="32" name="圆角矩形 31"/>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3" name="圆角矩形 32"/>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0" name="组合 28"/>
              <p:cNvGrpSpPr/>
              <p:nvPr/>
            </p:nvGrpSpPr>
            <p:grpSpPr>
              <a:xfrm rot="16200000">
                <a:off x="1229145" y="2808975"/>
                <a:ext cx="119576" cy="612586"/>
                <a:chOff x="2244455" y="772894"/>
                <a:chExt cx="94658" cy="485003"/>
              </a:xfrm>
            </p:grpSpPr>
            <p:sp>
              <p:nvSpPr>
                <p:cNvPr id="30" name="圆角矩形 29"/>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1" name="圆角矩形 30"/>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1" name="组合 29"/>
              <p:cNvGrpSpPr/>
              <p:nvPr/>
            </p:nvGrpSpPr>
            <p:grpSpPr>
              <a:xfrm rot="16200000">
                <a:off x="1229146" y="2350922"/>
                <a:ext cx="119576" cy="612586"/>
                <a:chOff x="2244455" y="772894"/>
                <a:chExt cx="94658" cy="485003"/>
              </a:xfrm>
            </p:grpSpPr>
            <p:sp>
              <p:nvSpPr>
                <p:cNvPr id="28" name="圆角矩形 27"/>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29" name="圆角矩形 28"/>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2" name="组合 30"/>
              <p:cNvGrpSpPr/>
              <p:nvPr/>
            </p:nvGrpSpPr>
            <p:grpSpPr>
              <a:xfrm rot="16200000">
                <a:off x="1229146" y="1892869"/>
                <a:ext cx="119576" cy="612586"/>
                <a:chOff x="2244455" y="772894"/>
                <a:chExt cx="94658" cy="485003"/>
              </a:xfrm>
            </p:grpSpPr>
            <p:sp>
              <p:nvSpPr>
                <p:cNvPr id="26" name="圆角矩形 25"/>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27" name="圆角矩形 26"/>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3" name="组合 31"/>
              <p:cNvGrpSpPr/>
              <p:nvPr/>
            </p:nvGrpSpPr>
            <p:grpSpPr>
              <a:xfrm rot="16200000">
                <a:off x="1229146" y="1434816"/>
                <a:ext cx="119576" cy="612586"/>
                <a:chOff x="2244455" y="772894"/>
                <a:chExt cx="94658" cy="485003"/>
              </a:xfrm>
            </p:grpSpPr>
            <p:sp>
              <p:nvSpPr>
                <p:cNvPr id="24" name="圆角矩形 23"/>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25" name="圆角矩形 24"/>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grpSp>
      <p:pic>
        <p:nvPicPr>
          <p:cNvPr id="77" name="Picture 2" descr="F:\0图片下载\B-3D效果\05_3500x2333副本.png"/>
          <p:cNvPicPr>
            <a:picLocks noChangeAspect="1" noChangeArrowheads="1"/>
          </p:cNvPicPr>
          <p:nvPr/>
        </p:nvPicPr>
        <p:blipFill>
          <a:blip r:embed="rId3" cstate="print"/>
          <a:stretch>
            <a:fillRect/>
          </a:stretch>
        </p:blipFill>
        <p:spPr bwMode="auto">
          <a:xfrm flipH="1">
            <a:off x="1765618" y="1976221"/>
            <a:ext cx="1848940" cy="2241603"/>
          </a:xfrm>
          <a:prstGeom prst="rect">
            <a:avLst/>
          </a:prstGeom>
          <a:noFill/>
          <a:effectLst>
            <a:outerShdw blurRad="76200" dir="13500000" sy="23000" kx="1200000" algn="br" rotWithShape="0">
              <a:prstClr val="black">
                <a:alpha val="20000"/>
              </a:prstClr>
            </a:outerShdw>
          </a:effectLst>
        </p:spPr>
      </p:pic>
      <p:sp>
        <p:nvSpPr>
          <p:cNvPr id="29699" name="Rectangle 3"/>
          <p:cNvSpPr>
            <a:spLocks noGrp="1" noRot="1"/>
          </p:cNvSpPr>
          <p:nvPr/>
        </p:nvSpPr>
        <p:spPr>
          <a:xfrm>
            <a:off x="3345429" y="1626456"/>
            <a:ext cx="5143536" cy="3145631"/>
          </a:xfrm>
          <a:prstGeom prst="rect">
            <a:avLst/>
          </a:prstGeom>
          <a:noFill/>
          <a:ln w="9525">
            <a:noFill/>
          </a:ln>
        </p:spPr>
        <p:txBody>
          <a:bodyPr vert="horz" wrap="square" lIns="68580" tIns="34290" rIns="68580" bIns="34290" anchor="t"/>
          <a:lstStyle>
            <a:lvl1pPr marL="342900" indent="-342900" algn="l" rtl="0" eaLnBrk="0" fontAlgn="base" hangingPunct="0">
              <a:spcBef>
                <a:spcPct val="20000"/>
              </a:spcBef>
              <a:spcAft>
                <a:spcPct val="0"/>
              </a:spcAft>
              <a:buClr>
                <a:schemeClr val="hlink"/>
              </a:buClr>
              <a:buSzPct val="75000"/>
              <a:buFont typeface="Wingdings" panose="05000000000000000000" pitchFamily="2" charset="2"/>
              <a:buChar char="v"/>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5000"/>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hlink"/>
              </a:buClr>
              <a:buSzPct val="85000"/>
              <a:buFont typeface="Wingdings" panose="05000000000000000000" pitchFamily="2" charset="2"/>
              <a:buChar char="v"/>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90000"/>
              <a:buFont typeface="Wingdings" panose="05000000000000000000" pitchFamily="2" charset="2"/>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hlink"/>
              </a:buClr>
              <a:buSzPct val="85000"/>
              <a:buFont typeface="Wingdings" panose="05000000000000000000" pitchFamily="2" charset="2"/>
              <a:buChar char="v"/>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lnSpc>
                <a:spcPct val="150000"/>
              </a:lnSpc>
            </a:pPr>
            <a:r>
              <a:rPr lang="zh-CN" altLang="en-US" sz="1400" dirty="0">
                <a:ea typeface="思源黑体" pitchFamily="34" charset="-122"/>
              </a:rPr>
              <a:t>西游记中，唐僧、孙悟空、沙和尚、猪八戒西天取经的故事。这四个人在各方面差异如此之大的人竟能容在一个群体中，而且能相处得很融洽，甚至能做出去西天取经这样的大事情来。</a:t>
            </a:r>
          </a:p>
          <a:p>
            <a:pPr eaLnBrk="1" hangingPunct="1">
              <a:lnSpc>
                <a:spcPct val="150000"/>
              </a:lnSpc>
            </a:pPr>
            <a:r>
              <a:rPr lang="zh-CN" altLang="en-US" sz="1400" dirty="0">
                <a:ea typeface="思源黑体" pitchFamily="34" charset="-122"/>
              </a:rPr>
              <a:t>这个由不同角色组建的团队，虽然有分歧、有矛盾，但他们有着共同的目标和信念，那就是西天取经</a:t>
            </a:r>
            <a:r>
              <a:rPr lang="en-US" altLang="zh-CN" sz="1400" dirty="0">
                <a:ea typeface="思源黑体" pitchFamily="34" charset="-122"/>
              </a:rPr>
              <a:t>/</a:t>
            </a:r>
            <a:r>
              <a:rPr lang="zh-CN" altLang="en-US" sz="1400" dirty="0">
                <a:ea typeface="思源黑体" pitchFamily="34" charset="-122"/>
              </a:rPr>
              <a:t>有着不同的作用，关键时候总能相互理解和团结一致，最后形成了一个有力量的团队。</a:t>
            </a:r>
          </a:p>
        </p:txBody>
      </p:sp>
      <p:pic>
        <p:nvPicPr>
          <p:cNvPr id="8" name="Picture 2" descr="C:\Users\Administrator\Desktop\111.pn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flipV="1">
            <a:off x="1325311"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9" name="图片 8"/>
          <p:cNvPicPr>
            <a:picLocks noChangeAspect="1"/>
          </p:cNvPicPr>
          <p:nvPr/>
        </p:nvPicPr>
        <p:blipFill>
          <a:blip r:embed="rId5"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10"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团队角色分析</a:t>
            </a:r>
            <a:endParaRPr lang="zh-CN" altLang="en-US" sz="2000" b="1" dirty="0">
              <a:solidFill>
                <a:srgbClr val="C00000"/>
              </a:solidFill>
              <a:latin typeface="Franklin Gothic Medium" panose="020B0603020102020204" pitchFamily="34" charset="0"/>
              <a:ea typeface="思源黑体"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52" presetClass="entr" presetSubtype="0" fill="hold" nodeType="clickEffect">
                                  <p:stCondLst>
                                    <p:cond delay="0"/>
                                  </p:stCondLst>
                                  <p:childTnLst>
                                    <p:set>
                                      <p:cBhvr>
                                        <p:cTn id="30" dur="1" fill="hold">
                                          <p:stCondLst>
                                            <p:cond delay="0"/>
                                          </p:stCondLst>
                                        </p:cTn>
                                        <p:tgtEl>
                                          <p:spTgt spid="77"/>
                                        </p:tgtEl>
                                        <p:attrNameLst>
                                          <p:attrName>style.visibility</p:attrName>
                                        </p:attrNameLst>
                                      </p:cBhvr>
                                      <p:to>
                                        <p:strVal val="visible"/>
                                      </p:to>
                                    </p:set>
                                    <p:animScale>
                                      <p:cBhvr>
                                        <p:cTn id="31" dur="1000" decel="50000" fill="hold">
                                          <p:stCondLst>
                                            <p:cond delay="0"/>
                                          </p:stCondLst>
                                        </p:cTn>
                                        <p:tgtEl>
                                          <p:spTgt spid="7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77"/>
                                        </p:tgtEl>
                                        <p:attrNameLst>
                                          <p:attrName>ppt_x</p:attrName>
                                          <p:attrName>ppt_y</p:attrName>
                                        </p:attrNameLst>
                                      </p:cBhvr>
                                    </p:animMotion>
                                    <p:animEffect transition="in" filter="fade">
                                      <p:cBhvr>
                                        <p:cTn id="33" dur="10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10"/>
          <p:cNvGrpSpPr/>
          <p:nvPr/>
        </p:nvGrpSpPr>
        <p:grpSpPr>
          <a:xfrm>
            <a:off x="1153581" y="1091014"/>
            <a:ext cx="7561823" cy="3766752"/>
            <a:chOff x="982640" y="1286614"/>
            <a:chExt cx="10081118" cy="5023499"/>
          </a:xfrm>
        </p:grpSpPr>
        <p:sp>
          <p:nvSpPr>
            <p:cNvPr id="12" name="圆角矩形 11"/>
            <p:cNvSpPr/>
            <p:nvPr/>
          </p:nvSpPr>
          <p:spPr>
            <a:xfrm rot="16200000">
              <a:off x="3563539" y="-1190106"/>
              <a:ext cx="5023499" cy="9976939"/>
            </a:xfrm>
            <a:prstGeom prst="roundRect">
              <a:avLst>
                <a:gd name="adj" fmla="val 4670"/>
              </a:avLst>
            </a:prstGeom>
            <a:gradFill flip="none" rotWithShape="1">
              <a:gsLst>
                <a:gs pos="0">
                  <a:schemeClr val="bg1">
                    <a:lumMod val="50000"/>
                  </a:schemeClr>
                </a:gs>
                <a:gs pos="100000">
                  <a:schemeClr val="tx1">
                    <a:lumMod val="75000"/>
                    <a:lumOff val="25000"/>
                  </a:schemeClr>
                </a:gs>
              </a:gsLst>
              <a:lin ang="8100000" scaled="0"/>
              <a:tileRect/>
            </a:gradFill>
            <a:ln w="22225">
              <a:gradFill flip="none" rotWithShape="1">
                <a:gsLst>
                  <a:gs pos="0">
                    <a:schemeClr val="bg1">
                      <a:lumMod val="65000"/>
                    </a:schemeClr>
                  </a:gs>
                  <a:gs pos="100000">
                    <a:schemeClr val="tx1">
                      <a:lumMod val="85000"/>
                      <a:lumOff val="15000"/>
                    </a:schemeClr>
                  </a:gs>
                </a:gsLst>
                <a:lin ang="8100000" scaled="0"/>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13" name="圆角矩形 12"/>
            <p:cNvSpPr/>
            <p:nvPr/>
          </p:nvSpPr>
          <p:spPr>
            <a:xfrm rot="16200000">
              <a:off x="3788070" y="-980490"/>
              <a:ext cx="4628185" cy="9557712"/>
            </a:xfrm>
            <a:prstGeom prst="roundRect">
              <a:avLst>
                <a:gd name="adj" fmla="val 0"/>
              </a:avLst>
            </a:prstGeom>
            <a:solidFill>
              <a:schemeClr val="bg1">
                <a:lumMod val="95000"/>
              </a:schemeClr>
            </a:soli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nvGrpSpPr>
            <p:cNvPr id="14" name="组合 13"/>
            <p:cNvGrpSpPr/>
            <p:nvPr/>
          </p:nvGrpSpPr>
          <p:grpSpPr>
            <a:xfrm>
              <a:off x="982640" y="1596960"/>
              <a:ext cx="751222" cy="4402812"/>
              <a:chOff x="982640" y="1596960"/>
              <a:chExt cx="751222" cy="4402812"/>
            </a:xfrm>
          </p:grpSpPr>
          <p:grpSp>
            <p:nvGrpSpPr>
              <p:cNvPr id="15" name="组合 14"/>
              <p:cNvGrpSpPr/>
              <p:nvPr/>
            </p:nvGrpSpPr>
            <p:grpSpPr>
              <a:xfrm rot="16200000">
                <a:off x="-615721" y="3650189"/>
                <a:ext cx="4402812" cy="296354"/>
                <a:chOff x="2149635" y="1165383"/>
                <a:chExt cx="3485831" cy="234634"/>
              </a:xfrm>
            </p:grpSpPr>
            <p:grpSp>
              <p:nvGrpSpPr>
                <p:cNvPr id="46" name="组合 45"/>
                <p:cNvGrpSpPr/>
                <p:nvPr/>
              </p:nvGrpSpPr>
              <p:grpSpPr>
                <a:xfrm>
                  <a:off x="2149635" y="1165385"/>
                  <a:ext cx="234632" cy="234632"/>
                  <a:chOff x="2483014" y="1114427"/>
                  <a:chExt cx="209550" cy="209550"/>
                </a:xfrm>
              </p:grpSpPr>
              <p:sp>
                <p:nvSpPr>
                  <p:cNvPr id="74" name="椭圆 73"/>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75" name="椭圆 74"/>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47" name="组合 46"/>
                <p:cNvGrpSpPr/>
                <p:nvPr/>
              </p:nvGrpSpPr>
              <p:grpSpPr>
                <a:xfrm>
                  <a:off x="2510880" y="1165385"/>
                  <a:ext cx="234632" cy="234632"/>
                  <a:chOff x="2483014" y="1114427"/>
                  <a:chExt cx="209550" cy="209550"/>
                </a:xfrm>
              </p:grpSpPr>
              <p:sp>
                <p:nvSpPr>
                  <p:cNvPr id="72" name="椭圆 71"/>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73" name="椭圆 72"/>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48" name="组合 47"/>
                <p:cNvGrpSpPr/>
                <p:nvPr/>
              </p:nvGrpSpPr>
              <p:grpSpPr>
                <a:xfrm>
                  <a:off x="2872124" y="1165385"/>
                  <a:ext cx="234632" cy="234632"/>
                  <a:chOff x="2483014" y="1114427"/>
                  <a:chExt cx="209550" cy="209550"/>
                </a:xfrm>
              </p:grpSpPr>
              <p:sp>
                <p:nvSpPr>
                  <p:cNvPr id="70" name="椭圆 69"/>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71" name="椭圆 70"/>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49" name="组合 48"/>
                <p:cNvGrpSpPr/>
                <p:nvPr/>
              </p:nvGrpSpPr>
              <p:grpSpPr>
                <a:xfrm>
                  <a:off x="3233369" y="1165385"/>
                  <a:ext cx="234632" cy="234632"/>
                  <a:chOff x="2483014" y="1114427"/>
                  <a:chExt cx="209550" cy="209550"/>
                </a:xfrm>
              </p:grpSpPr>
              <p:sp>
                <p:nvSpPr>
                  <p:cNvPr id="68" name="椭圆 67"/>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9" name="椭圆 68"/>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50" name="组合 49"/>
                <p:cNvGrpSpPr/>
                <p:nvPr/>
              </p:nvGrpSpPr>
              <p:grpSpPr>
                <a:xfrm>
                  <a:off x="3594615" y="1165383"/>
                  <a:ext cx="234632" cy="234632"/>
                  <a:chOff x="2483014" y="1114427"/>
                  <a:chExt cx="209550" cy="209550"/>
                </a:xfrm>
              </p:grpSpPr>
              <p:sp>
                <p:nvSpPr>
                  <p:cNvPr id="66" name="椭圆 65"/>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7" name="椭圆 66"/>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51" name="组合 50"/>
                <p:cNvGrpSpPr/>
                <p:nvPr/>
              </p:nvGrpSpPr>
              <p:grpSpPr>
                <a:xfrm>
                  <a:off x="3955858" y="1165384"/>
                  <a:ext cx="234632" cy="234632"/>
                  <a:chOff x="2483014" y="1114427"/>
                  <a:chExt cx="209550" cy="209550"/>
                </a:xfrm>
              </p:grpSpPr>
              <p:sp>
                <p:nvSpPr>
                  <p:cNvPr id="64" name="椭圆 63"/>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5" name="椭圆 64"/>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52" name="组合 51"/>
                <p:cNvGrpSpPr/>
                <p:nvPr/>
              </p:nvGrpSpPr>
              <p:grpSpPr>
                <a:xfrm>
                  <a:off x="4317103" y="1165384"/>
                  <a:ext cx="234632" cy="234632"/>
                  <a:chOff x="2483014" y="1114427"/>
                  <a:chExt cx="209550" cy="209550"/>
                </a:xfrm>
              </p:grpSpPr>
              <p:sp>
                <p:nvSpPr>
                  <p:cNvPr id="62" name="椭圆 61"/>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3" name="椭圆 62"/>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53" name="组合 52"/>
                <p:cNvGrpSpPr/>
                <p:nvPr/>
              </p:nvGrpSpPr>
              <p:grpSpPr>
                <a:xfrm>
                  <a:off x="4678347" y="1165384"/>
                  <a:ext cx="234632" cy="234632"/>
                  <a:chOff x="2483014" y="1114427"/>
                  <a:chExt cx="209550" cy="209550"/>
                </a:xfrm>
              </p:grpSpPr>
              <p:sp>
                <p:nvSpPr>
                  <p:cNvPr id="60" name="椭圆 59"/>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1" name="椭圆 60"/>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54" name="组合 53"/>
                <p:cNvGrpSpPr/>
                <p:nvPr/>
              </p:nvGrpSpPr>
              <p:grpSpPr>
                <a:xfrm>
                  <a:off x="5039590" y="1165384"/>
                  <a:ext cx="234632" cy="234632"/>
                  <a:chOff x="2483014" y="1114427"/>
                  <a:chExt cx="209550" cy="209550"/>
                </a:xfrm>
              </p:grpSpPr>
              <p:sp>
                <p:nvSpPr>
                  <p:cNvPr id="58" name="椭圆 57"/>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59" name="椭圆 58"/>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55" name="组合 54"/>
                <p:cNvGrpSpPr/>
                <p:nvPr/>
              </p:nvGrpSpPr>
              <p:grpSpPr>
                <a:xfrm>
                  <a:off x="5400834" y="1165384"/>
                  <a:ext cx="234632" cy="234632"/>
                  <a:chOff x="2483014" y="1114427"/>
                  <a:chExt cx="209550" cy="209550"/>
                </a:xfrm>
              </p:grpSpPr>
              <p:sp>
                <p:nvSpPr>
                  <p:cNvPr id="56" name="椭圆 55"/>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57" name="椭圆 56"/>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grpSp>
            <p:nvGrpSpPr>
              <p:cNvPr id="16" name="组合 22"/>
              <p:cNvGrpSpPr/>
              <p:nvPr/>
            </p:nvGrpSpPr>
            <p:grpSpPr>
              <a:xfrm rot="16200000">
                <a:off x="1229146" y="5557309"/>
                <a:ext cx="119576" cy="612586"/>
                <a:chOff x="2244455" y="772894"/>
                <a:chExt cx="94658" cy="485003"/>
              </a:xfrm>
            </p:grpSpPr>
            <p:sp>
              <p:nvSpPr>
                <p:cNvPr id="44" name="圆角矩形 43"/>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45" name="圆角矩形 44"/>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7" name="组合 23"/>
              <p:cNvGrpSpPr/>
              <p:nvPr/>
            </p:nvGrpSpPr>
            <p:grpSpPr>
              <a:xfrm rot="16200000">
                <a:off x="1229146" y="5099253"/>
                <a:ext cx="119576" cy="612586"/>
                <a:chOff x="2244455" y="772894"/>
                <a:chExt cx="94658" cy="485003"/>
              </a:xfrm>
            </p:grpSpPr>
            <p:sp>
              <p:nvSpPr>
                <p:cNvPr id="42" name="圆角矩形 41"/>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43" name="圆角矩形 42"/>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8" name="组合 24"/>
              <p:cNvGrpSpPr/>
              <p:nvPr/>
            </p:nvGrpSpPr>
            <p:grpSpPr>
              <a:xfrm rot="16200000">
                <a:off x="1229146" y="4641198"/>
                <a:ext cx="119576" cy="612586"/>
                <a:chOff x="2244455" y="772894"/>
                <a:chExt cx="94658" cy="485003"/>
              </a:xfrm>
            </p:grpSpPr>
            <p:sp>
              <p:nvSpPr>
                <p:cNvPr id="40" name="圆角矩形 39"/>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41" name="圆角矩形 40"/>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9" name="组合 25"/>
              <p:cNvGrpSpPr/>
              <p:nvPr/>
            </p:nvGrpSpPr>
            <p:grpSpPr>
              <a:xfrm rot="16200000">
                <a:off x="1229146" y="4183143"/>
                <a:ext cx="119576" cy="612586"/>
                <a:chOff x="2244455" y="772894"/>
                <a:chExt cx="94658" cy="485003"/>
              </a:xfrm>
            </p:grpSpPr>
            <p:sp>
              <p:nvSpPr>
                <p:cNvPr id="38" name="圆角矩形 37"/>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9" name="圆角矩形 38"/>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0" name="组合 26"/>
              <p:cNvGrpSpPr/>
              <p:nvPr/>
            </p:nvGrpSpPr>
            <p:grpSpPr>
              <a:xfrm rot="16200000">
                <a:off x="1229146" y="3725089"/>
                <a:ext cx="119576" cy="612586"/>
                <a:chOff x="2244455" y="772894"/>
                <a:chExt cx="94658" cy="485003"/>
              </a:xfrm>
            </p:grpSpPr>
            <p:sp>
              <p:nvSpPr>
                <p:cNvPr id="36" name="圆角矩形 35"/>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7" name="圆角矩形 36"/>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1" name="组合 27"/>
              <p:cNvGrpSpPr/>
              <p:nvPr/>
            </p:nvGrpSpPr>
            <p:grpSpPr>
              <a:xfrm rot="16200000">
                <a:off x="1229146" y="3267031"/>
                <a:ext cx="119576" cy="612586"/>
                <a:chOff x="2244455" y="772894"/>
                <a:chExt cx="94658" cy="485003"/>
              </a:xfrm>
            </p:grpSpPr>
            <p:sp>
              <p:nvSpPr>
                <p:cNvPr id="34" name="圆角矩形 33"/>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5" name="圆角矩形 34"/>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2" name="组合 28"/>
              <p:cNvGrpSpPr/>
              <p:nvPr/>
            </p:nvGrpSpPr>
            <p:grpSpPr>
              <a:xfrm rot="16200000">
                <a:off x="1229145" y="2808975"/>
                <a:ext cx="119576" cy="612586"/>
                <a:chOff x="2244455" y="772894"/>
                <a:chExt cx="94658" cy="485003"/>
              </a:xfrm>
            </p:grpSpPr>
            <p:sp>
              <p:nvSpPr>
                <p:cNvPr id="32" name="圆角矩形 31"/>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3" name="圆角矩形 32"/>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3" name="组合 29"/>
              <p:cNvGrpSpPr/>
              <p:nvPr/>
            </p:nvGrpSpPr>
            <p:grpSpPr>
              <a:xfrm rot="16200000">
                <a:off x="1229146" y="2350922"/>
                <a:ext cx="119576" cy="612586"/>
                <a:chOff x="2244455" y="772894"/>
                <a:chExt cx="94658" cy="485003"/>
              </a:xfrm>
            </p:grpSpPr>
            <p:sp>
              <p:nvSpPr>
                <p:cNvPr id="30" name="圆角矩形 29"/>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1" name="圆角矩形 30"/>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4" name="组合 30"/>
              <p:cNvGrpSpPr/>
              <p:nvPr/>
            </p:nvGrpSpPr>
            <p:grpSpPr>
              <a:xfrm rot="16200000">
                <a:off x="1229146" y="1892869"/>
                <a:ext cx="119576" cy="612586"/>
                <a:chOff x="2244455" y="772894"/>
                <a:chExt cx="94658" cy="485003"/>
              </a:xfrm>
            </p:grpSpPr>
            <p:sp>
              <p:nvSpPr>
                <p:cNvPr id="28" name="圆角矩形 27"/>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29" name="圆角矩形 28"/>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5" name="组合 31"/>
              <p:cNvGrpSpPr/>
              <p:nvPr/>
            </p:nvGrpSpPr>
            <p:grpSpPr>
              <a:xfrm rot="16200000">
                <a:off x="1229146" y="1434816"/>
                <a:ext cx="119576" cy="612586"/>
                <a:chOff x="2244455" y="772894"/>
                <a:chExt cx="94658" cy="485003"/>
              </a:xfrm>
            </p:grpSpPr>
            <p:sp>
              <p:nvSpPr>
                <p:cNvPr id="26" name="圆角矩形 25"/>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27" name="圆角矩形 26"/>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grpSp>
      <p:sp>
        <p:nvSpPr>
          <p:cNvPr id="11" name="矩形 10"/>
          <p:cNvSpPr/>
          <p:nvPr/>
        </p:nvSpPr>
        <p:spPr>
          <a:xfrm>
            <a:off x="1928794" y="1649369"/>
            <a:ext cx="6357982" cy="63143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ea typeface="思源黑体" pitchFamily="34" charset="-122"/>
            </a:endParaRPr>
          </a:p>
        </p:txBody>
      </p:sp>
      <p:sp>
        <p:nvSpPr>
          <p:cNvPr id="31746" name="Rectangle 2"/>
          <p:cNvSpPr>
            <a:spLocks noGrp="1" noRot="1"/>
          </p:cNvSpPr>
          <p:nvPr/>
        </p:nvSpPr>
        <p:spPr>
          <a:xfrm>
            <a:off x="484346" y="1724096"/>
            <a:ext cx="8006715" cy="1590675"/>
          </a:xfrm>
          <a:prstGeom prst="rect">
            <a:avLst/>
          </a:prstGeom>
          <a:noFill/>
          <a:ln w="9525">
            <a:noFill/>
          </a:ln>
        </p:spPr>
        <p:txBody>
          <a:bodyPr vert="horz" wrap="square" lIns="68580" tIns="34290" rIns="68580" bIns="34290" anchor="ct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a:lstStyle>
          <a:p>
            <a:pPr eaLnBrk="1" hangingPunct="1"/>
            <a:endParaRPr lang="zh-CN" altLang="en-US" sz="2100" b="1" dirty="0">
              <a:ea typeface="思源黑体" pitchFamily="34" charset="-122"/>
            </a:endParaRPr>
          </a:p>
        </p:txBody>
      </p:sp>
      <p:sp>
        <p:nvSpPr>
          <p:cNvPr id="2" name="Rectangle 2"/>
          <p:cNvSpPr>
            <a:spLocks noGrp="1" noRot="1"/>
          </p:cNvSpPr>
          <p:nvPr/>
        </p:nvSpPr>
        <p:spPr>
          <a:xfrm>
            <a:off x="1410176" y="1566434"/>
            <a:ext cx="6405563" cy="857250"/>
          </a:xfrm>
          <a:prstGeom prst="rect">
            <a:avLst/>
          </a:prstGeom>
          <a:noFill/>
          <a:ln w="9525">
            <a:noFill/>
          </a:ln>
        </p:spPr>
        <p:txBody>
          <a:bodyPr vert="horz" wrap="square" lIns="68580" tIns="34290" rIns="68580" bIns="34290" anchor="ct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a:lstStyle>
          <a:p>
            <a:pPr eaLnBrk="1" hangingPunct="1"/>
            <a:r>
              <a:rPr lang="zh-CN" altLang="en-US" sz="2100" b="1" dirty="0">
                <a:solidFill>
                  <a:schemeClr val="bg1"/>
                </a:solidFill>
                <a:ea typeface="思源黑体" pitchFamily="34" charset="-122"/>
              </a:rPr>
              <a:t>团队角色之一：实干者</a:t>
            </a:r>
          </a:p>
        </p:txBody>
      </p:sp>
      <p:pic>
        <p:nvPicPr>
          <p:cNvPr id="7" name="Picture 2" descr="C:\Users\Administrator\Desktop\111.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8" name="图片 7"/>
          <p:cNvPicPr>
            <a:picLocks noChangeAspect="1"/>
          </p:cNvPicPr>
          <p:nvPr/>
        </p:nvPicPr>
        <p:blipFill>
          <a:blip r:embed="rId3"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9"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团队角色分析</a:t>
            </a:r>
            <a:endParaRPr lang="zh-CN" altLang="en-US" sz="2000" b="1" dirty="0">
              <a:solidFill>
                <a:srgbClr val="C00000"/>
              </a:solidFill>
              <a:latin typeface="Franklin Gothic Medium" panose="020B0603020102020204" pitchFamily="34" charset="0"/>
              <a:ea typeface="思源黑体" pitchFamily="34" charset="-122"/>
            </a:endParaRPr>
          </a:p>
        </p:txBody>
      </p:sp>
      <p:sp>
        <p:nvSpPr>
          <p:cNvPr id="76" name="矩形 75"/>
          <p:cNvSpPr/>
          <p:nvPr/>
        </p:nvSpPr>
        <p:spPr>
          <a:xfrm>
            <a:off x="1857356" y="2423684"/>
            <a:ext cx="6429420" cy="1719702"/>
          </a:xfrm>
          <a:prstGeom prst="rect">
            <a:avLst/>
          </a:prstGeom>
        </p:spPr>
        <p:txBody>
          <a:bodyPr wrap="square">
            <a:spAutoFit/>
          </a:bodyPr>
          <a:lstStyle/>
          <a:p>
            <a:pPr algn="just">
              <a:lnSpc>
                <a:spcPct val="150000"/>
              </a:lnSpc>
            </a:pPr>
            <a:r>
              <a:rPr lang="zh-CN" altLang="en-US" sz="1200" dirty="0" smtClean="0">
                <a:ea typeface="思源黑体" pitchFamily="34" charset="-122"/>
              </a:rPr>
              <a:t>他们对于社会上出现的新生事物不感兴趣，甚至对新生事物存在着一种本能的抗拒心理。他们对喜欢接受新生事物的人很是看不惯，常常是水火不相容。他们对自己生活的环境很是满足，并不主动去寻求什么改变，给一个种逆来顺受的感觉。当上司交给他们工作任务时，他们会按上司的意图兢兢业业踏踏实实地把事情做好。他们常常会给别人特别是领导留下一种务实可靠的印象。</a:t>
            </a:r>
          </a:p>
          <a:p>
            <a:pPr algn="just">
              <a:lnSpc>
                <a:spcPct val="150000"/>
              </a:lnSpc>
            </a:pPr>
            <a:endParaRPr lang="zh-CN" altLang="en-US" sz="1050" dirty="0">
              <a:ea typeface="思源黑体"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0"/>
          <p:cNvGrpSpPr/>
          <p:nvPr/>
        </p:nvGrpSpPr>
        <p:grpSpPr>
          <a:xfrm>
            <a:off x="1153581" y="1091014"/>
            <a:ext cx="4204237" cy="3766752"/>
            <a:chOff x="982640" y="1286614"/>
            <a:chExt cx="10081118" cy="5023499"/>
          </a:xfrm>
        </p:grpSpPr>
        <p:sp>
          <p:nvSpPr>
            <p:cNvPr id="12" name="圆角矩形 11"/>
            <p:cNvSpPr/>
            <p:nvPr/>
          </p:nvSpPr>
          <p:spPr>
            <a:xfrm rot="16200000">
              <a:off x="3563539" y="-1190106"/>
              <a:ext cx="5023499" cy="9976939"/>
            </a:xfrm>
            <a:prstGeom prst="roundRect">
              <a:avLst>
                <a:gd name="adj" fmla="val 4670"/>
              </a:avLst>
            </a:prstGeom>
            <a:gradFill flip="none" rotWithShape="1">
              <a:gsLst>
                <a:gs pos="0">
                  <a:schemeClr val="bg1">
                    <a:lumMod val="50000"/>
                  </a:schemeClr>
                </a:gs>
                <a:gs pos="100000">
                  <a:schemeClr val="tx1">
                    <a:lumMod val="75000"/>
                    <a:lumOff val="25000"/>
                  </a:schemeClr>
                </a:gs>
              </a:gsLst>
              <a:lin ang="8100000" scaled="0"/>
              <a:tileRect/>
            </a:gradFill>
            <a:ln w="22225">
              <a:gradFill flip="none" rotWithShape="1">
                <a:gsLst>
                  <a:gs pos="0">
                    <a:schemeClr val="bg1">
                      <a:lumMod val="65000"/>
                    </a:schemeClr>
                  </a:gs>
                  <a:gs pos="100000">
                    <a:schemeClr val="tx1">
                      <a:lumMod val="85000"/>
                      <a:lumOff val="15000"/>
                    </a:schemeClr>
                  </a:gs>
                </a:gsLst>
                <a:lin ang="8100000" scaled="0"/>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13" name="圆角矩形 12"/>
            <p:cNvSpPr/>
            <p:nvPr/>
          </p:nvSpPr>
          <p:spPr>
            <a:xfrm rot="16200000">
              <a:off x="3788070" y="-980490"/>
              <a:ext cx="4628185" cy="9557712"/>
            </a:xfrm>
            <a:prstGeom prst="roundRect">
              <a:avLst>
                <a:gd name="adj" fmla="val 0"/>
              </a:avLst>
            </a:prstGeom>
            <a:solidFill>
              <a:schemeClr val="bg1">
                <a:lumMod val="95000"/>
              </a:schemeClr>
            </a:soli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nvGrpSpPr>
            <p:cNvPr id="4" name="组合 13"/>
            <p:cNvGrpSpPr/>
            <p:nvPr/>
          </p:nvGrpSpPr>
          <p:grpSpPr>
            <a:xfrm>
              <a:off x="982640" y="1596960"/>
              <a:ext cx="751222" cy="4402812"/>
              <a:chOff x="982640" y="1596960"/>
              <a:chExt cx="751222" cy="4402812"/>
            </a:xfrm>
          </p:grpSpPr>
          <p:grpSp>
            <p:nvGrpSpPr>
              <p:cNvPr id="5" name="组合 14"/>
              <p:cNvGrpSpPr/>
              <p:nvPr/>
            </p:nvGrpSpPr>
            <p:grpSpPr>
              <a:xfrm rot="16200000">
                <a:off x="-615721" y="3650189"/>
                <a:ext cx="4402812" cy="296354"/>
                <a:chOff x="2149635" y="1165383"/>
                <a:chExt cx="3485831" cy="234634"/>
              </a:xfrm>
            </p:grpSpPr>
            <p:grpSp>
              <p:nvGrpSpPr>
                <p:cNvPr id="6" name="组合 45"/>
                <p:cNvGrpSpPr/>
                <p:nvPr/>
              </p:nvGrpSpPr>
              <p:grpSpPr>
                <a:xfrm>
                  <a:off x="2149635" y="1165385"/>
                  <a:ext cx="234632" cy="234632"/>
                  <a:chOff x="2483014" y="1114427"/>
                  <a:chExt cx="209550" cy="209550"/>
                </a:xfrm>
              </p:grpSpPr>
              <p:sp>
                <p:nvSpPr>
                  <p:cNvPr id="74" name="椭圆 73"/>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75" name="椭圆 74"/>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0" name="组合 46"/>
                <p:cNvGrpSpPr/>
                <p:nvPr/>
              </p:nvGrpSpPr>
              <p:grpSpPr>
                <a:xfrm>
                  <a:off x="2510880" y="1165385"/>
                  <a:ext cx="234632" cy="234632"/>
                  <a:chOff x="2483014" y="1114427"/>
                  <a:chExt cx="209550" cy="209550"/>
                </a:xfrm>
              </p:grpSpPr>
              <p:sp>
                <p:nvSpPr>
                  <p:cNvPr id="72" name="椭圆 71"/>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73" name="椭圆 72"/>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4" name="组合 47"/>
                <p:cNvGrpSpPr/>
                <p:nvPr/>
              </p:nvGrpSpPr>
              <p:grpSpPr>
                <a:xfrm>
                  <a:off x="2872124" y="1165385"/>
                  <a:ext cx="234632" cy="234632"/>
                  <a:chOff x="2483014" y="1114427"/>
                  <a:chExt cx="209550" cy="209550"/>
                </a:xfrm>
              </p:grpSpPr>
              <p:sp>
                <p:nvSpPr>
                  <p:cNvPr id="70" name="椭圆 69"/>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71" name="椭圆 70"/>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5" name="组合 48"/>
                <p:cNvGrpSpPr/>
                <p:nvPr/>
              </p:nvGrpSpPr>
              <p:grpSpPr>
                <a:xfrm>
                  <a:off x="3233369" y="1165385"/>
                  <a:ext cx="234632" cy="234632"/>
                  <a:chOff x="2483014" y="1114427"/>
                  <a:chExt cx="209550" cy="209550"/>
                </a:xfrm>
              </p:grpSpPr>
              <p:sp>
                <p:nvSpPr>
                  <p:cNvPr id="68" name="椭圆 67"/>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9" name="椭圆 68"/>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6" name="组合 49"/>
                <p:cNvGrpSpPr/>
                <p:nvPr/>
              </p:nvGrpSpPr>
              <p:grpSpPr>
                <a:xfrm>
                  <a:off x="3594615" y="1165383"/>
                  <a:ext cx="234632" cy="234632"/>
                  <a:chOff x="2483014" y="1114427"/>
                  <a:chExt cx="209550" cy="209550"/>
                </a:xfrm>
              </p:grpSpPr>
              <p:sp>
                <p:nvSpPr>
                  <p:cNvPr id="66" name="椭圆 65"/>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7" name="椭圆 66"/>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7" name="组合 50"/>
                <p:cNvGrpSpPr/>
                <p:nvPr/>
              </p:nvGrpSpPr>
              <p:grpSpPr>
                <a:xfrm>
                  <a:off x="3955858" y="1165384"/>
                  <a:ext cx="234632" cy="234632"/>
                  <a:chOff x="2483014" y="1114427"/>
                  <a:chExt cx="209550" cy="209550"/>
                </a:xfrm>
              </p:grpSpPr>
              <p:sp>
                <p:nvSpPr>
                  <p:cNvPr id="64" name="椭圆 63"/>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5" name="椭圆 64"/>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8" name="组合 51"/>
                <p:cNvGrpSpPr/>
                <p:nvPr/>
              </p:nvGrpSpPr>
              <p:grpSpPr>
                <a:xfrm>
                  <a:off x="4317103" y="1165384"/>
                  <a:ext cx="234632" cy="234632"/>
                  <a:chOff x="2483014" y="1114427"/>
                  <a:chExt cx="209550" cy="209550"/>
                </a:xfrm>
              </p:grpSpPr>
              <p:sp>
                <p:nvSpPr>
                  <p:cNvPr id="62" name="椭圆 61"/>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3" name="椭圆 62"/>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19" name="组合 52"/>
                <p:cNvGrpSpPr/>
                <p:nvPr/>
              </p:nvGrpSpPr>
              <p:grpSpPr>
                <a:xfrm>
                  <a:off x="4678347" y="1165384"/>
                  <a:ext cx="234632" cy="234632"/>
                  <a:chOff x="2483014" y="1114427"/>
                  <a:chExt cx="209550" cy="209550"/>
                </a:xfrm>
              </p:grpSpPr>
              <p:sp>
                <p:nvSpPr>
                  <p:cNvPr id="60" name="椭圆 59"/>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61" name="椭圆 60"/>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0" name="组合 53"/>
                <p:cNvGrpSpPr/>
                <p:nvPr/>
              </p:nvGrpSpPr>
              <p:grpSpPr>
                <a:xfrm>
                  <a:off x="5039590" y="1165384"/>
                  <a:ext cx="234632" cy="234632"/>
                  <a:chOff x="2483014" y="1114427"/>
                  <a:chExt cx="209550" cy="209550"/>
                </a:xfrm>
              </p:grpSpPr>
              <p:sp>
                <p:nvSpPr>
                  <p:cNvPr id="58" name="椭圆 57"/>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59" name="椭圆 58"/>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1" name="组合 54"/>
                <p:cNvGrpSpPr/>
                <p:nvPr/>
              </p:nvGrpSpPr>
              <p:grpSpPr>
                <a:xfrm>
                  <a:off x="5400834" y="1165384"/>
                  <a:ext cx="234632" cy="234632"/>
                  <a:chOff x="2483014" y="1114427"/>
                  <a:chExt cx="209550" cy="209550"/>
                </a:xfrm>
              </p:grpSpPr>
              <p:sp>
                <p:nvSpPr>
                  <p:cNvPr id="56" name="椭圆 55"/>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57" name="椭圆 56"/>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grpSp>
            <p:nvGrpSpPr>
              <p:cNvPr id="22" name="组合 22"/>
              <p:cNvGrpSpPr/>
              <p:nvPr/>
            </p:nvGrpSpPr>
            <p:grpSpPr>
              <a:xfrm rot="16200000">
                <a:off x="1229146" y="5557309"/>
                <a:ext cx="119576" cy="612586"/>
                <a:chOff x="2244455" y="772894"/>
                <a:chExt cx="94658" cy="485003"/>
              </a:xfrm>
            </p:grpSpPr>
            <p:sp>
              <p:nvSpPr>
                <p:cNvPr id="44" name="圆角矩形 43"/>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45" name="圆角矩形 44"/>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3" name="组合 23"/>
              <p:cNvGrpSpPr/>
              <p:nvPr/>
            </p:nvGrpSpPr>
            <p:grpSpPr>
              <a:xfrm rot="16200000">
                <a:off x="1229146" y="5099253"/>
                <a:ext cx="119576" cy="612586"/>
                <a:chOff x="2244455" y="772894"/>
                <a:chExt cx="94658" cy="485003"/>
              </a:xfrm>
            </p:grpSpPr>
            <p:sp>
              <p:nvSpPr>
                <p:cNvPr id="42" name="圆角矩形 41"/>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43" name="圆角矩形 42"/>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4" name="组合 24"/>
              <p:cNvGrpSpPr/>
              <p:nvPr/>
            </p:nvGrpSpPr>
            <p:grpSpPr>
              <a:xfrm rot="16200000">
                <a:off x="1229146" y="4641198"/>
                <a:ext cx="119576" cy="612586"/>
                <a:chOff x="2244455" y="772894"/>
                <a:chExt cx="94658" cy="485003"/>
              </a:xfrm>
            </p:grpSpPr>
            <p:sp>
              <p:nvSpPr>
                <p:cNvPr id="40" name="圆角矩形 39"/>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41" name="圆角矩形 40"/>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25" name="组合 25"/>
              <p:cNvGrpSpPr/>
              <p:nvPr/>
            </p:nvGrpSpPr>
            <p:grpSpPr>
              <a:xfrm rot="16200000">
                <a:off x="1229146" y="4183143"/>
                <a:ext cx="119576" cy="612586"/>
                <a:chOff x="2244455" y="772894"/>
                <a:chExt cx="94658" cy="485003"/>
              </a:xfrm>
            </p:grpSpPr>
            <p:sp>
              <p:nvSpPr>
                <p:cNvPr id="38" name="圆角矩形 37"/>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9" name="圆角矩形 38"/>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46" name="组合 26"/>
              <p:cNvGrpSpPr/>
              <p:nvPr/>
            </p:nvGrpSpPr>
            <p:grpSpPr>
              <a:xfrm rot="16200000">
                <a:off x="1229146" y="3725089"/>
                <a:ext cx="119576" cy="612586"/>
                <a:chOff x="2244455" y="772894"/>
                <a:chExt cx="94658" cy="485003"/>
              </a:xfrm>
            </p:grpSpPr>
            <p:sp>
              <p:nvSpPr>
                <p:cNvPr id="36" name="圆角矩形 35"/>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7" name="圆角矩形 36"/>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47" name="组合 27"/>
              <p:cNvGrpSpPr/>
              <p:nvPr/>
            </p:nvGrpSpPr>
            <p:grpSpPr>
              <a:xfrm rot="16200000">
                <a:off x="1229146" y="3267031"/>
                <a:ext cx="119576" cy="612586"/>
                <a:chOff x="2244455" y="772894"/>
                <a:chExt cx="94658" cy="485003"/>
              </a:xfrm>
            </p:grpSpPr>
            <p:sp>
              <p:nvSpPr>
                <p:cNvPr id="34" name="圆角矩形 33"/>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5" name="圆角矩形 34"/>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48" name="组合 28"/>
              <p:cNvGrpSpPr/>
              <p:nvPr/>
            </p:nvGrpSpPr>
            <p:grpSpPr>
              <a:xfrm rot="16200000">
                <a:off x="1229145" y="2808975"/>
                <a:ext cx="119576" cy="612586"/>
                <a:chOff x="2244455" y="772894"/>
                <a:chExt cx="94658" cy="485003"/>
              </a:xfrm>
            </p:grpSpPr>
            <p:sp>
              <p:nvSpPr>
                <p:cNvPr id="32" name="圆角矩形 31"/>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3" name="圆角矩形 32"/>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49" name="组合 29"/>
              <p:cNvGrpSpPr/>
              <p:nvPr/>
            </p:nvGrpSpPr>
            <p:grpSpPr>
              <a:xfrm rot="16200000">
                <a:off x="1229146" y="2350922"/>
                <a:ext cx="119576" cy="612586"/>
                <a:chOff x="2244455" y="772894"/>
                <a:chExt cx="94658" cy="485003"/>
              </a:xfrm>
            </p:grpSpPr>
            <p:sp>
              <p:nvSpPr>
                <p:cNvPr id="30" name="圆角矩形 29"/>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31" name="圆角矩形 30"/>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50" name="组合 30"/>
              <p:cNvGrpSpPr/>
              <p:nvPr/>
            </p:nvGrpSpPr>
            <p:grpSpPr>
              <a:xfrm rot="16200000">
                <a:off x="1229146" y="1892869"/>
                <a:ext cx="119576" cy="612586"/>
                <a:chOff x="2244455" y="772894"/>
                <a:chExt cx="94658" cy="485003"/>
              </a:xfrm>
            </p:grpSpPr>
            <p:sp>
              <p:nvSpPr>
                <p:cNvPr id="28" name="圆角矩形 27"/>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29" name="圆角矩形 28"/>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nvGrpSpPr>
              <p:cNvPr id="51" name="组合 31"/>
              <p:cNvGrpSpPr/>
              <p:nvPr/>
            </p:nvGrpSpPr>
            <p:grpSpPr>
              <a:xfrm rot="16200000">
                <a:off x="1229146" y="1434816"/>
                <a:ext cx="119576" cy="612586"/>
                <a:chOff x="2244455" y="772894"/>
                <a:chExt cx="94658" cy="485003"/>
              </a:xfrm>
            </p:grpSpPr>
            <p:sp>
              <p:nvSpPr>
                <p:cNvPr id="26" name="圆角矩形 25"/>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sp>
              <p:nvSpPr>
                <p:cNvPr id="27" name="圆角矩形 26"/>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prstClr val="white"/>
                    </a:solidFill>
                  </a:endParaRPr>
                </a:p>
              </p:txBody>
            </p:sp>
          </p:grpSp>
        </p:grpSp>
      </p:grpSp>
      <p:sp>
        <p:nvSpPr>
          <p:cNvPr id="11" name="矩形 10"/>
          <p:cNvSpPr/>
          <p:nvPr/>
        </p:nvSpPr>
        <p:spPr>
          <a:xfrm>
            <a:off x="1643042" y="1649369"/>
            <a:ext cx="3534923" cy="63143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ea typeface="思源黑体" pitchFamily="34" charset="-122"/>
            </a:endParaRPr>
          </a:p>
        </p:txBody>
      </p:sp>
      <p:sp>
        <p:nvSpPr>
          <p:cNvPr id="31746" name="Rectangle 2"/>
          <p:cNvSpPr>
            <a:spLocks noGrp="1" noRot="1"/>
          </p:cNvSpPr>
          <p:nvPr/>
        </p:nvSpPr>
        <p:spPr>
          <a:xfrm>
            <a:off x="484346" y="1724096"/>
            <a:ext cx="4451589" cy="1590675"/>
          </a:xfrm>
          <a:prstGeom prst="rect">
            <a:avLst/>
          </a:prstGeom>
          <a:noFill/>
          <a:ln w="9525">
            <a:noFill/>
          </a:ln>
        </p:spPr>
        <p:txBody>
          <a:bodyPr vert="horz" wrap="square" lIns="68580" tIns="34290" rIns="68580" bIns="34290" anchor="ct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a:lstStyle>
          <a:p>
            <a:pPr eaLnBrk="1" hangingPunct="1"/>
            <a:endParaRPr lang="zh-CN" altLang="en-US" sz="2100" b="1" dirty="0">
              <a:ea typeface="思源黑体" pitchFamily="34" charset="-122"/>
            </a:endParaRPr>
          </a:p>
        </p:txBody>
      </p:sp>
      <p:sp>
        <p:nvSpPr>
          <p:cNvPr id="2" name="Rectangle 2"/>
          <p:cNvSpPr>
            <a:spLocks noGrp="1" noRot="1"/>
          </p:cNvSpPr>
          <p:nvPr/>
        </p:nvSpPr>
        <p:spPr>
          <a:xfrm>
            <a:off x="1410176" y="1566434"/>
            <a:ext cx="3561377" cy="857250"/>
          </a:xfrm>
          <a:prstGeom prst="rect">
            <a:avLst/>
          </a:prstGeom>
          <a:noFill/>
          <a:ln w="9525">
            <a:noFill/>
          </a:ln>
        </p:spPr>
        <p:txBody>
          <a:bodyPr vert="horz" wrap="square" lIns="68580" tIns="34290" rIns="68580" bIns="34290" anchor="ct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a:lstStyle>
          <a:p>
            <a:pPr>
              <a:buSzPct val="100000"/>
            </a:pPr>
            <a:r>
              <a:rPr lang="zh-CN" altLang="en-US" sz="2100" b="1" dirty="0" smtClean="0">
                <a:solidFill>
                  <a:schemeClr val="bg1"/>
                </a:solidFill>
                <a:latin typeface="Tahoma" panose="020B0604030504040204" pitchFamily="34" charset="0"/>
                <a:ea typeface="思源黑体" pitchFamily="34" charset="-122"/>
              </a:rPr>
              <a:t>团队角色之二：</a:t>
            </a:r>
            <a:r>
              <a:rPr lang="zh-CN" altLang="en-US" sz="2100" b="1" dirty="0" smtClean="0">
                <a:solidFill>
                  <a:schemeClr val="bg1"/>
                </a:solidFill>
                <a:latin typeface="Times New Roman" panose="02020603050405020304" pitchFamily="18" charset="0"/>
                <a:ea typeface="思源黑体" pitchFamily="34" charset="-122"/>
              </a:rPr>
              <a:t>协调者</a:t>
            </a:r>
            <a:endParaRPr lang="zh-CN" altLang="en-US" sz="2100" b="1" dirty="0">
              <a:solidFill>
                <a:schemeClr val="bg1"/>
              </a:solidFill>
              <a:latin typeface="Times New Roman" panose="02020603050405020304" pitchFamily="18" charset="0"/>
              <a:ea typeface="思源黑体" pitchFamily="34" charset="-122"/>
            </a:endParaRPr>
          </a:p>
        </p:txBody>
      </p:sp>
      <p:pic>
        <p:nvPicPr>
          <p:cNvPr id="7" name="Picture 2" descr="C:\Users\Administrator\Desktop\111.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8" name="图片 7"/>
          <p:cNvPicPr>
            <a:picLocks noChangeAspect="1"/>
          </p:cNvPicPr>
          <p:nvPr/>
        </p:nvPicPr>
        <p:blipFill>
          <a:blip r:embed="rId3"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9"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团队角色分析</a:t>
            </a:r>
            <a:endParaRPr lang="zh-CN" altLang="en-US" sz="2000" b="1" dirty="0">
              <a:solidFill>
                <a:srgbClr val="C00000"/>
              </a:solidFill>
              <a:latin typeface="Franklin Gothic Medium" panose="020B0603020102020204" pitchFamily="34" charset="0"/>
              <a:ea typeface="思源黑体" pitchFamily="34" charset="-122"/>
            </a:endParaRPr>
          </a:p>
        </p:txBody>
      </p:sp>
      <p:sp>
        <p:nvSpPr>
          <p:cNvPr id="76" name="矩形 75"/>
          <p:cNvSpPr/>
          <p:nvPr/>
        </p:nvSpPr>
        <p:spPr>
          <a:xfrm>
            <a:off x="1571604" y="2523182"/>
            <a:ext cx="3574641" cy="1477328"/>
          </a:xfrm>
          <a:prstGeom prst="rect">
            <a:avLst/>
          </a:prstGeom>
        </p:spPr>
        <p:txBody>
          <a:bodyPr wrap="square">
            <a:spAutoFit/>
          </a:bodyPr>
          <a:lstStyle/>
          <a:p>
            <a:pPr algn="just">
              <a:lnSpc>
                <a:spcPct val="150000"/>
              </a:lnSpc>
              <a:spcBef>
                <a:spcPct val="0"/>
              </a:spcBef>
              <a:buSzPct val="100000"/>
            </a:pPr>
            <a:r>
              <a:rPr lang="zh-CN" altLang="en-US" sz="1200" dirty="0" smtClean="0">
                <a:latin typeface="Times New Roman" panose="02020603050405020304" pitchFamily="18" charset="0"/>
                <a:ea typeface="思源黑体" pitchFamily="34" charset="-122"/>
              </a:rPr>
              <a:t>当他们遇到突如其来的事情发生时表现得沉重、冷静，正如人们经常所说遇事不慌。对事物具有判断是非曲直的能力；对自己把握事态发展的能力有充分的自信；处理问题时能控制自己的情绪和态度，具有较强的抑制力。</a:t>
            </a:r>
            <a:endParaRPr lang="zh-CN" altLang="en-US" sz="1200" dirty="0">
              <a:latin typeface="Times New Roman" panose="02020603050405020304" pitchFamily="18" charset="0"/>
              <a:ea typeface="思源黑体" pitchFamily="34" charset="-122"/>
            </a:endParaRPr>
          </a:p>
        </p:txBody>
      </p:sp>
      <p:pic>
        <p:nvPicPr>
          <p:cNvPr id="77" name="图片 76"/>
          <p:cNvPicPr>
            <a:picLocks noChangeAspect="1"/>
          </p:cNvPicPr>
          <p:nvPr/>
        </p:nvPicPr>
        <p:blipFill>
          <a:blip r:embed="rId4" cstate="print"/>
          <a:srcRect t="3629" b="2689"/>
          <a:stretch>
            <a:fillRect/>
          </a:stretch>
        </p:blipFill>
        <p:spPr bwMode="auto">
          <a:xfrm>
            <a:off x="5572132" y="1285866"/>
            <a:ext cx="2546699" cy="3459159"/>
          </a:xfrm>
          <a:prstGeom prst="rect">
            <a:avLst/>
          </a:prstGeom>
          <a:noFill/>
          <a:ln w="19050">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par>
                          <p:cTn id="27" fill="hold">
                            <p:stCondLst>
                              <p:cond delay="2000"/>
                            </p:stCondLst>
                            <p:childTnLst>
                              <p:par>
                                <p:cTn id="28" presetID="10" presetClass="entr" presetSubtype="0" fill="hold" nodeType="afterEffect">
                                  <p:stCondLst>
                                    <p:cond delay="0"/>
                                  </p:stCondLst>
                                  <p:childTnLst>
                                    <p:set>
                                      <p:cBhvr>
                                        <p:cTn id="29" dur="1" fill="hold">
                                          <p:stCondLst>
                                            <p:cond delay="0"/>
                                          </p:stCondLst>
                                        </p:cTn>
                                        <p:tgtEl>
                                          <p:spTgt spid="77"/>
                                        </p:tgtEl>
                                        <p:attrNameLst>
                                          <p:attrName>style.visibility</p:attrName>
                                        </p:attrNameLst>
                                      </p:cBhvr>
                                      <p:to>
                                        <p:strVal val="visible"/>
                                      </p:to>
                                    </p:set>
                                    <p:animEffect transition="in" filter="fade">
                                      <p:cBhvr>
                                        <p:cTn id="30"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0"/>
          <p:cNvGrpSpPr/>
          <p:nvPr/>
        </p:nvGrpSpPr>
        <p:grpSpPr>
          <a:xfrm>
            <a:off x="1153582" y="1091014"/>
            <a:ext cx="7396898" cy="3766752"/>
            <a:chOff x="982640" y="1286614"/>
            <a:chExt cx="10081118" cy="5023499"/>
          </a:xfrm>
        </p:grpSpPr>
        <p:sp>
          <p:nvSpPr>
            <p:cNvPr id="16" name="圆角矩形 15"/>
            <p:cNvSpPr/>
            <p:nvPr/>
          </p:nvSpPr>
          <p:spPr>
            <a:xfrm rot="16200000">
              <a:off x="3563539" y="-1190106"/>
              <a:ext cx="5023499" cy="9976939"/>
            </a:xfrm>
            <a:prstGeom prst="roundRect">
              <a:avLst>
                <a:gd name="adj" fmla="val 4670"/>
              </a:avLst>
            </a:prstGeom>
            <a:gradFill flip="none" rotWithShape="1">
              <a:gsLst>
                <a:gs pos="0">
                  <a:schemeClr val="bg1">
                    <a:lumMod val="50000"/>
                  </a:schemeClr>
                </a:gs>
                <a:gs pos="100000">
                  <a:schemeClr val="tx1">
                    <a:lumMod val="75000"/>
                    <a:lumOff val="25000"/>
                  </a:schemeClr>
                </a:gs>
              </a:gsLst>
              <a:lin ang="8100000" scaled="0"/>
              <a:tileRect/>
            </a:gradFill>
            <a:ln w="22225">
              <a:gradFill flip="none" rotWithShape="1">
                <a:gsLst>
                  <a:gs pos="0">
                    <a:schemeClr val="bg1">
                      <a:lumMod val="65000"/>
                    </a:schemeClr>
                  </a:gs>
                  <a:gs pos="100000">
                    <a:schemeClr val="tx1">
                      <a:lumMod val="85000"/>
                      <a:lumOff val="15000"/>
                    </a:schemeClr>
                  </a:gs>
                </a:gsLst>
                <a:lin ang="8100000" scaled="0"/>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17" name="圆角矩形 16"/>
            <p:cNvSpPr/>
            <p:nvPr/>
          </p:nvSpPr>
          <p:spPr>
            <a:xfrm rot="16200000">
              <a:off x="3788070" y="-980490"/>
              <a:ext cx="4628185" cy="9557712"/>
            </a:xfrm>
            <a:prstGeom prst="roundRect">
              <a:avLst>
                <a:gd name="adj" fmla="val 0"/>
              </a:avLst>
            </a:prstGeom>
            <a:solidFill>
              <a:schemeClr val="bg1">
                <a:lumMod val="95000"/>
              </a:schemeClr>
            </a:soli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nvGrpSpPr>
            <p:cNvPr id="18" name="组合 13"/>
            <p:cNvGrpSpPr/>
            <p:nvPr/>
          </p:nvGrpSpPr>
          <p:grpSpPr>
            <a:xfrm>
              <a:off x="982640" y="1596960"/>
              <a:ext cx="751220" cy="4402812"/>
              <a:chOff x="982640" y="1596960"/>
              <a:chExt cx="751220" cy="4402812"/>
            </a:xfrm>
          </p:grpSpPr>
          <p:grpSp>
            <p:nvGrpSpPr>
              <p:cNvPr id="19" name="组合 14"/>
              <p:cNvGrpSpPr/>
              <p:nvPr/>
            </p:nvGrpSpPr>
            <p:grpSpPr>
              <a:xfrm rot="16200000">
                <a:off x="-615723" y="3650189"/>
                <a:ext cx="4402812" cy="296354"/>
                <a:chOff x="2149635" y="1165383"/>
                <a:chExt cx="3485831" cy="234634"/>
              </a:xfrm>
            </p:grpSpPr>
            <p:grpSp>
              <p:nvGrpSpPr>
                <p:cNvPr id="50" name="组合 49"/>
                <p:cNvGrpSpPr/>
                <p:nvPr/>
              </p:nvGrpSpPr>
              <p:grpSpPr>
                <a:xfrm>
                  <a:off x="2149635" y="1165385"/>
                  <a:ext cx="234632" cy="234632"/>
                  <a:chOff x="2483014" y="1114427"/>
                  <a:chExt cx="209550" cy="209550"/>
                </a:xfrm>
              </p:grpSpPr>
              <p:sp>
                <p:nvSpPr>
                  <p:cNvPr id="78" name="椭圆 77"/>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79" name="椭圆 78"/>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51" name="组合 50"/>
                <p:cNvGrpSpPr/>
                <p:nvPr/>
              </p:nvGrpSpPr>
              <p:grpSpPr>
                <a:xfrm>
                  <a:off x="2510880" y="1165385"/>
                  <a:ext cx="234632" cy="234632"/>
                  <a:chOff x="2483014" y="1114427"/>
                  <a:chExt cx="209550" cy="209550"/>
                </a:xfrm>
              </p:grpSpPr>
              <p:sp>
                <p:nvSpPr>
                  <p:cNvPr id="76" name="椭圆 75"/>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77" name="椭圆 76"/>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52" name="组合 51"/>
                <p:cNvGrpSpPr/>
                <p:nvPr/>
              </p:nvGrpSpPr>
              <p:grpSpPr>
                <a:xfrm>
                  <a:off x="2872124" y="1165385"/>
                  <a:ext cx="234632" cy="234632"/>
                  <a:chOff x="2483014" y="1114427"/>
                  <a:chExt cx="209550" cy="209550"/>
                </a:xfrm>
              </p:grpSpPr>
              <p:sp>
                <p:nvSpPr>
                  <p:cNvPr id="74" name="椭圆 73"/>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75" name="椭圆 74"/>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53" name="组合 52"/>
                <p:cNvGrpSpPr/>
                <p:nvPr/>
              </p:nvGrpSpPr>
              <p:grpSpPr>
                <a:xfrm>
                  <a:off x="3233369" y="1165385"/>
                  <a:ext cx="234632" cy="234632"/>
                  <a:chOff x="2483014" y="1114427"/>
                  <a:chExt cx="209550" cy="209550"/>
                </a:xfrm>
              </p:grpSpPr>
              <p:sp>
                <p:nvSpPr>
                  <p:cNvPr id="72" name="椭圆 71"/>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73" name="椭圆 72"/>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54" name="组合 53"/>
                <p:cNvGrpSpPr/>
                <p:nvPr/>
              </p:nvGrpSpPr>
              <p:grpSpPr>
                <a:xfrm>
                  <a:off x="3594615" y="1165383"/>
                  <a:ext cx="234632" cy="234632"/>
                  <a:chOff x="2483014" y="1114427"/>
                  <a:chExt cx="209550" cy="209550"/>
                </a:xfrm>
              </p:grpSpPr>
              <p:sp>
                <p:nvSpPr>
                  <p:cNvPr id="70" name="椭圆 69"/>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71" name="椭圆 70"/>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55" name="组合 54"/>
                <p:cNvGrpSpPr/>
                <p:nvPr/>
              </p:nvGrpSpPr>
              <p:grpSpPr>
                <a:xfrm>
                  <a:off x="3955858" y="1165384"/>
                  <a:ext cx="234632" cy="234632"/>
                  <a:chOff x="2483014" y="1114427"/>
                  <a:chExt cx="209550" cy="209550"/>
                </a:xfrm>
              </p:grpSpPr>
              <p:sp>
                <p:nvSpPr>
                  <p:cNvPr id="68" name="椭圆 67"/>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69" name="椭圆 68"/>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56" name="组合 55"/>
                <p:cNvGrpSpPr/>
                <p:nvPr/>
              </p:nvGrpSpPr>
              <p:grpSpPr>
                <a:xfrm>
                  <a:off x="4317103" y="1165384"/>
                  <a:ext cx="234632" cy="234632"/>
                  <a:chOff x="2483014" y="1114427"/>
                  <a:chExt cx="209550" cy="209550"/>
                </a:xfrm>
              </p:grpSpPr>
              <p:sp>
                <p:nvSpPr>
                  <p:cNvPr id="66" name="椭圆 65"/>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67" name="椭圆 66"/>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57" name="组合 56"/>
                <p:cNvGrpSpPr/>
                <p:nvPr/>
              </p:nvGrpSpPr>
              <p:grpSpPr>
                <a:xfrm>
                  <a:off x="4678347" y="1165384"/>
                  <a:ext cx="234632" cy="234632"/>
                  <a:chOff x="2483014" y="1114427"/>
                  <a:chExt cx="209550" cy="209550"/>
                </a:xfrm>
              </p:grpSpPr>
              <p:sp>
                <p:nvSpPr>
                  <p:cNvPr id="64" name="椭圆 63"/>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65" name="椭圆 64"/>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58" name="组合 57"/>
                <p:cNvGrpSpPr/>
                <p:nvPr/>
              </p:nvGrpSpPr>
              <p:grpSpPr>
                <a:xfrm>
                  <a:off x="5039590" y="1165384"/>
                  <a:ext cx="234632" cy="234632"/>
                  <a:chOff x="2483014" y="1114427"/>
                  <a:chExt cx="209550" cy="209550"/>
                </a:xfrm>
              </p:grpSpPr>
              <p:sp>
                <p:nvSpPr>
                  <p:cNvPr id="62" name="椭圆 61"/>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63" name="椭圆 62"/>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59" name="组合 58"/>
                <p:cNvGrpSpPr/>
                <p:nvPr/>
              </p:nvGrpSpPr>
              <p:grpSpPr>
                <a:xfrm>
                  <a:off x="5400834" y="1165384"/>
                  <a:ext cx="234632" cy="234632"/>
                  <a:chOff x="2483014" y="1114427"/>
                  <a:chExt cx="209550" cy="209550"/>
                </a:xfrm>
              </p:grpSpPr>
              <p:sp>
                <p:nvSpPr>
                  <p:cNvPr id="60" name="椭圆 59"/>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61" name="椭圆 60"/>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grpSp>
            <p:nvGrpSpPr>
              <p:cNvPr id="20" name="组合 22"/>
              <p:cNvGrpSpPr/>
              <p:nvPr/>
            </p:nvGrpSpPr>
            <p:grpSpPr>
              <a:xfrm rot="16200000">
                <a:off x="1229146" y="5557309"/>
                <a:ext cx="119576" cy="612586"/>
                <a:chOff x="2244455" y="772894"/>
                <a:chExt cx="94658" cy="485003"/>
              </a:xfrm>
            </p:grpSpPr>
            <p:sp>
              <p:nvSpPr>
                <p:cNvPr id="48" name="圆角矩形 47"/>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49" name="圆角矩形 48"/>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1" name="组合 23"/>
              <p:cNvGrpSpPr/>
              <p:nvPr/>
            </p:nvGrpSpPr>
            <p:grpSpPr>
              <a:xfrm rot="16200000">
                <a:off x="1229146" y="5099253"/>
                <a:ext cx="119576" cy="612586"/>
                <a:chOff x="2244455" y="772894"/>
                <a:chExt cx="94658" cy="485003"/>
              </a:xfrm>
            </p:grpSpPr>
            <p:sp>
              <p:nvSpPr>
                <p:cNvPr id="46" name="圆角矩形 45"/>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47" name="圆角矩形 46"/>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2" name="组合 24"/>
              <p:cNvGrpSpPr/>
              <p:nvPr/>
            </p:nvGrpSpPr>
            <p:grpSpPr>
              <a:xfrm rot="16200000">
                <a:off x="1229146" y="4641198"/>
                <a:ext cx="119576" cy="612586"/>
                <a:chOff x="2244455" y="772894"/>
                <a:chExt cx="94658" cy="485003"/>
              </a:xfrm>
            </p:grpSpPr>
            <p:sp>
              <p:nvSpPr>
                <p:cNvPr id="44" name="圆角矩形 43"/>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45" name="圆角矩形 44"/>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3" name="组合 25"/>
              <p:cNvGrpSpPr/>
              <p:nvPr/>
            </p:nvGrpSpPr>
            <p:grpSpPr>
              <a:xfrm rot="16200000">
                <a:off x="1229146" y="4183143"/>
                <a:ext cx="119576" cy="612586"/>
                <a:chOff x="2244455" y="772894"/>
                <a:chExt cx="94658" cy="485003"/>
              </a:xfrm>
            </p:grpSpPr>
            <p:sp>
              <p:nvSpPr>
                <p:cNvPr id="42" name="圆角矩形 41"/>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43" name="圆角矩形 42"/>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4" name="组合 26"/>
              <p:cNvGrpSpPr/>
              <p:nvPr/>
            </p:nvGrpSpPr>
            <p:grpSpPr>
              <a:xfrm rot="16200000">
                <a:off x="1229146" y="3725089"/>
                <a:ext cx="119576" cy="612586"/>
                <a:chOff x="2244455" y="772894"/>
                <a:chExt cx="94658" cy="485003"/>
              </a:xfrm>
            </p:grpSpPr>
            <p:sp>
              <p:nvSpPr>
                <p:cNvPr id="40" name="圆角矩形 39"/>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41" name="圆角矩形 40"/>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5" name="组合 27"/>
              <p:cNvGrpSpPr/>
              <p:nvPr/>
            </p:nvGrpSpPr>
            <p:grpSpPr>
              <a:xfrm rot="16200000">
                <a:off x="1229146" y="3267031"/>
                <a:ext cx="119576" cy="612586"/>
                <a:chOff x="2244455" y="772894"/>
                <a:chExt cx="94658" cy="485003"/>
              </a:xfrm>
            </p:grpSpPr>
            <p:sp>
              <p:nvSpPr>
                <p:cNvPr id="38" name="圆角矩形 37"/>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39" name="圆角矩形 38"/>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6" name="组合 28"/>
              <p:cNvGrpSpPr/>
              <p:nvPr/>
            </p:nvGrpSpPr>
            <p:grpSpPr>
              <a:xfrm rot="16200000">
                <a:off x="1229145" y="2808975"/>
                <a:ext cx="119576" cy="612586"/>
                <a:chOff x="2244455" y="772894"/>
                <a:chExt cx="94658" cy="485003"/>
              </a:xfrm>
            </p:grpSpPr>
            <p:sp>
              <p:nvSpPr>
                <p:cNvPr id="36" name="圆角矩形 35"/>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37" name="圆角矩形 36"/>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7" name="组合 29"/>
              <p:cNvGrpSpPr/>
              <p:nvPr/>
            </p:nvGrpSpPr>
            <p:grpSpPr>
              <a:xfrm rot="16200000">
                <a:off x="1229146" y="2350922"/>
                <a:ext cx="119576" cy="612586"/>
                <a:chOff x="2244455" y="772894"/>
                <a:chExt cx="94658" cy="485003"/>
              </a:xfrm>
            </p:grpSpPr>
            <p:sp>
              <p:nvSpPr>
                <p:cNvPr id="34" name="圆角矩形 33"/>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35" name="圆角矩形 34"/>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8" name="组合 30"/>
              <p:cNvGrpSpPr/>
              <p:nvPr/>
            </p:nvGrpSpPr>
            <p:grpSpPr>
              <a:xfrm rot="16200000">
                <a:off x="1229146" y="1892869"/>
                <a:ext cx="119576" cy="612586"/>
                <a:chOff x="2244455" y="772894"/>
                <a:chExt cx="94658" cy="485003"/>
              </a:xfrm>
            </p:grpSpPr>
            <p:sp>
              <p:nvSpPr>
                <p:cNvPr id="32" name="圆角矩形 31"/>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33" name="圆角矩形 32"/>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9" name="组合 31"/>
              <p:cNvGrpSpPr/>
              <p:nvPr/>
            </p:nvGrpSpPr>
            <p:grpSpPr>
              <a:xfrm rot="16200000">
                <a:off x="1229146" y="1434816"/>
                <a:ext cx="119576" cy="612586"/>
                <a:chOff x="2244455" y="772894"/>
                <a:chExt cx="94658" cy="485003"/>
              </a:xfrm>
            </p:grpSpPr>
            <p:sp>
              <p:nvSpPr>
                <p:cNvPr id="30" name="圆角矩形 29"/>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31" name="圆角矩形 30"/>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grpSp>
      <p:sp>
        <p:nvSpPr>
          <p:cNvPr id="43010" name="Rectangle 2"/>
          <p:cNvSpPr/>
          <p:nvPr/>
        </p:nvSpPr>
        <p:spPr>
          <a:xfrm>
            <a:off x="1857356" y="1591659"/>
            <a:ext cx="6357981" cy="857250"/>
          </a:xfrm>
          <a:prstGeom prst="rect">
            <a:avLst/>
          </a:prstGeom>
          <a:solidFill>
            <a:srgbClr val="C00000"/>
          </a:solidFill>
          <a:ln w="9525">
            <a:noFill/>
          </a:ln>
        </p:spPr>
        <p:txBody>
          <a:bodyPr lIns="68580" tIns="34290" rIns="68580" bIns="34290" anchor="b"/>
          <a:lstStyle>
            <a:lvl1pPr marL="342900" indent="-342900" algn="l" rtl="0" eaLnBrk="0" fontAlgn="base" hangingPunct="0">
              <a:spcBef>
                <a:spcPct val="20000"/>
              </a:spcBef>
              <a:spcAft>
                <a:spcPct val="0"/>
              </a:spcAft>
              <a:buClr>
                <a:schemeClr val="hlink"/>
              </a:buClr>
              <a:buSzPct val="75000"/>
              <a:buFont typeface="Wingdings" panose="05000000000000000000" pitchFamily="2" charset="2"/>
              <a:buChar char="v"/>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5000"/>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hlink"/>
              </a:buClr>
              <a:buSzPct val="85000"/>
              <a:buFont typeface="Wingdings" panose="05000000000000000000" pitchFamily="2" charset="2"/>
              <a:buChar char="v"/>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90000"/>
              <a:buFont typeface="Wingdings" panose="05000000000000000000" pitchFamily="2" charset="2"/>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hlink"/>
              </a:buClr>
              <a:buSzPct val="85000"/>
              <a:buFont typeface="Wingdings" panose="05000000000000000000" pitchFamily="2" charset="2"/>
              <a:buChar char="v"/>
              <a:defRPr sz="2000" kern="1200">
                <a:solidFill>
                  <a:schemeClr val="tx1"/>
                </a:solidFill>
                <a:latin typeface="+mn-lt"/>
                <a:ea typeface="+mn-ea"/>
                <a:cs typeface="+mn-cs"/>
              </a:defRPr>
            </a:lvl5pPr>
          </a:lstStyle>
          <a:p>
            <a:pPr marL="0" indent="0" algn="ctr" eaLnBrk="1" hangingPunct="1">
              <a:spcBef>
                <a:spcPct val="0"/>
              </a:spcBef>
              <a:buClrTx/>
              <a:buSzPct val="100000"/>
              <a:buNone/>
            </a:pPr>
            <a:r>
              <a:rPr lang="zh-CN" altLang="en-US" baseline="30000" dirty="0" smtClean="0">
                <a:solidFill>
                  <a:schemeClr val="bg1"/>
                </a:solidFill>
                <a:latin typeface="Tahoma" panose="020B0604030504040204" pitchFamily="34" charset="0"/>
                <a:ea typeface="思源黑体" pitchFamily="34" charset="-122"/>
              </a:rPr>
              <a:t>团队</a:t>
            </a:r>
            <a:r>
              <a:rPr lang="zh-CN" altLang="en-US" baseline="30000" dirty="0">
                <a:solidFill>
                  <a:schemeClr val="bg1"/>
                </a:solidFill>
                <a:latin typeface="Tahoma" panose="020B0604030504040204" pitchFamily="34" charset="0"/>
                <a:ea typeface="思源黑体" pitchFamily="34" charset="-122"/>
              </a:rPr>
              <a:t>中的每一个角色都是优点缺点共存的，团队领导要善于用人之长，容人之短</a:t>
            </a:r>
            <a:endParaRPr lang="zh-CN" altLang="en-US" b="1" baseline="30000" dirty="0">
              <a:solidFill>
                <a:schemeClr val="bg1"/>
              </a:solidFill>
              <a:latin typeface="Tahoma" panose="020B0604030504040204" pitchFamily="34" charset="0"/>
              <a:ea typeface="思源黑体" pitchFamily="34" charset="-122"/>
            </a:endParaRPr>
          </a:p>
        </p:txBody>
      </p:sp>
      <p:pic>
        <p:nvPicPr>
          <p:cNvPr id="9"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10" name="图片 9"/>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12"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团队角色分析</a:t>
            </a:r>
            <a:endParaRPr lang="zh-CN" altLang="en-US" sz="2000" b="1" dirty="0">
              <a:solidFill>
                <a:srgbClr val="C00000"/>
              </a:solidFill>
              <a:latin typeface="Franklin Gothic Medium" panose="020B0603020102020204" pitchFamily="34" charset="0"/>
              <a:ea typeface="思源黑体" pitchFamily="34" charset="-122"/>
            </a:endParaRPr>
          </a:p>
        </p:txBody>
      </p:sp>
      <p:sp>
        <p:nvSpPr>
          <p:cNvPr id="80" name="矩形 79"/>
          <p:cNvSpPr/>
          <p:nvPr/>
        </p:nvSpPr>
        <p:spPr>
          <a:xfrm>
            <a:off x="1857356" y="2643188"/>
            <a:ext cx="6215106" cy="1992084"/>
          </a:xfrm>
          <a:prstGeom prst="rect">
            <a:avLst/>
          </a:prstGeom>
        </p:spPr>
        <p:txBody>
          <a:bodyPr wrap="square">
            <a:spAutoFit/>
          </a:bodyPr>
          <a:lstStyle/>
          <a:p>
            <a:pPr marL="257175" indent="-257175">
              <a:lnSpc>
                <a:spcPct val="150000"/>
              </a:lnSpc>
              <a:buSzPct val="110000"/>
              <a:buFont typeface="Arial" pitchFamily="34" charset="0"/>
              <a:buChar char="•"/>
            </a:pPr>
            <a:r>
              <a:rPr lang="zh-CN" altLang="en-US" sz="1400" dirty="0" smtClean="0">
                <a:latin typeface="Tahoma" panose="020B0604030504040204" pitchFamily="34" charset="0"/>
                <a:ea typeface="思源黑体" pitchFamily="34" charset="-122"/>
              </a:rPr>
              <a:t>一个完美的团队既然是由不同角色组成，既然离不开各种又有优点又有缺点的团队的角色组成，那么，要组建高绩效的团队，团队领导就必须要用人之长、容人之短。</a:t>
            </a:r>
          </a:p>
          <a:p>
            <a:pPr marL="257175" indent="-257175">
              <a:lnSpc>
                <a:spcPct val="150000"/>
              </a:lnSpc>
              <a:buSzPct val="110000"/>
              <a:buFont typeface="Arial" pitchFamily="34" charset="0"/>
              <a:buChar char="•"/>
            </a:pPr>
            <a:r>
              <a:rPr lang="zh-CN" altLang="en-US" sz="1400" dirty="0" smtClean="0">
                <a:latin typeface="Tahoma" panose="020B0604030504040204" pitchFamily="34" charset="0"/>
                <a:ea typeface="思源黑体" pitchFamily="34" charset="-122"/>
              </a:rPr>
              <a:t>团队是由一群并不完满的人组成的，团队领导是设法发挥团队成员各自的优点。一个由不完美的成员组成并发挥了各自有优点的团队是一支高绩效的团队。</a:t>
            </a:r>
            <a:endParaRPr lang="zh-CN" altLang="en-US" sz="1400" dirty="0">
              <a:latin typeface="Tahoma" panose="020B0604030504040204" pitchFamily="34" charset="0"/>
              <a:ea typeface="思源黑体"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0"/>
          <p:cNvGrpSpPr/>
          <p:nvPr/>
        </p:nvGrpSpPr>
        <p:grpSpPr>
          <a:xfrm>
            <a:off x="3296722" y="1091014"/>
            <a:ext cx="5204368" cy="3766752"/>
            <a:chOff x="982640" y="1286614"/>
            <a:chExt cx="10081118" cy="5023499"/>
          </a:xfrm>
        </p:grpSpPr>
        <p:sp>
          <p:nvSpPr>
            <p:cNvPr id="16" name="圆角矩形 15"/>
            <p:cNvSpPr/>
            <p:nvPr/>
          </p:nvSpPr>
          <p:spPr>
            <a:xfrm rot="16200000">
              <a:off x="3563539" y="-1190106"/>
              <a:ext cx="5023499" cy="9976939"/>
            </a:xfrm>
            <a:prstGeom prst="roundRect">
              <a:avLst>
                <a:gd name="adj" fmla="val 4670"/>
              </a:avLst>
            </a:prstGeom>
            <a:gradFill flip="none" rotWithShape="1">
              <a:gsLst>
                <a:gs pos="0">
                  <a:schemeClr val="bg1">
                    <a:lumMod val="50000"/>
                  </a:schemeClr>
                </a:gs>
                <a:gs pos="100000">
                  <a:schemeClr val="tx1">
                    <a:lumMod val="75000"/>
                    <a:lumOff val="25000"/>
                  </a:schemeClr>
                </a:gs>
              </a:gsLst>
              <a:lin ang="8100000" scaled="0"/>
              <a:tileRect/>
            </a:gradFill>
            <a:ln w="22225">
              <a:gradFill flip="none" rotWithShape="1">
                <a:gsLst>
                  <a:gs pos="0">
                    <a:schemeClr val="bg1">
                      <a:lumMod val="65000"/>
                    </a:schemeClr>
                  </a:gs>
                  <a:gs pos="100000">
                    <a:schemeClr val="tx1">
                      <a:lumMod val="85000"/>
                      <a:lumOff val="15000"/>
                    </a:schemeClr>
                  </a:gs>
                </a:gsLst>
                <a:lin ang="8100000" scaled="0"/>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17" name="圆角矩形 16"/>
            <p:cNvSpPr/>
            <p:nvPr/>
          </p:nvSpPr>
          <p:spPr>
            <a:xfrm rot="16200000">
              <a:off x="3788070" y="-980490"/>
              <a:ext cx="4628185" cy="9557712"/>
            </a:xfrm>
            <a:prstGeom prst="roundRect">
              <a:avLst>
                <a:gd name="adj" fmla="val 0"/>
              </a:avLst>
            </a:prstGeom>
            <a:solidFill>
              <a:schemeClr val="bg1">
                <a:lumMod val="95000"/>
              </a:schemeClr>
            </a:soli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nvGrpSpPr>
            <p:cNvPr id="3" name="组合 13"/>
            <p:cNvGrpSpPr/>
            <p:nvPr/>
          </p:nvGrpSpPr>
          <p:grpSpPr>
            <a:xfrm>
              <a:off x="982640" y="1596960"/>
              <a:ext cx="751220" cy="4402812"/>
              <a:chOff x="982640" y="1596960"/>
              <a:chExt cx="751220" cy="4402812"/>
            </a:xfrm>
          </p:grpSpPr>
          <p:grpSp>
            <p:nvGrpSpPr>
              <p:cNvPr id="4" name="组合 14"/>
              <p:cNvGrpSpPr/>
              <p:nvPr/>
            </p:nvGrpSpPr>
            <p:grpSpPr>
              <a:xfrm rot="16200000">
                <a:off x="-615723" y="3650189"/>
                <a:ext cx="4402812" cy="296354"/>
                <a:chOff x="2149635" y="1165383"/>
                <a:chExt cx="3485831" cy="234634"/>
              </a:xfrm>
            </p:grpSpPr>
            <p:grpSp>
              <p:nvGrpSpPr>
                <p:cNvPr id="5" name="组合 49"/>
                <p:cNvGrpSpPr/>
                <p:nvPr/>
              </p:nvGrpSpPr>
              <p:grpSpPr>
                <a:xfrm>
                  <a:off x="2149635" y="1165385"/>
                  <a:ext cx="234632" cy="234632"/>
                  <a:chOff x="2483014" y="1114427"/>
                  <a:chExt cx="209550" cy="209550"/>
                </a:xfrm>
              </p:grpSpPr>
              <p:sp>
                <p:nvSpPr>
                  <p:cNvPr id="78" name="椭圆 77"/>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79" name="椭圆 78"/>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6" name="组合 50"/>
                <p:cNvGrpSpPr/>
                <p:nvPr/>
              </p:nvGrpSpPr>
              <p:grpSpPr>
                <a:xfrm>
                  <a:off x="2510880" y="1165385"/>
                  <a:ext cx="234632" cy="234632"/>
                  <a:chOff x="2483014" y="1114427"/>
                  <a:chExt cx="209550" cy="209550"/>
                </a:xfrm>
              </p:grpSpPr>
              <p:sp>
                <p:nvSpPr>
                  <p:cNvPr id="76" name="椭圆 75"/>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77" name="椭圆 76"/>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7" name="组合 51"/>
                <p:cNvGrpSpPr/>
                <p:nvPr/>
              </p:nvGrpSpPr>
              <p:grpSpPr>
                <a:xfrm>
                  <a:off x="2872124" y="1165385"/>
                  <a:ext cx="234632" cy="234632"/>
                  <a:chOff x="2483014" y="1114427"/>
                  <a:chExt cx="209550" cy="209550"/>
                </a:xfrm>
              </p:grpSpPr>
              <p:sp>
                <p:nvSpPr>
                  <p:cNvPr id="74" name="椭圆 73"/>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75" name="椭圆 74"/>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8" name="组合 52"/>
                <p:cNvGrpSpPr/>
                <p:nvPr/>
              </p:nvGrpSpPr>
              <p:grpSpPr>
                <a:xfrm>
                  <a:off x="3233369" y="1165385"/>
                  <a:ext cx="234632" cy="234632"/>
                  <a:chOff x="2483014" y="1114427"/>
                  <a:chExt cx="209550" cy="209550"/>
                </a:xfrm>
              </p:grpSpPr>
              <p:sp>
                <p:nvSpPr>
                  <p:cNvPr id="72" name="椭圆 71"/>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73" name="椭圆 72"/>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11" name="组合 53"/>
                <p:cNvGrpSpPr/>
                <p:nvPr/>
              </p:nvGrpSpPr>
              <p:grpSpPr>
                <a:xfrm>
                  <a:off x="3594615" y="1165383"/>
                  <a:ext cx="234632" cy="234632"/>
                  <a:chOff x="2483014" y="1114427"/>
                  <a:chExt cx="209550" cy="209550"/>
                </a:xfrm>
              </p:grpSpPr>
              <p:sp>
                <p:nvSpPr>
                  <p:cNvPr id="70" name="椭圆 69"/>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71" name="椭圆 70"/>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13" name="组合 54"/>
                <p:cNvGrpSpPr/>
                <p:nvPr/>
              </p:nvGrpSpPr>
              <p:grpSpPr>
                <a:xfrm>
                  <a:off x="3955858" y="1165384"/>
                  <a:ext cx="234632" cy="234632"/>
                  <a:chOff x="2483014" y="1114427"/>
                  <a:chExt cx="209550" cy="209550"/>
                </a:xfrm>
              </p:grpSpPr>
              <p:sp>
                <p:nvSpPr>
                  <p:cNvPr id="68" name="椭圆 67"/>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69" name="椭圆 68"/>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14" name="组合 55"/>
                <p:cNvGrpSpPr/>
                <p:nvPr/>
              </p:nvGrpSpPr>
              <p:grpSpPr>
                <a:xfrm>
                  <a:off x="4317103" y="1165384"/>
                  <a:ext cx="234632" cy="234632"/>
                  <a:chOff x="2483014" y="1114427"/>
                  <a:chExt cx="209550" cy="209550"/>
                </a:xfrm>
              </p:grpSpPr>
              <p:sp>
                <p:nvSpPr>
                  <p:cNvPr id="66" name="椭圆 65"/>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67" name="椭圆 66"/>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15" name="组合 56"/>
                <p:cNvGrpSpPr/>
                <p:nvPr/>
              </p:nvGrpSpPr>
              <p:grpSpPr>
                <a:xfrm>
                  <a:off x="4678347" y="1165384"/>
                  <a:ext cx="234632" cy="234632"/>
                  <a:chOff x="2483014" y="1114427"/>
                  <a:chExt cx="209550" cy="209550"/>
                </a:xfrm>
              </p:grpSpPr>
              <p:sp>
                <p:nvSpPr>
                  <p:cNvPr id="64" name="椭圆 63"/>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65" name="椭圆 64"/>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18" name="组合 57"/>
                <p:cNvGrpSpPr/>
                <p:nvPr/>
              </p:nvGrpSpPr>
              <p:grpSpPr>
                <a:xfrm>
                  <a:off x="5039590" y="1165384"/>
                  <a:ext cx="234632" cy="234632"/>
                  <a:chOff x="2483014" y="1114427"/>
                  <a:chExt cx="209550" cy="209550"/>
                </a:xfrm>
              </p:grpSpPr>
              <p:sp>
                <p:nvSpPr>
                  <p:cNvPr id="62" name="椭圆 61"/>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63" name="椭圆 62"/>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19" name="组合 58"/>
                <p:cNvGrpSpPr/>
                <p:nvPr/>
              </p:nvGrpSpPr>
              <p:grpSpPr>
                <a:xfrm>
                  <a:off x="5400834" y="1165384"/>
                  <a:ext cx="234632" cy="234632"/>
                  <a:chOff x="2483014" y="1114427"/>
                  <a:chExt cx="209550" cy="209550"/>
                </a:xfrm>
              </p:grpSpPr>
              <p:sp>
                <p:nvSpPr>
                  <p:cNvPr id="60" name="椭圆 59"/>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61" name="椭圆 60"/>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grpSp>
            <p:nvGrpSpPr>
              <p:cNvPr id="20" name="组合 22"/>
              <p:cNvGrpSpPr/>
              <p:nvPr/>
            </p:nvGrpSpPr>
            <p:grpSpPr>
              <a:xfrm rot="16200000">
                <a:off x="1229146" y="5557309"/>
                <a:ext cx="119576" cy="612586"/>
                <a:chOff x="2244455" y="772894"/>
                <a:chExt cx="94658" cy="485003"/>
              </a:xfrm>
            </p:grpSpPr>
            <p:sp>
              <p:nvSpPr>
                <p:cNvPr id="48" name="圆角矩形 47"/>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49" name="圆角矩形 48"/>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1" name="组合 23"/>
              <p:cNvGrpSpPr/>
              <p:nvPr/>
            </p:nvGrpSpPr>
            <p:grpSpPr>
              <a:xfrm rot="16200000">
                <a:off x="1229146" y="5099253"/>
                <a:ext cx="119576" cy="612586"/>
                <a:chOff x="2244455" y="772894"/>
                <a:chExt cx="94658" cy="485003"/>
              </a:xfrm>
            </p:grpSpPr>
            <p:sp>
              <p:nvSpPr>
                <p:cNvPr id="46" name="圆角矩形 45"/>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47" name="圆角矩形 46"/>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2" name="组合 24"/>
              <p:cNvGrpSpPr/>
              <p:nvPr/>
            </p:nvGrpSpPr>
            <p:grpSpPr>
              <a:xfrm rot="16200000">
                <a:off x="1229146" y="4641198"/>
                <a:ext cx="119576" cy="612586"/>
                <a:chOff x="2244455" y="772894"/>
                <a:chExt cx="94658" cy="485003"/>
              </a:xfrm>
            </p:grpSpPr>
            <p:sp>
              <p:nvSpPr>
                <p:cNvPr id="44" name="圆角矩形 43"/>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45" name="圆角矩形 44"/>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3" name="组合 25"/>
              <p:cNvGrpSpPr/>
              <p:nvPr/>
            </p:nvGrpSpPr>
            <p:grpSpPr>
              <a:xfrm rot="16200000">
                <a:off x="1229146" y="4183143"/>
                <a:ext cx="119576" cy="612586"/>
                <a:chOff x="2244455" y="772894"/>
                <a:chExt cx="94658" cy="485003"/>
              </a:xfrm>
            </p:grpSpPr>
            <p:sp>
              <p:nvSpPr>
                <p:cNvPr id="42" name="圆角矩形 41"/>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43" name="圆角矩形 42"/>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4" name="组合 26"/>
              <p:cNvGrpSpPr/>
              <p:nvPr/>
            </p:nvGrpSpPr>
            <p:grpSpPr>
              <a:xfrm rot="16200000">
                <a:off x="1229146" y="3725089"/>
                <a:ext cx="119576" cy="612586"/>
                <a:chOff x="2244455" y="772894"/>
                <a:chExt cx="94658" cy="485003"/>
              </a:xfrm>
            </p:grpSpPr>
            <p:sp>
              <p:nvSpPr>
                <p:cNvPr id="40" name="圆角矩形 39"/>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41" name="圆角矩形 40"/>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5" name="组合 27"/>
              <p:cNvGrpSpPr/>
              <p:nvPr/>
            </p:nvGrpSpPr>
            <p:grpSpPr>
              <a:xfrm rot="16200000">
                <a:off x="1229146" y="3267031"/>
                <a:ext cx="119576" cy="612586"/>
                <a:chOff x="2244455" y="772894"/>
                <a:chExt cx="94658" cy="485003"/>
              </a:xfrm>
            </p:grpSpPr>
            <p:sp>
              <p:nvSpPr>
                <p:cNvPr id="38" name="圆角矩形 37"/>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39" name="圆角矩形 38"/>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6" name="组合 28"/>
              <p:cNvGrpSpPr/>
              <p:nvPr/>
            </p:nvGrpSpPr>
            <p:grpSpPr>
              <a:xfrm rot="16200000">
                <a:off x="1229145" y="2808975"/>
                <a:ext cx="119576" cy="612586"/>
                <a:chOff x="2244455" y="772894"/>
                <a:chExt cx="94658" cy="485003"/>
              </a:xfrm>
            </p:grpSpPr>
            <p:sp>
              <p:nvSpPr>
                <p:cNvPr id="36" name="圆角矩形 35"/>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37" name="圆角矩形 36"/>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7" name="组合 29"/>
              <p:cNvGrpSpPr/>
              <p:nvPr/>
            </p:nvGrpSpPr>
            <p:grpSpPr>
              <a:xfrm rot="16200000">
                <a:off x="1229146" y="2350922"/>
                <a:ext cx="119576" cy="612586"/>
                <a:chOff x="2244455" y="772894"/>
                <a:chExt cx="94658" cy="485003"/>
              </a:xfrm>
            </p:grpSpPr>
            <p:sp>
              <p:nvSpPr>
                <p:cNvPr id="34" name="圆角矩形 33"/>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35" name="圆角矩形 34"/>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8" name="组合 30"/>
              <p:cNvGrpSpPr/>
              <p:nvPr/>
            </p:nvGrpSpPr>
            <p:grpSpPr>
              <a:xfrm rot="16200000">
                <a:off x="1229146" y="1892869"/>
                <a:ext cx="119576" cy="612586"/>
                <a:chOff x="2244455" y="772894"/>
                <a:chExt cx="94658" cy="485003"/>
              </a:xfrm>
            </p:grpSpPr>
            <p:sp>
              <p:nvSpPr>
                <p:cNvPr id="32" name="圆角矩形 31"/>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33" name="圆角矩形 32"/>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nvGrpSpPr>
              <p:cNvPr id="29" name="组合 31"/>
              <p:cNvGrpSpPr/>
              <p:nvPr/>
            </p:nvGrpSpPr>
            <p:grpSpPr>
              <a:xfrm rot="16200000">
                <a:off x="1229146" y="1434816"/>
                <a:ext cx="119576" cy="612586"/>
                <a:chOff x="2244455" y="772894"/>
                <a:chExt cx="94658" cy="485003"/>
              </a:xfrm>
            </p:grpSpPr>
            <p:sp>
              <p:nvSpPr>
                <p:cNvPr id="30" name="圆角矩形 29"/>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sp>
              <p:nvSpPr>
                <p:cNvPr id="31" name="圆角矩形 30"/>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ndParaRPr>
                </a:p>
              </p:txBody>
            </p:sp>
          </p:grpSp>
        </p:grpSp>
      </p:grpSp>
      <p:sp>
        <p:nvSpPr>
          <p:cNvPr id="43010" name="Rectangle 2"/>
          <p:cNvSpPr/>
          <p:nvPr/>
        </p:nvSpPr>
        <p:spPr>
          <a:xfrm>
            <a:off x="3786182" y="1635424"/>
            <a:ext cx="4473399" cy="857250"/>
          </a:xfrm>
          <a:prstGeom prst="rect">
            <a:avLst/>
          </a:prstGeom>
          <a:solidFill>
            <a:srgbClr val="C00000"/>
          </a:solidFill>
          <a:ln w="9525">
            <a:noFill/>
          </a:ln>
        </p:spPr>
        <p:txBody>
          <a:bodyPr lIns="68580" tIns="34290" rIns="68580" bIns="34290" anchor="b"/>
          <a:lstStyle>
            <a:lvl1pPr marL="342900" indent="-342900" algn="l" rtl="0" eaLnBrk="0" fontAlgn="base" hangingPunct="0">
              <a:spcBef>
                <a:spcPct val="20000"/>
              </a:spcBef>
              <a:spcAft>
                <a:spcPct val="0"/>
              </a:spcAft>
              <a:buClr>
                <a:schemeClr val="hlink"/>
              </a:buClr>
              <a:buSzPct val="75000"/>
              <a:buFont typeface="Wingdings" panose="05000000000000000000" pitchFamily="2" charset="2"/>
              <a:buChar char="v"/>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5000"/>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hlink"/>
              </a:buClr>
              <a:buSzPct val="85000"/>
              <a:buFont typeface="Wingdings" panose="05000000000000000000" pitchFamily="2" charset="2"/>
              <a:buChar char="v"/>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90000"/>
              <a:buFont typeface="Wingdings" panose="05000000000000000000" pitchFamily="2" charset="2"/>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hlink"/>
              </a:buClr>
              <a:buSzPct val="85000"/>
              <a:buFont typeface="Wingdings" panose="05000000000000000000" pitchFamily="2" charset="2"/>
              <a:buChar char="v"/>
              <a:defRPr sz="2000" kern="1200">
                <a:solidFill>
                  <a:schemeClr val="tx1"/>
                </a:solidFill>
                <a:latin typeface="+mn-lt"/>
                <a:ea typeface="+mn-ea"/>
                <a:cs typeface="+mn-cs"/>
              </a:defRPr>
            </a:lvl5pPr>
          </a:lstStyle>
          <a:p>
            <a:pPr marL="0" indent="0" algn="ctr">
              <a:spcBef>
                <a:spcPct val="0"/>
              </a:spcBef>
              <a:buClrTx/>
              <a:buSzPct val="100000"/>
              <a:buNone/>
            </a:pPr>
            <a:r>
              <a:rPr lang="zh-CN" altLang="en-US" b="1" dirty="0" smtClean="0">
                <a:solidFill>
                  <a:schemeClr val="bg1"/>
                </a:solidFill>
                <a:latin typeface="Tahoma" panose="020B0604030504040204" pitchFamily="34" charset="0"/>
                <a:ea typeface="思源黑体" pitchFamily="34" charset="-122"/>
              </a:rPr>
              <a:t>尊重团队角色差异</a:t>
            </a:r>
            <a:endParaRPr lang="zh-CN" altLang="en-US" b="1" dirty="0">
              <a:solidFill>
                <a:schemeClr val="bg1"/>
              </a:solidFill>
              <a:latin typeface="Tahoma" panose="020B0604030504040204" pitchFamily="34" charset="0"/>
              <a:ea typeface="思源黑体" pitchFamily="34" charset="-122"/>
            </a:endParaRPr>
          </a:p>
        </p:txBody>
      </p:sp>
      <p:pic>
        <p:nvPicPr>
          <p:cNvPr id="9"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flipV="1">
            <a:off x="1325279" y="749837"/>
            <a:ext cx="7818721" cy="60870"/>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pic>
        <p:nvPicPr>
          <p:cNvPr id="10" name="图片 9"/>
          <p:cNvPicPr>
            <a:picLocks noChangeAspect="1"/>
          </p:cNvPicPr>
          <p:nvPr/>
        </p:nvPicPr>
        <p:blipFill>
          <a:blip r:embed="rId4" cstate="print">
            <a:extLst>
              <a:ext uri="{BEBA8EAE-BF5A-486C-A8C5-ECC9F3942E4B}">
                <a14:imgProps xmlns:a14="http://schemas.microsoft.com/office/drawing/2010/main" xmlns="">
                  <a14:imgLayer r:embed="">
                    <a14:imgEffect>
                      <a14:brightnessContrast bright="-40000" contrast="40000"/>
                    </a14:imgEffect>
                    <a14:imgEffect>
                      <a14:saturation sat="400000"/>
                    </a14:imgEffect>
                    <a14:imgEffect>
                      <a14:sharpenSoften amount="25000"/>
                    </a14:imgEffect>
                  </a14:imgLayer>
                </a14:imgProps>
              </a:ext>
              <a:ext uri="{28A0092B-C50C-407E-A947-70E740481C1C}">
                <a14:useLocalDpi xmlns:a14="http://schemas.microsoft.com/office/drawing/2010/main" xmlns="" val="0"/>
              </a:ext>
            </a:extLst>
          </a:blip>
          <a:stretch>
            <a:fillRect/>
          </a:stretch>
        </p:blipFill>
        <p:spPr>
          <a:xfrm>
            <a:off x="7429520" y="142858"/>
            <a:ext cx="1714512" cy="610434"/>
          </a:xfrm>
          <a:prstGeom prst="rect">
            <a:avLst/>
          </a:prstGeom>
        </p:spPr>
      </p:pic>
      <p:sp>
        <p:nvSpPr>
          <p:cNvPr id="12" name="文本框 9"/>
          <p:cNvSpPr txBox="1">
            <a:spLocks noChangeArrowheads="1"/>
          </p:cNvSpPr>
          <p:nvPr/>
        </p:nvSpPr>
        <p:spPr bwMode="auto">
          <a:xfrm>
            <a:off x="1428728" y="229517"/>
            <a:ext cx="3357586" cy="359715"/>
          </a:xfrm>
          <a:prstGeom prst="rect">
            <a:avLst/>
          </a:prstGeom>
          <a:noFill/>
          <a:ln w="9525">
            <a:noFill/>
            <a:miter lim="800000"/>
          </a:ln>
        </p:spPr>
        <p:txBody>
          <a:bodyPr wrap="square" lIns="51435" tIns="25718" rIns="51435" bIns="25718">
            <a:spAutoFit/>
          </a:bodyPr>
          <a:lstStyle/>
          <a:p>
            <a:pPr>
              <a:defRPr/>
            </a:pPr>
            <a:r>
              <a:rPr lang="zh-CN" altLang="en-US" sz="2000" b="1" dirty="0" smtClean="0">
                <a:solidFill>
                  <a:srgbClr val="C00000"/>
                </a:solidFill>
                <a:latin typeface="思源黑体" pitchFamily="34" charset="-122"/>
                <a:ea typeface="思源黑体" pitchFamily="34" charset="-122"/>
                <a:cs typeface="微软雅黑" panose="020B0503020204020204" pitchFamily="34" charset="-122"/>
                <a:sym typeface="+mn-ea"/>
              </a:rPr>
              <a:t>团队角色分析</a:t>
            </a:r>
            <a:endParaRPr lang="zh-CN" altLang="en-US" sz="2000" b="1" dirty="0">
              <a:solidFill>
                <a:srgbClr val="C00000"/>
              </a:solidFill>
              <a:latin typeface="Franklin Gothic Medium" panose="020B0603020102020204" pitchFamily="34" charset="0"/>
              <a:ea typeface="思源黑体" pitchFamily="34" charset="-122"/>
            </a:endParaRPr>
          </a:p>
        </p:txBody>
      </p:sp>
      <p:sp>
        <p:nvSpPr>
          <p:cNvPr id="80" name="矩形 79"/>
          <p:cNvSpPr/>
          <p:nvPr/>
        </p:nvSpPr>
        <p:spPr>
          <a:xfrm>
            <a:off x="3786182" y="2686953"/>
            <a:ext cx="4372873" cy="1384995"/>
          </a:xfrm>
          <a:prstGeom prst="rect">
            <a:avLst/>
          </a:prstGeom>
        </p:spPr>
        <p:txBody>
          <a:bodyPr wrap="square">
            <a:spAutoFit/>
          </a:bodyPr>
          <a:lstStyle/>
          <a:p>
            <a:pPr>
              <a:lnSpc>
                <a:spcPct val="150000"/>
              </a:lnSpc>
              <a:spcBef>
                <a:spcPct val="0"/>
              </a:spcBef>
              <a:buSzPct val="100000"/>
            </a:pPr>
            <a:r>
              <a:rPr lang="zh-CN" altLang="en-US" sz="1400" dirty="0" smtClean="0">
                <a:latin typeface="Tahoma" panose="020B0604030504040204" pitchFamily="34" charset="0"/>
                <a:ea typeface="思源黑体" pitchFamily="34" charset="-122"/>
              </a:rPr>
              <a:t>每个人的角色特征是长期养成的，不能断言哪一种角色类型就是绝对好或绝对坏，作为领导者应该允许不同角色特征的存在，接受人与人不同的事实，并尊重别人的不同。</a:t>
            </a:r>
            <a:endParaRPr lang="zh-CN" altLang="en-US" sz="1400" dirty="0">
              <a:latin typeface="Tahoma" panose="020B0604030504040204" pitchFamily="34" charset="0"/>
              <a:ea typeface="思源黑体" pitchFamily="34" charset="-122"/>
            </a:endParaRPr>
          </a:p>
        </p:txBody>
      </p:sp>
      <p:pic>
        <p:nvPicPr>
          <p:cNvPr id="81" name="Picture 5"/>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357290" y="3195088"/>
            <a:ext cx="1782498" cy="137692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2" name="Picture 4"/>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1357290" y="1357304"/>
            <a:ext cx="1782498" cy="137634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mc:Choice xmlns:p14="http://schemas.microsoft.com/office/powerpoint/2010/main" xmlns="" Requires="p14">
      <p:transition spd="med" p14:dur="700" advClick="0" advTm="3000">
        <p:fade/>
      </p:transition>
    </mc:Choice>
    <mc:Fallback>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500"/>
                                        <p:tgtEl>
                                          <p:spTgt spid="2"/>
                                        </p:tgtEl>
                                      </p:cBhvr>
                                    </p:animEffect>
                                  </p:childTnLst>
                                </p:cTn>
                              </p:par>
                              <p:par>
                                <p:cTn id="27" presetID="10" presetClass="entr" presetSubtype="0" fill="hold" nodeType="withEffect">
                                  <p:stCondLst>
                                    <p:cond delay="1500"/>
                                  </p:stCondLst>
                                  <p:childTnLst>
                                    <p:set>
                                      <p:cBhvr>
                                        <p:cTn id="28" dur="1" fill="hold">
                                          <p:stCondLst>
                                            <p:cond delay="0"/>
                                          </p:stCondLst>
                                        </p:cTn>
                                        <p:tgtEl>
                                          <p:spTgt spid="82"/>
                                        </p:tgtEl>
                                        <p:attrNameLst>
                                          <p:attrName>style.visibility</p:attrName>
                                        </p:attrNameLst>
                                      </p:cBhvr>
                                      <p:to>
                                        <p:strVal val="visible"/>
                                      </p:to>
                                    </p:set>
                                    <p:animEffect transition="in" filter="fade">
                                      <p:cBhvr>
                                        <p:cTn id="29" dur="500"/>
                                        <p:tgtEl>
                                          <p:spTgt spid="82"/>
                                        </p:tgtEl>
                                      </p:cBhvr>
                                    </p:animEffect>
                                  </p:childTnLst>
                                </p:cTn>
                              </p:par>
                              <p:par>
                                <p:cTn id="30" presetID="10" presetClass="entr" presetSubtype="0" fill="hold" nodeType="withEffect">
                                  <p:stCondLst>
                                    <p:cond delay="1500"/>
                                  </p:stCondLst>
                                  <p:childTnLst>
                                    <p:set>
                                      <p:cBhvr>
                                        <p:cTn id="31" dur="1" fill="hold">
                                          <p:stCondLst>
                                            <p:cond delay="0"/>
                                          </p:stCondLst>
                                        </p:cTn>
                                        <p:tgtEl>
                                          <p:spTgt spid="81"/>
                                        </p:tgtEl>
                                        <p:attrNameLst>
                                          <p:attrName>style.visibility</p:attrName>
                                        </p:attrNameLst>
                                      </p:cBhvr>
                                      <p:to>
                                        <p:strVal val="visible"/>
                                      </p:to>
                                    </p:set>
                                    <p:animEffect transition="in" filter="fade">
                                      <p:cBhvr>
                                        <p:cTn id="32" dur="500"/>
                                        <p:tgtEl>
                                          <p:spTgt spid="81"/>
                                        </p:tgtEl>
                                      </p:cBhvr>
                                    </p:animEffect>
                                  </p:childTnLst>
                                </p:cTn>
                              </p:par>
                              <p:par>
                                <p:cTn id="33" presetID="8" presetClass="emph" presetSubtype="0" fill="hold" nodeType="withEffect">
                                  <p:stCondLst>
                                    <p:cond delay="1500"/>
                                  </p:stCondLst>
                                  <p:childTnLst>
                                    <p:animRot by="21600000">
                                      <p:cBhvr>
                                        <p:cTn id="34" dur="500" fill="hold"/>
                                        <p:tgtEl>
                                          <p:spTgt spid="82"/>
                                        </p:tgtEl>
                                        <p:attrNameLst>
                                          <p:attrName>r</p:attrName>
                                        </p:attrNameLst>
                                      </p:cBhvr>
                                    </p:animRot>
                                  </p:childTnLst>
                                </p:cTn>
                              </p:par>
                              <p:par>
                                <p:cTn id="35" presetID="8" presetClass="emph" presetSubtype="0" fill="hold" nodeType="withEffect">
                                  <p:stCondLst>
                                    <p:cond delay="1500"/>
                                  </p:stCondLst>
                                  <p:childTnLst>
                                    <p:animRot by="21600000">
                                      <p:cBhvr>
                                        <p:cTn id="36" dur="500" fill="hold"/>
                                        <p:tgtEl>
                                          <p:spTgt spid="81"/>
                                        </p:tgtEl>
                                        <p:attrNameLst>
                                          <p:attrName>r</p:attrName>
                                        </p:attrNameLst>
                                      </p:cBhvr>
                                    </p:animRot>
                                  </p:childTnLst>
                                </p:cTn>
                              </p:par>
                              <p:par>
                                <p:cTn id="37" presetID="2" presetClass="entr" presetSubtype="6" fill="hold" nodeType="withEffect">
                                  <p:stCondLst>
                                    <p:cond delay="1500"/>
                                  </p:stCondLst>
                                  <p:childTnLst>
                                    <p:set>
                                      <p:cBhvr>
                                        <p:cTn id="38" dur="1" fill="hold">
                                          <p:stCondLst>
                                            <p:cond delay="0"/>
                                          </p:stCondLst>
                                        </p:cTn>
                                        <p:tgtEl>
                                          <p:spTgt spid="82"/>
                                        </p:tgtEl>
                                        <p:attrNameLst>
                                          <p:attrName>style.visibility</p:attrName>
                                        </p:attrNameLst>
                                      </p:cBhvr>
                                      <p:to>
                                        <p:strVal val="visible"/>
                                      </p:to>
                                    </p:set>
                                    <p:anim calcmode="lin" valueType="num">
                                      <p:cBhvr additive="base">
                                        <p:cTn id="39" dur="500" fill="hold"/>
                                        <p:tgtEl>
                                          <p:spTgt spid="82"/>
                                        </p:tgtEl>
                                        <p:attrNameLst>
                                          <p:attrName>ppt_x</p:attrName>
                                        </p:attrNameLst>
                                      </p:cBhvr>
                                      <p:tavLst>
                                        <p:tav tm="0">
                                          <p:val>
                                            <p:strVal val="1+#ppt_w/2"/>
                                          </p:val>
                                        </p:tav>
                                        <p:tav tm="100000">
                                          <p:val>
                                            <p:strVal val="#ppt_x"/>
                                          </p:val>
                                        </p:tav>
                                      </p:tavLst>
                                    </p:anim>
                                    <p:anim calcmode="lin" valueType="num">
                                      <p:cBhvr additive="base">
                                        <p:cTn id="40" dur="500" fill="hold"/>
                                        <p:tgtEl>
                                          <p:spTgt spid="82"/>
                                        </p:tgtEl>
                                        <p:attrNameLst>
                                          <p:attrName>ppt_y</p:attrName>
                                        </p:attrNameLst>
                                      </p:cBhvr>
                                      <p:tavLst>
                                        <p:tav tm="0">
                                          <p:val>
                                            <p:strVal val="1+#ppt_h/2"/>
                                          </p:val>
                                        </p:tav>
                                        <p:tav tm="100000">
                                          <p:val>
                                            <p:strVal val="#ppt_y"/>
                                          </p:val>
                                        </p:tav>
                                      </p:tavLst>
                                    </p:anim>
                                  </p:childTnLst>
                                </p:cTn>
                              </p:par>
                              <p:par>
                                <p:cTn id="41" presetID="2" presetClass="entr" presetSubtype="2" fill="hold" nodeType="withEffect">
                                  <p:stCondLst>
                                    <p:cond delay="1500"/>
                                  </p:stCondLst>
                                  <p:childTnLst>
                                    <p:set>
                                      <p:cBhvr>
                                        <p:cTn id="42" dur="1" fill="hold">
                                          <p:stCondLst>
                                            <p:cond delay="0"/>
                                          </p:stCondLst>
                                        </p:cTn>
                                        <p:tgtEl>
                                          <p:spTgt spid="81"/>
                                        </p:tgtEl>
                                        <p:attrNameLst>
                                          <p:attrName>style.visibility</p:attrName>
                                        </p:attrNameLst>
                                      </p:cBhvr>
                                      <p:to>
                                        <p:strVal val="visible"/>
                                      </p:to>
                                    </p:set>
                                    <p:anim calcmode="lin" valueType="num">
                                      <p:cBhvr additive="base">
                                        <p:cTn id="43" dur="500" fill="hold"/>
                                        <p:tgtEl>
                                          <p:spTgt spid="81"/>
                                        </p:tgtEl>
                                        <p:attrNameLst>
                                          <p:attrName>ppt_x</p:attrName>
                                        </p:attrNameLst>
                                      </p:cBhvr>
                                      <p:tavLst>
                                        <p:tav tm="0">
                                          <p:val>
                                            <p:strVal val="1+#ppt_w/2"/>
                                          </p:val>
                                        </p:tav>
                                        <p:tav tm="100000">
                                          <p:val>
                                            <p:strVal val="#ppt_x"/>
                                          </p:val>
                                        </p:tav>
                                      </p:tavLst>
                                    </p:anim>
                                    <p:anim calcmode="lin" valueType="num">
                                      <p:cBhvr additive="base">
                                        <p:cTn id="44"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 name="Picture 2" descr="C:\Users\Administrator\Desktop\11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4760" y="4120437"/>
            <a:ext cx="9176075" cy="233511"/>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sp>
        <p:nvSpPr>
          <p:cNvPr id="56" name="矩形 55"/>
          <p:cNvSpPr/>
          <p:nvPr/>
        </p:nvSpPr>
        <p:spPr>
          <a:xfrm>
            <a:off x="1" y="1535108"/>
            <a:ext cx="5143503" cy="149111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8" name="TextBox 57"/>
          <p:cNvSpPr txBox="1"/>
          <p:nvPr/>
        </p:nvSpPr>
        <p:spPr>
          <a:xfrm>
            <a:off x="-71470" y="1815509"/>
            <a:ext cx="5072066" cy="684803"/>
          </a:xfrm>
          <a:prstGeom prst="rect">
            <a:avLst/>
          </a:prstGeom>
          <a:noFill/>
        </p:spPr>
        <p:txBody>
          <a:bodyPr wrap="square" lIns="68580" tIns="34290" rIns="68580" bIns="34290" rtlCol="0">
            <a:spAutoFit/>
          </a:bodyPr>
          <a:lstStyle/>
          <a:p>
            <a:pPr algn="ctr"/>
            <a:r>
              <a:rPr lang="zh-CN" altLang="en-US" sz="4000" b="1" smtClean="0">
                <a:solidFill>
                  <a:schemeClr val="bg1"/>
                </a:solidFill>
                <a:latin typeface="微软雅黑" pitchFamily="34" charset="-122"/>
                <a:ea typeface="微软雅黑" pitchFamily="34" charset="-122"/>
              </a:rPr>
              <a:t>谢谢您的欣赏</a:t>
            </a:r>
            <a:endParaRPr lang="zh-CN" altLang="en-US" sz="4000" b="1" dirty="0">
              <a:solidFill>
                <a:schemeClr val="bg1"/>
              </a:solidFill>
              <a:latin typeface="微软雅黑" pitchFamily="34" charset="-122"/>
              <a:ea typeface="微软雅黑" pitchFamily="34" charset="-122"/>
            </a:endParaRPr>
          </a:p>
        </p:txBody>
      </p:sp>
      <p:sp>
        <p:nvSpPr>
          <p:cNvPr id="59" name="标题 4"/>
          <p:cNvSpPr txBox="1"/>
          <p:nvPr/>
        </p:nvSpPr>
        <p:spPr>
          <a:xfrm>
            <a:off x="1000100" y="2524649"/>
            <a:ext cx="2807581" cy="276590"/>
          </a:xfrm>
          <a:prstGeom prst="rect">
            <a:avLst/>
          </a:prstGeom>
        </p:spPr>
        <p:txBody>
          <a:bodyPr vert="horz" lIns="68580" tIns="34290" rIns="68580" bIns="3429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1200" dirty="0" smtClean="0">
                <a:solidFill>
                  <a:schemeClr val="bg1"/>
                </a:solidFill>
                <a:latin typeface="微软雅黑" panose="020B0503020204020204" pitchFamily="34" charset="-122"/>
                <a:ea typeface="微软雅黑" panose="020B0503020204020204" pitchFamily="34" charset="-122"/>
              </a:rPr>
              <a:t>简洁实用</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适用于初创企业</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团队管理等</a:t>
            </a:r>
          </a:p>
        </p:txBody>
      </p:sp>
      <p:grpSp>
        <p:nvGrpSpPr>
          <p:cNvPr id="2" name="组合 59"/>
          <p:cNvGrpSpPr/>
          <p:nvPr/>
        </p:nvGrpSpPr>
        <p:grpSpPr>
          <a:xfrm>
            <a:off x="643346" y="3226994"/>
            <a:ext cx="701895" cy="702078"/>
            <a:chOff x="1677608" y="2996952"/>
            <a:chExt cx="1395643" cy="1395643"/>
          </a:xfrm>
        </p:grpSpPr>
        <p:sp>
          <p:nvSpPr>
            <p:cNvPr id="61"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FA783A"/>
                </a:solidFill>
              </a:endParaRPr>
            </a:p>
          </p:txBody>
        </p:sp>
        <p:sp>
          <p:nvSpPr>
            <p:cNvPr id="62" name="Oval 29"/>
            <p:cNvSpPr>
              <a:spLocks noChangeAspect="1"/>
            </p:cNvSpPr>
            <p:nvPr/>
          </p:nvSpPr>
          <p:spPr>
            <a:xfrm>
              <a:off x="1850114" y="3169458"/>
              <a:ext cx="1050630" cy="1050630"/>
            </a:xfrm>
            <a:prstGeom prst="ellipse">
              <a:avLst/>
            </a:prstGeom>
            <a:solidFill>
              <a:srgbClr val="C00000"/>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63" name="KSO_Shape"/>
          <p:cNvSpPr/>
          <p:nvPr/>
        </p:nvSpPr>
        <p:spPr bwMode="auto">
          <a:xfrm>
            <a:off x="824680" y="3480053"/>
            <a:ext cx="339227" cy="232996"/>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grpSp>
        <p:nvGrpSpPr>
          <p:cNvPr id="3" name="组合 63"/>
          <p:cNvGrpSpPr/>
          <p:nvPr/>
        </p:nvGrpSpPr>
        <p:grpSpPr>
          <a:xfrm>
            <a:off x="1399233" y="3226994"/>
            <a:ext cx="701895" cy="702078"/>
            <a:chOff x="1677608" y="2996952"/>
            <a:chExt cx="1395643" cy="1395643"/>
          </a:xfrm>
        </p:grpSpPr>
        <p:sp>
          <p:nvSpPr>
            <p:cNvPr id="65"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FA783A"/>
                </a:solidFill>
              </a:endParaRPr>
            </a:p>
          </p:txBody>
        </p:sp>
        <p:sp>
          <p:nvSpPr>
            <p:cNvPr id="66" name="Oval 29"/>
            <p:cNvSpPr>
              <a:spLocks noChangeAspect="1"/>
            </p:cNvSpPr>
            <p:nvPr/>
          </p:nvSpPr>
          <p:spPr>
            <a:xfrm>
              <a:off x="1850114" y="3169458"/>
              <a:ext cx="1050630" cy="1050630"/>
            </a:xfrm>
            <a:prstGeom prst="ellipse">
              <a:avLst/>
            </a:prstGeom>
            <a:solidFill>
              <a:srgbClr val="C00000"/>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67" name="KSO_Shape"/>
          <p:cNvSpPr/>
          <p:nvPr/>
        </p:nvSpPr>
        <p:spPr bwMode="auto">
          <a:xfrm>
            <a:off x="1620752" y="3476786"/>
            <a:ext cx="300647" cy="236262"/>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grpSp>
        <p:nvGrpSpPr>
          <p:cNvPr id="4" name="组合 67"/>
          <p:cNvGrpSpPr/>
          <p:nvPr/>
        </p:nvGrpSpPr>
        <p:grpSpPr>
          <a:xfrm>
            <a:off x="2155121" y="3226994"/>
            <a:ext cx="701895" cy="702078"/>
            <a:chOff x="1677608" y="2996952"/>
            <a:chExt cx="1395643" cy="1395643"/>
          </a:xfrm>
        </p:grpSpPr>
        <p:sp>
          <p:nvSpPr>
            <p:cNvPr id="6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FA783A"/>
                </a:solidFill>
              </a:endParaRPr>
            </a:p>
          </p:txBody>
        </p:sp>
        <p:sp>
          <p:nvSpPr>
            <p:cNvPr id="70" name="Oval 29"/>
            <p:cNvSpPr>
              <a:spLocks noChangeAspect="1"/>
            </p:cNvSpPr>
            <p:nvPr/>
          </p:nvSpPr>
          <p:spPr>
            <a:xfrm>
              <a:off x="1850114" y="3169458"/>
              <a:ext cx="1050630" cy="1050630"/>
            </a:xfrm>
            <a:prstGeom prst="ellipse">
              <a:avLst/>
            </a:prstGeom>
            <a:solidFill>
              <a:srgbClr val="C00000"/>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71" name="KSO_Shape"/>
          <p:cNvSpPr/>
          <p:nvPr/>
        </p:nvSpPr>
        <p:spPr bwMode="auto">
          <a:xfrm>
            <a:off x="2347402" y="3448767"/>
            <a:ext cx="299966" cy="297044"/>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grpSp>
        <p:nvGrpSpPr>
          <p:cNvPr id="5" name="组合 71"/>
          <p:cNvGrpSpPr/>
          <p:nvPr/>
        </p:nvGrpSpPr>
        <p:grpSpPr>
          <a:xfrm>
            <a:off x="2911008" y="3226994"/>
            <a:ext cx="701895" cy="702078"/>
            <a:chOff x="1677608" y="2996952"/>
            <a:chExt cx="1395643" cy="1395643"/>
          </a:xfrm>
        </p:grpSpPr>
        <p:sp>
          <p:nvSpPr>
            <p:cNvPr id="7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FA783A"/>
                </a:solidFill>
              </a:endParaRPr>
            </a:p>
          </p:txBody>
        </p:sp>
        <p:sp>
          <p:nvSpPr>
            <p:cNvPr id="74" name="Oval 29"/>
            <p:cNvSpPr>
              <a:spLocks noChangeAspect="1"/>
            </p:cNvSpPr>
            <p:nvPr/>
          </p:nvSpPr>
          <p:spPr>
            <a:xfrm>
              <a:off x="1850114" y="3169458"/>
              <a:ext cx="1050630" cy="1050630"/>
            </a:xfrm>
            <a:prstGeom prst="ellipse">
              <a:avLst/>
            </a:prstGeom>
            <a:solidFill>
              <a:srgbClr val="C00000"/>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75" name="KSO_Shape"/>
          <p:cNvSpPr/>
          <p:nvPr/>
        </p:nvSpPr>
        <p:spPr bwMode="auto">
          <a:xfrm>
            <a:off x="3132527" y="3455515"/>
            <a:ext cx="302904" cy="257534"/>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dirty="0">
              <a:solidFill>
                <a:srgbClr val="1C666E"/>
              </a:solidFill>
              <a:ea typeface="宋体" panose="02010600030101010101" pitchFamily="2" charset="-122"/>
            </a:endParaRPr>
          </a:p>
        </p:txBody>
      </p:sp>
      <p:grpSp>
        <p:nvGrpSpPr>
          <p:cNvPr id="6" name="组合 75"/>
          <p:cNvGrpSpPr/>
          <p:nvPr/>
        </p:nvGrpSpPr>
        <p:grpSpPr>
          <a:xfrm>
            <a:off x="3655791" y="3226994"/>
            <a:ext cx="701895" cy="702078"/>
            <a:chOff x="1677608" y="2996952"/>
            <a:chExt cx="1395643" cy="1395643"/>
          </a:xfrm>
        </p:grpSpPr>
        <p:sp>
          <p:nvSpPr>
            <p:cNvPr id="77"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FA783A"/>
                </a:solidFill>
              </a:endParaRPr>
            </a:p>
          </p:txBody>
        </p:sp>
        <p:sp>
          <p:nvSpPr>
            <p:cNvPr id="78" name="Oval 29"/>
            <p:cNvSpPr>
              <a:spLocks noChangeAspect="1"/>
            </p:cNvSpPr>
            <p:nvPr/>
          </p:nvSpPr>
          <p:spPr>
            <a:xfrm>
              <a:off x="1850114" y="3169458"/>
              <a:ext cx="1050630" cy="1050630"/>
            </a:xfrm>
            <a:prstGeom prst="ellipse">
              <a:avLst/>
            </a:prstGeom>
            <a:solidFill>
              <a:srgbClr val="C00000"/>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FA783A"/>
                  </a:solidFill>
                  <a:effectLst>
                    <a:outerShdw blurRad="38100" dist="38100" dir="2700000" algn="tl">
                      <a:srgbClr val="000000">
                        <a:alpha val="43137"/>
                      </a:srgbClr>
                    </a:outerShdw>
                  </a:effectLst>
                  <a:latin typeface="DIN-BoldItalic" pitchFamily="50" charset="0"/>
                </a:rPr>
                <a:t></a:t>
              </a:r>
            </a:p>
          </p:txBody>
        </p:sp>
      </p:grpSp>
      <p:sp>
        <p:nvSpPr>
          <p:cNvPr id="79" name="KSO_Shape"/>
          <p:cNvSpPr/>
          <p:nvPr/>
        </p:nvSpPr>
        <p:spPr bwMode="auto">
          <a:xfrm>
            <a:off x="3879561" y="3470010"/>
            <a:ext cx="265095" cy="254558"/>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pic>
        <p:nvPicPr>
          <p:cNvPr id="42" name="图片 41"/>
          <p:cNvPicPr>
            <a:picLocks noChangeAspect="1" noChangeArrowheads="1"/>
          </p:cNvPicPr>
          <p:nvPr/>
        </p:nvPicPr>
        <p:blipFill>
          <a:blip r:embed="rId4" cstate="print"/>
          <a:srcRect/>
          <a:stretch>
            <a:fillRect/>
          </a:stretch>
        </p:blipFill>
        <p:spPr bwMode="auto">
          <a:xfrm>
            <a:off x="4929190" y="-571522"/>
            <a:ext cx="4357718" cy="514353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1000"/>
                                        <p:tgtEl>
                                          <p:spTgt spid="81"/>
                                        </p:tgtEl>
                                      </p:cBhvr>
                                    </p:animEffect>
                                    <p:anim calcmode="lin" valueType="num">
                                      <p:cBhvr>
                                        <p:cTn id="8" dur="1000" fill="hold"/>
                                        <p:tgtEl>
                                          <p:spTgt spid="81"/>
                                        </p:tgtEl>
                                        <p:attrNameLst>
                                          <p:attrName>ppt_x</p:attrName>
                                        </p:attrNameLst>
                                      </p:cBhvr>
                                      <p:tavLst>
                                        <p:tav tm="0">
                                          <p:val>
                                            <p:strVal val="#ppt_x"/>
                                          </p:val>
                                        </p:tav>
                                        <p:tav tm="100000">
                                          <p:val>
                                            <p:strVal val="#ppt_x"/>
                                          </p:val>
                                        </p:tav>
                                      </p:tavLst>
                                    </p:anim>
                                    <p:anim calcmode="lin" valueType="num">
                                      <p:cBhvr>
                                        <p:cTn id="9" dur="1000" fill="hold"/>
                                        <p:tgtEl>
                                          <p:spTgt spid="81"/>
                                        </p:tgtEl>
                                        <p:attrNameLst>
                                          <p:attrName>ppt_y</p:attrName>
                                        </p:attrNameLst>
                                      </p:cBhvr>
                                      <p:tavLst>
                                        <p:tav tm="0">
                                          <p:val>
                                            <p:strVal val="#ppt_y+.1"/>
                                          </p:val>
                                        </p:tav>
                                        <p:tav tm="100000">
                                          <p:val>
                                            <p:strVal val="#ppt_y"/>
                                          </p:val>
                                        </p:tav>
                                      </p:tavLst>
                                    </p:anim>
                                  </p:childTnLst>
                                </p:cTn>
                              </p:par>
                              <p:par>
                                <p:cTn id="10" presetID="2" presetClass="entr" presetSubtype="8" fill="hold" grpId="0" nodeType="withEffect">
                                  <p:stCondLst>
                                    <p:cond delay="500"/>
                                  </p:stCondLst>
                                  <p:childTnLst>
                                    <p:set>
                                      <p:cBhvr>
                                        <p:cTn id="11" dur="1" fill="hold">
                                          <p:stCondLst>
                                            <p:cond delay="0"/>
                                          </p:stCondLst>
                                        </p:cTn>
                                        <p:tgtEl>
                                          <p:spTgt spid="56"/>
                                        </p:tgtEl>
                                        <p:attrNameLst>
                                          <p:attrName>style.visibility</p:attrName>
                                        </p:attrNameLst>
                                      </p:cBhvr>
                                      <p:to>
                                        <p:strVal val="visible"/>
                                      </p:to>
                                    </p:set>
                                    <p:anim calcmode="lin" valueType="num">
                                      <p:cBhvr additive="base">
                                        <p:cTn id="12" dur="500" fill="hold"/>
                                        <p:tgtEl>
                                          <p:spTgt spid="56"/>
                                        </p:tgtEl>
                                        <p:attrNameLst>
                                          <p:attrName>ppt_x</p:attrName>
                                        </p:attrNameLst>
                                      </p:cBhvr>
                                      <p:tavLst>
                                        <p:tav tm="0">
                                          <p:val>
                                            <p:strVal val="0-#ppt_w/2"/>
                                          </p:val>
                                        </p:tav>
                                        <p:tav tm="100000">
                                          <p:val>
                                            <p:strVal val="#ppt_x"/>
                                          </p:val>
                                        </p:tav>
                                      </p:tavLst>
                                    </p:anim>
                                    <p:anim calcmode="lin" valueType="num">
                                      <p:cBhvr additive="base">
                                        <p:cTn id="13" dur="500" fill="hold"/>
                                        <p:tgtEl>
                                          <p:spTgt spid="56"/>
                                        </p:tgtEl>
                                        <p:attrNameLst>
                                          <p:attrName>ppt_y</p:attrName>
                                        </p:attrNameLst>
                                      </p:cBhvr>
                                      <p:tavLst>
                                        <p:tav tm="0">
                                          <p:val>
                                            <p:strVal val="#ppt_y"/>
                                          </p:val>
                                        </p:tav>
                                        <p:tav tm="100000">
                                          <p:val>
                                            <p:strVal val="#ppt_y"/>
                                          </p:val>
                                        </p:tav>
                                      </p:tavLst>
                                    </p:anim>
                                  </p:childTnLst>
                                </p:cTn>
                              </p:par>
                            </p:childTnLst>
                          </p:cTn>
                        </p:par>
                        <p:par>
                          <p:cTn id="14" fill="hold">
                            <p:stCondLst>
                              <p:cond delay="115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58"/>
                                        </p:tgtEl>
                                        <p:attrNameLst>
                                          <p:attrName>style.visibility</p:attrName>
                                        </p:attrNameLst>
                                      </p:cBhvr>
                                      <p:to>
                                        <p:strVal val="visible"/>
                                      </p:to>
                                    </p:set>
                                    <p:anim calcmode="lin" valueType="num">
                                      <p:cBhvr>
                                        <p:cTn id="17"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8"/>
                                        </p:tgtEl>
                                        <p:attrNameLst>
                                          <p:attrName>ppt_y</p:attrName>
                                        </p:attrNameLst>
                                      </p:cBhvr>
                                      <p:tavLst>
                                        <p:tav tm="0">
                                          <p:val>
                                            <p:strVal val="#ppt_y"/>
                                          </p:val>
                                        </p:tav>
                                        <p:tav tm="100000">
                                          <p:val>
                                            <p:strVal val="#ppt_y"/>
                                          </p:val>
                                        </p:tav>
                                      </p:tavLst>
                                    </p:anim>
                                    <p:anim calcmode="lin" valueType="num">
                                      <p:cBhvr>
                                        <p:cTn id="19"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8"/>
                                        </p:tgtEl>
                                      </p:cBhvr>
                                    </p:animEffect>
                                  </p:childTnLst>
                                </p:cTn>
                              </p:par>
                            </p:childTnLst>
                          </p:cTn>
                        </p:par>
                        <p:par>
                          <p:cTn id="22" fill="hold">
                            <p:stCondLst>
                              <p:cond delay="1900"/>
                            </p:stCondLst>
                            <p:childTnLst>
                              <p:par>
                                <p:cTn id="23" presetID="42" presetClass="entr" presetSubtype="0" fill="hold" grpId="0" nodeType="afterEffect">
                                  <p:stCondLst>
                                    <p:cond delay="0"/>
                                  </p:stCondLst>
                                  <p:childTnLst>
                                    <p:set>
                                      <p:cBhvr>
                                        <p:cTn id="24" dur="1" fill="hold">
                                          <p:stCondLst>
                                            <p:cond delay="0"/>
                                          </p:stCondLst>
                                        </p:cTn>
                                        <p:tgtEl>
                                          <p:spTgt spid="59"/>
                                        </p:tgtEl>
                                        <p:attrNameLst>
                                          <p:attrName>style.visibility</p:attrName>
                                        </p:attrNameLst>
                                      </p:cBhvr>
                                      <p:to>
                                        <p:strVal val="visible"/>
                                      </p:to>
                                    </p:set>
                                    <p:animEffect transition="in" filter="fade">
                                      <p:cBhvr>
                                        <p:cTn id="25" dur="1000"/>
                                        <p:tgtEl>
                                          <p:spTgt spid="59"/>
                                        </p:tgtEl>
                                      </p:cBhvr>
                                    </p:animEffect>
                                    <p:anim calcmode="lin" valueType="num">
                                      <p:cBhvr>
                                        <p:cTn id="26" dur="1000" fill="hold"/>
                                        <p:tgtEl>
                                          <p:spTgt spid="59"/>
                                        </p:tgtEl>
                                        <p:attrNameLst>
                                          <p:attrName>ppt_x</p:attrName>
                                        </p:attrNameLst>
                                      </p:cBhvr>
                                      <p:tavLst>
                                        <p:tav tm="0">
                                          <p:val>
                                            <p:strVal val="#ppt_x"/>
                                          </p:val>
                                        </p:tav>
                                        <p:tav tm="100000">
                                          <p:val>
                                            <p:strVal val="#ppt_x"/>
                                          </p:val>
                                        </p:tav>
                                      </p:tavLst>
                                    </p:anim>
                                    <p:anim calcmode="lin" valueType="num">
                                      <p:cBhvr>
                                        <p:cTn id="27" dur="1000" fill="hold"/>
                                        <p:tgtEl>
                                          <p:spTgt spid="59"/>
                                        </p:tgtEl>
                                        <p:attrNameLst>
                                          <p:attrName>ppt_y</p:attrName>
                                        </p:attrNameLst>
                                      </p:cBhvr>
                                      <p:tavLst>
                                        <p:tav tm="0">
                                          <p:val>
                                            <p:strVal val="#ppt_y+.1"/>
                                          </p:val>
                                        </p:tav>
                                        <p:tav tm="100000">
                                          <p:val>
                                            <p:strVal val="#ppt_y"/>
                                          </p:val>
                                        </p:tav>
                                      </p:tavLst>
                                    </p:anim>
                                  </p:childTnLst>
                                </p:cTn>
                              </p:par>
                              <p:par>
                                <p:cTn id="28" presetID="53" presetClass="entr" presetSubtype="16" fill="hold" nodeType="withEffect">
                                  <p:stCondLst>
                                    <p:cond delay="125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 fill="hold"/>
                                        <p:tgtEl>
                                          <p:spTgt spid="2"/>
                                        </p:tgtEl>
                                        <p:attrNameLst>
                                          <p:attrName>ppt_w</p:attrName>
                                        </p:attrNameLst>
                                      </p:cBhvr>
                                      <p:tavLst>
                                        <p:tav tm="0">
                                          <p:val>
                                            <p:fltVal val="0"/>
                                          </p:val>
                                        </p:tav>
                                        <p:tav tm="100000">
                                          <p:val>
                                            <p:strVal val="#ppt_w"/>
                                          </p:val>
                                        </p:tav>
                                      </p:tavLst>
                                    </p:anim>
                                    <p:anim calcmode="lin" valueType="num">
                                      <p:cBhvr>
                                        <p:cTn id="31" dur="500" fill="hold"/>
                                        <p:tgtEl>
                                          <p:spTgt spid="2"/>
                                        </p:tgtEl>
                                        <p:attrNameLst>
                                          <p:attrName>ppt_h</p:attrName>
                                        </p:attrNameLst>
                                      </p:cBhvr>
                                      <p:tavLst>
                                        <p:tav tm="0">
                                          <p:val>
                                            <p:fltVal val="0"/>
                                          </p:val>
                                        </p:tav>
                                        <p:tav tm="100000">
                                          <p:val>
                                            <p:strVal val="#ppt_h"/>
                                          </p:val>
                                        </p:tav>
                                      </p:tavLst>
                                    </p:anim>
                                    <p:animEffect transition="in" filter="fade">
                                      <p:cBhvr>
                                        <p:cTn id="32" dur="500"/>
                                        <p:tgtEl>
                                          <p:spTgt spid="2"/>
                                        </p:tgtEl>
                                      </p:cBhvr>
                                    </p:animEffect>
                                  </p:childTnLst>
                                </p:cTn>
                              </p:par>
                              <p:par>
                                <p:cTn id="33" presetID="53" presetClass="entr" presetSubtype="16" fill="hold" nodeType="withEffect">
                                  <p:stCondLst>
                                    <p:cond delay="1250"/>
                                  </p:stCondLst>
                                  <p:childTnLst>
                                    <p:set>
                                      <p:cBhvr>
                                        <p:cTn id="34" dur="1" fill="hold">
                                          <p:stCondLst>
                                            <p:cond delay="0"/>
                                          </p:stCondLst>
                                        </p:cTn>
                                        <p:tgtEl>
                                          <p:spTgt spid="3"/>
                                        </p:tgtEl>
                                        <p:attrNameLst>
                                          <p:attrName>style.visibility</p:attrName>
                                        </p:attrNameLst>
                                      </p:cBhvr>
                                      <p:to>
                                        <p:strVal val="visible"/>
                                      </p:to>
                                    </p:set>
                                    <p:anim calcmode="lin" valueType="num">
                                      <p:cBhvr>
                                        <p:cTn id="35" dur="500" fill="hold"/>
                                        <p:tgtEl>
                                          <p:spTgt spid="3"/>
                                        </p:tgtEl>
                                        <p:attrNameLst>
                                          <p:attrName>ppt_w</p:attrName>
                                        </p:attrNameLst>
                                      </p:cBhvr>
                                      <p:tavLst>
                                        <p:tav tm="0">
                                          <p:val>
                                            <p:fltVal val="0"/>
                                          </p:val>
                                        </p:tav>
                                        <p:tav tm="100000">
                                          <p:val>
                                            <p:strVal val="#ppt_w"/>
                                          </p:val>
                                        </p:tav>
                                      </p:tavLst>
                                    </p:anim>
                                    <p:anim calcmode="lin" valueType="num">
                                      <p:cBhvr>
                                        <p:cTn id="36" dur="500" fill="hold"/>
                                        <p:tgtEl>
                                          <p:spTgt spid="3"/>
                                        </p:tgtEl>
                                        <p:attrNameLst>
                                          <p:attrName>ppt_h</p:attrName>
                                        </p:attrNameLst>
                                      </p:cBhvr>
                                      <p:tavLst>
                                        <p:tav tm="0">
                                          <p:val>
                                            <p:fltVal val="0"/>
                                          </p:val>
                                        </p:tav>
                                        <p:tav tm="100000">
                                          <p:val>
                                            <p:strVal val="#ppt_h"/>
                                          </p:val>
                                        </p:tav>
                                      </p:tavLst>
                                    </p:anim>
                                    <p:animEffect transition="in" filter="fade">
                                      <p:cBhvr>
                                        <p:cTn id="37" dur="500"/>
                                        <p:tgtEl>
                                          <p:spTgt spid="3"/>
                                        </p:tgtEl>
                                      </p:cBhvr>
                                    </p:animEffect>
                                  </p:childTnLst>
                                </p:cTn>
                              </p:par>
                              <p:par>
                                <p:cTn id="38" presetID="53" presetClass="entr" presetSubtype="16" fill="hold" nodeType="withEffect">
                                  <p:stCondLst>
                                    <p:cond delay="125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Effect transition="in" filter="fade">
                                      <p:cBhvr>
                                        <p:cTn id="42" dur="500"/>
                                        <p:tgtEl>
                                          <p:spTgt spid="4"/>
                                        </p:tgtEl>
                                      </p:cBhvr>
                                    </p:animEffect>
                                  </p:childTnLst>
                                </p:cTn>
                              </p:par>
                              <p:par>
                                <p:cTn id="43" presetID="53" presetClass="entr" presetSubtype="16" fill="hold" nodeType="withEffect">
                                  <p:stCondLst>
                                    <p:cond delay="125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Effect transition="in" filter="fade">
                                      <p:cBhvr>
                                        <p:cTn id="47" dur="500"/>
                                        <p:tgtEl>
                                          <p:spTgt spid="5"/>
                                        </p:tgtEl>
                                      </p:cBhvr>
                                    </p:animEffect>
                                  </p:childTnLst>
                                </p:cTn>
                              </p:par>
                              <p:par>
                                <p:cTn id="48" presetID="53" presetClass="entr" presetSubtype="16" fill="hold" nodeType="withEffect">
                                  <p:stCondLst>
                                    <p:cond delay="125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Effect transition="in" filter="fade">
                                      <p:cBhvr>
                                        <p:cTn id="52" dur="500"/>
                                        <p:tgtEl>
                                          <p:spTgt spid="6"/>
                                        </p:tgtEl>
                                      </p:cBhvr>
                                    </p:animEffect>
                                  </p:childTnLst>
                                </p:cTn>
                              </p:par>
                              <p:par>
                                <p:cTn id="53" presetID="45" presetClass="entr" presetSubtype="0" fill="hold" grpId="0" nodeType="withEffect">
                                  <p:stCondLst>
                                    <p:cond delay="200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2000"/>
                                        <p:tgtEl>
                                          <p:spTgt spid="79"/>
                                        </p:tgtEl>
                                      </p:cBhvr>
                                    </p:animEffect>
                                    <p:anim calcmode="lin" valueType="num">
                                      <p:cBhvr>
                                        <p:cTn id="56" dur="2000" fill="hold"/>
                                        <p:tgtEl>
                                          <p:spTgt spid="79"/>
                                        </p:tgtEl>
                                        <p:attrNameLst>
                                          <p:attrName>ppt_w</p:attrName>
                                        </p:attrNameLst>
                                      </p:cBhvr>
                                      <p:tavLst>
                                        <p:tav tm="0" fmla="#ppt_w*sin(2.5*pi*$)">
                                          <p:val>
                                            <p:fltVal val="0"/>
                                          </p:val>
                                        </p:tav>
                                        <p:tav tm="100000">
                                          <p:val>
                                            <p:fltVal val="1"/>
                                          </p:val>
                                        </p:tav>
                                      </p:tavLst>
                                    </p:anim>
                                    <p:anim calcmode="lin" valueType="num">
                                      <p:cBhvr>
                                        <p:cTn id="57" dur="2000" fill="hold"/>
                                        <p:tgtEl>
                                          <p:spTgt spid="79"/>
                                        </p:tgtEl>
                                        <p:attrNameLst>
                                          <p:attrName>ppt_h</p:attrName>
                                        </p:attrNameLst>
                                      </p:cBhvr>
                                      <p:tavLst>
                                        <p:tav tm="0">
                                          <p:val>
                                            <p:strVal val="#ppt_h"/>
                                          </p:val>
                                        </p:tav>
                                        <p:tav tm="100000">
                                          <p:val>
                                            <p:strVal val="#ppt_h"/>
                                          </p:val>
                                        </p:tav>
                                      </p:tavLst>
                                    </p:anim>
                                  </p:childTnLst>
                                </p:cTn>
                              </p:par>
                              <p:par>
                                <p:cTn id="58" presetID="45" presetClass="entr" presetSubtype="0" fill="hold" grpId="0" nodeType="withEffect">
                                  <p:stCondLst>
                                    <p:cond delay="2000"/>
                                  </p:stCondLst>
                                  <p:childTnLst>
                                    <p:set>
                                      <p:cBhvr>
                                        <p:cTn id="59" dur="1" fill="hold">
                                          <p:stCondLst>
                                            <p:cond delay="0"/>
                                          </p:stCondLst>
                                        </p:cTn>
                                        <p:tgtEl>
                                          <p:spTgt spid="75"/>
                                        </p:tgtEl>
                                        <p:attrNameLst>
                                          <p:attrName>style.visibility</p:attrName>
                                        </p:attrNameLst>
                                      </p:cBhvr>
                                      <p:to>
                                        <p:strVal val="visible"/>
                                      </p:to>
                                    </p:set>
                                    <p:animEffect transition="in" filter="fade">
                                      <p:cBhvr>
                                        <p:cTn id="60" dur="2000"/>
                                        <p:tgtEl>
                                          <p:spTgt spid="75"/>
                                        </p:tgtEl>
                                      </p:cBhvr>
                                    </p:animEffect>
                                    <p:anim calcmode="lin" valueType="num">
                                      <p:cBhvr>
                                        <p:cTn id="61" dur="2000" fill="hold"/>
                                        <p:tgtEl>
                                          <p:spTgt spid="75"/>
                                        </p:tgtEl>
                                        <p:attrNameLst>
                                          <p:attrName>ppt_w</p:attrName>
                                        </p:attrNameLst>
                                      </p:cBhvr>
                                      <p:tavLst>
                                        <p:tav tm="0" fmla="#ppt_w*sin(2.5*pi*$)">
                                          <p:val>
                                            <p:fltVal val="0"/>
                                          </p:val>
                                        </p:tav>
                                        <p:tav tm="100000">
                                          <p:val>
                                            <p:fltVal val="1"/>
                                          </p:val>
                                        </p:tav>
                                      </p:tavLst>
                                    </p:anim>
                                    <p:anim calcmode="lin" valueType="num">
                                      <p:cBhvr>
                                        <p:cTn id="62" dur="2000" fill="hold"/>
                                        <p:tgtEl>
                                          <p:spTgt spid="75"/>
                                        </p:tgtEl>
                                        <p:attrNameLst>
                                          <p:attrName>ppt_h</p:attrName>
                                        </p:attrNameLst>
                                      </p:cBhvr>
                                      <p:tavLst>
                                        <p:tav tm="0">
                                          <p:val>
                                            <p:strVal val="#ppt_h"/>
                                          </p:val>
                                        </p:tav>
                                        <p:tav tm="100000">
                                          <p:val>
                                            <p:strVal val="#ppt_h"/>
                                          </p:val>
                                        </p:tav>
                                      </p:tavLst>
                                    </p:anim>
                                  </p:childTnLst>
                                </p:cTn>
                              </p:par>
                              <p:par>
                                <p:cTn id="63" presetID="45" presetClass="entr" presetSubtype="0" fill="hold" grpId="0" nodeType="withEffect">
                                  <p:stCondLst>
                                    <p:cond delay="2000"/>
                                  </p:stCondLst>
                                  <p:childTnLst>
                                    <p:set>
                                      <p:cBhvr>
                                        <p:cTn id="64" dur="1" fill="hold">
                                          <p:stCondLst>
                                            <p:cond delay="0"/>
                                          </p:stCondLst>
                                        </p:cTn>
                                        <p:tgtEl>
                                          <p:spTgt spid="71"/>
                                        </p:tgtEl>
                                        <p:attrNameLst>
                                          <p:attrName>style.visibility</p:attrName>
                                        </p:attrNameLst>
                                      </p:cBhvr>
                                      <p:to>
                                        <p:strVal val="visible"/>
                                      </p:to>
                                    </p:set>
                                    <p:animEffect transition="in" filter="fade">
                                      <p:cBhvr>
                                        <p:cTn id="65" dur="2000"/>
                                        <p:tgtEl>
                                          <p:spTgt spid="71"/>
                                        </p:tgtEl>
                                      </p:cBhvr>
                                    </p:animEffect>
                                    <p:anim calcmode="lin" valueType="num">
                                      <p:cBhvr>
                                        <p:cTn id="66" dur="2000" fill="hold"/>
                                        <p:tgtEl>
                                          <p:spTgt spid="71"/>
                                        </p:tgtEl>
                                        <p:attrNameLst>
                                          <p:attrName>ppt_w</p:attrName>
                                        </p:attrNameLst>
                                      </p:cBhvr>
                                      <p:tavLst>
                                        <p:tav tm="0" fmla="#ppt_w*sin(2.5*pi*$)">
                                          <p:val>
                                            <p:fltVal val="0"/>
                                          </p:val>
                                        </p:tav>
                                        <p:tav tm="100000">
                                          <p:val>
                                            <p:fltVal val="1"/>
                                          </p:val>
                                        </p:tav>
                                      </p:tavLst>
                                    </p:anim>
                                    <p:anim calcmode="lin" valueType="num">
                                      <p:cBhvr>
                                        <p:cTn id="67" dur="2000" fill="hold"/>
                                        <p:tgtEl>
                                          <p:spTgt spid="71"/>
                                        </p:tgtEl>
                                        <p:attrNameLst>
                                          <p:attrName>ppt_h</p:attrName>
                                        </p:attrNameLst>
                                      </p:cBhvr>
                                      <p:tavLst>
                                        <p:tav tm="0">
                                          <p:val>
                                            <p:strVal val="#ppt_h"/>
                                          </p:val>
                                        </p:tav>
                                        <p:tav tm="100000">
                                          <p:val>
                                            <p:strVal val="#ppt_h"/>
                                          </p:val>
                                        </p:tav>
                                      </p:tavLst>
                                    </p:anim>
                                  </p:childTnLst>
                                </p:cTn>
                              </p:par>
                              <p:par>
                                <p:cTn id="68" presetID="45" presetClass="entr" presetSubtype="0" fill="hold" grpId="0" nodeType="withEffect">
                                  <p:stCondLst>
                                    <p:cond delay="2000"/>
                                  </p:stCondLst>
                                  <p:childTnLst>
                                    <p:set>
                                      <p:cBhvr>
                                        <p:cTn id="69" dur="1" fill="hold">
                                          <p:stCondLst>
                                            <p:cond delay="0"/>
                                          </p:stCondLst>
                                        </p:cTn>
                                        <p:tgtEl>
                                          <p:spTgt spid="67"/>
                                        </p:tgtEl>
                                        <p:attrNameLst>
                                          <p:attrName>style.visibility</p:attrName>
                                        </p:attrNameLst>
                                      </p:cBhvr>
                                      <p:to>
                                        <p:strVal val="visible"/>
                                      </p:to>
                                    </p:set>
                                    <p:animEffect transition="in" filter="fade">
                                      <p:cBhvr>
                                        <p:cTn id="70" dur="2000"/>
                                        <p:tgtEl>
                                          <p:spTgt spid="67"/>
                                        </p:tgtEl>
                                      </p:cBhvr>
                                    </p:animEffect>
                                    <p:anim calcmode="lin" valueType="num">
                                      <p:cBhvr>
                                        <p:cTn id="71" dur="2000" fill="hold"/>
                                        <p:tgtEl>
                                          <p:spTgt spid="67"/>
                                        </p:tgtEl>
                                        <p:attrNameLst>
                                          <p:attrName>ppt_w</p:attrName>
                                        </p:attrNameLst>
                                      </p:cBhvr>
                                      <p:tavLst>
                                        <p:tav tm="0" fmla="#ppt_w*sin(2.5*pi*$)">
                                          <p:val>
                                            <p:fltVal val="0"/>
                                          </p:val>
                                        </p:tav>
                                        <p:tav tm="100000">
                                          <p:val>
                                            <p:fltVal val="1"/>
                                          </p:val>
                                        </p:tav>
                                      </p:tavLst>
                                    </p:anim>
                                    <p:anim calcmode="lin" valueType="num">
                                      <p:cBhvr>
                                        <p:cTn id="72" dur="2000" fill="hold"/>
                                        <p:tgtEl>
                                          <p:spTgt spid="67"/>
                                        </p:tgtEl>
                                        <p:attrNameLst>
                                          <p:attrName>ppt_h</p:attrName>
                                        </p:attrNameLst>
                                      </p:cBhvr>
                                      <p:tavLst>
                                        <p:tav tm="0">
                                          <p:val>
                                            <p:strVal val="#ppt_h"/>
                                          </p:val>
                                        </p:tav>
                                        <p:tav tm="100000">
                                          <p:val>
                                            <p:strVal val="#ppt_h"/>
                                          </p:val>
                                        </p:tav>
                                      </p:tavLst>
                                    </p:anim>
                                  </p:childTnLst>
                                </p:cTn>
                              </p:par>
                              <p:par>
                                <p:cTn id="73" presetID="45" presetClass="entr" presetSubtype="0" fill="hold" grpId="0" nodeType="withEffect">
                                  <p:stCondLst>
                                    <p:cond delay="2000"/>
                                  </p:stCondLst>
                                  <p:childTnLst>
                                    <p:set>
                                      <p:cBhvr>
                                        <p:cTn id="74" dur="1" fill="hold">
                                          <p:stCondLst>
                                            <p:cond delay="0"/>
                                          </p:stCondLst>
                                        </p:cTn>
                                        <p:tgtEl>
                                          <p:spTgt spid="63"/>
                                        </p:tgtEl>
                                        <p:attrNameLst>
                                          <p:attrName>style.visibility</p:attrName>
                                        </p:attrNameLst>
                                      </p:cBhvr>
                                      <p:to>
                                        <p:strVal val="visible"/>
                                      </p:to>
                                    </p:set>
                                    <p:animEffect transition="in" filter="fade">
                                      <p:cBhvr>
                                        <p:cTn id="75" dur="2000"/>
                                        <p:tgtEl>
                                          <p:spTgt spid="63"/>
                                        </p:tgtEl>
                                      </p:cBhvr>
                                    </p:animEffect>
                                    <p:anim calcmode="lin" valueType="num">
                                      <p:cBhvr>
                                        <p:cTn id="76" dur="2000" fill="hold"/>
                                        <p:tgtEl>
                                          <p:spTgt spid="63"/>
                                        </p:tgtEl>
                                        <p:attrNameLst>
                                          <p:attrName>ppt_w</p:attrName>
                                        </p:attrNameLst>
                                      </p:cBhvr>
                                      <p:tavLst>
                                        <p:tav tm="0" fmla="#ppt_w*sin(2.5*pi*$)">
                                          <p:val>
                                            <p:fltVal val="0"/>
                                          </p:val>
                                        </p:tav>
                                        <p:tav tm="100000">
                                          <p:val>
                                            <p:fltVal val="1"/>
                                          </p:val>
                                        </p:tav>
                                      </p:tavLst>
                                    </p:anim>
                                    <p:anim calcmode="lin" valueType="num">
                                      <p:cBhvr>
                                        <p:cTn id="77" dur="2000" fill="hold"/>
                                        <p:tgtEl>
                                          <p:spTgt spid="63"/>
                                        </p:tgtEl>
                                        <p:attrNameLst>
                                          <p:attrName>ppt_h</p:attrName>
                                        </p:attrNameLst>
                                      </p:cBhvr>
                                      <p:tavLst>
                                        <p:tav tm="0">
                                          <p:val>
                                            <p:strVal val="#ppt_h"/>
                                          </p:val>
                                        </p:tav>
                                        <p:tav tm="100000">
                                          <p:val>
                                            <p:strVal val="#ppt_h"/>
                                          </p:val>
                                        </p:tav>
                                      </p:tavLst>
                                    </p:anim>
                                  </p:childTnLst>
                                </p:cTn>
                              </p:par>
                            </p:childTnLst>
                          </p:cTn>
                        </p:par>
                        <p:par>
                          <p:cTn id="78" fill="hold">
                            <p:stCondLst>
                              <p:cond delay="5900"/>
                            </p:stCondLst>
                            <p:childTnLst>
                              <p:par>
                                <p:cTn id="79" presetID="16" presetClass="entr" presetSubtype="21" fill="hold" nodeType="afterEffect">
                                  <p:stCondLst>
                                    <p:cond delay="0"/>
                                  </p:stCondLst>
                                  <p:childTnLst>
                                    <p:set>
                                      <p:cBhvr>
                                        <p:cTn id="80" dur="1" fill="hold">
                                          <p:stCondLst>
                                            <p:cond delay="0"/>
                                          </p:stCondLst>
                                        </p:cTn>
                                        <p:tgtEl>
                                          <p:spTgt spid="42"/>
                                        </p:tgtEl>
                                        <p:attrNameLst>
                                          <p:attrName>style.visibility</p:attrName>
                                        </p:attrNameLst>
                                      </p:cBhvr>
                                      <p:to>
                                        <p:strVal val="visible"/>
                                      </p:to>
                                    </p:set>
                                    <p:animEffect transition="in" filter="barn(inVertical)">
                                      <p:cBhvr>
                                        <p:cTn id="8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8" grpId="0"/>
      <p:bldP spid="59" grpId="0"/>
      <p:bldP spid="63" grpId="0" animBg="1"/>
      <p:bldP spid="67" grpId="0" animBg="1"/>
      <p:bldP spid="71" grpId="0" animBg="1"/>
      <p:bldP spid="75" grpId="0" animBg="1"/>
      <p:bldP spid="7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219094023"/>
  <p:tag name="MH_LIBRARY" val="GRAPHIC"/>
  <p:tag name="MH_TYPE" val="Other"/>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60219094023"/>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219094023"/>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219094023"/>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219094023"/>
  <p:tag name="MH_LIBRARY" val="GRAPHIC"/>
  <p:tag name="MH_TYPE" val="Other"/>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219094023"/>
  <p:tag name="MH_LIBRARY" val="GRAPHIC"/>
  <p:tag name="MH_TYPE" val="Other"/>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219094023"/>
  <p:tag name="MH_LIBRARY" val="GRAPHIC"/>
  <p:tag name="MH_TYPE" val="Other"/>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60219094023"/>
  <p:tag name="MH_LIBRARY" val="GRAPHIC"/>
  <p:tag name="MH_TYPE" val="Other"/>
  <p:tag name="MH_ORDER" val="9"/>
</p:tagLst>
</file>

<file path=ppt/tags/tag13.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1175</TotalTime>
  <Words>2128</Words>
  <Application>Microsoft Office PowerPoint</Application>
  <PresentationFormat>全屏显示(16:9)</PresentationFormat>
  <Paragraphs>354</Paragraphs>
  <Slides>42</Slides>
  <Notes>40</Notes>
  <HiddenSlides>0</HiddenSlides>
  <MMClips>0</MMClips>
  <ScaleCrop>false</ScaleCrop>
  <HeadingPairs>
    <vt:vector size="4" baseType="variant">
      <vt:variant>
        <vt:lpstr>主题</vt:lpstr>
      </vt:variant>
      <vt:variant>
        <vt:i4>1</vt:i4>
      </vt:variant>
      <vt:variant>
        <vt:lpstr>幻灯片标题</vt:lpstr>
      </vt:variant>
      <vt:variant>
        <vt:i4>42</vt:i4>
      </vt:variant>
    </vt:vector>
  </HeadingPairs>
  <TitlesOfParts>
    <vt:vector size="43"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vector>
  </TitlesOfParts>
  <Company>微软中国</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微软用户</dc:creator>
  <cp:lastModifiedBy>PC</cp:lastModifiedBy>
  <cp:revision>338</cp:revision>
  <dcterms:created xsi:type="dcterms:W3CDTF">2015-10-26T07:34:02Z</dcterms:created>
  <dcterms:modified xsi:type="dcterms:W3CDTF">2019-08-21T04:21:32Z</dcterms:modified>
</cp:coreProperties>
</file>