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3"/>
  </p:sldMasterIdLst>
  <p:notesMasterIdLst>
    <p:notesMasterId r:id="rId5"/>
  </p:notesMasterIdLst>
  <p:sldIdLst>
    <p:sldId id="625" r:id="rId4"/>
    <p:sldId id="683" r:id="rId6"/>
    <p:sldId id="303" r:id="rId7"/>
    <p:sldId id="690" r:id="rId8"/>
    <p:sldId id="694" r:id="rId9"/>
    <p:sldId id="686" r:id="rId10"/>
    <p:sldId id="546" r:id="rId11"/>
    <p:sldId id="547" r:id="rId12"/>
    <p:sldId id="659" r:id="rId13"/>
    <p:sldId id="626" r:id="rId14"/>
    <p:sldId id="548" r:id="rId15"/>
    <p:sldId id="545" r:id="rId16"/>
    <p:sldId id="337" r:id="rId17"/>
    <p:sldId id="665" r:id="rId18"/>
    <p:sldId id="661" r:id="rId19"/>
    <p:sldId id="693" r:id="rId20"/>
    <p:sldId id="542" r:id="rId21"/>
    <p:sldId id="543" r:id="rId22"/>
    <p:sldId id="662" r:id="rId23"/>
    <p:sldId id="550" r:id="rId24"/>
    <p:sldId id="539" r:id="rId25"/>
    <p:sldId id="579" r:id="rId26"/>
    <p:sldId id="540" r:id="rId27"/>
    <p:sldId id="664" r:id="rId28"/>
    <p:sldId id="627" r:id="rId29"/>
    <p:sldId id="623" r:id="rId30"/>
    <p:sldId id="628" r:id="rId31"/>
    <p:sldId id="655" r:id="rId32"/>
    <p:sldId id="654" r:id="rId33"/>
    <p:sldId id="266"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3"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00000"/>
    <a:srgbClr val="404040"/>
    <a:srgbClr val="7C7C7C"/>
    <a:srgbClr val="F5F5F5"/>
    <a:srgbClr val="8A0000"/>
    <a:srgbClr val="5C0000"/>
    <a:srgbClr val="FF5B5B"/>
    <a:srgbClr val="A5A5A5"/>
    <a:srgbClr val="9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76" autoAdjust="0"/>
    <p:restoredTop sz="94660"/>
  </p:normalViewPr>
  <p:slideViewPr>
    <p:cSldViewPr snapToGrid="0" showGuides="1">
      <p:cViewPr varScale="1">
        <p:scale>
          <a:sx n="70" d="100"/>
          <a:sy n="70" d="100"/>
        </p:scale>
        <p:origin x="-798" y="-108"/>
      </p:cViewPr>
      <p:guideLst>
        <p:guide orient="horz" pos="3838"/>
        <p:guide pos="3840"/>
      </p:guideLst>
    </p:cSldViewPr>
  </p:slideViewPr>
  <p:notesTextViewPr>
    <p:cViewPr>
      <p:scale>
        <a:sx n="3" d="2"/>
        <a:sy n="3" d="2"/>
      </p:scale>
      <p:origin x="0" y="0"/>
    </p:cViewPr>
  </p:notesTextViewPr>
  <p:sorterViewPr>
    <p:cViewPr>
      <p:scale>
        <a:sx n="100" d="100"/>
        <a:sy n="100" d="100"/>
      </p:scale>
      <p:origin x="0" y="-1512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8" Type="http://schemas.openxmlformats.org/officeDocument/2006/relationships/commentAuthors" Target="commentAuthors.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A08DF6-5AF6-49F2-AEB7-84EC403ADF3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26BBF6-2503-47E2-A5F9-0DFD45523BC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标题和内容">
    <p:spTree>
      <p:nvGrpSpPr>
        <p:cNvPr id="1" name=""/>
        <p:cNvGrpSpPr/>
        <p:nvPr/>
      </p:nvGrpSpPr>
      <p:grpSpPr>
        <a:xfrm>
          <a:off x="0" y="0"/>
          <a:ext cx="0" cy="0"/>
          <a:chOff x="0" y="0"/>
          <a:chExt cx="0" cy="0"/>
        </a:xfrm>
      </p:grpSpPr>
      <p:sp>
        <p:nvSpPr>
          <p:cNvPr id="22"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advClick="0"/>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节标题">
    <p:spTree>
      <p:nvGrpSpPr>
        <p:cNvPr id="1" name=""/>
        <p:cNvGrpSpPr/>
        <p:nvPr/>
      </p:nvGrpSpPr>
      <p:grpSpPr>
        <a:xfrm>
          <a:off x="0" y="0"/>
          <a:ext cx="0" cy="0"/>
          <a:chOff x="0" y="0"/>
          <a:chExt cx="0" cy="0"/>
        </a:xfrm>
      </p:grpSpPr>
      <p:sp>
        <p:nvSpPr>
          <p:cNvPr id="29" name="大標題文字"/>
          <p:cNvSpPr txBox="1">
            <a:spLocks noGrp="1"/>
          </p:cNvSpPr>
          <p:nvPr>
            <p:ph type="title" hasCustomPrompt="1"/>
          </p:nvPr>
        </p:nvSpPr>
        <p:spPr>
          <a:xfrm>
            <a:off x="831850" y="1709738"/>
            <a:ext cx="10515600" cy="2852737"/>
          </a:xfrm>
          <a:prstGeom prst="rect">
            <a:avLst/>
          </a:prstGeom>
        </p:spPr>
        <p:txBody>
          <a:bodyPr anchor="b"/>
          <a:lstStyle>
            <a:lvl1pPr>
              <a:defRPr sz="6000"/>
            </a:lvl1pPr>
          </a:lstStyle>
          <a:p>
            <a:r>
              <a:t>大標題文字</a:t>
            </a:r>
          </a:p>
        </p:txBody>
      </p:sp>
      <p:sp>
        <p:nvSpPr>
          <p:cNvPr id="30" name="內文層級一…"/>
          <p:cNvSpPr txBox="1">
            <a:spLocks noGrp="1"/>
          </p:cNvSpPr>
          <p:nvPr>
            <p:ph type="body" sz="quarter" idx="1" hasCustomPrompt="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內文層級一</a:t>
            </a:r>
          </a:p>
          <a:p>
            <a:pPr lvl="1"/>
            <a:r>
              <a:t>內文層級二</a:t>
            </a:r>
          </a:p>
          <a:p>
            <a:pPr lvl="2"/>
            <a:r>
              <a:t>內文層級三</a:t>
            </a:r>
          </a:p>
          <a:p>
            <a:pPr lvl="3"/>
            <a:r>
              <a:t>內文層級四</a:t>
            </a:r>
          </a:p>
          <a:p>
            <a:pPr lvl="4"/>
            <a:r>
              <a:t>內文層級五</a:t>
            </a:r>
          </a:p>
        </p:txBody>
      </p:sp>
      <p:sp>
        <p:nvSpPr>
          <p:cNvPr id="31"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空白">
    <p:bg>
      <p:bgPr>
        <a:solidFill>
          <a:srgbClr val="F2F4F6"/>
        </a:solidFill>
        <a:effectLst/>
      </p:bgPr>
    </p:bg>
    <p:spTree>
      <p:nvGrpSpPr>
        <p:cNvPr id="1" name=""/>
        <p:cNvGrpSpPr/>
        <p:nvPr/>
      </p:nvGrpSpPr>
      <p:grpSpPr>
        <a:xfrm>
          <a:off x="0" y="0"/>
          <a:ext cx="0" cy="0"/>
          <a:chOff x="0" y="0"/>
          <a:chExt cx="0" cy="0"/>
        </a:xfrm>
      </p:grpSpPr>
      <p:sp>
        <p:nvSpPr>
          <p:cNvPr id="66"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advClick="0"/>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标题与副标题">
    <p:spTree>
      <p:nvGrpSpPr>
        <p:cNvPr id="1" name=""/>
        <p:cNvGrpSpPr/>
        <p:nvPr/>
      </p:nvGrpSpPr>
      <p:grpSpPr>
        <a:xfrm>
          <a:off x="0" y="0"/>
          <a:ext cx="0" cy="0"/>
          <a:chOff x="0" y="0"/>
          <a:chExt cx="0" cy="0"/>
        </a:xfrm>
      </p:grpSpPr>
      <p:sp>
        <p:nvSpPr>
          <p:cNvPr id="307" name="大標題文字"/>
          <p:cNvSpPr txBox="1">
            <a:spLocks noGrp="1"/>
          </p:cNvSpPr>
          <p:nvPr>
            <p:ph type="title" hasCustomPrompt="1"/>
          </p:nvPr>
        </p:nvSpPr>
        <p:spPr>
          <a:xfrm>
            <a:off x="889000" y="1149350"/>
            <a:ext cx="10414000" cy="2324100"/>
          </a:xfrm>
          <a:prstGeom prst="rect">
            <a:avLst/>
          </a:prstGeom>
        </p:spPr>
        <p:txBody>
          <a:bodyPr lIns="50800" tIns="50800" rIns="50800" bIns="50800" anchor="b"/>
          <a:lstStyle>
            <a:lvl1pPr algn="ctr" defTabSz="412750">
              <a:lnSpc>
                <a:spcPct val="100000"/>
              </a:lnSpc>
              <a:defRPr sz="5600">
                <a:latin typeface="Helvetica Light"/>
                <a:ea typeface="Helvetica Light"/>
                <a:cs typeface="Helvetica Light"/>
                <a:sym typeface="Helvetica Light"/>
              </a:defRPr>
            </a:lvl1pPr>
          </a:lstStyle>
          <a:p>
            <a:r>
              <a:t>大標題文字</a:t>
            </a:r>
          </a:p>
        </p:txBody>
      </p:sp>
      <p:sp>
        <p:nvSpPr>
          <p:cNvPr id="308" name="內文層級一…"/>
          <p:cNvSpPr txBox="1">
            <a:spLocks noGrp="1"/>
          </p:cNvSpPr>
          <p:nvPr>
            <p:ph type="body" sz="quarter" idx="1" hasCustomPrompt="1"/>
          </p:nvPr>
        </p:nvSpPr>
        <p:spPr>
          <a:xfrm>
            <a:off x="889000" y="3536950"/>
            <a:ext cx="10414000" cy="793750"/>
          </a:xfrm>
          <a:prstGeom prst="rect">
            <a:avLst/>
          </a:prstGeom>
        </p:spPr>
        <p:txBody>
          <a:bodyPr lIns="50800" tIns="50800" rIns="50800" bIns="50800"/>
          <a:lstStyle>
            <a:lvl1pPr marL="0" indent="0" algn="ctr" defTabSz="412750">
              <a:lnSpc>
                <a:spcPct val="100000"/>
              </a:lnSpc>
              <a:spcBef>
                <a:spcPts val="0"/>
              </a:spcBef>
              <a:buSzTx/>
              <a:buFontTx/>
              <a:buNone/>
              <a:defRPr sz="2200">
                <a:latin typeface="Helvetica Light"/>
                <a:ea typeface="Helvetica Light"/>
                <a:cs typeface="Helvetica Light"/>
                <a:sym typeface="Helvetica Light"/>
              </a:defRPr>
            </a:lvl1pPr>
            <a:lvl2pPr marL="0" indent="0" algn="ctr" defTabSz="412750">
              <a:lnSpc>
                <a:spcPct val="100000"/>
              </a:lnSpc>
              <a:spcBef>
                <a:spcPts val="0"/>
              </a:spcBef>
              <a:buSzTx/>
              <a:buFontTx/>
              <a:buNone/>
              <a:defRPr sz="2200">
                <a:latin typeface="Helvetica Light"/>
                <a:ea typeface="Helvetica Light"/>
                <a:cs typeface="Helvetica Light"/>
                <a:sym typeface="Helvetica Light"/>
              </a:defRPr>
            </a:lvl2pPr>
            <a:lvl3pPr marL="0" indent="0" algn="ctr" defTabSz="412750">
              <a:lnSpc>
                <a:spcPct val="100000"/>
              </a:lnSpc>
              <a:spcBef>
                <a:spcPts val="0"/>
              </a:spcBef>
              <a:buSzTx/>
              <a:buFontTx/>
              <a:buNone/>
              <a:defRPr sz="2200">
                <a:latin typeface="Helvetica Light"/>
                <a:ea typeface="Helvetica Light"/>
                <a:cs typeface="Helvetica Light"/>
                <a:sym typeface="Helvetica Light"/>
              </a:defRPr>
            </a:lvl3pPr>
            <a:lvl4pPr marL="0" indent="0" algn="ctr" defTabSz="412750">
              <a:lnSpc>
                <a:spcPct val="100000"/>
              </a:lnSpc>
              <a:spcBef>
                <a:spcPts val="0"/>
              </a:spcBef>
              <a:buSzTx/>
              <a:buFontTx/>
              <a:buNone/>
              <a:defRPr sz="2200">
                <a:latin typeface="Helvetica Light"/>
                <a:ea typeface="Helvetica Light"/>
                <a:cs typeface="Helvetica Light"/>
                <a:sym typeface="Helvetica Light"/>
              </a:defRPr>
            </a:lvl4pPr>
            <a:lvl5pPr marL="0" indent="0" algn="ctr" defTabSz="412750">
              <a:lnSpc>
                <a:spcPct val="100000"/>
              </a:lnSpc>
              <a:spcBef>
                <a:spcPts val="0"/>
              </a:spcBef>
              <a:buSzTx/>
              <a:buFontTx/>
              <a:buNone/>
              <a:defRPr sz="2200">
                <a:latin typeface="Helvetica Light"/>
                <a:ea typeface="Helvetica Light"/>
                <a:cs typeface="Helvetica Light"/>
                <a:sym typeface="Helvetica Light"/>
              </a:defRPr>
            </a:lvl5pPr>
          </a:lstStyle>
          <a:p>
            <a:r>
              <a:t>內文層級一</a:t>
            </a:r>
          </a:p>
          <a:p>
            <a:pPr lvl="1"/>
            <a:r>
              <a:t>內文層級二</a:t>
            </a:r>
          </a:p>
          <a:p>
            <a:pPr lvl="2"/>
            <a:r>
              <a:t>內文層級三</a:t>
            </a:r>
          </a:p>
          <a:p>
            <a:pPr lvl="3"/>
            <a:r>
              <a:t>內文層級四</a:t>
            </a:r>
          </a:p>
          <a:p>
            <a:pPr lvl="4"/>
            <a:r>
              <a:t>內文層級五</a:t>
            </a:r>
          </a:p>
        </p:txBody>
      </p:sp>
    </p:spTree>
  </p:cSld>
  <p:clrMapOvr>
    <a:masterClrMapping/>
  </p:clrMapOvr>
  <p:transition spd="med"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p:txBody>
          <a:bodyPr/>
          <a:lstStyle/>
          <a:p>
            <a:pPr hangingPunct="0"/>
            <a:fld id="{86CB4B4D-7CA3-9044-876B-883B54F8677D}" type="slidenum">
              <a:rPr kern="0"/>
            </a:fld>
            <a:endParaRPr kern="0"/>
          </a:p>
        </p:txBody>
      </p:sp>
    </p:spTree>
  </p:cSld>
  <p:clrMapOvr>
    <a:masterClrMapping/>
  </p:clrMapOvr>
  <p:transition spd="med" advClick="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slow" advClick="0" advTm="0">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标题和内容">
    <p:spTree>
      <p:nvGrpSpPr>
        <p:cNvPr id="1" name=""/>
        <p:cNvGrpSpPr/>
        <p:nvPr/>
      </p:nvGrpSpPr>
      <p:grpSpPr>
        <a:xfrm>
          <a:off x="0" y="0"/>
          <a:ext cx="0" cy="0"/>
          <a:chOff x="0" y="0"/>
          <a:chExt cx="0" cy="0"/>
        </a:xfrm>
      </p:grpSpPr>
      <p:sp>
        <p:nvSpPr>
          <p:cNvPr id="22"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advClick="0"/>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节标题">
    <p:spTree>
      <p:nvGrpSpPr>
        <p:cNvPr id="1" name=""/>
        <p:cNvGrpSpPr/>
        <p:nvPr/>
      </p:nvGrpSpPr>
      <p:grpSpPr>
        <a:xfrm>
          <a:off x="0" y="0"/>
          <a:ext cx="0" cy="0"/>
          <a:chOff x="0" y="0"/>
          <a:chExt cx="0" cy="0"/>
        </a:xfrm>
      </p:grpSpPr>
      <p:sp>
        <p:nvSpPr>
          <p:cNvPr id="31"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66"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advClick="0"/>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1_标题与副标题">
    <p:spTree>
      <p:nvGrpSpPr>
        <p:cNvPr id="1" name=""/>
        <p:cNvGrpSpPr/>
        <p:nvPr/>
      </p:nvGrpSpPr>
      <p:grpSpPr>
        <a:xfrm>
          <a:off x="0" y="0"/>
          <a:ext cx="0" cy="0"/>
          <a:chOff x="0" y="0"/>
          <a:chExt cx="0" cy="0"/>
        </a:xfrm>
      </p:grpSpPr>
      <p:sp>
        <p:nvSpPr>
          <p:cNvPr id="307" name="大標題文字"/>
          <p:cNvSpPr txBox="1">
            <a:spLocks noGrp="1"/>
          </p:cNvSpPr>
          <p:nvPr>
            <p:ph type="title" hasCustomPrompt="1"/>
          </p:nvPr>
        </p:nvSpPr>
        <p:spPr>
          <a:xfrm>
            <a:off x="889000" y="1149350"/>
            <a:ext cx="10414000" cy="2324100"/>
          </a:xfrm>
          <a:prstGeom prst="rect">
            <a:avLst/>
          </a:prstGeom>
        </p:spPr>
        <p:txBody>
          <a:bodyPr lIns="50800" tIns="50800" rIns="50800" bIns="50800" anchor="b"/>
          <a:lstStyle>
            <a:lvl1pPr algn="ctr" defTabSz="412750">
              <a:lnSpc>
                <a:spcPct val="100000"/>
              </a:lnSpc>
              <a:defRPr sz="5600">
                <a:latin typeface="Helvetica Light"/>
                <a:ea typeface="Helvetica Light"/>
                <a:cs typeface="Helvetica Light"/>
                <a:sym typeface="Helvetica Light"/>
              </a:defRPr>
            </a:lvl1pPr>
          </a:lstStyle>
          <a:p>
            <a:r>
              <a:t>大標題文字</a:t>
            </a:r>
          </a:p>
        </p:txBody>
      </p:sp>
      <p:sp>
        <p:nvSpPr>
          <p:cNvPr id="308" name="內文層級一…"/>
          <p:cNvSpPr txBox="1">
            <a:spLocks noGrp="1"/>
          </p:cNvSpPr>
          <p:nvPr>
            <p:ph type="body" sz="quarter" idx="1" hasCustomPrompt="1"/>
          </p:nvPr>
        </p:nvSpPr>
        <p:spPr>
          <a:xfrm>
            <a:off x="889000" y="3536950"/>
            <a:ext cx="10414000" cy="793750"/>
          </a:xfrm>
          <a:prstGeom prst="rect">
            <a:avLst/>
          </a:prstGeom>
        </p:spPr>
        <p:txBody>
          <a:bodyPr lIns="50800" tIns="50800" rIns="50800" bIns="50800"/>
          <a:lstStyle>
            <a:lvl1pPr marL="0" indent="0" algn="ctr" defTabSz="412750">
              <a:lnSpc>
                <a:spcPct val="100000"/>
              </a:lnSpc>
              <a:spcBef>
                <a:spcPts val="0"/>
              </a:spcBef>
              <a:buSzTx/>
              <a:buFontTx/>
              <a:buNone/>
              <a:defRPr sz="2200">
                <a:latin typeface="Helvetica Light"/>
                <a:ea typeface="Helvetica Light"/>
                <a:cs typeface="Helvetica Light"/>
                <a:sym typeface="Helvetica Light"/>
              </a:defRPr>
            </a:lvl1pPr>
            <a:lvl2pPr marL="0" indent="0" algn="ctr" defTabSz="412750">
              <a:lnSpc>
                <a:spcPct val="100000"/>
              </a:lnSpc>
              <a:spcBef>
                <a:spcPts val="0"/>
              </a:spcBef>
              <a:buSzTx/>
              <a:buFontTx/>
              <a:buNone/>
              <a:defRPr sz="2200">
                <a:latin typeface="Helvetica Light"/>
                <a:ea typeface="Helvetica Light"/>
                <a:cs typeface="Helvetica Light"/>
                <a:sym typeface="Helvetica Light"/>
              </a:defRPr>
            </a:lvl2pPr>
            <a:lvl3pPr marL="0" indent="0" algn="ctr" defTabSz="412750">
              <a:lnSpc>
                <a:spcPct val="100000"/>
              </a:lnSpc>
              <a:spcBef>
                <a:spcPts val="0"/>
              </a:spcBef>
              <a:buSzTx/>
              <a:buFontTx/>
              <a:buNone/>
              <a:defRPr sz="2200">
                <a:latin typeface="Helvetica Light"/>
                <a:ea typeface="Helvetica Light"/>
                <a:cs typeface="Helvetica Light"/>
                <a:sym typeface="Helvetica Light"/>
              </a:defRPr>
            </a:lvl3pPr>
            <a:lvl4pPr marL="0" indent="0" algn="ctr" defTabSz="412750">
              <a:lnSpc>
                <a:spcPct val="100000"/>
              </a:lnSpc>
              <a:spcBef>
                <a:spcPts val="0"/>
              </a:spcBef>
              <a:buSzTx/>
              <a:buFontTx/>
              <a:buNone/>
              <a:defRPr sz="2200">
                <a:latin typeface="Helvetica Light"/>
                <a:ea typeface="Helvetica Light"/>
                <a:cs typeface="Helvetica Light"/>
                <a:sym typeface="Helvetica Light"/>
              </a:defRPr>
            </a:lvl4pPr>
            <a:lvl5pPr marL="0" indent="0" algn="ctr" defTabSz="412750">
              <a:lnSpc>
                <a:spcPct val="100000"/>
              </a:lnSpc>
              <a:spcBef>
                <a:spcPts val="0"/>
              </a:spcBef>
              <a:buSzTx/>
              <a:buFontTx/>
              <a:buNone/>
              <a:defRPr sz="2200">
                <a:latin typeface="Helvetica Light"/>
                <a:ea typeface="Helvetica Light"/>
                <a:cs typeface="Helvetica Light"/>
                <a:sym typeface="Helvetica Light"/>
              </a:defRPr>
            </a:lvl5pPr>
          </a:lstStyle>
          <a:p>
            <a:r>
              <a:t>內文層級一</a:t>
            </a:r>
          </a:p>
          <a:p>
            <a:pPr lvl="1"/>
            <a:r>
              <a:t>內文層級二</a:t>
            </a:r>
          </a:p>
          <a:p>
            <a:pPr lvl="2"/>
            <a:r>
              <a:t>內文層級三</a:t>
            </a:r>
          </a:p>
          <a:p>
            <a:pPr lvl="3"/>
            <a:r>
              <a:t>內文層級四</a:t>
            </a:r>
          </a:p>
          <a:p>
            <a:pPr lvl="4"/>
            <a:r>
              <a:t>內文層級五</a:t>
            </a:r>
          </a:p>
        </p:txBody>
      </p:sp>
    </p:spTree>
  </p:cSld>
  <p:clrMapOvr>
    <a:masterClrMapping/>
  </p:clrMapOvr>
  <p:transition spd="med"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p:txBody>
          <a:bodyPr/>
          <a:lstStyle/>
          <a:p>
            <a:pPr hangingPunct="0"/>
            <a:fld id="{86CB4B4D-7CA3-9044-876B-883B54F8677D}" type="slidenum">
              <a:rPr kern="0"/>
            </a:fld>
            <a:endParaRPr kern="0"/>
          </a:p>
        </p:txBody>
      </p:sp>
    </p:spTree>
  </p:cSld>
  <p:clrMapOvr>
    <a:masterClrMapping/>
  </p:clrMapOvr>
  <p:transition spd="med"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
        <p:nvSpPr>
          <p:cNvPr id="24" name="任意多边形: 形状 23"/>
          <p:cNvSpPr>
            <a:spLocks noGrp="1"/>
          </p:cNvSpPr>
          <p:nvPr>
            <p:ph type="pic" sz="quarter" idx="10"/>
          </p:nvPr>
        </p:nvSpPr>
        <p:spPr>
          <a:xfrm>
            <a:off x="0" y="1"/>
            <a:ext cx="12192000" cy="3210560"/>
          </a:xfrm>
          <a:prstGeom prst="rect">
            <a:avLst/>
          </a:prstGeom>
        </p:spPr>
        <p:txBody>
          <a:bodyPr wrap="square">
            <a:noAutofit/>
          </a:bodyPr>
          <a:lstStyle/>
          <a:p>
            <a:r>
              <a:rPr lang="zh-CN" altLang="en-US" smtClean="0"/>
              <a:t>单击图标添加图片</a:t>
            </a:r>
            <a:endParaRPr lang="zh-CN" altLang="en-US" dirty="0"/>
          </a:p>
        </p:txBody>
      </p:sp>
      <p:sp>
        <p:nvSpPr>
          <p:cNvPr id="22" name="任意多边形: 形状 21"/>
          <p:cNvSpPr>
            <a:spLocks noGrp="1"/>
          </p:cNvSpPr>
          <p:nvPr>
            <p:ph type="body" sz="quarter" idx="11"/>
          </p:nvPr>
        </p:nvSpPr>
        <p:spPr>
          <a:xfrm>
            <a:off x="669925" y="1"/>
            <a:ext cx="2967355" cy="4622800"/>
          </a:xfrm>
          <a:prstGeom prst="rect">
            <a:avLst/>
          </a:prstGeom>
          <a:solidFill>
            <a:schemeClr val="accent2">
              <a:alpha val="80000"/>
            </a:schemeClr>
          </a:solidFill>
        </p:spPr>
        <p:txBody>
          <a:bodyPr wrap="square">
            <a:noAutofit/>
          </a:bodyPr>
          <a:lstStyle>
            <a:lvl1pPr>
              <a:defRPr>
                <a:solidFill>
                  <a:schemeClr val="tx1">
                    <a:alpha val="0"/>
                  </a:schemeClr>
                </a:solidFill>
              </a:defRPr>
            </a:lvl1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slow" advClick="0" advTm="0">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microsoft.com/office/2007/relationships/hdphoto" Target="../media/image2.wdp"/><Relationship Id="rId8" Type="http://schemas.openxmlformats.org/officeDocument/2006/relationships/image" Target="../media/image1.png"/><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microsoft.com/office/2007/relationships/hdphoto" Target="../media/image2.wdp"/><Relationship Id="rId8" Type="http://schemas.openxmlformats.org/officeDocument/2006/relationships/image" Target="../media/image1.png"/><Relationship Id="rId7" Type="http://schemas.openxmlformats.org/officeDocument/2006/relationships/slideLayout" Target="../slideLayouts/slideLayout14.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3" Type="http://schemas.openxmlformats.org/officeDocument/2006/relationships/slideLayout" Target="../slideLayouts/slideLayout10.xml"/><Relationship Id="rId2" Type="http://schemas.openxmlformats.org/officeDocument/2006/relationships/slideLayout" Target="../slideLayouts/slideLayout9.xml"/><Relationship Id="rId10" Type="http://schemas.openxmlformats.org/officeDocument/2006/relationships/theme" Target="../theme/theme2.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大標題文字"/>
          <p:cNvSpPr txBox="1">
            <a:spLocks noGrp="1"/>
          </p:cNvSpPr>
          <p:nvPr>
            <p:ph type="title"/>
          </p:nvPr>
        </p:nvSpPr>
        <p:spPr>
          <a:xfrm>
            <a:off x="838200" y="365125"/>
            <a:ext cx="10515600" cy="1325563"/>
          </a:xfrm>
          <a:prstGeom prst="rect">
            <a:avLst/>
          </a:prstGeom>
          <a:ln w="12700">
            <a:miter lim="400000"/>
          </a:ln>
        </p:spPr>
        <p:txBody>
          <a:bodyPr lIns="45718" tIns="45718" rIns="45718" bIns="45718" anchor="ctr">
            <a:normAutofit/>
          </a:bodyPr>
          <a:lstStyle/>
          <a:p>
            <a:r>
              <a:t>大標題文字</a:t>
            </a:r>
          </a:p>
        </p:txBody>
      </p:sp>
      <p:sp>
        <p:nvSpPr>
          <p:cNvPr id="3" name="內文層級一…"/>
          <p:cNvSpPr txBox="1">
            <a:spLocks noGrp="1"/>
          </p:cNvSpPr>
          <p:nvPr>
            <p:ph type="body" idx="1"/>
          </p:nvPr>
        </p:nvSpPr>
        <p:spPr>
          <a:xfrm>
            <a:off x="838200" y="1825625"/>
            <a:ext cx="10515600" cy="4351338"/>
          </a:xfrm>
          <a:prstGeom prst="rect">
            <a:avLst/>
          </a:prstGeom>
          <a:ln w="12700">
            <a:miter lim="400000"/>
          </a:ln>
        </p:spPr>
        <p:txBody>
          <a:bodyPr lIns="45718" tIns="45718" rIns="45718" bIns="45718">
            <a:normAutofit/>
          </a:bodyPr>
          <a:lstStyle/>
          <a:p>
            <a:r>
              <a:t>內文層級一</a:t>
            </a:r>
          </a:p>
          <a:p>
            <a:pPr lvl="1"/>
            <a:r>
              <a:t>內文層級二</a:t>
            </a:r>
          </a:p>
          <a:p>
            <a:pPr lvl="2"/>
            <a:r>
              <a:t>內文層級三</a:t>
            </a:r>
          </a:p>
          <a:p>
            <a:pPr lvl="3"/>
            <a:r>
              <a:t>內文層級四</a:t>
            </a:r>
          </a:p>
          <a:p>
            <a:pPr lvl="4"/>
            <a:r>
              <a:t>內文層級五</a:t>
            </a:r>
          </a:p>
        </p:txBody>
      </p:sp>
      <p:sp>
        <p:nvSpPr>
          <p:cNvPr id="4" name="幻灯片编号"/>
          <p:cNvSpPr txBox="1">
            <a:spLocks noGrp="1"/>
          </p:cNvSpPr>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888888"/>
                </a:solidFill>
                <a:latin typeface="+mn-lt"/>
                <a:ea typeface="+mn-ea"/>
                <a:cs typeface="+mn-cs"/>
                <a:sym typeface="等线" panose="02010600030101010101" charset="-122"/>
              </a:defRPr>
            </a:lvl1pPr>
          </a:lstStyle>
          <a:p>
            <a:pPr hangingPunct="0"/>
            <a:fld id="{86CB4B4D-7CA3-9044-876B-883B54F8677D}" type="slidenum">
              <a:rPr kern="0"/>
            </a:fld>
            <a:endParaRPr kern="0"/>
          </a:p>
        </p:txBody>
      </p:sp>
      <p:cxnSp>
        <p:nvCxnSpPr>
          <p:cNvPr id="10" name="直接连接符 9"/>
          <p:cNvCxnSpPr/>
          <p:nvPr userDrawn="1"/>
        </p:nvCxnSpPr>
        <p:spPr>
          <a:xfrm flipV="1">
            <a:off x="376555" y="467995"/>
            <a:ext cx="0" cy="9525"/>
          </a:xfrm>
          <a:prstGeom prst="line">
            <a:avLst/>
          </a:prstGeom>
          <a:noFill/>
          <a:ln w="25400" cap="flat">
            <a:solidFill>
              <a:schemeClr val="accent1"/>
            </a:solidFill>
            <a:prstDash val="solid"/>
            <a:round/>
          </a:ln>
        </p:spPr>
        <p:style>
          <a:lnRef idx="0">
            <a:srgbClr val="FFFFFF"/>
          </a:lnRef>
          <a:fillRef idx="0">
            <a:srgbClr val="FFFFFF"/>
          </a:fillRef>
          <a:effectRef idx="0">
            <a:srgbClr val="FFFFFF"/>
          </a:effectRef>
          <a:fontRef idx="none"/>
        </p:style>
      </p:cxnSp>
      <p:pic>
        <p:nvPicPr>
          <p:cNvPr id="11" name="图片 10"/>
          <p:cNvPicPr>
            <a:picLocks noChangeAspect="1"/>
          </p:cNvPicPr>
          <p:nvPr userDrawn="1"/>
        </p:nvPicPr>
        <p:blipFill rotWithShape="1">
          <a:blip r:embed="rId8">
            <a:extLst>
              <a:ext uri="{BEBA8EAE-BF5A-486C-A8C5-ECC9F3942E4B}">
                <a14:imgProps xmlns:a14="http://schemas.microsoft.com/office/drawing/2010/main">
                  <a14:imgLayer r:embed="rId9">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11430" y="-21590"/>
            <a:ext cx="12242165" cy="694436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ransition spd="med" advClick="0"/>
  <p:timing>
    <p:tnLst>
      <p:par>
        <p:cTn id="1" dur="indefinite" restart="never" nodeType="tmRoot"/>
      </p:par>
    </p:tnLst>
  </p:timing>
  <p:txStyles>
    <p:titleStyle>
      <a:lvl1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1pPr>
      <a:lvl2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2pPr>
      <a:lvl3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3pPr>
      <a:lvl4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4pPr>
      <a:lvl5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5pPr>
      <a:lvl6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6pPr>
      <a:lvl7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7pPr>
      <a:lvl8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8pPr>
      <a:lvl9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9pPr>
    </p:titleStyle>
    <p:bodyStyle>
      <a:lvl1pPr marL="228600" marR="0" indent="-228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1pPr>
      <a:lvl2pPr marL="723900" marR="0" indent="-2667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2pPr>
      <a:lvl3pPr marL="1234440" marR="0" indent="-32004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3pPr>
      <a:lvl4pPr marL="17272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4pPr>
      <a:lvl5pPr marL="21844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5pPr>
      <a:lvl6pPr marL="26416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6pPr>
      <a:lvl7pPr marL="30988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7pPr>
      <a:lvl8pPr marL="35560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8pPr>
      <a:lvl9pPr marL="40132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9pPr>
    </p:bodyStyle>
    <p:otherStyle>
      <a:lvl1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1pPr>
      <a:lvl2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2pPr>
      <a:lvl3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3pPr>
      <a:lvl4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4pPr>
      <a:lvl5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5pPr>
      <a:lvl6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6pPr>
      <a:lvl7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7pPr>
      <a:lvl8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8pPr>
      <a:lvl9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大標題文字"/>
          <p:cNvSpPr txBox="1">
            <a:spLocks noGrp="1"/>
          </p:cNvSpPr>
          <p:nvPr>
            <p:ph type="title"/>
          </p:nvPr>
        </p:nvSpPr>
        <p:spPr>
          <a:xfrm>
            <a:off x="838200" y="365125"/>
            <a:ext cx="10515600" cy="1325563"/>
          </a:xfrm>
          <a:prstGeom prst="rect">
            <a:avLst/>
          </a:prstGeom>
          <a:ln w="12700">
            <a:miter lim="400000"/>
          </a:ln>
        </p:spPr>
        <p:txBody>
          <a:bodyPr lIns="45718" tIns="45718" rIns="45718" bIns="45718" anchor="ctr">
            <a:normAutofit/>
          </a:bodyPr>
          <a:lstStyle/>
          <a:p>
            <a:r>
              <a:t>大標題文字</a:t>
            </a:r>
          </a:p>
        </p:txBody>
      </p:sp>
      <p:sp>
        <p:nvSpPr>
          <p:cNvPr id="3" name="內文層級一…"/>
          <p:cNvSpPr txBox="1">
            <a:spLocks noGrp="1"/>
          </p:cNvSpPr>
          <p:nvPr>
            <p:ph type="body" idx="1"/>
          </p:nvPr>
        </p:nvSpPr>
        <p:spPr>
          <a:xfrm>
            <a:off x="838200" y="1825625"/>
            <a:ext cx="10515600" cy="4351338"/>
          </a:xfrm>
          <a:prstGeom prst="rect">
            <a:avLst/>
          </a:prstGeom>
          <a:ln w="12700">
            <a:miter lim="400000"/>
          </a:ln>
        </p:spPr>
        <p:txBody>
          <a:bodyPr lIns="45718" tIns="45718" rIns="45718" bIns="45718">
            <a:normAutofit/>
          </a:bodyPr>
          <a:lstStyle/>
          <a:p>
            <a:r>
              <a:t>內文層級一</a:t>
            </a:r>
          </a:p>
          <a:p>
            <a:pPr lvl="1"/>
            <a:r>
              <a:t>內文層級二</a:t>
            </a:r>
          </a:p>
          <a:p>
            <a:pPr lvl="2"/>
            <a:r>
              <a:t>內文層級三</a:t>
            </a:r>
          </a:p>
          <a:p>
            <a:pPr lvl="3"/>
            <a:r>
              <a:t>內文層級四</a:t>
            </a:r>
          </a:p>
          <a:p>
            <a:pPr lvl="4"/>
            <a:r>
              <a:t>內文層級五</a:t>
            </a:r>
          </a:p>
        </p:txBody>
      </p:sp>
      <p:sp>
        <p:nvSpPr>
          <p:cNvPr id="4" name="幻灯片编号"/>
          <p:cNvSpPr txBox="1">
            <a:spLocks noGrp="1"/>
          </p:cNvSpPr>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888888"/>
                </a:solidFill>
                <a:latin typeface="+mn-lt"/>
                <a:ea typeface="+mn-ea"/>
                <a:cs typeface="+mn-cs"/>
                <a:sym typeface="等线" panose="02010600030101010101" charset="-122"/>
              </a:defRPr>
            </a:lvl1pPr>
          </a:lstStyle>
          <a:p>
            <a:pPr hangingPunct="0"/>
            <a:fld id="{86CB4B4D-7CA3-9044-876B-883B54F8677D}" type="slidenum">
              <a:rPr kern="0"/>
            </a:fld>
            <a:endParaRPr kern="0"/>
          </a:p>
        </p:txBody>
      </p:sp>
      <p:cxnSp>
        <p:nvCxnSpPr>
          <p:cNvPr id="10" name="直接连接符 9"/>
          <p:cNvCxnSpPr/>
          <p:nvPr userDrawn="1"/>
        </p:nvCxnSpPr>
        <p:spPr>
          <a:xfrm flipV="1">
            <a:off x="376555" y="467995"/>
            <a:ext cx="0" cy="9525"/>
          </a:xfrm>
          <a:prstGeom prst="line">
            <a:avLst/>
          </a:prstGeom>
          <a:noFill/>
          <a:ln w="25400" cap="flat">
            <a:solidFill>
              <a:schemeClr val="accent1"/>
            </a:solidFill>
            <a:prstDash val="solid"/>
            <a:round/>
          </a:ln>
        </p:spPr>
        <p:style>
          <a:lnRef idx="0">
            <a:srgbClr val="FFFFFF"/>
          </a:lnRef>
          <a:fillRef idx="0">
            <a:srgbClr val="FFFFFF"/>
          </a:fillRef>
          <a:effectRef idx="0">
            <a:srgbClr val="FFFFFF"/>
          </a:effectRef>
          <a:fontRef idx="none"/>
        </p:style>
      </p:cxnSp>
      <p:pic>
        <p:nvPicPr>
          <p:cNvPr id="11" name="图片 10"/>
          <p:cNvPicPr>
            <a:picLocks noChangeAspect="1"/>
          </p:cNvPicPr>
          <p:nvPr userDrawn="1"/>
        </p:nvPicPr>
        <p:blipFill rotWithShape="1">
          <a:blip r:embed="rId8">
            <a:extLst>
              <a:ext uri="{BEBA8EAE-BF5A-486C-A8C5-ECC9F3942E4B}">
                <a14:imgProps xmlns:a14="http://schemas.microsoft.com/office/drawing/2010/main">
                  <a14:imgLayer r:embed="rId9">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11430" y="-21590"/>
            <a:ext cx="12242165" cy="6944360"/>
          </a:xfrm>
          <a:prstGeom prst="rect">
            <a:avLst/>
          </a:prstGeom>
        </p:spPr>
      </p:pic>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transition spd="med" advClick="0"/>
  <p:timing>
    <p:tnLst>
      <p:par>
        <p:cTn id="1" dur="indefinite" restart="never" nodeType="tmRoot"/>
      </p:par>
    </p:tnLst>
  </p:timing>
  <p:txStyles>
    <p:titleStyle>
      <a:lvl1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1pPr>
      <a:lvl2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2pPr>
      <a:lvl3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3pPr>
      <a:lvl4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4pPr>
      <a:lvl5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5pPr>
      <a:lvl6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6pPr>
      <a:lvl7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7pPr>
      <a:lvl8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8pPr>
      <a:lvl9pPr marL="0" marR="0" indent="0" algn="l" defTabSz="914400" rtl="0" latinLnBrk="0">
        <a:lnSpc>
          <a:spcPct val="90000"/>
        </a:lnSpc>
        <a:spcBef>
          <a:spcPts val="0"/>
        </a:spcBef>
        <a:spcAft>
          <a:spcPts val="0"/>
        </a:spcAft>
        <a:buClrTx/>
        <a:buSzTx/>
        <a:buFontTx/>
        <a:buNone/>
        <a:defRPr sz="4400" b="0" i="0" u="none" strike="noStrike" cap="none" spc="0" baseline="0">
          <a:ln>
            <a:noFill/>
          </a:ln>
          <a:solidFill>
            <a:srgbClr val="000000"/>
          </a:solidFill>
          <a:uFillTx/>
          <a:latin typeface="等线 Light" panose="02010600030101010101" charset="-122"/>
          <a:ea typeface="等线 Light" panose="02010600030101010101" charset="-122"/>
          <a:cs typeface="等线 Light" panose="02010600030101010101" charset="-122"/>
          <a:sym typeface="等线 Light" panose="02010600030101010101" charset="-122"/>
        </a:defRPr>
      </a:lvl9pPr>
    </p:titleStyle>
    <p:bodyStyle>
      <a:lvl1pPr marL="228600" marR="0" indent="-228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1pPr>
      <a:lvl2pPr marL="723900" marR="0" indent="-2667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2pPr>
      <a:lvl3pPr marL="1234440" marR="0" indent="-32004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3pPr>
      <a:lvl4pPr marL="17272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4pPr>
      <a:lvl5pPr marL="21844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5pPr>
      <a:lvl6pPr marL="26416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6pPr>
      <a:lvl7pPr marL="30988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7pPr>
      <a:lvl8pPr marL="35560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8pPr>
      <a:lvl9pPr marL="4013200" marR="0" indent="-355600" algn="l" defTabSz="914400" rtl="0" latinLnBrk="0">
        <a:lnSpc>
          <a:spcPct val="90000"/>
        </a:lnSpc>
        <a:spcBef>
          <a:spcPts val="1000"/>
        </a:spcBef>
        <a:spcAft>
          <a:spcPts val="0"/>
        </a:spcAft>
        <a:buClrTx/>
        <a:buSzPct val="100000"/>
        <a:buFont typeface="Arial" panose="020B0604020202020204"/>
        <a:buChar char="•"/>
        <a:defRPr sz="2800" b="0" i="0" u="none" strike="noStrike" cap="none" spc="0" baseline="0">
          <a:ln>
            <a:noFill/>
          </a:ln>
          <a:solidFill>
            <a:srgbClr val="000000"/>
          </a:solidFill>
          <a:uFillTx/>
          <a:latin typeface="+mn-lt"/>
          <a:ea typeface="+mn-ea"/>
          <a:cs typeface="+mn-cs"/>
          <a:sym typeface="等线" panose="02010600030101010101" charset="-122"/>
        </a:defRPr>
      </a:lvl9pPr>
    </p:bodyStyle>
    <p:otherStyle>
      <a:lvl1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1pPr>
      <a:lvl2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2pPr>
      <a:lvl3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3pPr>
      <a:lvl4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4pPr>
      <a:lvl5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5pPr>
      <a:lvl6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6pPr>
      <a:lvl7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7pPr>
      <a:lvl8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8pPr>
      <a:lvl9pPr marL="0" marR="0" indent="0" algn="r" defTabSz="914400" rtl="0" latinLnBrk="0">
        <a:lnSpc>
          <a:spcPct val="100000"/>
        </a:lnSpc>
        <a:spcBef>
          <a:spcPts val="0"/>
        </a:spcBef>
        <a:spcAft>
          <a:spcPts val="0"/>
        </a:spcAft>
        <a:buClrTx/>
        <a:buSzTx/>
        <a:buFontTx/>
        <a:buNone/>
        <a:defRPr sz="1200" b="0" i="0" u="none" strike="noStrike" cap="none" spc="0" baseline="0">
          <a:ln>
            <a:noFill/>
          </a:ln>
          <a:solidFill>
            <a:schemeClr val="tx1"/>
          </a:solidFill>
          <a:uFillTx/>
          <a:latin typeface="+mn-lt"/>
          <a:ea typeface="+mn-ea"/>
          <a:cs typeface="+mn-cs"/>
          <a:sym typeface="等线" panose="02010600030101010101" charset="-122"/>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image7.wdp"/><Relationship Id="rId2" Type="http://schemas.openxmlformats.org/officeDocument/2006/relationships/image" Target="../media/image6.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9" Type="http://schemas.openxmlformats.org/officeDocument/2006/relationships/slideLayout" Target="../slideLayouts/slideLayout1.xml"/><Relationship Id="rId18" Type="http://schemas.openxmlformats.org/officeDocument/2006/relationships/image" Target="../media/image4.png"/><Relationship Id="rId17" Type="http://schemas.openxmlformats.org/officeDocument/2006/relationships/tags" Target="../tags/tag26.xml"/><Relationship Id="rId16" Type="http://schemas.openxmlformats.org/officeDocument/2006/relationships/tags" Target="../tags/tag25.xml"/><Relationship Id="rId15" Type="http://schemas.openxmlformats.org/officeDocument/2006/relationships/tags" Target="../tags/tag24.xml"/><Relationship Id="rId14" Type="http://schemas.openxmlformats.org/officeDocument/2006/relationships/tags" Target="../tags/tag23.xml"/><Relationship Id="rId13" Type="http://schemas.openxmlformats.org/officeDocument/2006/relationships/tags" Target="../tags/tag22.xml"/><Relationship Id="rId12" Type="http://schemas.openxmlformats.org/officeDocument/2006/relationships/tags" Target="../tags/tag21.xml"/><Relationship Id="rId11" Type="http://schemas.openxmlformats.org/officeDocument/2006/relationships/tags" Target="../tags/tag20.xml"/><Relationship Id="rId10" Type="http://schemas.openxmlformats.org/officeDocument/2006/relationships/tags" Target="../tags/tag19.xml"/><Relationship Id="rId1" Type="http://schemas.openxmlformats.org/officeDocument/2006/relationships/tags" Target="../tags/tag10.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7.xml"/><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xml"/><Relationship Id="rId1" Type="http://schemas.openxmlformats.org/officeDocument/2006/relationships/image" Target="../media/image4.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9.xml"/><Relationship Id="rId2" Type="http://schemas.openxmlformats.org/officeDocument/2006/relationships/image" Target="../media/image4.png"/><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tags" Target="../tags/tag30.xml"/><Relationship Id="rId1" Type="http://schemas.openxmlformats.org/officeDocument/2006/relationships/image" Target="../media/image4.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1011880" y="1366714"/>
            <a:ext cx="10177131" cy="4224469"/>
          </a:xfrm>
          <a:prstGeom prst="roundRect">
            <a:avLst>
              <a:gd name="adj" fmla="val 11579"/>
            </a:avLst>
          </a:prstGeom>
          <a:gradFill>
            <a:gsLst>
              <a:gs pos="0">
                <a:schemeClr val="bg1"/>
              </a:gs>
              <a:gs pos="100000">
                <a:schemeClr val="bg1">
                  <a:lumMod val="95000"/>
                </a:schemeClr>
              </a:gs>
            </a:gsLst>
            <a:lin ang="5400000" scaled="0"/>
          </a:gradFill>
          <a:ln>
            <a:noFill/>
          </a:ln>
          <a:effectLst>
            <a:outerShdw blurRad="317500" dist="1270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charset="-122"/>
              <a:ea typeface="微软雅黑" panose="020B0503020204020204" charset="-122"/>
            </a:endParaRPr>
          </a:p>
        </p:txBody>
      </p:sp>
      <p:grpSp>
        <p:nvGrpSpPr>
          <p:cNvPr id="5" name="组合 4"/>
          <p:cNvGrpSpPr/>
          <p:nvPr/>
        </p:nvGrpSpPr>
        <p:grpSpPr>
          <a:xfrm>
            <a:off x="2274570" y="-154940"/>
            <a:ext cx="2581275" cy="2350770"/>
            <a:chOff x="4315" y="0"/>
            <a:chExt cx="4065" cy="3458"/>
          </a:xfrm>
        </p:grpSpPr>
        <p:sp>
          <p:nvSpPr>
            <p:cNvPr id="17" name="Freeform 7"/>
            <p:cNvSpPr/>
            <p:nvPr/>
          </p:nvSpPr>
          <p:spPr bwMode="auto">
            <a:xfrm>
              <a:off x="4315" y="0"/>
              <a:ext cx="4065" cy="3458"/>
            </a:xfrm>
            <a:custGeom>
              <a:avLst/>
              <a:gdLst>
                <a:gd name="T0" fmla="*/ 3387 w 3387"/>
                <a:gd name="T1" fmla="*/ 0 h 2877"/>
                <a:gd name="T2" fmla="*/ 3387 w 3387"/>
                <a:gd name="T3" fmla="*/ 2630 h 2877"/>
                <a:gd name="T4" fmla="*/ 3140 w 3387"/>
                <a:gd name="T5" fmla="*/ 2877 h 2877"/>
                <a:gd name="T6" fmla="*/ 247 w 3387"/>
                <a:gd name="T7" fmla="*/ 2877 h 2877"/>
                <a:gd name="T8" fmla="*/ 0 w 3387"/>
                <a:gd name="T9" fmla="*/ 2630 h 2877"/>
                <a:gd name="T10" fmla="*/ 0 w 3387"/>
                <a:gd name="T11" fmla="*/ 0 h 2877"/>
                <a:gd name="T12" fmla="*/ 3387 w 3387"/>
                <a:gd name="T13" fmla="*/ 0 h 2877"/>
              </a:gdLst>
              <a:ahLst/>
              <a:cxnLst>
                <a:cxn ang="0">
                  <a:pos x="T0" y="T1"/>
                </a:cxn>
                <a:cxn ang="0">
                  <a:pos x="T2" y="T3"/>
                </a:cxn>
                <a:cxn ang="0">
                  <a:pos x="T4" y="T5"/>
                </a:cxn>
                <a:cxn ang="0">
                  <a:pos x="T6" y="T7"/>
                </a:cxn>
                <a:cxn ang="0">
                  <a:pos x="T8" y="T9"/>
                </a:cxn>
                <a:cxn ang="0">
                  <a:pos x="T10" y="T11"/>
                </a:cxn>
                <a:cxn ang="0">
                  <a:pos x="T12" y="T13"/>
                </a:cxn>
              </a:cxnLst>
              <a:rect l="0" t="0" r="r" b="b"/>
              <a:pathLst>
                <a:path w="3387" h="2877">
                  <a:moveTo>
                    <a:pt x="3387" y="0"/>
                  </a:moveTo>
                  <a:lnTo>
                    <a:pt x="3387" y="2630"/>
                  </a:lnTo>
                  <a:cubicBezTo>
                    <a:pt x="3387" y="2765"/>
                    <a:pt x="3276" y="2877"/>
                    <a:pt x="3140" y="2877"/>
                  </a:cubicBezTo>
                  <a:lnTo>
                    <a:pt x="247" y="2877"/>
                  </a:lnTo>
                  <a:cubicBezTo>
                    <a:pt x="112" y="2877"/>
                    <a:pt x="0" y="2765"/>
                    <a:pt x="0" y="2630"/>
                  </a:cubicBezTo>
                  <a:lnTo>
                    <a:pt x="0" y="0"/>
                  </a:lnTo>
                  <a:lnTo>
                    <a:pt x="3387" y="0"/>
                  </a:lnTo>
                  <a:close/>
                </a:path>
              </a:pathLst>
            </a:custGeom>
            <a:solidFill>
              <a:srgbClr val="C00000"/>
            </a:solidFill>
            <a:ln w="57150">
              <a:solidFill>
                <a:schemeClr val="bg1"/>
              </a:solidFill>
            </a:ln>
            <a:effectLst>
              <a:outerShdw blurRad="381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2" name="Freeform 13"/>
            <p:cNvSpPr>
              <a:spLocks noEditPoints="1"/>
            </p:cNvSpPr>
            <p:nvPr/>
          </p:nvSpPr>
          <p:spPr bwMode="auto">
            <a:xfrm>
              <a:off x="4808" y="788"/>
              <a:ext cx="2769" cy="2175"/>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91440" tIns="45720" rIns="91440" bIns="45720" numCol="1" anchor="t" anchorCtr="0" compatLnSpc="1"/>
            <a:p>
              <a:endParaRPr lang="zh-CN" altLang="en-US">
                <a:solidFill>
                  <a:schemeClr val="accent1"/>
                </a:solidFill>
                <a:latin typeface="微软雅黑" panose="020B0503020204020204" charset="-122"/>
                <a:ea typeface="微软雅黑" panose="020B0503020204020204" charset="-122"/>
              </a:endParaRPr>
            </a:p>
          </p:txBody>
        </p:sp>
      </p:grpSp>
      <p:sp>
        <p:nvSpPr>
          <p:cNvPr id="3" name="斐讯"/>
          <p:cNvSpPr txBox="1">
            <a:spLocks noChangeArrowheads="1"/>
          </p:cNvSpPr>
          <p:nvPr/>
        </p:nvSpPr>
        <p:spPr bwMode="auto">
          <a:xfrm>
            <a:off x="2505075" y="3018473"/>
            <a:ext cx="7178675" cy="920750"/>
          </a:xfrm>
          <a:prstGeom prst="rect">
            <a:avLst/>
          </a:prstGeom>
          <a:noFill/>
          <a:ln>
            <a:noFill/>
          </a:ln>
          <a:extLst>
            <a:ext uri="{909E8E84-426E-40DD-AFC4-6F175D3DCCD1}">
              <a14:hiddenFill xmlns:a14="http://schemas.microsoft.com/office/drawing/2010/main">
                <a:solidFill>
                  <a:srgbClr val="CD4849"/>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37670" tIns="37670" rIns="37670" bIns="37670" anchor="ctr">
            <a:spAutoFit/>
          </a:bodyPr>
          <a:lstStyle>
            <a:lvl1pPr>
              <a:defRPr sz="5000">
                <a:solidFill>
                  <a:srgbClr val="000000"/>
                </a:solidFill>
                <a:latin typeface="Helvetica" panose="020B0604020202020204" pitchFamily="34" charset="0"/>
                <a:ea typeface="Helvetica Light" pitchFamily="34" charset="0"/>
                <a:cs typeface="Helvetica Light" pitchFamily="34" charset="0"/>
                <a:sym typeface="Helvetica" panose="020B0604020202020204" pitchFamily="34" charset="0"/>
              </a:defRPr>
            </a:lvl1pPr>
            <a:lvl2pPr marL="742950" indent="-285750">
              <a:defRPr sz="5000">
                <a:solidFill>
                  <a:srgbClr val="000000"/>
                </a:solidFill>
                <a:latin typeface="Helvetica" panose="020B0604020202020204" pitchFamily="34" charset="0"/>
                <a:ea typeface="Helvetica Light" pitchFamily="34" charset="0"/>
                <a:cs typeface="Helvetica Light" pitchFamily="34" charset="0"/>
                <a:sym typeface="Helvetica" panose="020B0604020202020204" pitchFamily="34" charset="0"/>
              </a:defRPr>
            </a:lvl2pPr>
            <a:lvl3pPr marL="1143000" indent="-228600">
              <a:defRPr sz="5000">
                <a:solidFill>
                  <a:srgbClr val="000000"/>
                </a:solidFill>
                <a:latin typeface="Helvetica" panose="020B0604020202020204" pitchFamily="34" charset="0"/>
                <a:ea typeface="Helvetica Light" pitchFamily="34" charset="0"/>
                <a:cs typeface="Helvetica Light" pitchFamily="34" charset="0"/>
                <a:sym typeface="Helvetica" panose="020B0604020202020204" pitchFamily="34" charset="0"/>
              </a:defRPr>
            </a:lvl3pPr>
            <a:lvl4pPr marL="1600200" indent="-228600">
              <a:defRPr sz="5000">
                <a:solidFill>
                  <a:srgbClr val="000000"/>
                </a:solidFill>
                <a:latin typeface="Helvetica" panose="020B0604020202020204" pitchFamily="34" charset="0"/>
                <a:ea typeface="Helvetica Light" pitchFamily="34" charset="0"/>
                <a:cs typeface="Helvetica Light" pitchFamily="34" charset="0"/>
                <a:sym typeface="Helvetica" panose="020B0604020202020204" pitchFamily="34" charset="0"/>
              </a:defRPr>
            </a:lvl4pPr>
            <a:lvl5pPr marL="2057400" indent="-228600">
              <a:defRPr sz="5000">
                <a:solidFill>
                  <a:srgbClr val="000000"/>
                </a:solidFill>
                <a:latin typeface="Helvetica" panose="020B0604020202020204" pitchFamily="34" charset="0"/>
                <a:ea typeface="Helvetica Light" pitchFamily="34" charset="0"/>
                <a:cs typeface="Helvetica Light" pitchFamily="34" charset="0"/>
                <a:sym typeface="Helvetica" panose="020B0604020202020204" pitchFamily="34" charset="0"/>
              </a:defRPr>
            </a:lvl5pPr>
            <a:lvl6pPr marL="2514600" indent="-228600" defTabSz="821055" eaLnBrk="0" fontAlgn="base" hangingPunct="0">
              <a:spcBef>
                <a:spcPct val="0"/>
              </a:spcBef>
              <a:spcAft>
                <a:spcPct val="0"/>
              </a:spcAft>
              <a:defRPr sz="5000">
                <a:solidFill>
                  <a:srgbClr val="000000"/>
                </a:solidFill>
                <a:latin typeface="Helvetica" panose="020B0604020202020204" pitchFamily="34" charset="0"/>
                <a:ea typeface="Helvetica Light" pitchFamily="34" charset="0"/>
                <a:cs typeface="Helvetica Light" pitchFamily="34" charset="0"/>
                <a:sym typeface="Helvetica" panose="020B0604020202020204" pitchFamily="34" charset="0"/>
              </a:defRPr>
            </a:lvl6pPr>
            <a:lvl7pPr marL="2971800" indent="-228600" defTabSz="821055" eaLnBrk="0" fontAlgn="base" hangingPunct="0">
              <a:spcBef>
                <a:spcPct val="0"/>
              </a:spcBef>
              <a:spcAft>
                <a:spcPct val="0"/>
              </a:spcAft>
              <a:defRPr sz="5000">
                <a:solidFill>
                  <a:srgbClr val="000000"/>
                </a:solidFill>
                <a:latin typeface="Helvetica" panose="020B0604020202020204" pitchFamily="34" charset="0"/>
                <a:ea typeface="Helvetica Light" pitchFamily="34" charset="0"/>
                <a:cs typeface="Helvetica Light" pitchFamily="34" charset="0"/>
                <a:sym typeface="Helvetica" panose="020B0604020202020204" pitchFamily="34" charset="0"/>
              </a:defRPr>
            </a:lvl7pPr>
            <a:lvl8pPr marL="3429000" indent="-228600" defTabSz="821055" eaLnBrk="0" fontAlgn="base" hangingPunct="0">
              <a:spcBef>
                <a:spcPct val="0"/>
              </a:spcBef>
              <a:spcAft>
                <a:spcPct val="0"/>
              </a:spcAft>
              <a:defRPr sz="5000">
                <a:solidFill>
                  <a:srgbClr val="000000"/>
                </a:solidFill>
                <a:latin typeface="Helvetica" panose="020B0604020202020204" pitchFamily="34" charset="0"/>
                <a:ea typeface="Helvetica Light" pitchFamily="34" charset="0"/>
                <a:cs typeface="Helvetica Light" pitchFamily="34" charset="0"/>
                <a:sym typeface="Helvetica" panose="020B0604020202020204" pitchFamily="34" charset="0"/>
              </a:defRPr>
            </a:lvl8pPr>
            <a:lvl9pPr marL="3886200" indent="-228600" defTabSz="821055" eaLnBrk="0" fontAlgn="base" hangingPunct="0">
              <a:spcBef>
                <a:spcPct val="0"/>
              </a:spcBef>
              <a:spcAft>
                <a:spcPct val="0"/>
              </a:spcAft>
              <a:defRPr sz="5000">
                <a:solidFill>
                  <a:srgbClr val="000000"/>
                </a:solidFill>
                <a:latin typeface="Helvetica" panose="020B0604020202020204" pitchFamily="34" charset="0"/>
                <a:ea typeface="Helvetica Light" pitchFamily="34" charset="0"/>
                <a:cs typeface="Helvetica Light" pitchFamily="34" charset="0"/>
                <a:sym typeface="Helvetica" panose="020B0604020202020204" pitchFamily="34" charset="0"/>
              </a:defRPr>
            </a:lvl9pPr>
          </a:lstStyle>
          <a:p>
            <a:pPr algn="ctr" defTabSz="410210" eaLnBrk="0" fontAlgn="base" hangingPunct="0">
              <a:spcBef>
                <a:spcPct val="0"/>
              </a:spcBef>
              <a:spcAft>
                <a:spcPct val="0"/>
              </a:spcAft>
            </a:pPr>
            <a:r>
              <a:rPr lang="zh-CN" altLang="en-US" sz="55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员工培训通用</a:t>
            </a:r>
            <a:r>
              <a:rPr lang="en-US" altLang="zh-CN" sz="55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PPT</a:t>
            </a:r>
            <a:r>
              <a:rPr lang="zh-CN" altLang="en-US" sz="55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模板</a:t>
            </a:r>
            <a:endParaRPr lang="zh-CN" altLang="en-US" sz="55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54" name="组合 53"/>
          <p:cNvGrpSpPr/>
          <p:nvPr/>
        </p:nvGrpSpPr>
        <p:grpSpPr>
          <a:xfrm>
            <a:off x="3525521" y="4215765"/>
            <a:ext cx="5149850" cy="275590"/>
            <a:chOff x="5567" y="6579"/>
            <a:chExt cx="8110" cy="434"/>
          </a:xfrm>
        </p:grpSpPr>
        <p:cxnSp>
          <p:nvCxnSpPr>
            <p:cNvPr id="41" name="直接连接符 40"/>
            <p:cNvCxnSpPr/>
            <p:nvPr/>
          </p:nvCxnSpPr>
          <p:spPr>
            <a:xfrm>
              <a:off x="5567" y="6796"/>
              <a:ext cx="8110" cy="0"/>
            </a:xfrm>
            <a:prstGeom prst="line">
              <a:avLst/>
            </a:prstGeom>
            <a:noFill/>
            <a:ln w="9525" cap="flat">
              <a:solidFill>
                <a:srgbClr val="BFBFBF"/>
              </a:solidFill>
              <a:prstDash val="dash"/>
              <a:round/>
            </a:ln>
          </p:spPr>
          <p:style>
            <a:lnRef idx="0">
              <a:srgbClr val="FFFFFF"/>
            </a:lnRef>
            <a:fillRef idx="0">
              <a:srgbClr val="FFFFFF"/>
            </a:fillRef>
            <a:effectRef idx="0">
              <a:srgbClr val="FFFFFF"/>
            </a:effectRef>
            <a:fontRef idx="none"/>
          </p:style>
        </p:cxnSp>
        <p:grpSp>
          <p:nvGrpSpPr>
            <p:cNvPr id="6" name="组合 5"/>
            <p:cNvGrpSpPr/>
            <p:nvPr/>
          </p:nvGrpSpPr>
          <p:grpSpPr>
            <a:xfrm rot="0">
              <a:off x="6188" y="6579"/>
              <a:ext cx="1304" cy="434"/>
              <a:chOff x="3827426" y="7967993"/>
              <a:chExt cx="2184153" cy="712367"/>
            </a:xfrm>
            <a:effectLst>
              <a:outerShdw blurRad="203200" dist="114300" dir="5400000" sx="102000" sy="102000" algn="t" rotWithShape="0">
                <a:prstClr val="black">
                  <a:alpha val="29000"/>
                </a:prstClr>
              </a:outerShdw>
            </a:effectLst>
          </p:grpSpPr>
          <p:sp>
            <p:nvSpPr>
              <p:cNvPr id="7" name="流程图: 可选过程 6"/>
              <p:cNvSpPr/>
              <p:nvPr/>
            </p:nvSpPr>
            <p:spPr>
              <a:xfrm>
                <a:off x="3827426" y="8032008"/>
                <a:ext cx="2184153" cy="584338"/>
              </a:xfrm>
              <a:prstGeom prst="flowChartAlternateProcess">
                <a:avLst/>
              </a:prstGeom>
              <a:solidFill>
                <a:srgbClr val="9400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8" name="TextBox 72"/>
              <p:cNvSpPr txBox="1"/>
              <p:nvPr/>
            </p:nvSpPr>
            <p:spPr>
              <a:xfrm>
                <a:off x="3888753" y="7967993"/>
                <a:ext cx="2090355" cy="712367"/>
              </a:xfrm>
              <a:prstGeom prst="rect">
                <a:avLst/>
              </a:prstGeom>
              <a:noFill/>
            </p:spPr>
            <p:txBody>
              <a:bodyPr wrap="none" rtlCol="0">
                <a:spAutoFit/>
              </a:bodyPr>
              <a:p>
                <a:pPr algn="ctr"/>
                <a:r>
                  <a:rPr lang="zh-CN" altLang="en-US" sz="1200" dirty="0">
                    <a:solidFill>
                      <a:schemeClr val="bg1"/>
                    </a:solidFill>
                    <a:latin typeface="微软雅黑" panose="020B0503020204020204" charset="-122"/>
                    <a:ea typeface="微软雅黑" panose="020B0503020204020204" charset="-122"/>
                  </a:rPr>
                  <a:t>员工培训</a:t>
                </a:r>
                <a:endParaRPr lang="zh-CN" altLang="en-US" sz="1200" dirty="0">
                  <a:solidFill>
                    <a:schemeClr val="bg1"/>
                  </a:solidFill>
                  <a:latin typeface="微软雅黑" panose="020B0503020204020204" charset="-122"/>
                  <a:ea typeface="微软雅黑" panose="020B0503020204020204" charset="-122"/>
                </a:endParaRPr>
              </a:p>
            </p:txBody>
          </p:sp>
        </p:grpSp>
        <p:sp>
          <p:nvSpPr>
            <p:cNvPr id="42" name="椭圆 41"/>
            <p:cNvSpPr/>
            <p:nvPr/>
          </p:nvSpPr>
          <p:spPr>
            <a:xfrm>
              <a:off x="7642" y="6737"/>
              <a:ext cx="119" cy="119"/>
            </a:xfrm>
            <a:prstGeom prst="ellipse">
              <a:avLst/>
            </a:prstGeom>
            <a:solidFill>
              <a:srgbClr val="940000"/>
            </a:solidFill>
            <a:ln w="19050" cap="flat">
              <a:solidFill>
                <a:schemeClr val="bg1"/>
              </a:solidFill>
              <a:prstDash val="solid"/>
              <a:round/>
            </a:ln>
            <a:effectLst>
              <a:outerShdw blurRad="63500" sx="102000" sy="102000" algn="ctr" rotWithShape="0">
                <a:prstClr val="black">
                  <a:alpha val="40000"/>
                </a:prstClr>
              </a:outerShdw>
            </a:effectLst>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ctr" forceAA="0">
              <a:spAutoFit/>
            </a:bodyPr>
            <a:p>
              <a:pPr marL="0" marR="0" indent="0" algn="l" defTabSz="914400" rtl="0" fontAlgn="auto" latinLnBrk="0" hangingPunct="0">
                <a:lnSpc>
                  <a:spcPct val="100000"/>
                </a:lnSpc>
                <a:spcBef>
                  <a:spcPts val="0"/>
                </a:spcBef>
                <a:spcAft>
                  <a:spcPts val="0"/>
                </a:spcAft>
                <a:buClrTx/>
                <a:buSzTx/>
                <a:buFontTx/>
                <a:buNone/>
              </a:pPr>
              <a:endParaRPr kumimoji="0" lang="zh-CN" altLang="en-US" sz="1800" b="0" i="0" u="none" strike="noStrike" cap="none" spc="0" normalizeH="0" baseline="0">
                <a:ln>
                  <a:noFill/>
                </a:ln>
                <a:solidFill>
                  <a:srgbClr val="000000"/>
                </a:solidFill>
                <a:effectLst/>
                <a:uFillTx/>
                <a:latin typeface="微软雅黑" panose="020B0503020204020204" charset="-122"/>
                <a:ea typeface="微软雅黑" panose="020B0503020204020204" charset="-122"/>
                <a:cs typeface="+mj-cs"/>
                <a:sym typeface="Helvetica"/>
              </a:endParaRPr>
            </a:p>
          </p:txBody>
        </p:sp>
        <p:grpSp>
          <p:nvGrpSpPr>
            <p:cNvPr id="43" name="组合 42"/>
            <p:cNvGrpSpPr/>
            <p:nvPr/>
          </p:nvGrpSpPr>
          <p:grpSpPr>
            <a:xfrm rot="0">
              <a:off x="7870" y="6579"/>
              <a:ext cx="1304" cy="434"/>
              <a:chOff x="3827426" y="7967993"/>
              <a:chExt cx="2184153" cy="712367"/>
            </a:xfrm>
            <a:effectLst>
              <a:outerShdw blurRad="203200" dist="114300" dir="5400000" sx="102000" sy="102000" algn="t" rotWithShape="0">
                <a:prstClr val="black">
                  <a:alpha val="29000"/>
                </a:prstClr>
              </a:outerShdw>
            </a:effectLst>
          </p:grpSpPr>
          <p:sp>
            <p:nvSpPr>
              <p:cNvPr id="44" name="流程图: 可选过程 43"/>
              <p:cNvSpPr/>
              <p:nvPr/>
            </p:nvSpPr>
            <p:spPr>
              <a:xfrm>
                <a:off x="3827426" y="8032008"/>
                <a:ext cx="2184153" cy="584338"/>
              </a:xfrm>
              <a:prstGeom prst="flowChartAlternateProcess">
                <a:avLst/>
              </a:prstGeom>
              <a:solidFill>
                <a:srgbClr val="9400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45" name="TextBox 72"/>
              <p:cNvSpPr txBox="1"/>
              <p:nvPr/>
            </p:nvSpPr>
            <p:spPr>
              <a:xfrm>
                <a:off x="3888753" y="7967993"/>
                <a:ext cx="2090355" cy="712367"/>
              </a:xfrm>
              <a:prstGeom prst="rect">
                <a:avLst/>
              </a:prstGeom>
              <a:noFill/>
            </p:spPr>
            <p:txBody>
              <a:bodyPr wrap="none" rtlCol="0">
                <a:spAutoFit/>
              </a:bodyPr>
              <a:p>
                <a:pPr algn="ctr"/>
                <a:r>
                  <a:rPr lang="zh-CN" altLang="en-US" sz="1200" dirty="0">
                    <a:solidFill>
                      <a:schemeClr val="bg1"/>
                    </a:solidFill>
                    <a:latin typeface="微软雅黑" panose="020B0503020204020204" charset="-122"/>
                    <a:ea typeface="微软雅黑" panose="020B0503020204020204" charset="-122"/>
                  </a:rPr>
                  <a:t>业务培训</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46" name="组合 45"/>
            <p:cNvGrpSpPr/>
            <p:nvPr/>
          </p:nvGrpSpPr>
          <p:grpSpPr>
            <a:xfrm rot="0">
              <a:off x="9552" y="6579"/>
              <a:ext cx="1304" cy="434"/>
              <a:chOff x="3827426" y="7967993"/>
              <a:chExt cx="2184153" cy="712367"/>
            </a:xfrm>
            <a:effectLst>
              <a:outerShdw blurRad="203200" dist="114300" dir="5400000" sx="102000" sy="102000" algn="t" rotWithShape="0">
                <a:prstClr val="black">
                  <a:alpha val="29000"/>
                </a:prstClr>
              </a:outerShdw>
            </a:effectLst>
          </p:grpSpPr>
          <p:sp>
            <p:nvSpPr>
              <p:cNvPr id="47" name="流程图: 可选过程 46"/>
              <p:cNvSpPr/>
              <p:nvPr/>
            </p:nvSpPr>
            <p:spPr>
              <a:xfrm>
                <a:off x="3827426" y="8032008"/>
                <a:ext cx="2184153" cy="584338"/>
              </a:xfrm>
              <a:prstGeom prst="flowChartAlternateProcess">
                <a:avLst/>
              </a:prstGeom>
              <a:solidFill>
                <a:srgbClr val="9400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48" name="TextBox 72"/>
              <p:cNvSpPr txBox="1"/>
              <p:nvPr/>
            </p:nvSpPr>
            <p:spPr>
              <a:xfrm>
                <a:off x="3888753" y="7967993"/>
                <a:ext cx="2090355" cy="712367"/>
              </a:xfrm>
              <a:prstGeom prst="rect">
                <a:avLst/>
              </a:prstGeom>
              <a:noFill/>
            </p:spPr>
            <p:txBody>
              <a:bodyPr wrap="none" rtlCol="0">
                <a:spAutoFit/>
              </a:bodyPr>
              <a:p>
                <a:pPr algn="ctr"/>
                <a:r>
                  <a:rPr lang="zh-CN" altLang="en-US" sz="1200" dirty="0">
                    <a:solidFill>
                      <a:schemeClr val="bg1"/>
                    </a:solidFill>
                    <a:latin typeface="微软雅黑" panose="020B0503020204020204" charset="-122"/>
                    <a:ea typeface="微软雅黑" panose="020B0503020204020204" charset="-122"/>
                  </a:rPr>
                  <a:t>流程培训</a:t>
                </a:r>
                <a:endParaRPr lang="zh-CN" altLang="en-US" sz="1200" dirty="0">
                  <a:solidFill>
                    <a:schemeClr val="bg1"/>
                  </a:solidFill>
                  <a:latin typeface="微软雅黑" panose="020B0503020204020204" charset="-122"/>
                  <a:ea typeface="微软雅黑" panose="020B0503020204020204" charset="-122"/>
                </a:endParaRPr>
              </a:p>
            </p:txBody>
          </p:sp>
        </p:grpSp>
        <p:grpSp>
          <p:nvGrpSpPr>
            <p:cNvPr id="49" name="组合 48"/>
            <p:cNvGrpSpPr/>
            <p:nvPr/>
          </p:nvGrpSpPr>
          <p:grpSpPr>
            <a:xfrm rot="0">
              <a:off x="11234" y="6579"/>
              <a:ext cx="1304" cy="434"/>
              <a:chOff x="3827426" y="7967993"/>
              <a:chExt cx="2184153" cy="712367"/>
            </a:xfrm>
            <a:effectLst>
              <a:outerShdw blurRad="203200" dist="114300" dir="5400000" sx="102000" sy="102000" algn="t" rotWithShape="0">
                <a:prstClr val="black">
                  <a:alpha val="29000"/>
                </a:prstClr>
              </a:outerShdw>
            </a:effectLst>
          </p:grpSpPr>
          <p:sp>
            <p:nvSpPr>
              <p:cNvPr id="50" name="流程图: 可选过程 49"/>
              <p:cNvSpPr/>
              <p:nvPr/>
            </p:nvSpPr>
            <p:spPr>
              <a:xfrm>
                <a:off x="3827426" y="8032008"/>
                <a:ext cx="2184153" cy="584338"/>
              </a:xfrm>
              <a:prstGeom prst="flowChartAlternateProcess">
                <a:avLst/>
              </a:prstGeom>
              <a:solidFill>
                <a:srgbClr val="9400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51" name="TextBox 72"/>
              <p:cNvSpPr txBox="1"/>
              <p:nvPr/>
            </p:nvSpPr>
            <p:spPr>
              <a:xfrm>
                <a:off x="3888753" y="7967993"/>
                <a:ext cx="2090355" cy="712367"/>
              </a:xfrm>
              <a:prstGeom prst="rect">
                <a:avLst/>
              </a:prstGeom>
              <a:noFill/>
            </p:spPr>
            <p:txBody>
              <a:bodyPr wrap="none" rtlCol="0">
                <a:spAutoFit/>
              </a:bodyPr>
              <a:p>
                <a:pPr algn="ctr"/>
                <a:r>
                  <a:rPr lang="zh-CN" altLang="en-US" sz="1200" dirty="0">
                    <a:solidFill>
                      <a:schemeClr val="bg1"/>
                    </a:solidFill>
                    <a:latin typeface="微软雅黑" panose="020B0503020204020204" charset="-122"/>
                    <a:ea typeface="微软雅黑" panose="020B0503020204020204" charset="-122"/>
                  </a:rPr>
                  <a:t>岗前培训</a:t>
                </a:r>
                <a:endParaRPr lang="zh-CN" altLang="en-US" sz="1200" dirty="0">
                  <a:solidFill>
                    <a:schemeClr val="bg1"/>
                  </a:solidFill>
                  <a:latin typeface="微软雅黑" panose="020B0503020204020204" charset="-122"/>
                  <a:ea typeface="微软雅黑" panose="020B0503020204020204" charset="-122"/>
                </a:endParaRPr>
              </a:p>
            </p:txBody>
          </p:sp>
        </p:grpSp>
        <p:sp>
          <p:nvSpPr>
            <p:cNvPr id="52" name="椭圆 51"/>
            <p:cNvSpPr/>
            <p:nvPr/>
          </p:nvSpPr>
          <p:spPr>
            <a:xfrm>
              <a:off x="9292" y="6737"/>
              <a:ext cx="119" cy="119"/>
            </a:xfrm>
            <a:prstGeom prst="ellipse">
              <a:avLst/>
            </a:prstGeom>
            <a:solidFill>
              <a:srgbClr val="940000"/>
            </a:solidFill>
            <a:ln w="19050" cap="flat">
              <a:solidFill>
                <a:schemeClr val="bg1"/>
              </a:solidFill>
              <a:prstDash val="solid"/>
              <a:round/>
            </a:ln>
            <a:effectLst>
              <a:outerShdw blurRad="63500" sx="102000" sy="102000" algn="ctr" rotWithShape="0">
                <a:prstClr val="black">
                  <a:alpha val="40000"/>
                </a:prstClr>
              </a:outerShdw>
            </a:effectLst>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ctr" forceAA="0">
              <a:spAutoFit/>
            </a:bodyPr>
            <a:p>
              <a:pPr marL="0" marR="0" indent="0" algn="l" defTabSz="914400" rtl="0" fontAlgn="auto" latinLnBrk="0" hangingPunct="0">
                <a:lnSpc>
                  <a:spcPct val="100000"/>
                </a:lnSpc>
                <a:spcBef>
                  <a:spcPts val="0"/>
                </a:spcBef>
                <a:spcAft>
                  <a:spcPts val="0"/>
                </a:spcAft>
                <a:buClrTx/>
                <a:buSzTx/>
                <a:buFontTx/>
                <a:buNone/>
              </a:pPr>
              <a:endParaRPr kumimoji="0" lang="zh-CN" altLang="en-US" sz="1800" b="0" i="0" u="none" strike="noStrike" cap="none" spc="0" normalizeH="0" baseline="0">
                <a:ln>
                  <a:noFill/>
                </a:ln>
                <a:solidFill>
                  <a:srgbClr val="000000"/>
                </a:solidFill>
                <a:effectLst/>
                <a:uFillTx/>
                <a:latin typeface="微软雅黑" panose="020B0503020204020204" charset="-122"/>
                <a:ea typeface="微软雅黑" panose="020B0503020204020204" charset="-122"/>
                <a:cs typeface="+mj-cs"/>
                <a:sym typeface="Helvetica"/>
              </a:endParaRPr>
            </a:p>
          </p:txBody>
        </p:sp>
        <p:sp>
          <p:nvSpPr>
            <p:cNvPr id="53" name="椭圆 52"/>
            <p:cNvSpPr/>
            <p:nvPr/>
          </p:nvSpPr>
          <p:spPr>
            <a:xfrm>
              <a:off x="10997" y="6737"/>
              <a:ext cx="119" cy="119"/>
            </a:xfrm>
            <a:prstGeom prst="ellipse">
              <a:avLst/>
            </a:prstGeom>
            <a:solidFill>
              <a:srgbClr val="940000"/>
            </a:solidFill>
            <a:ln w="19050" cap="flat">
              <a:solidFill>
                <a:schemeClr val="bg1"/>
              </a:solidFill>
              <a:prstDash val="solid"/>
              <a:round/>
            </a:ln>
            <a:effectLst>
              <a:outerShdw blurRad="63500" sx="102000" sy="102000" algn="ctr" rotWithShape="0">
                <a:prstClr val="black">
                  <a:alpha val="40000"/>
                </a:prstClr>
              </a:outerShdw>
            </a:effectLst>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ctr" forceAA="0">
              <a:spAutoFit/>
            </a:bodyPr>
            <a:p>
              <a:pPr marL="0" marR="0" indent="0" algn="l" defTabSz="914400" rtl="0" fontAlgn="auto" latinLnBrk="0" hangingPunct="0">
                <a:lnSpc>
                  <a:spcPct val="100000"/>
                </a:lnSpc>
                <a:spcBef>
                  <a:spcPts val="0"/>
                </a:spcBef>
                <a:spcAft>
                  <a:spcPts val="0"/>
                </a:spcAft>
                <a:buClrTx/>
                <a:buSzTx/>
                <a:buFontTx/>
                <a:buNone/>
              </a:pPr>
              <a:endParaRPr kumimoji="0" lang="zh-CN" altLang="en-US" sz="1800" b="0" i="0" u="none" strike="noStrike" cap="none" spc="0" normalizeH="0" baseline="0">
                <a:ln>
                  <a:noFill/>
                </a:ln>
                <a:solidFill>
                  <a:srgbClr val="000000"/>
                </a:solidFill>
                <a:effectLst/>
                <a:uFillTx/>
                <a:latin typeface="微软雅黑" panose="020B0503020204020204" charset="-122"/>
                <a:ea typeface="微软雅黑" panose="020B0503020204020204" charset="-122"/>
                <a:cs typeface="+mj-cs"/>
                <a:sym typeface="Helvetica"/>
              </a:endParaRPr>
            </a:p>
          </p:txBody>
        </p:sp>
      </p:grpSp>
      <p:pic>
        <p:nvPicPr>
          <p:cNvPr id="4" name="Picture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90990" y="4128770"/>
            <a:ext cx="2521585" cy="2729230"/>
          </a:xfrm>
          <a:prstGeom prst="rect">
            <a:avLst/>
          </a:prstGeom>
          <a:noFill/>
        </p:spPr>
      </p:pic>
      <p:pic>
        <p:nvPicPr>
          <p:cNvPr id="21" name="图片 20" descr="图片1"/>
          <p:cNvPicPr>
            <a:picLocks noChangeAspect="1"/>
          </p:cNvPicPr>
          <p:nvPr/>
        </p:nvPicPr>
        <p:blipFill>
          <a:blip r:embed="rId2"/>
          <a:stretch>
            <a:fillRect/>
          </a:stretch>
        </p:blipFill>
        <p:spPr>
          <a:xfrm>
            <a:off x="10111105" y="240665"/>
            <a:ext cx="1761490" cy="5549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blinds(horizontal)">
                                      <p:cBhvr>
                                        <p:cTn id="15" dur="500"/>
                                        <p:tgtEl>
                                          <p:spTgt spid="54"/>
                                        </p:tgtEl>
                                      </p:cBhvr>
                                    </p:animEffect>
                                  </p:childTnLst>
                                </p:cTn>
                              </p:par>
                              <p:par>
                                <p:cTn id="16" presetID="2" presetClass="entr" presetSubtype="8"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9791554" y="1743549"/>
            <a:ext cx="1416841" cy="838088"/>
            <a:chOff x="14310" y="2896"/>
            <a:chExt cx="2231" cy="1320"/>
          </a:xfrm>
        </p:grpSpPr>
        <p:sp>
          <p:nvSpPr>
            <p:cNvPr id="30" name="直角三角形 26"/>
            <p:cNvSpPr/>
            <p:nvPr/>
          </p:nvSpPr>
          <p:spPr>
            <a:xfrm flipH="1" flipV="1">
              <a:off x="14310" y="3670"/>
              <a:ext cx="2231" cy="545"/>
            </a:xfrm>
            <a:custGeom>
              <a:avLst/>
              <a:gdLst>
                <a:gd name="connsiteX0" fmla="*/ 0 w 987173"/>
                <a:gd name="connsiteY0" fmla="*/ 302545 h 302545"/>
                <a:gd name="connsiteX1" fmla="*/ 0 w 987173"/>
                <a:gd name="connsiteY1" fmla="*/ 0 h 302545"/>
                <a:gd name="connsiteX2" fmla="*/ 987173 w 987173"/>
                <a:gd name="connsiteY2" fmla="*/ 302545 h 302545"/>
                <a:gd name="connsiteX3" fmla="*/ 0 w 987173"/>
                <a:gd name="connsiteY3" fmla="*/ 302545 h 302545"/>
                <a:gd name="connsiteX0-1" fmla="*/ 0 w 987173"/>
                <a:gd name="connsiteY0-2" fmla="*/ 302545 h 302545"/>
                <a:gd name="connsiteX1-3" fmla="*/ 0 w 987173"/>
                <a:gd name="connsiteY1-4" fmla="*/ 0 h 302545"/>
                <a:gd name="connsiteX2-5" fmla="*/ 987173 w 987173"/>
                <a:gd name="connsiteY2-6" fmla="*/ 302545 h 302545"/>
                <a:gd name="connsiteX3-7" fmla="*/ 0 w 987173"/>
                <a:gd name="connsiteY3-8" fmla="*/ 302545 h 302545"/>
                <a:gd name="connsiteX0-9" fmla="*/ 0 w 987173"/>
                <a:gd name="connsiteY0-10" fmla="*/ 302545 h 302545"/>
                <a:gd name="connsiteX1-11" fmla="*/ 0 w 987173"/>
                <a:gd name="connsiteY1-12" fmla="*/ 0 h 302545"/>
                <a:gd name="connsiteX2-13" fmla="*/ 987173 w 987173"/>
                <a:gd name="connsiteY2-14" fmla="*/ 302545 h 302545"/>
                <a:gd name="connsiteX3-15" fmla="*/ 0 w 987173"/>
                <a:gd name="connsiteY3-16" fmla="*/ 302545 h 302545"/>
              </a:gdLst>
              <a:ahLst/>
              <a:cxnLst>
                <a:cxn ang="0">
                  <a:pos x="connsiteX0-1" y="connsiteY0-2"/>
                </a:cxn>
                <a:cxn ang="0">
                  <a:pos x="connsiteX1-3" y="connsiteY1-4"/>
                </a:cxn>
                <a:cxn ang="0">
                  <a:pos x="connsiteX2-5" y="connsiteY2-6"/>
                </a:cxn>
                <a:cxn ang="0">
                  <a:pos x="connsiteX3-7" y="connsiteY3-8"/>
                </a:cxn>
              </a:cxnLst>
              <a:rect l="l" t="t" r="r" b="b"/>
              <a:pathLst>
                <a:path w="987173" h="302545">
                  <a:moveTo>
                    <a:pt x="0" y="302545"/>
                  </a:moveTo>
                  <a:lnTo>
                    <a:pt x="0" y="0"/>
                  </a:lnTo>
                  <a:cubicBezTo>
                    <a:pt x="310008" y="129423"/>
                    <a:pt x="331883" y="151691"/>
                    <a:pt x="987173" y="302545"/>
                  </a:cubicBezTo>
                  <a:lnTo>
                    <a:pt x="0" y="302545"/>
                  </a:lnTo>
                  <a:close/>
                </a:path>
              </a:pathLst>
            </a:custGeom>
            <a:gradFill flip="none" rotWithShape="1">
              <a:gsLst>
                <a:gs pos="100000">
                  <a:schemeClr val="tx1">
                    <a:alpha val="22000"/>
                  </a:schemeClr>
                </a:gs>
                <a:gs pos="0">
                  <a:srgbClr val="ECECEC">
                    <a:alpha val="21000"/>
                  </a:srgbClr>
                </a:gs>
              </a:gsLst>
              <a:lin ang="5400000" scaled="1"/>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grpSp>
          <p:nvGrpSpPr>
            <p:cNvPr id="57" name="组合 56"/>
            <p:cNvGrpSpPr/>
            <p:nvPr/>
          </p:nvGrpSpPr>
          <p:grpSpPr>
            <a:xfrm>
              <a:off x="14368" y="2896"/>
              <a:ext cx="2155" cy="842"/>
              <a:chOff x="14368" y="2920"/>
              <a:chExt cx="2155" cy="842"/>
            </a:xfrm>
          </p:grpSpPr>
          <p:sp>
            <p:nvSpPr>
              <p:cNvPr id="31" name="矩形 30"/>
              <p:cNvSpPr/>
              <p:nvPr/>
            </p:nvSpPr>
            <p:spPr>
              <a:xfrm>
                <a:off x="14368" y="2920"/>
                <a:ext cx="2116" cy="8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33" name="矩形 32"/>
              <p:cNvSpPr/>
              <p:nvPr/>
            </p:nvSpPr>
            <p:spPr>
              <a:xfrm>
                <a:off x="14963" y="2920"/>
                <a:ext cx="1560" cy="8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39" name="文本框 38"/>
              <p:cNvSpPr txBox="1"/>
              <p:nvPr/>
            </p:nvSpPr>
            <p:spPr>
              <a:xfrm>
                <a:off x="14876" y="2937"/>
                <a:ext cx="1623" cy="822"/>
              </a:xfrm>
              <a:prstGeom prst="rect">
                <a:avLst/>
              </a:prstGeom>
              <a:noFill/>
            </p:spPr>
            <p:txBody>
              <a:bodyPr wrap="square" rtlCol="0">
                <a:spAutoFit/>
              </a:bodyPr>
              <a:p>
                <a:pPr algn="ctr"/>
                <a:r>
                  <a:rPr lang="en-US" altLang="zh-CN" sz="2800" dirty="0">
                    <a:solidFill>
                      <a:schemeClr val="bg1"/>
                    </a:solidFill>
                    <a:latin typeface="字魂58号-创中黑" panose="00000500000000000000" pitchFamily="2" charset="-122"/>
                    <a:ea typeface="字魂58号-创中黑" panose="00000500000000000000" pitchFamily="2" charset="-122"/>
                  </a:rPr>
                  <a:t>01</a:t>
                </a:r>
                <a:endParaRPr lang="zh-CN" altLang="en-US" sz="2800" dirty="0">
                  <a:solidFill>
                    <a:schemeClr val="bg1"/>
                  </a:solidFill>
                  <a:latin typeface="字魂58号-创中黑" panose="00000500000000000000" pitchFamily="2" charset="-122"/>
                  <a:ea typeface="字魂58号-创中黑" panose="00000500000000000000" pitchFamily="2" charset="-122"/>
                </a:endParaRPr>
              </a:p>
            </p:txBody>
          </p:sp>
        </p:grpSp>
      </p:grpSp>
      <p:sp>
        <p:nvSpPr>
          <p:cNvPr id="36" name="矩形 35"/>
          <p:cNvSpPr/>
          <p:nvPr/>
        </p:nvSpPr>
        <p:spPr>
          <a:xfrm>
            <a:off x="9882568" y="2625091"/>
            <a:ext cx="990596" cy="534335"/>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grpSp>
        <p:nvGrpSpPr>
          <p:cNvPr id="60" name="组合 59"/>
          <p:cNvGrpSpPr/>
          <p:nvPr/>
        </p:nvGrpSpPr>
        <p:grpSpPr>
          <a:xfrm>
            <a:off x="9791700" y="2569845"/>
            <a:ext cx="1418590" cy="894080"/>
            <a:chOff x="14310" y="4197"/>
            <a:chExt cx="2234" cy="1408"/>
          </a:xfrm>
        </p:grpSpPr>
        <p:sp>
          <p:nvSpPr>
            <p:cNvPr id="34" name="直角三角形 26"/>
            <p:cNvSpPr/>
            <p:nvPr/>
          </p:nvSpPr>
          <p:spPr>
            <a:xfrm flipH="1" flipV="1">
              <a:off x="14310" y="5061"/>
              <a:ext cx="2231" cy="545"/>
            </a:xfrm>
            <a:custGeom>
              <a:avLst/>
              <a:gdLst>
                <a:gd name="connsiteX0" fmla="*/ 0 w 987173"/>
                <a:gd name="connsiteY0" fmla="*/ 302545 h 302545"/>
                <a:gd name="connsiteX1" fmla="*/ 0 w 987173"/>
                <a:gd name="connsiteY1" fmla="*/ 0 h 302545"/>
                <a:gd name="connsiteX2" fmla="*/ 987173 w 987173"/>
                <a:gd name="connsiteY2" fmla="*/ 302545 h 302545"/>
                <a:gd name="connsiteX3" fmla="*/ 0 w 987173"/>
                <a:gd name="connsiteY3" fmla="*/ 302545 h 302545"/>
                <a:gd name="connsiteX0-1" fmla="*/ 0 w 987173"/>
                <a:gd name="connsiteY0-2" fmla="*/ 302545 h 302545"/>
                <a:gd name="connsiteX1-3" fmla="*/ 0 w 987173"/>
                <a:gd name="connsiteY1-4" fmla="*/ 0 h 302545"/>
                <a:gd name="connsiteX2-5" fmla="*/ 987173 w 987173"/>
                <a:gd name="connsiteY2-6" fmla="*/ 302545 h 302545"/>
                <a:gd name="connsiteX3-7" fmla="*/ 0 w 987173"/>
                <a:gd name="connsiteY3-8" fmla="*/ 302545 h 302545"/>
                <a:gd name="connsiteX0-9" fmla="*/ 0 w 987173"/>
                <a:gd name="connsiteY0-10" fmla="*/ 302545 h 302545"/>
                <a:gd name="connsiteX1-11" fmla="*/ 0 w 987173"/>
                <a:gd name="connsiteY1-12" fmla="*/ 0 h 302545"/>
                <a:gd name="connsiteX2-13" fmla="*/ 987173 w 987173"/>
                <a:gd name="connsiteY2-14" fmla="*/ 302545 h 302545"/>
                <a:gd name="connsiteX3-15" fmla="*/ 0 w 987173"/>
                <a:gd name="connsiteY3-16" fmla="*/ 302545 h 302545"/>
              </a:gdLst>
              <a:ahLst/>
              <a:cxnLst>
                <a:cxn ang="0">
                  <a:pos x="connsiteX0-1" y="connsiteY0-2"/>
                </a:cxn>
                <a:cxn ang="0">
                  <a:pos x="connsiteX1-3" y="connsiteY1-4"/>
                </a:cxn>
                <a:cxn ang="0">
                  <a:pos x="connsiteX2-5" y="connsiteY2-6"/>
                </a:cxn>
                <a:cxn ang="0">
                  <a:pos x="connsiteX3-7" y="connsiteY3-8"/>
                </a:cxn>
              </a:cxnLst>
              <a:rect l="l" t="t" r="r" b="b"/>
              <a:pathLst>
                <a:path w="987173" h="302545">
                  <a:moveTo>
                    <a:pt x="0" y="302545"/>
                  </a:moveTo>
                  <a:lnTo>
                    <a:pt x="0" y="0"/>
                  </a:lnTo>
                  <a:cubicBezTo>
                    <a:pt x="310008" y="129423"/>
                    <a:pt x="331883" y="151691"/>
                    <a:pt x="987173" y="302545"/>
                  </a:cubicBezTo>
                  <a:lnTo>
                    <a:pt x="0" y="302545"/>
                  </a:lnTo>
                  <a:close/>
                </a:path>
              </a:pathLst>
            </a:custGeom>
            <a:gradFill flip="none" rotWithShape="1">
              <a:gsLst>
                <a:gs pos="100000">
                  <a:schemeClr val="tx1">
                    <a:alpha val="22000"/>
                  </a:schemeClr>
                </a:gs>
                <a:gs pos="0">
                  <a:srgbClr val="ECECEC">
                    <a:alpha val="21000"/>
                  </a:srgbClr>
                </a:gs>
              </a:gsLst>
              <a:lin ang="5400000" scaled="1"/>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35" name="矩形 34"/>
            <p:cNvSpPr/>
            <p:nvPr/>
          </p:nvSpPr>
          <p:spPr>
            <a:xfrm>
              <a:off x="14404" y="4284"/>
              <a:ext cx="2116" cy="8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43" name="文本框 42"/>
            <p:cNvSpPr txBox="1"/>
            <p:nvPr/>
          </p:nvSpPr>
          <p:spPr>
            <a:xfrm>
              <a:off x="14922" y="4197"/>
              <a:ext cx="1623" cy="824"/>
            </a:xfrm>
            <a:prstGeom prst="rect">
              <a:avLst/>
            </a:prstGeom>
            <a:noFill/>
          </p:spPr>
          <p:txBody>
            <a:bodyPr wrap="square" rtlCol="0">
              <a:spAutoFit/>
            </a:bodyPr>
            <a:p>
              <a:pPr algn="ctr"/>
              <a:r>
                <a:rPr lang="en-US" altLang="zh-CN" sz="2800" dirty="0">
                  <a:solidFill>
                    <a:schemeClr val="bg1"/>
                  </a:solidFill>
                  <a:latin typeface="字魂58号-创中黑" panose="00000500000000000000" pitchFamily="2" charset="-122"/>
                  <a:ea typeface="字魂58号-创中黑" panose="00000500000000000000" pitchFamily="2" charset="-122"/>
                </a:rPr>
                <a:t>02</a:t>
              </a:r>
              <a:endParaRPr lang="zh-CN" altLang="en-US" sz="2800" dirty="0">
                <a:solidFill>
                  <a:schemeClr val="bg1"/>
                </a:solidFill>
                <a:latin typeface="字魂58号-创中黑" panose="00000500000000000000" pitchFamily="2" charset="-122"/>
                <a:ea typeface="字魂58号-创中黑" panose="00000500000000000000" pitchFamily="2" charset="-122"/>
              </a:endParaRPr>
            </a:p>
          </p:txBody>
        </p:sp>
      </p:grpSp>
      <p:sp>
        <p:nvSpPr>
          <p:cNvPr id="41" name="矩形 40"/>
          <p:cNvSpPr/>
          <p:nvPr/>
        </p:nvSpPr>
        <p:spPr>
          <a:xfrm>
            <a:off x="9882568" y="3492136"/>
            <a:ext cx="990596" cy="534335"/>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grpSp>
        <p:nvGrpSpPr>
          <p:cNvPr id="61" name="组合 60"/>
          <p:cNvGrpSpPr/>
          <p:nvPr/>
        </p:nvGrpSpPr>
        <p:grpSpPr>
          <a:xfrm>
            <a:off x="9791700" y="3446780"/>
            <a:ext cx="1418590" cy="876935"/>
            <a:chOff x="14310" y="5578"/>
            <a:chExt cx="2234" cy="1381"/>
          </a:xfrm>
        </p:grpSpPr>
        <p:sp>
          <p:nvSpPr>
            <p:cNvPr id="37" name="直角三角形 26"/>
            <p:cNvSpPr/>
            <p:nvPr/>
          </p:nvSpPr>
          <p:spPr>
            <a:xfrm flipH="1" flipV="1">
              <a:off x="14310" y="6415"/>
              <a:ext cx="2231" cy="545"/>
            </a:xfrm>
            <a:custGeom>
              <a:avLst/>
              <a:gdLst>
                <a:gd name="connsiteX0" fmla="*/ 0 w 987173"/>
                <a:gd name="connsiteY0" fmla="*/ 302545 h 302545"/>
                <a:gd name="connsiteX1" fmla="*/ 0 w 987173"/>
                <a:gd name="connsiteY1" fmla="*/ 0 h 302545"/>
                <a:gd name="connsiteX2" fmla="*/ 987173 w 987173"/>
                <a:gd name="connsiteY2" fmla="*/ 302545 h 302545"/>
                <a:gd name="connsiteX3" fmla="*/ 0 w 987173"/>
                <a:gd name="connsiteY3" fmla="*/ 302545 h 302545"/>
                <a:gd name="connsiteX0-1" fmla="*/ 0 w 987173"/>
                <a:gd name="connsiteY0-2" fmla="*/ 302545 h 302545"/>
                <a:gd name="connsiteX1-3" fmla="*/ 0 w 987173"/>
                <a:gd name="connsiteY1-4" fmla="*/ 0 h 302545"/>
                <a:gd name="connsiteX2-5" fmla="*/ 987173 w 987173"/>
                <a:gd name="connsiteY2-6" fmla="*/ 302545 h 302545"/>
                <a:gd name="connsiteX3-7" fmla="*/ 0 w 987173"/>
                <a:gd name="connsiteY3-8" fmla="*/ 302545 h 302545"/>
                <a:gd name="connsiteX0-9" fmla="*/ 0 w 987173"/>
                <a:gd name="connsiteY0-10" fmla="*/ 302545 h 302545"/>
                <a:gd name="connsiteX1-11" fmla="*/ 0 w 987173"/>
                <a:gd name="connsiteY1-12" fmla="*/ 0 h 302545"/>
                <a:gd name="connsiteX2-13" fmla="*/ 987173 w 987173"/>
                <a:gd name="connsiteY2-14" fmla="*/ 302545 h 302545"/>
                <a:gd name="connsiteX3-15" fmla="*/ 0 w 987173"/>
                <a:gd name="connsiteY3-16" fmla="*/ 302545 h 302545"/>
              </a:gdLst>
              <a:ahLst/>
              <a:cxnLst>
                <a:cxn ang="0">
                  <a:pos x="connsiteX0-1" y="connsiteY0-2"/>
                </a:cxn>
                <a:cxn ang="0">
                  <a:pos x="connsiteX1-3" y="connsiteY1-4"/>
                </a:cxn>
                <a:cxn ang="0">
                  <a:pos x="connsiteX2-5" y="connsiteY2-6"/>
                </a:cxn>
                <a:cxn ang="0">
                  <a:pos x="connsiteX3-7" y="connsiteY3-8"/>
                </a:cxn>
              </a:cxnLst>
              <a:rect l="l" t="t" r="r" b="b"/>
              <a:pathLst>
                <a:path w="987173" h="302545">
                  <a:moveTo>
                    <a:pt x="0" y="302545"/>
                  </a:moveTo>
                  <a:lnTo>
                    <a:pt x="0" y="0"/>
                  </a:lnTo>
                  <a:cubicBezTo>
                    <a:pt x="310008" y="129423"/>
                    <a:pt x="331883" y="151691"/>
                    <a:pt x="987173" y="302545"/>
                  </a:cubicBezTo>
                  <a:lnTo>
                    <a:pt x="0" y="302545"/>
                  </a:lnTo>
                  <a:close/>
                </a:path>
              </a:pathLst>
            </a:custGeom>
            <a:gradFill flip="none" rotWithShape="1">
              <a:gsLst>
                <a:gs pos="100000">
                  <a:schemeClr val="tx1">
                    <a:alpha val="22000"/>
                  </a:schemeClr>
                </a:gs>
                <a:gs pos="0">
                  <a:srgbClr val="ECECEC">
                    <a:alpha val="21000"/>
                  </a:srgbClr>
                </a:gs>
              </a:gsLst>
              <a:lin ang="5400000" scaled="1"/>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38" name="矩形 37"/>
            <p:cNvSpPr/>
            <p:nvPr/>
          </p:nvSpPr>
          <p:spPr>
            <a:xfrm>
              <a:off x="14404" y="5649"/>
              <a:ext cx="2116" cy="8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46" name="文本框 45"/>
            <p:cNvSpPr txBox="1"/>
            <p:nvPr/>
          </p:nvSpPr>
          <p:spPr>
            <a:xfrm>
              <a:off x="14922" y="5578"/>
              <a:ext cx="1623" cy="824"/>
            </a:xfrm>
            <a:prstGeom prst="rect">
              <a:avLst/>
            </a:prstGeom>
            <a:noFill/>
          </p:spPr>
          <p:txBody>
            <a:bodyPr wrap="square" rtlCol="0">
              <a:spAutoFit/>
            </a:bodyPr>
            <a:p>
              <a:pPr algn="ctr"/>
              <a:r>
                <a:rPr lang="en-US" altLang="zh-CN" sz="2800" dirty="0">
                  <a:solidFill>
                    <a:schemeClr val="bg1"/>
                  </a:solidFill>
                  <a:latin typeface="字魂58号-创中黑" panose="00000500000000000000" pitchFamily="2" charset="-122"/>
                  <a:ea typeface="字魂58号-创中黑" panose="00000500000000000000" pitchFamily="2" charset="-122"/>
                </a:rPr>
                <a:t>03</a:t>
              </a:r>
              <a:endParaRPr lang="zh-CN" altLang="en-US" sz="2800" dirty="0">
                <a:solidFill>
                  <a:schemeClr val="bg1"/>
                </a:solidFill>
                <a:latin typeface="字魂58号-创中黑" panose="00000500000000000000" pitchFamily="2" charset="-122"/>
                <a:ea typeface="字魂58号-创中黑" panose="00000500000000000000" pitchFamily="2" charset="-122"/>
              </a:endParaRPr>
            </a:p>
          </p:txBody>
        </p:sp>
      </p:grpSp>
      <p:sp>
        <p:nvSpPr>
          <p:cNvPr id="49" name="矩形 48"/>
          <p:cNvSpPr/>
          <p:nvPr/>
        </p:nvSpPr>
        <p:spPr>
          <a:xfrm>
            <a:off x="9882568" y="4358640"/>
            <a:ext cx="990596" cy="534335"/>
          </a:xfrm>
          <a:prstGeom prst="rect">
            <a:avLst/>
          </a:prstGeom>
          <a:gradFill>
            <a:gsLst>
              <a:gs pos="100000">
                <a:schemeClr val="bg1">
                  <a:alpha val="0"/>
                </a:schemeClr>
              </a:gs>
              <a:gs pos="18000">
                <a:schemeClr val="bg1">
                  <a:alpha val="30000"/>
                </a:schemeClr>
              </a:gs>
              <a:gs pos="78000">
                <a:schemeClr val="bg1">
                  <a:alpha val="30000"/>
                </a:schemeClr>
              </a:gs>
              <a:gs pos="50000">
                <a:schemeClr val="bg1">
                  <a:alpha val="43000"/>
                </a:schemeClr>
              </a:gs>
              <a:gs pos="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grpSp>
        <p:nvGrpSpPr>
          <p:cNvPr id="62" name="组合 61"/>
          <p:cNvGrpSpPr/>
          <p:nvPr/>
        </p:nvGrpSpPr>
        <p:grpSpPr>
          <a:xfrm>
            <a:off x="9778365" y="4318000"/>
            <a:ext cx="1418590" cy="869950"/>
            <a:chOff x="14310" y="6950"/>
            <a:chExt cx="2234" cy="1370"/>
          </a:xfrm>
        </p:grpSpPr>
        <p:sp>
          <p:nvSpPr>
            <p:cNvPr id="45" name="直角三角形 26"/>
            <p:cNvSpPr/>
            <p:nvPr/>
          </p:nvSpPr>
          <p:spPr>
            <a:xfrm flipH="1" flipV="1">
              <a:off x="14310" y="7776"/>
              <a:ext cx="2231" cy="545"/>
            </a:xfrm>
            <a:custGeom>
              <a:avLst/>
              <a:gdLst>
                <a:gd name="connsiteX0" fmla="*/ 0 w 987173"/>
                <a:gd name="connsiteY0" fmla="*/ 302545 h 302545"/>
                <a:gd name="connsiteX1" fmla="*/ 0 w 987173"/>
                <a:gd name="connsiteY1" fmla="*/ 0 h 302545"/>
                <a:gd name="connsiteX2" fmla="*/ 987173 w 987173"/>
                <a:gd name="connsiteY2" fmla="*/ 302545 h 302545"/>
                <a:gd name="connsiteX3" fmla="*/ 0 w 987173"/>
                <a:gd name="connsiteY3" fmla="*/ 302545 h 302545"/>
                <a:gd name="connsiteX0-1" fmla="*/ 0 w 987173"/>
                <a:gd name="connsiteY0-2" fmla="*/ 302545 h 302545"/>
                <a:gd name="connsiteX1-3" fmla="*/ 0 w 987173"/>
                <a:gd name="connsiteY1-4" fmla="*/ 0 h 302545"/>
                <a:gd name="connsiteX2-5" fmla="*/ 987173 w 987173"/>
                <a:gd name="connsiteY2-6" fmla="*/ 302545 h 302545"/>
                <a:gd name="connsiteX3-7" fmla="*/ 0 w 987173"/>
                <a:gd name="connsiteY3-8" fmla="*/ 302545 h 302545"/>
                <a:gd name="connsiteX0-9" fmla="*/ 0 w 987173"/>
                <a:gd name="connsiteY0-10" fmla="*/ 302545 h 302545"/>
                <a:gd name="connsiteX1-11" fmla="*/ 0 w 987173"/>
                <a:gd name="connsiteY1-12" fmla="*/ 0 h 302545"/>
                <a:gd name="connsiteX2-13" fmla="*/ 987173 w 987173"/>
                <a:gd name="connsiteY2-14" fmla="*/ 302545 h 302545"/>
                <a:gd name="connsiteX3-15" fmla="*/ 0 w 987173"/>
                <a:gd name="connsiteY3-16" fmla="*/ 302545 h 302545"/>
              </a:gdLst>
              <a:ahLst/>
              <a:cxnLst>
                <a:cxn ang="0">
                  <a:pos x="connsiteX0-1" y="connsiteY0-2"/>
                </a:cxn>
                <a:cxn ang="0">
                  <a:pos x="connsiteX1-3" y="connsiteY1-4"/>
                </a:cxn>
                <a:cxn ang="0">
                  <a:pos x="connsiteX2-5" y="connsiteY2-6"/>
                </a:cxn>
                <a:cxn ang="0">
                  <a:pos x="connsiteX3-7" y="connsiteY3-8"/>
                </a:cxn>
              </a:cxnLst>
              <a:rect l="l" t="t" r="r" b="b"/>
              <a:pathLst>
                <a:path w="987173" h="302545">
                  <a:moveTo>
                    <a:pt x="0" y="302545"/>
                  </a:moveTo>
                  <a:lnTo>
                    <a:pt x="0" y="0"/>
                  </a:lnTo>
                  <a:cubicBezTo>
                    <a:pt x="310008" y="129423"/>
                    <a:pt x="331883" y="151691"/>
                    <a:pt x="987173" y="302545"/>
                  </a:cubicBezTo>
                  <a:lnTo>
                    <a:pt x="0" y="302545"/>
                  </a:lnTo>
                  <a:close/>
                </a:path>
              </a:pathLst>
            </a:custGeom>
            <a:gradFill flip="none" rotWithShape="1">
              <a:gsLst>
                <a:gs pos="100000">
                  <a:schemeClr val="tx1">
                    <a:alpha val="22000"/>
                  </a:schemeClr>
                </a:gs>
                <a:gs pos="0">
                  <a:srgbClr val="ECECEC">
                    <a:alpha val="21000"/>
                  </a:srgbClr>
                </a:gs>
              </a:gsLst>
              <a:lin ang="5400000" scaled="1"/>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48" name="矩形 47"/>
            <p:cNvSpPr/>
            <p:nvPr/>
          </p:nvSpPr>
          <p:spPr>
            <a:xfrm>
              <a:off x="14404" y="7014"/>
              <a:ext cx="2116" cy="8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50" name="文本框 49"/>
            <p:cNvSpPr txBox="1"/>
            <p:nvPr/>
          </p:nvSpPr>
          <p:spPr>
            <a:xfrm>
              <a:off x="14922" y="6950"/>
              <a:ext cx="1623" cy="824"/>
            </a:xfrm>
            <a:prstGeom prst="rect">
              <a:avLst/>
            </a:prstGeom>
            <a:noFill/>
          </p:spPr>
          <p:txBody>
            <a:bodyPr wrap="square" rtlCol="0">
              <a:spAutoFit/>
            </a:bodyPr>
            <a:p>
              <a:pPr algn="ctr"/>
              <a:r>
                <a:rPr lang="en-US" altLang="zh-CN" sz="2800" dirty="0">
                  <a:solidFill>
                    <a:schemeClr val="bg1"/>
                  </a:solidFill>
                  <a:latin typeface="字魂58号-创中黑" panose="00000500000000000000" pitchFamily="2" charset="-122"/>
                  <a:ea typeface="字魂58号-创中黑" panose="00000500000000000000" pitchFamily="2" charset="-122"/>
                </a:rPr>
                <a:t>04</a:t>
              </a:r>
              <a:endParaRPr lang="zh-CN" altLang="en-US" sz="2800" dirty="0">
                <a:solidFill>
                  <a:schemeClr val="bg1"/>
                </a:solidFill>
                <a:latin typeface="字魂58号-创中黑" panose="00000500000000000000" pitchFamily="2" charset="-122"/>
                <a:ea typeface="字魂58号-创中黑" panose="00000500000000000000" pitchFamily="2" charset="-122"/>
              </a:endParaRPr>
            </a:p>
          </p:txBody>
        </p:sp>
      </p:grpSp>
      <p:sp>
        <p:nvSpPr>
          <p:cNvPr id="54" name="矩形 53"/>
          <p:cNvSpPr/>
          <p:nvPr/>
        </p:nvSpPr>
        <p:spPr>
          <a:xfrm>
            <a:off x="9882568" y="5224478"/>
            <a:ext cx="990596" cy="534335"/>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grpSp>
        <p:nvGrpSpPr>
          <p:cNvPr id="63" name="组合 62"/>
          <p:cNvGrpSpPr/>
          <p:nvPr/>
        </p:nvGrpSpPr>
        <p:grpSpPr>
          <a:xfrm>
            <a:off x="9791700" y="5173345"/>
            <a:ext cx="1418590" cy="878840"/>
            <a:chOff x="14310" y="8298"/>
            <a:chExt cx="2234" cy="1384"/>
          </a:xfrm>
        </p:grpSpPr>
        <p:sp>
          <p:nvSpPr>
            <p:cNvPr id="52" name="直角三角形 26"/>
            <p:cNvSpPr/>
            <p:nvPr/>
          </p:nvSpPr>
          <p:spPr>
            <a:xfrm flipH="1" flipV="1">
              <a:off x="14310" y="9138"/>
              <a:ext cx="2231" cy="545"/>
            </a:xfrm>
            <a:custGeom>
              <a:avLst/>
              <a:gdLst>
                <a:gd name="connsiteX0" fmla="*/ 0 w 987173"/>
                <a:gd name="connsiteY0" fmla="*/ 302545 h 302545"/>
                <a:gd name="connsiteX1" fmla="*/ 0 w 987173"/>
                <a:gd name="connsiteY1" fmla="*/ 0 h 302545"/>
                <a:gd name="connsiteX2" fmla="*/ 987173 w 987173"/>
                <a:gd name="connsiteY2" fmla="*/ 302545 h 302545"/>
                <a:gd name="connsiteX3" fmla="*/ 0 w 987173"/>
                <a:gd name="connsiteY3" fmla="*/ 302545 h 302545"/>
                <a:gd name="connsiteX0-1" fmla="*/ 0 w 987173"/>
                <a:gd name="connsiteY0-2" fmla="*/ 302545 h 302545"/>
                <a:gd name="connsiteX1-3" fmla="*/ 0 w 987173"/>
                <a:gd name="connsiteY1-4" fmla="*/ 0 h 302545"/>
                <a:gd name="connsiteX2-5" fmla="*/ 987173 w 987173"/>
                <a:gd name="connsiteY2-6" fmla="*/ 302545 h 302545"/>
                <a:gd name="connsiteX3-7" fmla="*/ 0 w 987173"/>
                <a:gd name="connsiteY3-8" fmla="*/ 302545 h 302545"/>
                <a:gd name="connsiteX0-9" fmla="*/ 0 w 987173"/>
                <a:gd name="connsiteY0-10" fmla="*/ 302545 h 302545"/>
                <a:gd name="connsiteX1-11" fmla="*/ 0 w 987173"/>
                <a:gd name="connsiteY1-12" fmla="*/ 0 h 302545"/>
                <a:gd name="connsiteX2-13" fmla="*/ 987173 w 987173"/>
                <a:gd name="connsiteY2-14" fmla="*/ 302545 h 302545"/>
                <a:gd name="connsiteX3-15" fmla="*/ 0 w 987173"/>
                <a:gd name="connsiteY3-16" fmla="*/ 302545 h 302545"/>
              </a:gdLst>
              <a:ahLst/>
              <a:cxnLst>
                <a:cxn ang="0">
                  <a:pos x="connsiteX0-1" y="connsiteY0-2"/>
                </a:cxn>
                <a:cxn ang="0">
                  <a:pos x="connsiteX1-3" y="connsiteY1-4"/>
                </a:cxn>
                <a:cxn ang="0">
                  <a:pos x="connsiteX2-5" y="connsiteY2-6"/>
                </a:cxn>
                <a:cxn ang="0">
                  <a:pos x="connsiteX3-7" y="connsiteY3-8"/>
                </a:cxn>
              </a:cxnLst>
              <a:rect l="l" t="t" r="r" b="b"/>
              <a:pathLst>
                <a:path w="987173" h="302545">
                  <a:moveTo>
                    <a:pt x="0" y="302545"/>
                  </a:moveTo>
                  <a:lnTo>
                    <a:pt x="0" y="0"/>
                  </a:lnTo>
                  <a:cubicBezTo>
                    <a:pt x="310008" y="129423"/>
                    <a:pt x="331883" y="151691"/>
                    <a:pt x="987173" y="302545"/>
                  </a:cubicBezTo>
                  <a:lnTo>
                    <a:pt x="0" y="302545"/>
                  </a:lnTo>
                  <a:close/>
                </a:path>
              </a:pathLst>
            </a:custGeom>
            <a:gradFill flip="none" rotWithShape="1">
              <a:gsLst>
                <a:gs pos="100000">
                  <a:schemeClr val="tx1">
                    <a:alpha val="22000"/>
                  </a:schemeClr>
                </a:gs>
                <a:gs pos="0">
                  <a:srgbClr val="ECECEC">
                    <a:alpha val="21000"/>
                  </a:srgbClr>
                </a:gs>
              </a:gsLst>
              <a:lin ang="5400000" scaled="1"/>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53" name="矩形 52"/>
            <p:cNvSpPr/>
            <p:nvPr/>
          </p:nvSpPr>
          <p:spPr>
            <a:xfrm>
              <a:off x="14404" y="8379"/>
              <a:ext cx="2116" cy="8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55" name="文本框 54"/>
            <p:cNvSpPr txBox="1"/>
            <p:nvPr/>
          </p:nvSpPr>
          <p:spPr>
            <a:xfrm>
              <a:off x="14922" y="8298"/>
              <a:ext cx="1623" cy="824"/>
            </a:xfrm>
            <a:prstGeom prst="rect">
              <a:avLst/>
            </a:prstGeom>
            <a:noFill/>
          </p:spPr>
          <p:txBody>
            <a:bodyPr wrap="square" rtlCol="0">
              <a:spAutoFit/>
            </a:bodyPr>
            <a:p>
              <a:pPr algn="ctr"/>
              <a:r>
                <a:rPr lang="en-US" altLang="zh-CN" sz="2800" dirty="0">
                  <a:solidFill>
                    <a:schemeClr val="bg1"/>
                  </a:solidFill>
                  <a:latin typeface="字魂58号-创中黑" panose="00000500000000000000" pitchFamily="2" charset="-122"/>
                  <a:ea typeface="字魂58号-创中黑" panose="00000500000000000000" pitchFamily="2" charset="-122"/>
                </a:rPr>
                <a:t>05</a:t>
              </a:r>
              <a:endParaRPr lang="zh-CN" altLang="en-US" sz="2800" dirty="0">
                <a:solidFill>
                  <a:schemeClr val="bg1"/>
                </a:solidFill>
                <a:latin typeface="字魂58号-创中黑" panose="00000500000000000000" pitchFamily="2" charset="-122"/>
                <a:ea typeface="字魂58号-创中黑" panose="00000500000000000000" pitchFamily="2" charset="-122"/>
              </a:endParaRPr>
            </a:p>
          </p:txBody>
        </p:sp>
      </p:grpSp>
      <p:grpSp>
        <p:nvGrpSpPr>
          <p:cNvPr id="4" name="组合 3"/>
          <p:cNvGrpSpPr/>
          <p:nvPr/>
        </p:nvGrpSpPr>
        <p:grpSpPr>
          <a:xfrm>
            <a:off x="1137285" y="1201420"/>
            <a:ext cx="9025255" cy="5013325"/>
            <a:chOff x="1807342" y="1054695"/>
            <a:chExt cx="7807300" cy="5013642"/>
          </a:xfrm>
        </p:grpSpPr>
        <p:sp>
          <p:nvSpPr>
            <p:cNvPr id="3" name="圆角矩形 2"/>
            <p:cNvSpPr/>
            <p:nvPr/>
          </p:nvSpPr>
          <p:spPr>
            <a:xfrm>
              <a:off x="1807342" y="1054697"/>
              <a:ext cx="7807300" cy="5013640"/>
            </a:xfrm>
            <a:prstGeom prst="roundRect">
              <a:avLst>
                <a:gd name="adj" fmla="val 1621"/>
              </a:avLst>
            </a:prstGeom>
            <a:solidFill>
              <a:schemeClr val="bg1">
                <a:lumMod val="65000"/>
              </a:schemeClr>
            </a:solidFill>
            <a:ln>
              <a:noFill/>
            </a:ln>
            <a:effectLst>
              <a:outerShdw blurRad="381000" dist="127000" dir="2700000" algn="tl" rotWithShape="0">
                <a:prstClr val="black">
                  <a:alpha val="40000"/>
                </a:prstClr>
              </a:outerShdw>
            </a:effectLst>
            <a:scene3d>
              <a:camera prst="orthographicFront"/>
              <a:lightRig rig="threePt" dir="t">
                <a:rot lat="0" lon="0" rev="0"/>
              </a:lightRig>
            </a:scene3d>
            <a:sp3d prstMaterial="softEdge">
              <a:bevelT w="25400" h="6350"/>
            </a:sp3d>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5" name="梯形 4"/>
            <p:cNvSpPr/>
            <p:nvPr/>
          </p:nvSpPr>
          <p:spPr>
            <a:xfrm rot="16200000">
              <a:off x="-491666" y="3498542"/>
              <a:ext cx="5013640" cy="125950"/>
            </a:xfrm>
            <a:prstGeom prst="trapezoid">
              <a:avLst>
                <a:gd name="adj" fmla="val 37500"/>
              </a:avLst>
            </a:prstGeom>
            <a:gradFill>
              <a:gsLst>
                <a:gs pos="50000">
                  <a:srgbClr val="F3F3F3"/>
                </a:gs>
                <a:gs pos="26000">
                  <a:schemeClr val="bg1"/>
                </a:gs>
                <a:gs pos="0">
                  <a:srgbClr val="EEEEEE"/>
                </a:gs>
                <a:gs pos="75000">
                  <a:srgbClr val="E2E2E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7" name="梯形 6"/>
            <p:cNvSpPr/>
            <p:nvPr/>
          </p:nvSpPr>
          <p:spPr>
            <a:xfrm rot="5400000" flipH="1">
              <a:off x="6902026" y="3498542"/>
              <a:ext cx="5013640" cy="125950"/>
            </a:xfrm>
            <a:prstGeom prst="trapezoid">
              <a:avLst>
                <a:gd name="adj" fmla="val 37500"/>
              </a:avLst>
            </a:prstGeom>
            <a:gradFill>
              <a:gsLst>
                <a:gs pos="50000">
                  <a:srgbClr val="F3F3F3"/>
                </a:gs>
                <a:gs pos="26000">
                  <a:schemeClr val="bg1"/>
                </a:gs>
                <a:gs pos="0">
                  <a:srgbClr val="EEEEEE"/>
                </a:gs>
                <a:gs pos="75000">
                  <a:srgbClr val="E2E2E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26" name="矩形 25"/>
            <p:cNvSpPr/>
            <p:nvPr/>
          </p:nvSpPr>
          <p:spPr>
            <a:xfrm>
              <a:off x="2076114" y="1054697"/>
              <a:ext cx="7269757" cy="5013640"/>
            </a:xfrm>
            <a:prstGeom prst="rect">
              <a:avLst/>
            </a:prstGeom>
            <a:gradFill>
              <a:gsLst>
                <a:gs pos="89000">
                  <a:srgbClr val="F7F7F7"/>
                </a:gs>
                <a:gs pos="74000">
                  <a:srgbClr val="EEEEEE"/>
                </a:gs>
                <a:gs pos="57000">
                  <a:srgbClr val="FBFBFB"/>
                </a:gs>
                <a:gs pos="47000">
                  <a:srgbClr val="EAEAEA"/>
                </a:gs>
                <a:gs pos="29000">
                  <a:srgbClr val="FBFBFB"/>
                </a:gs>
                <a:gs pos="15000">
                  <a:srgbClr val="F7F7F7"/>
                </a:gs>
                <a:gs pos="0">
                  <a:srgbClr val="F7F7F7"/>
                </a:gs>
                <a:gs pos="100000">
                  <a:srgbClr val="F5F5F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27" name="矩形 26"/>
            <p:cNvSpPr/>
            <p:nvPr/>
          </p:nvSpPr>
          <p:spPr>
            <a:xfrm>
              <a:off x="5752045" y="1054695"/>
              <a:ext cx="308198" cy="5013642"/>
            </a:xfrm>
            <a:prstGeom prst="rect">
              <a:avLst/>
            </a:prstGeom>
            <a:gradFill>
              <a:gsLst>
                <a:gs pos="100000">
                  <a:srgbClr val="F7F7F7">
                    <a:alpha val="0"/>
                  </a:srgbClr>
                </a:gs>
                <a:gs pos="0">
                  <a:schemeClr val="bg1">
                    <a:lumMod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sp>
          <p:nvSpPr>
            <p:cNvPr id="29" name="任意多边形 28"/>
            <p:cNvSpPr/>
            <p:nvPr/>
          </p:nvSpPr>
          <p:spPr>
            <a:xfrm rot="5400000" flipH="1">
              <a:off x="6852831" y="3546064"/>
              <a:ext cx="5013640" cy="30906"/>
            </a:xfrm>
            <a:custGeom>
              <a:avLst/>
              <a:gdLst>
                <a:gd name="connsiteX0" fmla="*/ 5013640 w 5013640"/>
                <a:gd name="connsiteY0" fmla="*/ 54754 h 54754"/>
                <a:gd name="connsiteX1" fmla="*/ 4993107 w 5013640"/>
                <a:gd name="connsiteY1" fmla="*/ 0 h 54754"/>
                <a:gd name="connsiteX2" fmla="*/ 20533 w 5013640"/>
                <a:gd name="connsiteY2" fmla="*/ 0 h 54754"/>
                <a:gd name="connsiteX3" fmla="*/ 0 w 5013640"/>
                <a:gd name="connsiteY3" fmla="*/ 54754 h 54754"/>
              </a:gdLst>
              <a:ahLst/>
              <a:cxnLst>
                <a:cxn ang="0">
                  <a:pos x="connsiteX0" y="connsiteY0"/>
                </a:cxn>
                <a:cxn ang="0">
                  <a:pos x="connsiteX1" y="connsiteY1"/>
                </a:cxn>
                <a:cxn ang="0">
                  <a:pos x="connsiteX2" y="connsiteY2"/>
                </a:cxn>
                <a:cxn ang="0">
                  <a:pos x="connsiteX3" y="connsiteY3"/>
                </a:cxn>
              </a:cxnLst>
              <a:rect l="l" t="t" r="r" b="b"/>
              <a:pathLst>
                <a:path w="5013640" h="54754">
                  <a:moveTo>
                    <a:pt x="5013640" y="54754"/>
                  </a:moveTo>
                  <a:lnTo>
                    <a:pt x="4993107" y="0"/>
                  </a:lnTo>
                  <a:lnTo>
                    <a:pt x="20533" y="0"/>
                  </a:lnTo>
                  <a:lnTo>
                    <a:pt x="0" y="54754"/>
                  </a:lnTo>
                  <a:close/>
                </a:path>
              </a:pathLst>
            </a:cu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grpSp>
      <p:grpSp>
        <p:nvGrpSpPr>
          <p:cNvPr id="2" name="组合 1"/>
          <p:cNvGrpSpPr/>
          <p:nvPr/>
        </p:nvGrpSpPr>
        <p:grpSpPr>
          <a:xfrm>
            <a:off x="1935480" y="758190"/>
            <a:ext cx="2286635" cy="1792605"/>
            <a:chOff x="3886" y="2475"/>
            <a:chExt cx="3601" cy="2823"/>
          </a:xfrm>
        </p:grpSpPr>
        <p:sp>
          <p:nvSpPr>
            <p:cNvPr id="114" name="圆角矩形 113"/>
            <p:cNvSpPr/>
            <p:nvPr/>
          </p:nvSpPr>
          <p:spPr>
            <a:xfrm>
              <a:off x="4419" y="2475"/>
              <a:ext cx="2535" cy="2823"/>
            </a:xfrm>
            <a:prstGeom prst="roundRect">
              <a:avLst>
                <a:gd name="adj" fmla="val 11579"/>
              </a:avLst>
            </a:prstGeom>
            <a:solidFill>
              <a:srgbClr val="C00000"/>
            </a:solidFill>
            <a:ln>
              <a:solidFill>
                <a:schemeClr val="bg1"/>
              </a:solidFill>
            </a:ln>
            <a:effectLst>
              <a:outerShdw blurRad="317500" dist="1270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TextBox 19"/>
            <p:cNvSpPr txBox="1"/>
            <p:nvPr/>
          </p:nvSpPr>
          <p:spPr>
            <a:xfrm>
              <a:off x="3886" y="2475"/>
              <a:ext cx="3601" cy="2507"/>
            </a:xfrm>
            <a:prstGeom prst="rect">
              <a:avLst/>
            </a:prstGeom>
            <a:noFill/>
          </p:spPr>
          <p:txBody>
            <a:bodyPr wrap="square" lIns="68580" tIns="34290" rIns="68580" bIns="34290" rtlCol="0">
              <a:spAutoFit/>
            </a:bodyPr>
            <a:lstStyle/>
            <a:p>
              <a:pPr algn="ctr">
                <a:lnSpc>
                  <a:spcPct val="150000"/>
                </a:lnSpc>
              </a:pPr>
              <a:r>
                <a:rPr lang="zh-CN" altLang="en-US" sz="4600" b="1" spc="-300" dirty="0" smtClean="0">
                  <a:solidFill>
                    <a:schemeClr val="bg1"/>
                  </a:solidFill>
                  <a:latin typeface="微软雅黑" panose="020B0503020204020204" charset="-122"/>
                  <a:ea typeface="微软雅黑" panose="020B0503020204020204" charset="-122"/>
                  <a:cs typeface="微软雅黑" panose="020B0503020204020204" charset="-122"/>
                  <a:sym typeface="+mn-lt"/>
                </a:rPr>
                <a:t>目 录</a:t>
              </a:r>
              <a:endParaRPr lang="en-US" altLang="zh-CN" sz="4600" b="1" spc="-300" dirty="0" smtClean="0">
                <a:solidFill>
                  <a:schemeClr val="bg1"/>
                </a:solidFill>
                <a:latin typeface="微软雅黑" panose="020B0503020204020204" charset="-122"/>
                <a:ea typeface="微软雅黑" panose="020B0503020204020204" charset="-122"/>
                <a:cs typeface="微软雅黑" panose="020B0503020204020204" charset="-122"/>
                <a:sym typeface="+mn-lt"/>
              </a:endParaRPr>
            </a:p>
            <a:p>
              <a:pPr algn="ctr">
                <a:lnSpc>
                  <a:spcPct val="150000"/>
                </a:lnSpc>
              </a:pPr>
              <a:r>
                <a:rPr lang="en-US" altLang="zh-CN" sz="2000" spc="-150" dirty="0" smtClean="0">
                  <a:solidFill>
                    <a:schemeClr val="bg1"/>
                  </a:solidFill>
                  <a:latin typeface="微软雅黑" panose="020B0503020204020204" charset="-122"/>
                  <a:ea typeface="微软雅黑" panose="020B0503020204020204" charset="-122"/>
                  <a:cs typeface="微软雅黑" panose="020B0503020204020204" charset="-122"/>
                  <a:sym typeface="+mn-lt"/>
                </a:rPr>
                <a:t>CONTENTS</a:t>
              </a:r>
              <a:endParaRPr lang="zh-CN" altLang="en-US" sz="2000" spc="-150" dirty="0">
                <a:solidFill>
                  <a:schemeClr val="bg1"/>
                </a:solidFill>
                <a:latin typeface="微软雅黑" panose="020B0503020204020204" charset="-122"/>
                <a:ea typeface="微软雅黑" panose="020B0503020204020204" charset="-122"/>
                <a:cs typeface="微软雅黑" panose="020B0503020204020204" charset="-122"/>
                <a:sym typeface="+mn-lt"/>
              </a:endParaRPr>
            </a:p>
          </p:txBody>
        </p:sp>
      </p:grpSp>
      <p:pic>
        <p:nvPicPr>
          <p:cNvPr id="11" name="Picture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273935" y="3159125"/>
            <a:ext cx="2212340" cy="2393950"/>
          </a:xfrm>
          <a:prstGeom prst="rect">
            <a:avLst/>
          </a:prstGeom>
          <a:noFill/>
        </p:spPr>
      </p:pic>
      <p:grpSp>
        <p:nvGrpSpPr>
          <p:cNvPr id="2050" name="Group 8"/>
          <p:cNvGrpSpPr>
            <a:grpSpLocks noChangeAspect="1"/>
          </p:cNvGrpSpPr>
          <p:nvPr/>
        </p:nvGrpSpPr>
        <p:grpSpPr bwMode="auto">
          <a:xfrm>
            <a:off x="6367144" y="1860412"/>
            <a:ext cx="414895" cy="419376"/>
            <a:chOff x="4313" y="1262"/>
            <a:chExt cx="463" cy="468"/>
          </a:xfrm>
          <a:solidFill>
            <a:srgbClr val="C00000"/>
          </a:solidFill>
        </p:grpSpPr>
        <p:sp>
          <p:nvSpPr>
            <p:cNvPr id="2052"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sp>
          <p:nvSpPr>
            <p:cNvPr id="2054"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sp>
          <p:nvSpPr>
            <p:cNvPr id="2055"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sp>
          <p:nvSpPr>
            <p:cNvPr id="2056"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sp>
          <p:nvSpPr>
            <p:cNvPr id="2057"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sp>
          <p:nvSpPr>
            <p:cNvPr id="2058" name="Freeform 14"/>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sp>
          <p:nvSpPr>
            <p:cNvPr id="2059" name="Freeform 15"/>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grpSp>
      <p:sp>
        <p:nvSpPr>
          <p:cNvPr id="2063" name="Freeform 19"/>
          <p:cNvSpPr/>
          <p:nvPr/>
        </p:nvSpPr>
        <p:spPr bwMode="auto">
          <a:xfrm>
            <a:off x="6435045" y="2679619"/>
            <a:ext cx="279095" cy="546262"/>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C00000"/>
          </a:solidFill>
          <a:ln>
            <a:noFill/>
          </a:ln>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grpSp>
        <p:nvGrpSpPr>
          <p:cNvPr id="2065" name="Group 22"/>
          <p:cNvGrpSpPr>
            <a:grpSpLocks noChangeAspect="1"/>
          </p:cNvGrpSpPr>
          <p:nvPr/>
        </p:nvGrpSpPr>
        <p:grpSpPr bwMode="auto">
          <a:xfrm>
            <a:off x="6374761" y="4518219"/>
            <a:ext cx="399662" cy="399662"/>
            <a:chOff x="3617" y="1935"/>
            <a:chExt cx="446" cy="446"/>
          </a:xfrm>
          <a:solidFill>
            <a:srgbClr val="C00000"/>
          </a:solidFill>
        </p:grpSpPr>
        <p:sp>
          <p:nvSpPr>
            <p:cNvPr id="2067"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sp>
          <p:nvSpPr>
            <p:cNvPr id="2068"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grpSp>
      <p:sp>
        <p:nvSpPr>
          <p:cNvPr id="2072" name="Freeform 28"/>
          <p:cNvSpPr>
            <a:spLocks noEditPoints="1"/>
          </p:cNvSpPr>
          <p:nvPr/>
        </p:nvSpPr>
        <p:spPr bwMode="auto">
          <a:xfrm>
            <a:off x="6288937" y="3604014"/>
            <a:ext cx="571310" cy="462772"/>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rgbClr val="C00000"/>
          </a:solidFill>
          <a:ln>
            <a:noFill/>
          </a:ln>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grpSp>
        <p:nvGrpSpPr>
          <p:cNvPr id="2074" name="Group 31"/>
          <p:cNvGrpSpPr>
            <a:grpSpLocks noChangeAspect="1"/>
          </p:cNvGrpSpPr>
          <p:nvPr/>
        </p:nvGrpSpPr>
        <p:grpSpPr bwMode="auto">
          <a:xfrm>
            <a:off x="6411949" y="5391460"/>
            <a:ext cx="325285" cy="418479"/>
            <a:chOff x="5177" y="1058"/>
            <a:chExt cx="363" cy="467"/>
          </a:xfrm>
          <a:solidFill>
            <a:srgbClr val="C00000"/>
          </a:solidFill>
        </p:grpSpPr>
        <p:sp>
          <p:nvSpPr>
            <p:cNvPr id="2076" name="Freeform 32"/>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sp>
          <p:nvSpPr>
            <p:cNvPr id="2077"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sp>
          <p:nvSpPr>
            <p:cNvPr id="2078" name="Freeform 34"/>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sp>
          <p:nvSpPr>
            <p:cNvPr id="2079" name="Freeform 35"/>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dirty="0">
                <a:solidFill>
                  <a:srgbClr val="01ACBE"/>
                </a:solidFill>
                <a:latin typeface="字魂58号-创中黑" panose="00000500000000000000" pitchFamily="2" charset="-122"/>
                <a:ea typeface="字魂58号-创中黑" panose="00000500000000000000" pitchFamily="2" charset="-122"/>
              </a:endParaRPr>
            </a:p>
          </p:txBody>
        </p:sp>
      </p:grpSp>
      <p:cxnSp>
        <p:nvCxnSpPr>
          <p:cNvPr id="64" name="直接连接符 63"/>
          <p:cNvCxnSpPr/>
          <p:nvPr/>
        </p:nvCxnSpPr>
        <p:spPr>
          <a:xfrm>
            <a:off x="6944360" y="2273300"/>
            <a:ext cx="2247900" cy="0"/>
          </a:xfrm>
          <a:prstGeom prst="line">
            <a:avLst/>
          </a:prstGeom>
          <a:noFill/>
          <a:ln w="6350" cap="flat">
            <a:solidFill>
              <a:srgbClr val="7C7C7C"/>
            </a:solidFill>
            <a:prstDash val="sysDot"/>
            <a:round/>
          </a:ln>
        </p:spPr>
        <p:style>
          <a:lnRef idx="0">
            <a:srgbClr val="FFFFFF"/>
          </a:lnRef>
          <a:fillRef idx="0">
            <a:srgbClr val="FFFFFF"/>
          </a:fillRef>
          <a:effectRef idx="0">
            <a:srgbClr val="FFFFFF"/>
          </a:effectRef>
          <a:fontRef idx="none"/>
        </p:style>
      </p:cxnSp>
      <p:cxnSp>
        <p:nvCxnSpPr>
          <p:cNvPr id="65" name="直接连接符 64"/>
          <p:cNvCxnSpPr/>
          <p:nvPr/>
        </p:nvCxnSpPr>
        <p:spPr>
          <a:xfrm>
            <a:off x="6944360" y="3159125"/>
            <a:ext cx="2247900" cy="0"/>
          </a:xfrm>
          <a:prstGeom prst="line">
            <a:avLst/>
          </a:prstGeom>
          <a:noFill/>
          <a:ln w="6350" cap="flat">
            <a:solidFill>
              <a:srgbClr val="7C7C7C"/>
            </a:solidFill>
            <a:prstDash val="sysDot"/>
            <a:round/>
          </a:ln>
        </p:spPr>
        <p:style>
          <a:lnRef idx="0">
            <a:srgbClr val="FFFFFF"/>
          </a:lnRef>
          <a:fillRef idx="0">
            <a:srgbClr val="FFFFFF"/>
          </a:fillRef>
          <a:effectRef idx="0">
            <a:srgbClr val="FFFFFF"/>
          </a:effectRef>
          <a:fontRef idx="none"/>
        </p:style>
      </p:cxnSp>
      <p:cxnSp>
        <p:nvCxnSpPr>
          <p:cNvPr id="66" name="直接连接符 65"/>
          <p:cNvCxnSpPr/>
          <p:nvPr/>
        </p:nvCxnSpPr>
        <p:spPr>
          <a:xfrm>
            <a:off x="6944360" y="4044950"/>
            <a:ext cx="2247900" cy="0"/>
          </a:xfrm>
          <a:prstGeom prst="line">
            <a:avLst/>
          </a:prstGeom>
          <a:noFill/>
          <a:ln w="6350" cap="flat">
            <a:solidFill>
              <a:srgbClr val="7C7C7C"/>
            </a:solidFill>
            <a:prstDash val="sysDot"/>
            <a:round/>
          </a:ln>
        </p:spPr>
        <p:style>
          <a:lnRef idx="0">
            <a:srgbClr val="FFFFFF"/>
          </a:lnRef>
          <a:fillRef idx="0">
            <a:srgbClr val="FFFFFF"/>
          </a:fillRef>
          <a:effectRef idx="0">
            <a:srgbClr val="FFFFFF"/>
          </a:effectRef>
          <a:fontRef idx="none"/>
        </p:style>
      </p:cxnSp>
      <p:cxnSp>
        <p:nvCxnSpPr>
          <p:cNvPr id="67" name="直接连接符 66"/>
          <p:cNvCxnSpPr/>
          <p:nvPr/>
        </p:nvCxnSpPr>
        <p:spPr>
          <a:xfrm>
            <a:off x="6931660" y="4930775"/>
            <a:ext cx="2247900" cy="0"/>
          </a:xfrm>
          <a:prstGeom prst="line">
            <a:avLst/>
          </a:prstGeom>
          <a:noFill/>
          <a:ln w="6350" cap="flat">
            <a:solidFill>
              <a:srgbClr val="7C7C7C"/>
            </a:solidFill>
            <a:prstDash val="sysDot"/>
            <a:round/>
          </a:ln>
        </p:spPr>
        <p:style>
          <a:lnRef idx="0">
            <a:srgbClr val="FFFFFF"/>
          </a:lnRef>
          <a:fillRef idx="0">
            <a:srgbClr val="FFFFFF"/>
          </a:fillRef>
          <a:effectRef idx="0">
            <a:srgbClr val="FFFFFF"/>
          </a:effectRef>
          <a:fontRef idx="none"/>
        </p:style>
      </p:cxnSp>
      <p:cxnSp>
        <p:nvCxnSpPr>
          <p:cNvPr id="68" name="直接连接符 67"/>
          <p:cNvCxnSpPr/>
          <p:nvPr/>
        </p:nvCxnSpPr>
        <p:spPr>
          <a:xfrm>
            <a:off x="6931660" y="5791200"/>
            <a:ext cx="2247900" cy="0"/>
          </a:xfrm>
          <a:prstGeom prst="line">
            <a:avLst/>
          </a:prstGeom>
          <a:noFill/>
          <a:ln w="6350" cap="flat">
            <a:solidFill>
              <a:srgbClr val="7C7C7C"/>
            </a:solidFill>
            <a:prstDash val="sysDot"/>
            <a:round/>
          </a:ln>
        </p:spPr>
        <p:style>
          <a:lnRef idx="0">
            <a:srgbClr val="FFFFFF"/>
          </a:lnRef>
          <a:fillRef idx="0">
            <a:srgbClr val="FFFFFF"/>
          </a:fillRef>
          <a:effectRef idx="0">
            <a:srgbClr val="FFFFFF"/>
          </a:effectRef>
          <a:fontRef idx="none"/>
        </p:style>
      </p:cxnSp>
      <p:sp>
        <p:nvSpPr>
          <p:cNvPr id="70" name="矩形 69"/>
          <p:cNvSpPr/>
          <p:nvPr/>
        </p:nvSpPr>
        <p:spPr>
          <a:xfrm>
            <a:off x="6944360" y="1746250"/>
            <a:ext cx="2067560" cy="534035"/>
          </a:xfrm>
          <a:prstGeom prst="rect">
            <a:avLst/>
          </a:prstGeom>
        </p:spPr>
        <p:txBody>
          <a:bodyPr wrap="square" rtlCol="0">
            <a:noAutofit/>
          </a:bodyPr>
          <a:p>
            <a:pPr lvl="0" algn="l">
              <a:lnSpc>
                <a:spcPct val="120000"/>
              </a:lnSpc>
              <a:buClrTx/>
              <a:buSzTx/>
              <a:buFontTx/>
            </a:pPr>
            <a:r>
              <a:rPr lang="zh-CN" altLang="en-GB" sz="2400" b="1" smtClean="0">
                <a:ln>
                  <a:noFill/>
                </a:ln>
                <a:solidFill>
                  <a:srgbClr val="7C7C7C"/>
                </a:solidFill>
                <a:uFillTx/>
                <a:latin typeface="微软雅黑" panose="020B0503020204020204" charset="-122"/>
                <a:ea typeface="微软雅黑" panose="020B0503020204020204" charset="-122"/>
                <a:cs typeface="微软雅黑" panose="020B0503020204020204" charset="-122"/>
                <a:sym typeface="Arial" panose="020B0604020202020204" pitchFamily="34" charset="0"/>
              </a:rPr>
              <a:t>添加标题文字</a:t>
            </a:r>
            <a:endParaRPr lang="zh-CN" altLang="en-GB" sz="2400" b="1" smtClean="0">
              <a:ln>
                <a:noFill/>
              </a:ln>
              <a:solidFill>
                <a:srgbClr val="7C7C7C"/>
              </a:solidFill>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71" name="矩形 70"/>
          <p:cNvSpPr/>
          <p:nvPr/>
        </p:nvSpPr>
        <p:spPr>
          <a:xfrm>
            <a:off x="6944360" y="2609850"/>
            <a:ext cx="2067560" cy="534035"/>
          </a:xfrm>
          <a:prstGeom prst="rect">
            <a:avLst/>
          </a:prstGeom>
        </p:spPr>
        <p:txBody>
          <a:bodyPr wrap="square" rtlCol="0">
            <a:noAutofit/>
          </a:bodyPr>
          <a:p>
            <a:pPr lvl="0" algn="l">
              <a:lnSpc>
                <a:spcPct val="120000"/>
              </a:lnSpc>
              <a:buClrTx/>
              <a:buSzTx/>
              <a:buFontTx/>
            </a:pPr>
            <a:r>
              <a:rPr lang="zh-CN" altLang="en-GB" sz="2400" b="1" smtClean="0">
                <a:ln>
                  <a:noFill/>
                </a:ln>
                <a:solidFill>
                  <a:srgbClr val="7C7C7C"/>
                </a:solidFill>
                <a:uFillTx/>
                <a:latin typeface="微软雅黑" panose="020B0503020204020204" charset="-122"/>
                <a:ea typeface="微软雅黑" panose="020B0503020204020204" charset="-122"/>
                <a:cs typeface="微软雅黑" panose="020B0503020204020204" charset="-122"/>
                <a:sym typeface="Arial" panose="020B0604020202020204" pitchFamily="34" charset="0"/>
              </a:rPr>
              <a:t>添加标题文字</a:t>
            </a:r>
            <a:endParaRPr lang="zh-CN" altLang="en-GB" sz="2400" b="1" smtClean="0">
              <a:ln>
                <a:noFill/>
              </a:ln>
              <a:solidFill>
                <a:srgbClr val="7C7C7C"/>
              </a:solidFill>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72" name="矩形 71"/>
          <p:cNvSpPr/>
          <p:nvPr/>
        </p:nvSpPr>
        <p:spPr>
          <a:xfrm>
            <a:off x="6944360" y="3511550"/>
            <a:ext cx="2067560" cy="534035"/>
          </a:xfrm>
          <a:prstGeom prst="rect">
            <a:avLst/>
          </a:prstGeom>
        </p:spPr>
        <p:txBody>
          <a:bodyPr wrap="square" rtlCol="0">
            <a:noAutofit/>
          </a:bodyPr>
          <a:p>
            <a:pPr lvl="0" algn="l">
              <a:lnSpc>
                <a:spcPct val="120000"/>
              </a:lnSpc>
              <a:buClrTx/>
              <a:buSzTx/>
              <a:buFontTx/>
            </a:pPr>
            <a:r>
              <a:rPr lang="zh-CN" altLang="en-GB" sz="2400" b="1" smtClean="0">
                <a:ln>
                  <a:noFill/>
                </a:ln>
                <a:solidFill>
                  <a:srgbClr val="7C7C7C"/>
                </a:solidFill>
                <a:uFillTx/>
                <a:latin typeface="微软雅黑" panose="020B0503020204020204" charset="-122"/>
                <a:ea typeface="微软雅黑" panose="020B0503020204020204" charset="-122"/>
                <a:cs typeface="微软雅黑" panose="020B0503020204020204" charset="-122"/>
                <a:sym typeface="Arial" panose="020B0604020202020204" pitchFamily="34" charset="0"/>
              </a:rPr>
              <a:t>添加标题文字</a:t>
            </a:r>
            <a:endParaRPr lang="zh-CN" altLang="en-GB" sz="2400" b="1" smtClean="0">
              <a:ln>
                <a:noFill/>
              </a:ln>
              <a:solidFill>
                <a:srgbClr val="7C7C7C"/>
              </a:solidFill>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73" name="矩形 72"/>
          <p:cNvSpPr/>
          <p:nvPr/>
        </p:nvSpPr>
        <p:spPr>
          <a:xfrm>
            <a:off x="6944360" y="4375150"/>
            <a:ext cx="2067560" cy="534035"/>
          </a:xfrm>
          <a:prstGeom prst="rect">
            <a:avLst/>
          </a:prstGeom>
        </p:spPr>
        <p:txBody>
          <a:bodyPr wrap="square" rtlCol="0">
            <a:noAutofit/>
          </a:bodyPr>
          <a:p>
            <a:pPr lvl="0" algn="l">
              <a:lnSpc>
                <a:spcPct val="120000"/>
              </a:lnSpc>
              <a:buClrTx/>
              <a:buSzTx/>
              <a:buFontTx/>
            </a:pPr>
            <a:r>
              <a:rPr lang="zh-CN" altLang="en-GB" sz="2400" b="1" smtClean="0">
                <a:ln>
                  <a:noFill/>
                </a:ln>
                <a:solidFill>
                  <a:srgbClr val="7C7C7C"/>
                </a:solidFill>
                <a:uFillTx/>
                <a:latin typeface="微软雅黑" panose="020B0503020204020204" charset="-122"/>
                <a:ea typeface="微软雅黑" panose="020B0503020204020204" charset="-122"/>
                <a:cs typeface="微软雅黑" panose="020B0503020204020204" charset="-122"/>
                <a:sym typeface="Arial" panose="020B0604020202020204" pitchFamily="34" charset="0"/>
              </a:rPr>
              <a:t>添加标题文字</a:t>
            </a:r>
            <a:endParaRPr lang="zh-CN" altLang="en-GB" sz="2400" b="1" smtClean="0">
              <a:ln>
                <a:noFill/>
              </a:ln>
              <a:solidFill>
                <a:srgbClr val="7C7C7C"/>
              </a:solidFill>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74" name="矩形 73"/>
          <p:cNvSpPr/>
          <p:nvPr/>
        </p:nvSpPr>
        <p:spPr>
          <a:xfrm>
            <a:off x="6944360" y="5226050"/>
            <a:ext cx="2067560" cy="534035"/>
          </a:xfrm>
          <a:prstGeom prst="rect">
            <a:avLst/>
          </a:prstGeom>
        </p:spPr>
        <p:txBody>
          <a:bodyPr wrap="square" rtlCol="0">
            <a:noAutofit/>
          </a:bodyPr>
          <a:p>
            <a:pPr lvl="0" algn="l">
              <a:lnSpc>
                <a:spcPct val="120000"/>
              </a:lnSpc>
              <a:buClrTx/>
              <a:buSzTx/>
              <a:buFontTx/>
            </a:pPr>
            <a:r>
              <a:rPr lang="zh-CN" altLang="en-GB" sz="2400" b="1" smtClean="0">
                <a:ln>
                  <a:noFill/>
                </a:ln>
                <a:solidFill>
                  <a:srgbClr val="7C7C7C"/>
                </a:solidFill>
                <a:uFillTx/>
                <a:latin typeface="微软雅黑" panose="020B0503020204020204" charset="-122"/>
                <a:ea typeface="微软雅黑" panose="020B0503020204020204" charset="-122"/>
                <a:cs typeface="微软雅黑" panose="020B0503020204020204" charset="-122"/>
                <a:sym typeface="Arial" panose="020B0604020202020204" pitchFamily="34" charset="0"/>
              </a:rPr>
              <a:t>添加标题文字</a:t>
            </a:r>
            <a:endParaRPr lang="zh-CN" altLang="en-GB" sz="2400" b="1" smtClean="0">
              <a:ln>
                <a:noFill/>
              </a:ln>
              <a:solidFill>
                <a:srgbClr val="7C7C7C"/>
              </a:solidFill>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pic>
        <p:nvPicPr>
          <p:cNvPr id="81" name="图片 80" descr="图片1"/>
          <p:cNvPicPr>
            <a:picLocks noChangeAspect="1"/>
          </p:cNvPicPr>
          <p:nvPr/>
        </p:nvPicPr>
        <p:blipFill>
          <a:blip r:embed="rId2"/>
          <a:stretch>
            <a:fillRect/>
          </a:stretch>
        </p:blipFill>
        <p:spPr>
          <a:xfrm>
            <a:off x="10111105" y="240665"/>
            <a:ext cx="1761490" cy="5549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2050"/>
                                        </p:tgtEl>
                                        <p:attrNameLst>
                                          <p:attrName>style.visibility</p:attrName>
                                        </p:attrNameLst>
                                      </p:cBhvr>
                                      <p:to>
                                        <p:strVal val="visible"/>
                                      </p:to>
                                    </p:set>
                                    <p:anim calcmode="lin" valueType="num">
                                      <p:cBhvr additive="base">
                                        <p:cTn id="18" dur="500" fill="hold"/>
                                        <p:tgtEl>
                                          <p:spTgt spid="2050"/>
                                        </p:tgtEl>
                                        <p:attrNameLst>
                                          <p:attrName>ppt_x</p:attrName>
                                        </p:attrNameLst>
                                      </p:cBhvr>
                                      <p:tavLst>
                                        <p:tav tm="0">
                                          <p:val>
                                            <p:strVal val="#ppt_x"/>
                                          </p:val>
                                        </p:tav>
                                        <p:tav tm="100000">
                                          <p:val>
                                            <p:strVal val="#ppt_x"/>
                                          </p:val>
                                        </p:tav>
                                      </p:tavLst>
                                    </p:anim>
                                    <p:anim calcmode="lin" valueType="num">
                                      <p:cBhvr additive="base">
                                        <p:cTn id="19" dur="500" fill="hold"/>
                                        <p:tgtEl>
                                          <p:spTgt spid="205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063"/>
                                        </p:tgtEl>
                                        <p:attrNameLst>
                                          <p:attrName>style.visibility</p:attrName>
                                        </p:attrNameLst>
                                      </p:cBhvr>
                                      <p:to>
                                        <p:strVal val="visible"/>
                                      </p:to>
                                    </p:set>
                                    <p:anim calcmode="lin" valueType="num">
                                      <p:cBhvr additive="base">
                                        <p:cTn id="22" dur="500" fill="hold"/>
                                        <p:tgtEl>
                                          <p:spTgt spid="2063"/>
                                        </p:tgtEl>
                                        <p:attrNameLst>
                                          <p:attrName>ppt_x</p:attrName>
                                        </p:attrNameLst>
                                      </p:cBhvr>
                                      <p:tavLst>
                                        <p:tav tm="0">
                                          <p:val>
                                            <p:strVal val="#ppt_x"/>
                                          </p:val>
                                        </p:tav>
                                        <p:tav tm="100000">
                                          <p:val>
                                            <p:strVal val="#ppt_x"/>
                                          </p:val>
                                        </p:tav>
                                      </p:tavLst>
                                    </p:anim>
                                    <p:anim calcmode="lin" valueType="num">
                                      <p:cBhvr additive="base">
                                        <p:cTn id="23" dur="500" fill="hold"/>
                                        <p:tgtEl>
                                          <p:spTgt spid="206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072"/>
                                        </p:tgtEl>
                                        <p:attrNameLst>
                                          <p:attrName>style.visibility</p:attrName>
                                        </p:attrNameLst>
                                      </p:cBhvr>
                                      <p:to>
                                        <p:strVal val="visible"/>
                                      </p:to>
                                    </p:set>
                                    <p:anim calcmode="lin" valueType="num">
                                      <p:cBhvr additive="base">
                                        <p:cTn id="26" dur="500" fill="hold"/>
                                        <p:tgtEl>
                                          <p:spTgt spid="2072"/>
                                        </p:tgtEl>
                                        <p:attrNameLst>
                                          <p:attrName>ppt_x</p:attrName>
                                        </p:attrNameLst>
                                      </p:cBhvr>
                                      <p:tavLst>
                                        <p:tav tm="0">
                                          <p:val>
                                            <p:strVal val="#ppt_x"/>
                                          </p:val>
                                        </p:tav>
                                        <p:tav tm="100000">
                                          <p:val>
                                            <p:strVal val="#ppt_x"/>
                                          </p:val>
                                        </p:tav>
                                      </p:tavLst>
                                    </p:anim>
                                    <p:anim calcmode="lin" valueType="num">
                                      <p:cBhvr additive="base">
                                        <p:cTn id="27" dur="500" fill="hold"/>
                                        <p:tgtEl>
                                          <p:spTgt spid="2072"/>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065"/>
                                        </p:tgtEl>
                                        <p:attrNameLst>
                                          <p:attrName>style.visibility</p:attrName>
                                        </p:attrNameLst>
                                      </p:cBhvr>
                                      <p:to>
                                        <p:strVal val="visible"/>
                                      </p:to>
                                    </p:set>
                                    <p:anim calcmode="lin" valueType="num">
                                      <p:cBhvr additive="base">
                                        <p:cTn id="30" dur="500" fill="hold"/>
                                        <p:tgtEl>
                                          <p:spTgt spid="2065"/>
                                        </p:tgtEl>
                                        <p:attrNameLst>
                                          <p:attrName>ppt_x</p:attrName>
                                        </p:attrNameLst>
                                      </p:cBhvr>
                                      <p:tavLst>
                                        <p:tav tm="0">
                                          <p:val>
                                            <p:strVal val="#ppt_x"/>
                                          </p:val>
                                        </p:tav>
                                        <p:tav tm="100000">
                                          <p:val>
                                            <p:strVal val="#ppt_x"/>
                                          </p:val>
                                        </p:tav>
                                      </p:tavLst>
                                    </p:anim>
                                    <p:anim calcmode="lin" valueType="num">
                                      <p:cBhvr additive="base">
                                        <p:cTn id="31" dur="500" fill="hold"/>
                                        <p:tgtEl>
                                          <p:spTgt spid="2065"/>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074"/>
                                        </p:tgtEl>
                                        <p:attrNameLst>
                                          <p:attrName>style.visibility</p:attrName>
                                        </p:attrNameLst>
                                      </p:cBhvr>
                                      <p:to>
                                        <p:strVal val="visible"/>
                                      </p:to>
                                    </p:set>
                                    <p:anim calcmode="lin" valueType="num">
                                      <p:cBhvr additive="base">
                                        <p:cTn id="34" dur="500" fill="hold"/>
                                        <p:tgtEl>
                                          <p:spTgt spid="2074"/>
                                        </p:tgtEl>
                                        <p:attrNameLst>
                                          <p:attrName>ppt_x</p:attrName>
                                        </p:attrNameLst>
                                      </p:cBhvr>
                                      <p:tavLst>
                                        <p:tav tm="0">
                                          <p:val>
                                            <p:strVal val="#ppt_x"/>
                                          </p:val>
                                        </p:tav>
                                        <p:tav tm="100000">
                                          <p:val>
                                            <p:strVal val="#ppt_x"/>
                                          </p:val>
                                        </p:tav>
                                      </p:tavLst>
                                    </p:anim>
                                    <p:anim calcmode="lin" valueType="num">
                                      <p:cBhvr additive="base">
                                        <p:cTn id="35" dur="500" fill="hold"/>
                                        <p:tgtEl>
                                          <p:spTgt spid="2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3" grpId="0" bldLvl="0" animBg="1"/>
      <p:bldP spid="207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583499" y="1888664"/>
            <a:ext cx="9025003" cy="2828432"/>
          </a:xfrm>
          <a:prstGeom prst="roundRect">
            <a:avLst>
              <a:gd name="adj" fmla="val 11579"/>
            </a:avLst>
          </a:prstGeom>
          <a:gradFill>
            <a:gsLst>
              <a:gs pos="0">
                <a:schemeClr val="bg1"/>
              </a:gs>
              <a:gs pos="100000">
                <a:schemeClr val="bg1">
                  <a:lumMod val="95000"/>
                </a:schemeClr>
              </a:gs>
            </a:gsLst>
            <a:lin ang="5400000" scaled="0"/>
          </a:gradFill>
          <a:ln>
            <a:noFill/>
          </a:ln>
          <a:effectLst>
            <a:outerShdw blurRad="317500" dist="1270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8"/>
          <p:cNvSpPr/>
          <p:nvPr/>
        </p:nvSpPr>
        <p:spPr>
          <a:xfrm>
            <a:off x="2077656" y="1544435"/>
            <a:ext cx="2146380" cy="2393443"/>
          </a:xfrm>
          <a:prstGeom prst="roundRect">
            <a:avLst>
              <a:gd name="adj" fmla="val 11579"/>
            </a:avLst>
          </a:prstGeom>
          <a:solidFill>
            <a:srgbClr val="C00000"/>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文本框 21"/>
          <p:cNvSpPr txBox="1"/>
          <p:nvPr/>
        </p:nvSpPr>
        <p:spPr>
          <a:xfrm>
            <a:off x="2423785" y="2062024"/>
            <a:ext cx="1454123" cy="1569085"/>
          </a:xfrm>
          <a:prstGeom prst="rect">
            <a:avLst/>
          </a:prstGeom>
          <a:noFill/>
        </p:spPr>
        <p:txBody>
          <a:bodyPr vert="horz" wrap="square" lIns="91440" tIns="45720" rIns="91440" bIns="45720" rtlCol="0">
            <a:spAutoFit/>
          </a:bodyPr>
          <a:lstStyle/>
          <a:p>
            <a:pPr algn="ctr">
              <a:lnSpc>
                <a:spcPct val="100000"/>
              </a:lnSpc>
            </a:pPr>
            <a:r>
              <a:rPr lang="en-US" altLang="zh-CN" sz="3735" dirty="0" smtClean="0">
                <a:solidFill>
                  <a:schemeClr val="bg1"/>
                </a:solidFill>
                <a:latin typeface="方正大黑简体" panose="03000509000000000000" charset="-122"/>
                <a:ea typeface="方正大黑简体" panose="03000509000000000000" charset="-122"/>
                <a:cs typeface="+mn-ea"/>
                <a:sym typeface="+mn-lt"/>
              </a:rPr>
              <a:t>PART </a:t>
            </a:r>
            <a:endParaRPr lang="en-US" altLang="zh-CN" sz="3735" dirty="0" smtClean="0">
              <a:solidFill>
                <a:schemeClr val="bg1"/>
              </a:solidFill>
              <a:latin typeface="方正大黑简体" panose="03000509000000000000" charset="-122"/>
              <a:ea typeface="方正大黑简体" panose="03000509000000000000" charset="-122"/>
              <a:cs typeface="+mn-ea"/>
              <a:sym typeface="+mn-lt"/>
            </a:endParaRPr>
          </a:p>
          <a:p>
            <a:pPr algn="ctr">
              <a:lnSpc>
                <a:spcPct val="100000"/>
              </a:lnSpc>
            </a:pPr>
            <a:r>
              <a:rPr lang="en-US" altLang="zh-CN" sz="5865" b="1" dirty="0" smtClean="0">
                <a:solidFill>
                  <a:schemeClr val="bg1"/>
                </a:solidFill>
                <a:latin typeface="方正大黑简体" panose="03000509000000000000" charset="-122"/>
                <a:ea typeface="方正大黑简体" panose="03000509000000000000" charset="-122"/>
                <a:cs typeface="+mn-ea"/>
                <a:sym typeface="+mn-lt"/>
              </a:rPr>
              <a:t>01</a:t>
            </a:r>
            <a:endParaRPr lang="en-US" altLang="zh-CN" sz="5865" b="1" dirty="0">
              <a:solidFill>
                <a:schemeClr val="bg1"/>
              </a:solidFill>
              <a:latin typeface="方正大黑简体" panose="03000509000000000000" charset="-122"/>
              <a:ea typeface="方正大黑简体" panose="03000509000000000000" charset="-122"/>
              <a:cs typeface="+mn-ea"/>
              <a:sym typeface="+mn-lt"/>
            </a:endParaRPr>
          </a:p>
        </p:txBody>
      </p:sp>
      <p:sp>
        <p:nvSpPr>
          <p:cNvPr id="4" name="PA-文本框 3"/>
          <p:cNvSpPr txBox="1"/>
          <p:nvPr/>
        </p:nvSpPr>
        <p:spPr>
          <a:xfrm>
            <a:off x="4977130" y="2860854"/>
            <a:ext cx="4655820" cy="706755"/>
          </a:xfrm>
          <a:prstGeom prst="rect">
            <a:avLst/>
          </a:prstGeom>
          <a:noFill/>
        </p:spPr>
        <p:txBody>
          <a:bodyPr vert="horz" wrap="square" lIns="91440" tIns="45720" rIns="91440" bIns="45720" rtlCol="0" anchor="t">
            <a:noAutofit/>
          </a:bodyPr>
          <a:lstStyle/>
          <a:p>
            <a:pPr lvl="0" algn="l">
              <a:buClrTx/>
              <a:buSzTx/>
              <a:buFontTx/>
            </a:pPr>
            <a:r>
              <a:rPr lang="zh-CN" altLang="en-US" sz="5000" b="1" dirty="0">
                <a:solidFill>
                  <a:schemeClr val="tx1">
                    <a:lumMod val="65000"/>
                    <a:lumOff val="35000"/>
                  </a:schemeClr>
                </a:solidFill>
                <a:latin typeface="微软雅黑" panose="020B0503020204020204" charset="-122"/>
                <a:ea typeface="微软雅黑" panose="020B0503020204020204" charset="-122"/>
                <a:cs typeface="+mn-ea"/>
                <a:sym typeface="+mn-ea"/>
              </a:rPr>
              <a:t>添加标题文字</a:t>
            </a:r>
            <a:endParaRPr lang="zh-CN" altLang="en-US" sz="5000" b="1" dirty="0">
              <a:solidFill>
                <a:schemeClr val="tx1">
                  <a:lumMod val="65000"/>
                  <a:lumOff val="35000"/>
                </a:schemeClr>
              </a:solidFill>
              <a:latin typeface="微软雅黑" panose="020B0503020204020204" charset="-122"/>
              <a:ea typeface="微软雅黑" panose="020B0503020204020204" charset="-122"/>
              <a:cs typeface="+mn-ea"/>
              <a:sym typeface="+mn-ea"/>
            </a:endParaRPr>
          </a:p>
        </p:txBody>
      </p:sp>
      <p:pic>
        <p:nvPicPr>
          <p:cNvPr id="2" name="Picture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90990" y="4128770"/>
            <a:ext cx="2521585" cy="2729230"/>
          </a:xfrm>
          <a:prstGeom prst="rect">
            <a:avLst/>
          </a:prstGeom>
          <a:noFill/>
        </p:spPr>
      </p:pic>
      <p:pic>
        <p:nvPicPr>
          <p:cNvPr id="52" name="图片 51" descr="图片1"/>
          <p:cNvPicPr>
            <a:picLocks noChangeAspect="1"/>
          </p:cNvPicPr>
          <p:nvPr/>
        </p:nvPicPr>
        <p:blipFill>
          <a:blip r:embed="rId2"/>
          <a:stretch>
            <a:fillRect/>
          </a:stretch>
        </p:blipFill>
        <p:spPr>
          <a:xfrm>
            <a:off x="10111105" y="240665"/>
            <a:ext cx="1761490" cy="5549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to="" calcmode="lin" valueType="num">
                                      <p:cBhvr>
                                        <p:cTn id="7" dur="750" fill="hold">
                                          <p:stCondLst>
                                            <p:cond delay="0"/>
                                          </p:stCondLst>
                                        </p:cTn>
                                        <p:tgtEl>
                                          <p:spTgt spid="4"/>
                                        </p:tgtEl>
                                        <p:attrNameLst>
                                          <p:attrName>ppt_y</p:attrName>
                                        </p:attrNameLst>
                                      </p:cBhvr>
                                      <p:tavLst>
                                        <p:tav tm="0" fmla="#ppt_y-#ppt_h/2*((1.5-1.5*$)^3-(1.5-1.5*$)^2)*8/9">
                                          <p:val>
                                            <p:fltVal val="0"/>
                                          </p:val>
                                        </p:tav>
                                        <p:tav tm="100000">
                                          <p:val>
                                            <p:fltVal val="1"/>
                                          </p:val>
                                        </p:tav>
                                      </p:tavLst>
                                    </p:anim>
                                    <p:anim to="" calcmode="lin" valueType="num">
                                      <p:cBhvr>
                                        <p:cTn id="8" dur="750" fill="hold">
                                          <p:stCondLst>
                                            <p:cond delay="0"/>
                                          </p:stCondLst>
                                        </p:cTn>
                                        <p:tgtEl>
                                          <p:spTgt spid="4"/>
                                        </p:tgtEl>
                                        <p:attrNameLst>
                                          <p:attrName>ppt_h</p:attrName>
                                        </p:attrNameLst>
                                      </p:cBhvr>
                                      <p:tavLst>
                                        <p:tav tm="0" fmla="#ppt_h-#ppt_h*((1.5-1.5*$)^3-(1.5-1.5*$)^2)">
                                          <p:val>
                                            <p:fltVal val="0"/>
                                          </p:val>
                                        </p:tav>
                                        <p:tav tm="100000">
                                          <p:val>
                                            <p:fltVal val="1"/>
                                          </p:val>
                                        </p:tav>
                                      </p:tavLst>
                                    </p:anim>
                                    <p:animEffect filter="fade">
                                      <p:cBhvr>
                                        <p:cTn id="9" dur="750">
                                          <p:stCondLst>
                                            <p:cond delay="0"/>
                                          </p:stCondLst>
                                        </p:cTn>
                                        <p:tgtEl>
                                          <p:spTgt spid="4"/>
                                        </p:tgtEl>
                                      </p:cBhvr>
                                    </p:animEffect>
                                  </p:childTnLst>
                                </p:cTn>
                              </p:par>
                              <p:par>
                                <p:cTn id="10" presetID="2" presetClass="entr" presetSubtype="8"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0" y="340995"/>
            <a:ext cx="4486275" cy="474980"/>
            <a:chOff x="0" y="493"/>
            <a:chExt cx="7065" cy="748"/>
          </a:xfrm>
        </p:grpSpPr>
        <p:sp>
          <p:nvSpPr>
            <p:cNvPr id="2"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10" name="组合 9"/>
            <p:cNvGrpSpPr/>
            <p:nvPr/>
          </p:nvGrpSpPr>
          <p:grpSpPr>
            <a:xfrm rot="0">
              <a:off x="0" y="611"/>
              <a:ext cx="669" cy="560"/>
              <a:chOff x="469900" y="728859"/>
              <a:chExt cx="424561" cy="355906"/>
            </a:xfrm>
          </p:grpSpPr>
          <p:sp>
            <p:nvSpPr>
              <p:cNvPr id="18" name="椭圆 17"/>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 name="椭圆 20"/>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 name="椭圆 21"/>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 name="椭圆 22"/>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4"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6"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01</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90" name="图片 89" descr="图片1"/>
          <p:cNvPicPr>
            <a:picLocks noChangeAspect="1"/>
          </p:cNvPicPr>
          <p:nvPr/>
        </p:nvPicPr>
        <p:blipFill>
          <a:blip r:embed="rId1"/>
          <a:stretch>
            <a:fillRect/>
          </a:stretch>
        </p:blipFill>
        <p:spPr>
          <a:xfrm>
            <a:off x="10111105" y="240665"/>
            <a:ext cx="1761490" cy="554990"/>
          </a:xfrm>
          <a:prstGeom prst="rect">
            <a:avLst/>
          </a:prstGeom>
        </p:spPr>
      </p:pic>
      <p:grpSp>
        <p:nvGrpSpPr>
          <p:cNvPr id="116" name="组合 115"/>
          <p:cNvGrpSpPr/>
          <p:nvPr/>
        </p:nvGrpSpPr>
        <p:grpSpPr>
          <a:xfrm>
            <a:off x="1047750" y="2078355"/>
            <a:ext cx="4037330" cy="3549650"/>
            <a:chOff x="1650" y="3273"/>
            <a:chExt cx="6358" cy="5590"/>
          </a:xfrm>
        </p:grpSpPr>
        <p:grpSp>
          <p:nvGrpSpPr>
            <p:cNvPr id="96" name="组合 95"/>
            <p:cNvGrpSpPr/>
            <p:nvPr/>
          </p:nvGrpSpPr>
          <p:grpSpPr>
            <a:xfrm>
              <a:off x="1650" y="3273"/>
              <a:ext cx="6358" cy="5590"/>
              <a:chOff x="7172738" y="1876570"/>
              <a:chExt cx="4037417" cy="3549594"/>
            </a:xfrm>
          </p:grpSpPr>
          <p:sp>
            <p:nvSpPr>
              <p:cNvPr id="97" name="圆角矩形 96"/>
              <p:cNvSpPr/>
              <p:nvPr/>
            </p:nvSpPr>
            <p:spPr>
              <a:xfrm>
                <a:off x="7172738" y="1876570"/>
                <a:ext cx="4037417" cy="1039043"/>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8" name="圆角矩形 97"/>
              <p:cNvSpPr/>
              <p:nvPr/>
            </p:nvSpPr>
            <p:spPr>
              <a:xfrm>
                <a:off x="7172738" y="3068960"/>
                <a:ext cx="4037417" cy="2357204"/>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99" name="组合 98"/>
              <p:cNvGrpSpPr/>
              <p:nvPr/>
            </p:nvGrpSpPr>
            <p:grpSpPr>
              <a:xfrm rot="16200000">
                <a:off x="7491684" y="2898091"/>
                <a:ext cx="527587" cy="130584"/>
                <a:chOff x="5856449" y="4396591"/>
                <a:chExt cx="527587" cy="130584"/>
              </a:xfrm>
            </p:grpSpPr>
            <p:sp>
              <p:nvSpPr>
                <p:cNvPr id="100" name="椭圆 99"/>
                <p:cNvSpPr/>
                <p:nvPr/>
              </p:nvSpPr>
              <p:spPr>
                <a:xfrm>
                  <a:off x="5856449"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1" name="椭圆 100"/>
                <p:cNvSpPr/>
                <p:nvPr/>
              </p:nvSpPr>
              <p:spPr>
                <a:xfrm>
                  <a:off x="6253452"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2" name="圆角矩形 101"/>
                <p:cNvSpPr/>
                <p:nvPr/>
              </p:nvSpPr>
              <p:spPr>
                <a:xfrm rot="16200000">
                  <a:off x="6118113" y="4306257"/>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103" name="圆角矩形 102"/>
                <p:cNvSpPr/>
                <p:nvPr/>
              </p:nvSpPr>
              <p:spPr>
                <a:xfrm rot="16200000">
                  <a:off x="6118113" y="4256214"/>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grpSp>
          <p:grpSp>
            <p:nvGrpSpPr>
              <p:cNvPr id="104" name="组合 103"/>
              <p:cNvGrpSpPr/>
              <p:nvPr/>
            </p:nvGrpSpPr>
            <p:grpSpPr>
              <a:xfrm rot="16200000">
                <a:off x="10291574" y="2898091"/>
                <a:ext cx="527587" cy="130584"/>
                <a:chOff x="5856449" y="4396591"/>
                <a:chExt cx="527587" cy="130584"/>
              </a:xfrm>
            </p:grpSpPr>
            <p:sp>
              <p:nvSpPr>
                <p:cNvPr id="105" name="椭圆 104"/>
                <p:cNvSpPr/>
                <p:nvPr/>
              </p:nvSpPr>
              <p:spPr>
                <a:xfrm>
                  <a:off x="5856449"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6" name="椭圆 105"/>
                <p:cNvSpPr/>
                <p:nvPr/>
              </p:nvSpPr>
              <p:spPr>
                <a:xfrm>
                  <a:off x="6253452"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7" name="圆角矩形 106"/>
                <p:cNvSpPr/>
                <p:nvPr/>
              </p:nvSpPr>
              <p:spPr>
                <a:xfrm rot="16200000">
                  <a:off x="6118113" y="4306257"/>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sp>
              <p:nvSpPr>
                <p:cNvPr id="108" name="圆角矩形 107"/>
                <p:cNvSpPr/>
                <p:nvPr/>
              </p:nvSpPr>
              <p:spPr>
                <a:xfrm rot="16200000">
                  <a:off x="6118113" y="4256214"/>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endParaRPr>
                </a:p>
              </p:txBody>
            </p:sp>
          </p:grpSp>
        </p:grpSp>
        <p:sp>
          <p:nvSpPr>
            <p:cNvPr id="109" name="TextBox 499"/>
            <p:cNvSpPr txBox="1"/>
            <p:nvPr/>
          </p:nvSpPr>
          <p:spPr>
            <a:xfrm>
              <a:off x="3083" y="3728"/>
              <a:ext cx="3168" cy="725"/>
            </a:xfrm>
            <a:prstGeom prst="rect">
              <a:avLst/>
            </a:prstGeom>
            <a:noFill/>
          </p:spPr>
          <p:txBody>
            <a:bodyPr wrap="none" rtlCol="0" anchor="ctr">
              <a:spAutoFit/>
            </a:bodyPr>
            <a:p>
              <a:pPr lvl="0" algn="r"/>
              <a:r>
                <a:rPr lang="zh-CN" altLang="en-US" sz="2400" b="1" dirty="0">
                  <a:solidFill>
                    <a:srgbClr val="C00000"/>
                  </a:solidFill>
                  <a:latin typeface="微软雅黑" panose="020B0503020204020204" charset="-122"/>
                  <a:ea typeface="微软雅黑" panose="020B0503020204020204" charset="-122"/>
                  <a:cs typeface="UKIJ Qolyazma" pitchFamily="18" charset="0"/>
                </a:rPr>
                <a:t>添加标题文字</a:t>
              </a:r>
              <a:endParaRPr lang="zh-CN" altLang="en-US" sz="2400" b="1" dirty="0">
                <a:solidFill>
                  <a:srgbClr val="C00000"/>
                </a:solidFill>
                <a:latin typeface="微软雅黑" panose="020B0503020204020204" charset="-122"/>
                <a:ea typeface="微软雅黑" panose="020B0503020204020204" charset="-122"/>
                <a:cs typeface="UKIJ Qolyazma" pitchFamily="18" charset="0"/>
              </a:endParaRPr>
            </a:p>
          </p:txBody>
        </p:sp>
        <p:sp>
          <p:nvSpPr>
            <p:cNvPr id="110" name="矩形 109"/>
            <p:cNvSpPr/>
            <p:nvPr/>
          </p:nvSpPr>
          <p:spPr>
            <a:xfrm>
              <a:off x="2051" y="5600"/>
              <a:ext cx="5557" cy="2992"/>
            </a:xfrm>
            <a:prstGeom prst="rect">
              <a:avLst/>
            </a:prstGeom>
          </p:spPr>
          <p:txBody>
            <a:bodyPr wrap="square">
              <a:spAutoFit/>
            </a:bodyPr>
            <a:p>
              <a:pPr marL="0" marR="0" indent="0" algn="just" defTabSz="914400" rtl="0" fontAlgn="auto" latinLnBrk="0" hangingPunct="0">
                <a:lnSpc>
                  <a:spcPct val="120000"/>
                </a:lnSpc>
                <a:spcBef>
                  <a:spcPts val="0"/>
                </a:spcBef>
                <a:spcAft>
                  <a:spcPts val="0"/>
                </a:spcAft>
                <a:buClrTx/>
                <a:buSzTx/>
                <a:buFontTx/>
                <a:buNone/>
              </a:pPr>
              <a:r>
                <a:rPr lang="zh-CN" altLang="en-US" sz="1400">
                  <a:solidFill>
                    <a:schemeClr val="bg1">
                      <a:lumMod val="50000"/>
                    </a:schemeClr>
                  </a:solidFill>
                  <a:latin typeface="微软雅黑" panose="020B0503020204020204" charset="-122"/>
                  <a:ea typeface="微软雅黑" panose="020B0503020204020204" charset="-122"/>
                  <a:sym typeface="+mn-ea"/>
                </a:rPr>
                <a:t>请您在此输入相关的文字内容，请您在此输入相关的文字内容，请您在此输入相关的文字内容，请您在此输入相关的文字内容，请您在此输入相关的文字内容。</a:t>
              </a:r>
              <a:endParaRPr lang="zh-CN" altLang="en-US" sz="1400">
                <a:solidFill>
                  <a:schemeClr val="bg1">
                    <a:lumMod val="50000"/>
                  </a:schemeClr>
                </a:solidFill>
                <a:latin typeface="微软雅黑" panose="020B0503020204020204" charset="-122"/>
                <a:ea typeface="微软雅黑" panose="020B0503020204020204" charset="-122"/>
                <a:sym typeface="+mn-ea"/>
              </a:endParaRPr>
            </a:p>
            <a:p>
              <a:pPr marL="0" marR="0" indent="0" algn="just" defTabSz="914400" rtl="0" fontAlgn="auto" latinLnBrk="0" hangingPunct="0">
                <a:lnSpc>
                  <a:spcPct val="120000"/>
                </a:lnSpc>
                <a:spcBef>
                  <a:spcPts val="0"/>
                </a:spcBef>
                <a:spcAft>
                  <a:spcPts val="0"/>
                </a:spcAft>
                <a:buClrTx/>
                <a:buSzTx/>
                <a:buFontTx/>
                <a:buNone/>
              </a:pPr>
              <a:endParaRPr lang="zh-CN" altLang="en-US" sz="1400" dirty="0" smtClean="0">
                <a:solidFill>
                  <a:schemeClr val="bg1">
                    <a:lumMod val="50000"/>
                  </a:schemeClr>
                </a:solidFill>
                <a:latin typeface="微软雅黑" panose="020B0503020204020204" charset="-122"/>
                <a:ea typeface="微软雅黑" panose="020B0503020204020204" charset="-122"/>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chemeClr val="bg1">
                      <a:lumMod val="50000"/>
                    </a:schemeClr>
                  </a:solidFill>
                  <a:latin typeface="微软雅黑" panose="020B0503020204020204" charset="-122"/>
                  <a:ea typeface="微软雅黑" panose="020B0503020204020204" charset="-122"/>
                  <a:sym typeface="+mn-ea"/>
                </a:rPr>
                <a:t>请您在此输入相关的文字内容，请您在此输入相关的文字内容。</a:t>
              </a:r>
              <a:endParaRPr lang="zh-CN" altLang="en-US" sz="1400" dirty="0" smtClean="0">
                <a:solidFill>
                  <a:schemeClr val="bg1">
                    <a:lumMod val="50000"/>
                  </a:schemeClr>
                </a:solidFill>
                <a:latin typeface="微软雅黑" panose="020B0503020204020204" charset="-122"/>
                <a:ea typeface="微软雅黑" panose="020B0503020204020204" charset="-122"/>
              </a:endParaRPr>
            </a:p>
          </p:txBody>
        </p:sp>
      </p:grpSp>
      <p:grpSp>
        <p:nvGrpSpPr>
          <p:cNvPr id="115" name="组合 114"/>
          <p:cNvGrpSpPr/>
          <p:nvPr/>
        </p:nvGrpSpPr>
        <p:grpSpPr>
          <a:xfrm>
            <a:off x="5415280" y="1957705"/>
            <a:ext cx="5999480" cy="3670300"/>
            <a:chOff x="8528" y="3083"/>
            <a:chExt cx="9448" cy="5780"/>
          </a:xfrm>
        </p:grpSpPr>
        <p:sp>
          <p:nvSpPr>
            <p:cNvPr id="113" name="圆角矩形 112"/>
            <p:cNvSpPr/>
            <p:nvPr/>
          </p:nvSpPr>
          <p:spPr>
            <a:xfrm>
              <a:off x="8528" y="3083"/>
              <a:ext cx="9448" cy="5780"/>
            </a:xfrm>
            <a:prstGeom prst="roundRect">
              <a:avLst>
                <a:gd name="adj" fmla="val 3373"/>
              </a:avLst>
            </a:prstGeom>
            <a:solidFill>
              <a:srgbClr val="C00000"/>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2400">
                <a:sym typeface="+mn-ea"/>
              </a:endParaRPr>
            </a:p>
          </p:txBody>
        </p:sp>
        <p:sp>
          <p:nvSpPr>
            <p:cNvPr id="114" name="圆角矩形 113"/>
            <p:cNvSpPr/>
            <p:nvPr/>
          </p:nvSpPr>
          <p:spPr>
            <a:xfrm>
              <a:off x="8688" y="3231"/>
              <a:ext cx="9129" cy="5484"/>
            </a:xfrm>
            <a:prstGeom prst="roundRect">
              <a:avLst>
                <a:gd name="adj" fmla="val 3373"/>
              </a:avLst>
            </a:prstGeom>
            <a:blipFill rotWithShape="1">
              <a:blip r:embed="rId2"/>
              <a:stretch>
                <a:fillRect/>
              </a:stretch>
            </a:blip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2400">
                <a:sym typeface="+mn-ea"/>
              </a:endParaRPr>
            </a:p>
          </p:txBody>
        </p:sp>
      </p:grpSp>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13" presetClass="entr" presetSubtype="16" fill="hold" nodeType="afterEffect">
                                  <p:stCondLst>
                                    <p:cond delay="0"/>
                                  </p:stCondLst>
                                  <p:childTnLst>
                                    <p:set>
                                      <p:cBhvr>
                                        <p:cTn id="14" dur="1000" fill="hold">
                                          <p:stCondLst>
                                            <p:cond delay="0"/>
                                          </p:stCondLst>
                                        </p:cTn>
                                        <p:tgtEl>
                                          <p:spTgt spid="116"/>
                                        </p:tgtEl>
                                        <p:attrNameLst>
                                          <p:attrName>style.visibility</p:attrName>
                                        </p:attrNameLst>
                                      </p:cBhvr>
                                      <p:to>
                                        <p:strVal val="visible"/>
                                      </p:to>
                                    </p:set>
                                    <p:animEffect transition="in" filter="plus(in)">
                                      <p:cBhvr>
                                        <p:cTn id="15" dur="1000"/>
                                        <p:tgtEl>
                                          <p:spTgt spid="116"/>
                                        </p:tgtEl>
                                      </p:cBhvr>
                                    </p:animEffect>
                                  </p:childTnLst>
                                </p:cTn>
                              </p:par>
                            </p:childTnLst>
                          </p:cTn>
                        </p:par>
                        <p:par>
                          <p:cTn id="16" fill="hold">
                            <p:stCondLst>
                              <p:cond delay="2000"/>
                            </p:stCondLst>
                            <p:childTnLst>
                              <p:par>
                                <p:cTn id="17" presetID="9" presetClass="entr" presetSubtype="0" fill="hold" nodeType="afterEffect">
                                  <p:stCondLst>
                                    <p:cond delay="0"/>
                                  </p:stCondLst>
                                  <p:childTnLst>
                                    <p:set>
                                      <p:cBhvr>
                                        <p:cTn id="18" dur="1" fill="hold">
                                          <p:stCondLst>
                                            <p:cond delay="0"/>
                                          </p:stCondLst>
                                        </p:cTn>
                                        <p:tgtEl>
                                          <p:spTgt spid="115"/>
                                        </p:tgtEl>
                                        <p:attrNameLst>
                                          <p:attrName>style.visibility</p:attrName>
                                        </p:attrNameLst>
                                      </p:cBhvr>
                                      <p:to>
                                        <p:strVal val="visible"/>
                                      </p:to>
                                    </p:set>
                                    <p:animEffect transition="in" filter="dissolve">
                                      <p:cBhvr>
                                        <p:cTn id="19"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0" y="340995"/>
            <a:ext cx="4486275" cy="474980"/>
            <a:chOff x="0" y="493"/>
            <a:chExt cx="7065" cy="748"/>
          </a:xfrm>
        </p:grpSpPr>
        <p:sp>
          <p:nvSpPr>
            <p:cNvPr id="2"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10" name="组合 9"/>
            <p:cNvGrpSpPr/>
            <p:nvPr/>
          </p:nvGrpSpPr>
          <p:grpSpPr>
            <a:xfrm rot="0">
              <a:off x="0" y="611"/>
              <a:ext cx="669" cy="560"/>
              <a:chOff x="469900" y="728859"/>
              <a:chExt cx="424561" cy="355906"/>
            </a:xfrm>
          </p:grpSpPr>
          <p:sp>
            <p:nvSpPr>
              <p:cNvPr id="18" name="椭圆 17"/>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 name="椭圆 20"/>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 name="椭圆 21"/>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 name="椭圆 22"/>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4"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6"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01</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90" name="图片 89" descr="图片1"/>
          <p:cNvPicPr>
            <a:picLocks noChangeAspect="1"/>
          </p:cNvPicPr>
          <p:nvPr/>
        </p:nvPicPr>
        <p:blipFill>
          <a:blip r:embed="rId1"/>
          <a:stretch>
            <a:fillRect/>
          </a:stretch>
        </p:blipFill>
        <p:spPr>
          <a:xfrm>
            <a:off x="10111105" y="240665"/>
            <a:ext cx="1761490" cy="554990"/>
          </a:xfrm>
          <a:prstGeom prst="rect">
            <a:avLst/>
          </a:prstGeom>
        </p:spPr>
      </p:pic>
      <p:pic>
        <p:nvPicPr>
          <p:cNvPr id="92" name="Picture 3" descr="C:\Users\Administrator\Desktop\58pic_529623bd16668.png"/>
          <p:cNvPicPr>
            <a:picLocks noChangeAspect="1" noChangeArrowheads="1"/>
          </p:cNvPicPr>
          <p:nvPr/>
        </p:nvPicPr>
        <p:blipFill>
          <a:blip r:embed="rId2" cstate="screen">
            <a:grayscl/>
            <a:lum bright="36000"/>
            <a:extLst>
              <a:ext uri="{BEBA8EAE-BF5A-486C-A8C5-ECC9F3942E4B}">
                <a14:imgProps xmlns:a14="http://schemas.microsoft.com/office/drawing/2010/main">
                  <a14:imgLayer r:embed="rId3">
                    <a14:imgEffect>
                      <a14:brightnessContrast bright="33000"/>
                    </a14:imgEffect>
                  </a14:imgLayer>
                </a14:imgProps>
              </a:ext>
            </a:extLst>
          </a:blip>
          <a:srcRect b="10296"/>
          <a:stretch>
            <a:fillRect/>
          </a:stretch>
        </p:blipFill>
        <p:spPr bwMode="auto">
          <a:xfrm>
            <a:off x="1047750" y="1068070"/>
            <a:ext cx="3292475" cy="5476875"/>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组合 45"/>
          <p:cNvGrpSpPr/>
          <p:nvPr/>
        </p:nvGrpSpPr>
        <p:grpSpPr>
          <a:xfrm>
            <a:off x="4369435" y="1412875"/>
            <a:ext cx="6336030" cy="1351280"/>
            <a:chOff x="6881" y="2225"/>
            <a:chExt cx="9978" cy="2128"/>
          </a:xfrm>
        </p:grpSpPr>
        <p:cxnSp>
          <p:nvCxnSpPr>
            <p:cNvPr id="11" name="直接连接符 10"/>
            <p:cNvCxnSpPr/>
            <p:nvPr/>
          </p:nvCxnSpPr>
          <p:spPr>
            <a:xfrm>
              <a:off x="8355" y="3119"/>
              <a:ext cx="4196"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6881" y="2225"/>
              <a:ext cx="1789" cy="1789"/>
              <a:chOff x="1677608" y="2996952"/>
              <a:chExt cx="1395643" cy="1395643"/>
            </a:xfrm>
          </p:grpSpPr>
          <p:sp>
            <p:nvSpPr>
              <p:cNvPr id="1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
            <p:nvSpPr>
              <p:cNvPr id="14"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DIN-BoldItalic" pitchFamily="50" charset="0"/>
                  </a:rPr>
                  <a:t></a:t>
                </a:r>
                <a:endParaRPr lang="en-US" sz="2800" dirty="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15" name="组合 14"/>
            <p:cNvGrpSpPr/>
            <p:nvPr/>
          </p:nvGrpSpPr>
          <p:grpSpPr>
            <a:xfrm>
              <a:off x="7442" y="2818"/>
              <a:ext cx="666" cy="614"/>
              <a:chOff x="7339246" y="1487600"/>
              <a:chExt cx="423150" cy="390158"/>
            </a:xfrm>
          </p:grpSpPr>
          <p:sp>
            <p:nvSpPr>
              <p:cNvPr id="16" name="Freeform 364"/>
              <p:cNvSpPr/>
              <p:nvPr/>
            </p:nvSpPr>
            <p:spPr bwMode="auto">
              <a:xfrm>
                <a:off x="7339246" y="1689008"/>
                <a:ext cx="423150" cy="188750"/>
              </a:xfrm>
              <a:custGeom>
                <a:avLst/>
                <a:gdLst>
                  <a:gd name="T0" fmla="*/ 222 w 262"/>
                  <a:gd name="T1" fmla="*/ 18 h 94"/>
                  <a:gd name="T2" fmla="*/ 205 w 262"/>
                  <a:gd name="T3" fmla="*/ 18 h 94"/>
                  <a:gd name="T4" fmla="*/ 205 w 262"/>
                  <a:gd name="T5" fmla="*/ 0 h 94"/>
                  <a:gd name="T6" fmla="*/ 57 w 262"/>
                  <a:gd name="T7" fmla="*/ 0 h 94"/>
                  <a:gd name="T8" fmla="*/ 57 w 262"/>
                  <a:gd name="T9" fmla="*/ 18 h 94"/>
                  <a:gd name="T10" fmla="*/ 40 w 262"/>
                  <a:gd name="T11" fmla="*/ 18 h 94"/>
                  <a:gd name="T12" fmla="*/ 40 w 262"/>
                  <a:gd name="T13" fmla="*/ 0 h 94"/>
                  <a:gd name="T14" fmla="*/ 0 w 262"/>
                  <a:gd name="T15" fmla="*/ 0 h 94"/>
                  <a:gd name="T16" fmla="*/ 0 w 262"/>
                  <a:gd name="T17" fmla="*/ 83 h 94"/>
                  <a:gd name="T18" fmla="*/ 11 w 262"/>
                  <a:gd name="T19" fmla="*/ 94 h 94"/>
                  <a:gd name="T20" fmla="*/ 251 w 262"/>
                  <a:gd name="T21" fmla="*/ 94 h 94"/>
                  <a:gd name="T22" fmla="*/ 262 w 262"/>
                  <a:gd name="T23" fmla="*/ 83 h 94"/>
                  <a:gd name="T24" fmla="*/ 262 w 262"/>
                  <a:gd name="T25" fmla="*/ 0 h 94"/>
                  <a:gd name="T26" fmla="*/ 222 w 262"/>
                  <a:gd name="T27" fmla="*/ 0 h 94"/>
                  <a:gd name="T28" fmla="*/ 222 w 262"/>
                  <a:gd name="T29" fmla="*/ 1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94">
                    <a:moveTo>
                      <a:pt x="222" y="18"/>
                    </a:moveTo>
                    <a:cubicBezTo>
                      <a:pt x="205" y="18"/>
                      <a:pt x="205" y="18"/>
                      <a:pt x="205" y="18"/>
                    </a:cubicBezTo>
                    <a:cubicBezTo>
                      <a:pt x="205" y="0"/>
                      <a:pt x="205" y="0"/>
                      <a:pt x="205" y="0"/>
                    </a:cubicBezTo>
                    <a:cubicBezTo>
                      <a:pt x="57" y="0"/>
                      <a:pt x="57" y="0"/>
                      <a:pt x="57" y="0"/>
                    </a:cubicBezTo>
                    <a:cubicBezTo>
                      <a:pt x="57" y="18"/>
                      <a:pt x="57" y="18"/>
                      <a:pt x="57" y="18"/>
                    </a:cubicBezTo>
                    <a:cubicBezTo>
                      <a:pt x="40" y="18"/>
                      <a:pt x="40" y="18"/>
                      <a:pt x="40" y="18"/>
                    </a:cubicBezTo>
                    <a:cubicBezTo>
                      <a:pt x="40" y="0"/>
                      <a:pt x="40" y="0"/>
                      <a:pt x="40" y="0"/>
                    </a:cubicBezTo>
                    <a:cubicBezTo>
                      <a:pt x="0" y="0"/>
                      <a:pt x="0" y="0"/>
                      <a:pt x="0" y="0"/>
                    </a:cubicBezTo>
                    <a:cubicBezTo>
                      <a:pt x="0" y="83"/>
                      <a:pt x="0" y="83"/>
                      <a:pt x="0" y="83"/>
                    </a:cubicBezTo>
                    <a:cubicBezTo>
                      <a:pt x="0" y="89"/>
                      <a:pt x="5" y="94"/>
                      <a:pt x="11" y="94"/>
                    </a:cubicBezTo>
                    <a:cubicBezTo>
                      <a:pt x="251" y="94"/>
                      <a:pt x="251" y="94"/>
                      <a:pt x="251" y="94"/>
                    </a:cubicBezTo>
                    <a:cubicBezTo>
                      <a:pt x="258" y="94"/>
                      <a:pt x="262" y="89"/>
                      <a:pt x="262" y="83"/>
                    </a:cubicBezTo>
                    <a:cubicBezTo>
                      <a:pt x="262" y="0"/>
                      <a:pt x="262" y="0"/>
                      <a:pt x="262" y="0"/>
                    </a:cubicBezTo>
                    <a:cubicBezTo>
                      <a:pt x="222" y="0"/>
                      <a:pt x="222" y="0"/>
                      <a:pt x="222" y="0"/>
                    </a:cubicBezTo>
                    <a:lnTo>
                      <a:pt x="222" y="1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7" name="Freeform 365"/>
              <p:cNvSpPr/>
              <p:nvPr/>
            </p:nvSpPr>
            <p:spPr bwMode="auto">
              <a:xfrm>
                <a:off x="7339246" y="1552399"/>
                <a:ext cx="423150" cy="128060"/>
              </a:xfrm>
              <a:custGeom>
                <a:avLst/>
                <a:gdLst>
                  <a:gd name="T0" fmla="*/ 251 w 262"/>
                  <a:gd name="T1" fmla="*/ 0 h 45"/>
                  <a:gd name="T2" fmla="*/ 11 w 262"/>
                  <a:gd name="T3" fmla="*/ 0 h 45"/>
                  <a:gd name="T4" fmla="*/ 0 w 262"/>
                  <a:gd name="T5" fmla="*/ 11 h 45"/>
                  <a:gd name="T6" fmla="*/ 0 w 262"/>
                  <a:gd name="T7" fmla="*/ 45 h 45"/>
                  <a:gd name="T8" fmla="*/ 40 w 262"/>
                  <a:gd name="T9" fmla="*/ 45 h 45"/>
                  <a:gd name="T10" fmla="*/ 40 w 262"/>
                  <a:gd name="T11" fmla="*/ 34 h 45"/>
                  <a:gd name="T12" fmla="*/ 57 w 262"/>
                  <a:gd name="T13" fmla="*/ 34 h 45"/>
                  <a:gd name="T14" fmla="*/ 57 w 262"/>
                  <a:gd name="T15" fmla="*/ 45 h 45"/>
                  <a:gd name="T16" fmla="*/ 205 w 262"/>
                  <a:gd name="T17" fmla="*/ 45 h 45"/>
                  <a:gd name="T18" fmla="*/ 205 w 262"/>
                  <a:gd name="T19" fmla="*/ 34 h 45"/>
                  <a:gd name="T20" fmla="*/ 222 w 262"/>
                  <a:gd name="T21" fmla="*/ 34 h 45"/>
                  <a:gd name="T22" fmla="*/ 222 w 262"/>
                  <a:gd name="T23" fmla="*/ 45 h 45"/>
                  <a:gd name="T24" fmla="*/ 262 w 262"/>
                  <a:gd name="T25" fmla="*/ 45 h 45"/>
                  <a:gd name="T26" fmla="*/ 262 w 262"/>
                  <a:gd name="T27" fmla="*/ 11 h 45"/>
                  <a:gd name="T28" fmla="*/ 251 w 262"/>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45">
                    <a:moveTo>
                      <a:pt x="251" y="0"/>
                    </a:moveTo>
                    <a:cubicBezTo>
                      <a:pt x="11" y="0"/>
                      <a:pt x="11" y="0"/>
                      <a:pt x="11" y="0"/>
                    </a:cubicBezTo>
                    <a:cubicBezTo>
                      <a:pt x="5" y="0"/>
                      <a:pt x="0" y="5"/>
                      <a:pt x="0" y="11"/>
                    </a:cubicBezTo>
                    <a:cubicBezTo>
                      <a:pt x="0" y="45"/>
                      <a:pt x="0" y="45"/>
                      <a:pt x="0" y="45"/>
                    </a:cubicBezTo>
                    <a:cubicBezTo>
                      <a:pt x="40" y="45"/>
                      <a:pt x="40" y="45"/>
                      <a:pt x="40" y="45"/>
                    </a:cubicBezTo>
                    <a:cubicBezTo>
                      <a:pt x="40" y="34"/>
                      <a:pt x="40" y="34"/>
                      <a:pt x="40" y="34"/>
                    </a:cubicBezTo>
                    <a:cubicBezTo>
                      <a:pt x="57" y="34"/>
                      <a:pt x="57" y="34"/>
                      <a:pt x="57" y="34"/>
                    </a:cubicBezTo>
                    <a:cubicBezTo>
                      <a:pt x="57" y="45"/>
                      <a:pt x="57" y="45"/>
                      <a:pt x="57" y="45"/>
                    </a:cubicBezTo>
                    <a:cubicBezTo>
                      <a:pt x="205" y="45"/>
                      <a:pt x="205" y="45"/>
                      <a:pt x="205" y="45"/>
                    </a:cubicBezTo>
                    <a:cubicBezTo>
                      <a:pt x="205" y="34"/>
                      <a:pt x="205" y="34"/>
                      <a:pt x="205" y="34"/>
                    </a:cubicBezTo>
                    <a:cubicBezTo>
                      <a:pt x="222" y="34"/>
                      <a:pt x="222" y="34"/>
                      <a:pt x="222" y="34"/>
                    </a:cubicBezTo>
                    <a:cubicBezTo>
                      <a:pt x="222" y="45"/>
                      <a:pt x="222" y="45"/>
                      <a:pt x="222" y="45"/>
                    </a:cubicBezTo>
                    <a:cubicBezTo>
                      <a:pt x="262" y="45"/>
                      <a:pt x="262" y="45"/>
                      <a:pt x="262" y="45"/>
                    </a:cubicBezTo>
                    <a:cubicBezTo>
                      <a:pt x="262" y="11"/>
                      <a:pt x="262" y="11"/>
                      <a:pt x="262" y="11"/>
                    </a:cubicBezTo>
                    <a:cubicBezTo>
                      <a:pt x="262" y="5"/>
                      <a:pt x="258" y="0"/>
                      <a:pt x="251"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 name="Freeform 366"/>
              <p:cNvSpPr/>
              <p:nvPr/>
            </p:nvSpPr>
            <p:spPr bwMode="auto">
              <a:xfrm>
                <a:off x="7443155" y="1487600"/>
                <a:ext cx="215332" cy="79403"/>
              </a:xfrm>
              <a:custGeom>
                <a:avLst/>
                <a:gdLst>
                  <a:gd name="T0" fmla="*/ 132 w 132"/>
                  <a:gd name="T1" fmla="*/ 63 h 63"/>
                  <a:gd name="T2" fmla="*/ 115 w 132"/>
                  <a:gd name="T3" fmla="*/ 63 h 63"/>
                  <a:gd name="T4" fmla="*/ 115 w 132"/>
                  <a:gd name="T5" fmla="*/ 20 h 63"/>
                  <a:gd name="T6" fmla="*/ 112 w 132"/>
                  <a:gd name="T7" fmla="*/ 17 h 63"/>
                  <a:gd name="T8" fmla="*/ 20 w 132"/>
                  <a:gd name="T9" fmla="*/ 17 h 63"/>
                  <a:gd name="T10" fmla="*/ 18 w 132"/>
                  <a:gd name="T11" fmla="*/ 20 h 63"/>
                  <a:gd name="T12" fmla="*/ 18 w 132"/>
                  <a:gd name="T13" fmla="*/ 63 h 63"/>
                  <a:gd name="T14" fmla="*/ 0 w 132"/>
                  <a:gd name="T15" fmla="*/ 63 h 63"/>
                  <a:gd name="T16" fmla="*/ 0 w 132"/>
                  <a:gd name="T17" fmla="*/ 20 h 63"/>
                  <a:gd name="T18" fmla="*/ 20 w 132"/>
                  <a:gd name="T19" fmla="*/ 0 h 63"/>
                  <a:gd name="T20" fmla="*/ 112 w 132"/>
                  <a:gd name="T21" fmla="*/ 0 h 63"/>
                  <a:gd name="T22" fmla="*/ 132 w 132"/>
                  <a:gd name="T23" fmla="*/ 20 h 63"/>
                  <a:gd name="T24" fmla="*/ 132 w 13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63">
                    <a:moveTo>
                      <a:pt x="132" y="63"/>
                    </a:moveTo>
                    <a:cubicBezTo>
                      <a:pt x="115" y="63"/>
                      <a:pt x="115" y="63"/>
                      <a:pt x="115" y="63"/>
                    </a:cubicBezTo>
                    <a:cubicBezTo>
                      <a:pt x="115" y="20"/>
                      <a:pt x="115" y="20"/>
                      <a:pt x="115" y="20"/>
                    </a:cubicBezTo>
                    <a:cubicBezTo>
                      <a:pt x="115" y="18"/>
                      <a:pt x="114" y="17"/>
                      <a:pt x="112" y="17"/>
                    </a:cubicBezTo>
                    <a:cubicBezTo>
                      <a:pt x="20" y="17"/>
                      <a:pt x="20" y="17"/>
                      <a:pt x="20" y="17"/>
                    </a:cubicBezTo>
                    <a:cubicBezTo>
                      <a:pt x="19" y="17"/>
                      <a:pt x="18" y="18"/>
                      <a:pt x="18" y="20"/>
                    </a:cubicBezTo>
                    <a:cubicBezTo>
                      <a:pt x="18" y="63"/>
                      <a:pt x="18" y="63"/>
                      <a:pt x="18" y="63"/>
                    </a:cubicBezTo>
                    <a:cubicBezTo>
                      <a:pt x="0" y="63"/>
                      <a:pt x="0" y="63"/>
                      <a:pt x="0" y="63"/>
                    </a:cubicBezTo>
                    <a:cubicBezTo>
                      <a:pt x="0" y="20"/>
                      <a:pt x="0" y="20"/>
                      <a:pt x="0" y="20"/>
                    </a:cubicBezTo>
                    <a:cubicBezTo>
                      <a:pt x="0" y="9"/>
                      <a:pt x="9" y="0"/>
                      <a:pt x="20" y="0"/>
                    </a:cubicBezTo>
                    <a:cubicBezTo>
                      <a:pt x="112" y="0"/>
                      <a:pt x="112" y="0"/>
                      <a:pt x="112" y="0"/>
                    </a:cubicBezTo>
                    <a:cubicBezTo>
                      <a:pt x="123" y="0"/>
                      <a:pt x="132" y="9"/>
                      <a:pt x="132" y="20"/>
                    </a:cubicBezTo>
                    <a:lnTo>
                      <a:pt x="132" y="6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9" name="矩形 18"/>
            <p:cNvSpPr/>
            <p:nvPr/>
          </p:nvSpPr>
          <p:spPr>
            <a:xfrm>
              <a:off x="8809" y="2525"/>
              <a:ext cx="2608" cy="578"/>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添加标题文字</a:t>
              </a:r>
              <a:endParaRPr lang="zh-CN" altLang="en-US"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20" name="矩形 47"/>
            <p:cNvSpPr>
              <a:spLocks noChangeArrowheads="1"/>
            </p:cNvSpPr>
            <p:nvPr/>
          </p:nvSpPr>
          <p:spPr bwMode="auto">
            <a:xfrm>
              <a:off x="8809" y="3167"/>
              <a:ext cx="8051" cy="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200">
                  <a:solidFill>
                    <a:schemeClr val="bg1">
                      <a:lumMod val="50000"/>
                    </a:schemeClr>
                  </a:solidFill>
                  <a:sym typeface="+mn-ea"/>
                </a:rPr>
                <a:t>请您在此输入相关的文字内容，请您在此输入相关的文字内容，请您在此输入相关的文字内容，请您在此输入相关的文字内容，请您在此输入相关的文字内容。</a:t>
              </a:r>
              <a:endParaRPr lang="zh-CN" altLang="en-US" sz="1200" dirty="0">
                <a:solidFill>
                  <a:schemeClr val="bg1">
                    <a:lumMod val="50000"/>
                  </a:schemeClr>
                </a:solidFill>
                <a:sym typeface="+mn-ea"/>
              </a:endParaRPr>
            </a:p>
          </p:txBody>
        </p:sp>
      </p:grpSp>
      <p:grpSp>
        <p:nvGrpSpPr>
          <p:cNvPr id="47" name="组合 46"/>
          <p:cNvGrpSpPr/>
          <p:nvPr/>
        </p:nvGrpSpPr>
        <p:grpSpPr>
          <a:xfrm>
            <a:off x="4889500" y="3228975"/>
            <a:ext cx="6319520" cy="1361440"/>
            <a:chOff x="7700" y="5085"/>
            <a:chExt cx="9952" cy="2144"/>
          </a:xfrm>
        </p:grpSpPr>
        <p:cxnSp>
          <p:nvCxnSpPr>
            <p:cNvPr id="9" name="直接连接符 8"/>
            <p:cNvCxnSpPr/>
            <p:nvPr/>
          </p:nvCxnSpPr>
          <p:spPr>
            <a:xfrm>
              <a:off x="9149" y="5994"/>
              <a:ext cx="4196"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7700" y="5085"/>
              <a:ext cx="1789" cy="1789"/>
              <a:chOff x="1677608" y="2996952"/>
              <a:chExt cx="1395643" cy="1395643"/>
            </a:xfrm>
          </p:grpSpPr>
          <p:sp>
            <p:nvSpPr>
              <p:cNvPr id="2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
            <p:nvSpPr>
              <p:cNvPr id="26"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DIN-BoldItalic" pitchFamily="50" charset="0"/>
                  </a:rPr>
                  <a:t></a:t>
                </a:r>
                <a:endParaRPr lang="en-US" sz="2800" dirty="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27" name="组合 26"/>
            <p:cNvGrpSpPr/>
            <p:nvPr/>
          </p:nvGrpSpPr>
          <p:grpSpPr>
            <a:xfrm>
              <a:off x="8246" y="5645"/>
              <a:ext cx="707" cy="720"/>
              <a:chOff x="2000378" y="1974523"/>
              <a:chExt cx="576064" cy="586534"/>
            </a:xfrm>
          </p:grpSpPr>
          <p:sp>
            <p:nvSpPr>
              <p:cNvPr id="28" name="Freeform 562"/>
              <p:cNvSpPr>
                <a:spLocks noEditPoints="1"/>
              </p:cNvSpPr>
              <p:nvPr/>
            </p:nvSpPr>
            <p:spPr bwMode="auto">
              <a:xfrm>
                <a:off x="2000378" y="1974523"/>
                <a:ext cx="576064" cy="504844"/>
              </a:xfrm>
              <a:custGeom>
                <a:avLst/>
                <a:gdLst>
                  <a:gd name="T0" fmla="*/ 182 w 233"/>
                  <a:gd name="T1" fmla="*/ 7 h 204"/>
                  <a:gd name="T2" fmla="*/ 183 w 233"/>
                  <a:gd name="T3" fmla="*/ 0 h 204"/>
                  <a:gd name="T4" fmla="*/ 116 w 233"/>
                  <a:gd name="T5" fmla="*/ 0 h 204"/>
                  <a:gd name="T6" fmla="*/ 50 w 233"/>
                  <a:gd name="T7" fmla="*/ 0 h 204"/>
                  <a:gd name="T8" fmla="*/ 50 w 233"/>
                  <a:gd name="T9" fmla="*/ 7 h 204"/>
                  <a:gd name="T10" fmla="*/ 0 w 233"/>
                  <a:gd name="T11" fmla="*/ 7 h 204"/>
                  <a:gd name="T12" fmla="*/ 0 w 233"/>
                  <a:gd name="T13" fmla="*/ 14 h 204"/>
                  <a:gd name="T14" fmla="*/ 31 w 233"/>
                  <a:gd name="T15" fmla="*/ 95 h 204"/>
                  <a:gd name="T16" fmla="*/ 86 w 233"/>
                  <a:gd name="T17" fmla="*/ 131 h 204"/>
                  <a:gd name="T18" fmla="*/ 100 w 233"/>
                  <a:gd name="T19" fmla="*/ 143 h 204"/>
                  <a:gd name="T20" fmla="*/ 100 w 233"/>
                  <a:gd name="T21" fmla="*/ 186 h 204"/>
                  <a:gd name="T22" fmla="*/ 83 w 233"/>
                  <a:gd name="T23" fmla="*/ 204 h 204"/>
                  <a:gd name="T24" fmla="*/ 116 w 233"/>
                  <a:gd name="T25" fmla="*/ 204 h 204"/>
                  <a:gd name="T26" fmla="*/ 150 w 233"/>
                  <a:gd name="T27" fmla="*/ 204 h 204"/>
                  <a:gd name="T28" fmla="*/ 133 w 233"/>
                  <a:gd name="T29" fmla="*/ 186 h 204"/>
                  <a:gd name="T30" fmla="*/ 133 w 233"/>
                  <a:gd name="T31" fmla="*/ 143 h 204"/>
                  <a:gd name="T32" fmla="*/ 147 w 233"/>
                  <a:gd name="T33" fmla="*/ 131 h 204"/>
                  <a:gd name="T34" fmla="*/ 202 w 233"/>
                  <a:gd name="T35" fmla="*/ 95 h 204"/>
                  <a:gd name="T36" fmla="*/ 233 w 233"/>
                  <a:gd name="T37" fmla="*/ 14 h 204"/>
                  <a:gd name="T38" fmla="*/ 233 w 233"/>
                  <a:gd name="T39" fmla="*/ 7 h 204"/>
                  <a:gd name="T40" fmla="*/ 182 w 233"/>
                  <a:gd name="T41" fmla="*/ 7 h 204"/>
                  <a:gd name="T42" fmla="*/ 42 w 233"/>
                  <a:gd name="T43" fmla="*/ 86 h 204"/>
                  <a:gd name="T44" fmla="*/ 15 w 233"/>
                  <a:gd name="T45" fmla="*/ 21 h 204"/>
                  <a:gd name="T46" fmla="*/ 51 w 233"/>
                  <a:gd name="T47" fmla="*/ 21 h 204"/>
                  <a:gd name="T48" fmla="*/ 53 w 233"/>
                  <a:gd name="T49" fmla="*/ 49 h 204"/>
                  <a:gd name="T50" fmla="*/ 69 w 233"/>
                  <a:gd name="T51" fmla="*/ 107 h 204"/>
                  <a:gd name="T52" fmla="*/ 42 w 233"/>
                  <a:gd name="T53" fmla="*/ 86 h 204"/>
                  <a:gd name="T54" fmla="*/ 190 w 233"/>
                  <a:gd name="T55" fmla="*/ 86 h 204"/>
                  <a:gd name="T56" fmla="*/ 163 w 233"/>
                  <a:gd name="T57" fmla="*/ 107 h 204"/>
                  <a:gd name="T58" fmla="*/ 180 w 233"/>
                  <a:gd name="T59" fmla="*/ 49 h 204"/>
                  <a:gd name="T60" fmla="*/ 181 w 233"/>
                  <a:gd name="T61" fmla="*/ 21 h 204"/>
                  <a:gd name="T62" fmla="*/ 218 w 233"/>
                  <a:gd name="T63" fmla="*/ 21 h 204"/>
                  <a:gd name="T64" fmla="*/ 190 w 233"/>
                  <a:gd name="T65" fmla="*/ 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204">
                    <a:moveTo>
                      <a:pt x="182" y="7"/>
                    </a:moveTo>
                    <a:cubicBezTo>
                      <a:pt x="183" y="0"/>
                      <a:pt x="183" y="0"/>
                      <a:pt x="183" y="0"/>
                    </a:cubicBezTo>
                    <a:cubicBezTo>
                      <a:pt x="116" y="0"/>
                      <a:pt x="116" y="0"/>
                      <a:pt x="116" y="0"/>
                    </a:cubicBezTo>
                    <a:cubicBezTo>
                      <a:pt x="50" y="0"/>
                      <a:pt x="50" y="0"/>
                      <a:pt x="50" y="0"/>
                    </a:cubicBezTo>
                    <a:cubicBezTo>
                      <a:pt x="50" y="7"/>
                      <a:pt x="50" y="7"/>
                      <a:pt x="50" y="7"/>
                    </a:cubicBezTo>
                    <a:cubicBezTo>
                      <a:pt x="0" y="7"/>
                      <a:pt x="0" y="7"/>
                      <a:pt x="0" y="7"/>
                    </a:cubicBezTo>
                    <a:cubicBezTo>
                      <a:pt x="0" y="14"/>
                      <a:pt x="0" y="14"/>
                      <a:pt x="0" y="14"/>
                    </a:cubicBezTo>
                    <a:cubicBezTo>
                      <a:pt x="0" y="16"/>
                      <a:pt x="0" y="58"/>
                      <a:pt x="31" y="95"/>
                    </a:cubicBezTo>
                    <a:cubicBezTo>
                      <a:pt x="32" y="96"/>
                      <a:pt x="52" y="119"/>
                      <a:pt x="86" y="131"/>
                    </a:cubicBezTo>
                    <a:cubicBezTo>
                      <a:pt x="93" y="139"/>
                      <a:pt x="100" y="143"/>
                      <a:pt x="100" y="143"/>
                    </a:cubicBezTo>
                    <a:cubicBezTo>
                      <a:pt x="100" y="186"/>
                      <a:pt x="100" y="186"/>
                      <a:pt x="100" y="186"/>
                    </a:cubicBezTo>
                    <a:cubicBezTo>
                      <a:pt x="83" y="204"/>
                      <a:pt x="83" y="204"/>
                      <a:pt x="83" y="204"/>
                    </a:cubicBezTo>
                    <a:cubicBezTo>
                      <a:pt x="116" y="204"/>
                      <a:pt x="116" y="204"/>
                      <a:pt x="116" y="204"/>
                    </a:cubicBezTo>
                    <a:cubicBezTo>
                      <a:pt x="150" y="204"/>
                      <a:pt x="150" y="204"/>
                      <a:pt x="150" y="204"/>
                    </a:cubicBezTo>
                    <a:cubicBezTo>
                      <a:pt x="133" y="186"/>
                      <a:pt x="133" y="186"/>
                      <a:pt x="133" y="186"/>
                    </a:cubicBezTo>
                    <a:cubicBezTo>
                      <a:pt x="133" y="143"/>
                      <a:pt x="133" y="143"/>
                      <a:pt x="133" y="143"/>
                    </a:cubicBezTo>
                    <a:cubicBezTo>
                      <a:pt x="133" y="143"/>
                      <a:pt x="139" y="139"/>
                      <a:pt x="147" y="131"/>
                    </a:cubicBezTo>
                    <a:cubicBezTo>
                      <a:pt x="181" y="119"/>
                      <a:pt x="201" y="96"/>
                      <a:pt x="202" y="95"/>
                    </a:cubicBezTo>
                    <a:cubicBezTo>
                      <a:pt x="233" y="58"/>
                      <a:pt x="233" y="16"/>
                      <a:pt x="233" y="14"/>
                    </a:cubicBezTo>
                    <a:cubicBezTo>
                      <a:pt x="233" y="7"/>
                      <a:pt x="233" y="7"/>
                      <a:pt x="233" y="7"/>
                    </a:cubicBezTo>
                    <a:lnTo>
                      <a:pt x="182" y="7"/>
                    </a:lnTo>
                    <a:close/>
                    <a:moveTo>
                      <a:pt x="42" y="86"/>
                    </a:moveTo>
                    <a:cubicBezTo>
                      <a:pt x="22" y="61"/>
                      <a:pt x="16" y="34"/>
                      <a:pt x="15" y="21"/>
                    </a:cubicBezTo>
                    <a:cubicBezTo>
                      <a:pt x="51" y="21"/>
                      <a:pt x="51" y="21"/>
                      <a:pt x="51" y="21"/>
                    </a:cubicBezTo>
                    <a:cubicBezTo>
                      <a:pt x="53" y="49"/>
                      <a:pt x="53" y="49"/>
                      <a:pt x="53" y="49"/>
                    </a:cubicBezTo>
                    <a:cubicBezTo>
                      <a:pt x="55" y="74"/>
                      <a:pt x="62" y="93"/>
                      <a:pt x="69" y="107"/>
                    </a:cubicBezTo>
                    <a:cubicBezTo>
                      <a:pt x="52" y="97"/>
                      <a:pt x="43" y="86"/>
                      <a:pt x="42" y="86"/>
                    </a:cubicBezTo>
                    <a:close/>
                    <a:moveTo>
                      <a:pt x="190" y="86"/>
                    </a:moveTo>
                    <a:cubicBezTo>
                      <a:pt x="190" y="86"/>
                      <a:pt x="180" y="97"/>
                      <a:pt x="163" y="107"/>
                    </a:cubicBezTo>
                    <a:cubicBezTo>
                      <a:pt x="171" y="93"/>
                      <a:pt x="178" y="74"/>
                      <a:pt x="180" y="49"/>
                    </a:cubicBezTo>
                    <a:cubicBezTo>
                      <a:pt x="181" y="21"/>
                      <a:pt x="181" y="21"/>
                      <a:pt x="181" y="21"/>
                    </a:cubicBezTo>
                    <a:cubicBezTo>
                      <a:pt x="218" y="21"/>
                      <a:pt x="218" y="21"/>
                      <a:pt x="218" y="21"/>
                    </a:cubicBezTo>
                    <a:cubicBezTo>
                      <a:pt x="216" y="34"/>
                      <a:pt x="211" y="61"/>
                      <a:pt x="190" y="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Freeform 563"/>
              <p:cNvSpPr/>
              <p:nvPr/>
            </p:nvSpPr>
            <p:spPr bwMode="auto">
              <a:xfrm>
                <a:off x="2129730" y="2488785"/>
                <a:ext cx="317360" cy="72272"/>
              </a:xfrm>
              <a:custGeom>
                <a:avLst/>
                <a:gdLst>
                  <a:gd name="T0" fmla="*/ 0 w 303"/>
                  <a:gd name="T1" fmla="*/ 0 h 69"/>
                  <a:gd name="T2" fmla="*/ 0 w 303"/>
                  <a:gd name="T3" fmla="*/ 69 h 69"/>
                  <a:gd name="T4" fmla="*/ 152 w 303"/>
                  <a:gd name="T5" fmla="*/ 69 h 69"/>
                  <a:gd name="T6" fmla="*/ 303 w 303"/>
                  <a:gd name="T7" fmla="*/ 69 h 69"/>
                  <a:gd name="T8" fmla="*/ 303 w 303"/>
                  <a:gd name="T9" fmla="*/ 0 h 69"/>
                  <a:gd name="T10" fmla="*/ 152 w 303"/>
                  <a:gd name="T11" fmla="*/ 0 h 69"/>
                  <a:gd name="T12" fmla="*/ 0 w 303"/>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303" h="69">
                    <a:moveTo>
                      <a:pt x="0" y="0"/>
                    </a:moveTo>
                    <a:lnTo>
                      <a:pt x="0" y="69"/>
                    </a:lnTo>
                    <a:lnTo>
                      <a:pt x="152" y="69"/>
                    </a:lnTo>
                    <a:lnTo>
                      <a:pt x="303" y="69"/>
                    </a:lnTo>
                    <a:lnTo>
                      <a:pt x="303" y="0"/>
                    </a:lnTo>
                    <a:lnTo>
                      <a:pt x="152" y="0"/>
                    </a:lnTo>
                    <a:lnTo>
                      <a:pt x="0" y="0"/>
                    </a:lnTo>
                    <a:close/>
                  </a:path>
                </a:pathLst>
              </a:custGeom>
              <a:solidFill>
                <a:schemeClr val="bg1"/>
              </a:solidFill>
              <a:ln>
                <a:noFill/>
              </a:ln>
            </p:spPr>
            <p:txBody>
              <a:bodyPr vert="horz" wrap="square" lIns="91440" tIns="45720" rIns="91440" bIns="45720" numCol="1" anchor="t" anchorCtr="0" compatLnSpc="1"/>
              <a:lstStyle/>
              <a:p>
                <a:endParaRPr lang="zh-CN" altLang="en-US" sz="2400"/>
              </a:p>
            </p:txBody>
          </p:sp>
        </p:grpSp>
        <p:sp>
          <p:nvSpPr>
            <p:cNvPr id="30" name="矩形 29"/>
            <p:cNvSpPr/>
            <p:nvPr/>
          </p:nvSpPr>
          <p:spPr>
            <a:xfrm>
              <a:off x="9603" y="5400"/>
              <a:ext cx="2608" cy="578"/>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添加标题文字</a:t>
              </a:r>
              <a:endParaRPr lang="zh-CN" altLang="en-US"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33" name="矩形 47"/>
            <p:cNvSpPr>
              <a:spLocks noChangeArrowheads="1"/>
            </p:cNvSpPr>
            <p:nvPr/>
          </p:nvSpPr>
          <p:spPr bwMode="auto">
            <a:xfrm>
              <a:off x="9602" y="6043"/>
              <a:ext cx="8051" cy="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200">
                  <a:solidFill>
                    <a:schemeClr val="bg1">
                      <a:lumMod val="50000"/>
                    </a:schemeClr>
                  </a:solidFill>
                  <a:sym typeface="+mn-ea"/>
                </a:rPr>
                <a:t>请您在此输入相关的文字内容，请您在此输入相关的文字内容，请您在此输入相关的文字内容，请您在此输入相关的文字内容，请您在此输入相关的文字内容。</a:t>
              </a:r>
              <a:endParaRPr lang="zh-CN" altLang="en-US" sz="1200" dirty="0">
                <a:solidFill>
                  <a:schemeClr val="bg1">
                    <a:lumMod val="50000"/>
                  </a:schemeClr>
                </a:solidFill>
                <a:sym typeface="+mn-ea"/>
              </a:endParaRPr>
            </a:p>
          </p:txBody>
        </p:sp>
      </p:grpSp>
      <p:grpSp>
        <p:nvGrpSpPr>
          <p:cNvPr id="48" name="组合 47"/>
          <p:cNvGrpSpPr/>
          <p:nvPr/>
        </p:nvGrpSpPr>
        <p:grpSpPr>
          <a:xfrm>
            <a:off x="4385310" y="4885055"/>
            <a:ext cx="6320155" cy="1403350"/>
            <a:chOff x="6906" y="7693"/>
            <a:chExt cx="9953" cy="2210"/>
          </a:xfrm>
        </p:grpSpPr>
        <p:cxnSp>
          <p:nvCxnSpPr>
            <p:cNvPr id="34" name="直接连接符 33"/>
            <p:cNvCxnSpPr/>
            <p:nvPr/>
          </p:nvCxnSpPr>
          <p:spPr>
            <a:xfrm>
              <a:off x="8355" y="8669"/>
              <a:ext cx="4196"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6906" y="7693"/>
              <a:ext cx="1789" cy="1789"/>
              <a:chOff x="1677608" y="2996952"/>
              <a:chExt cx="1395643" cy="1395643"/>
            </a:xfrm>
          </p:grpSpPr>
          <p:sp>
            <p:nvSpPr>
              <p:cNvPr id="4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
            <p:nvSpPr>
              <p:cNvPr id="4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effectLst>
                      <a:outerShdw blurRad="38100" dist="38100" dir="2700000" algn="tl">
                        <a:srgbClr val="000000">
                          <a:alpha val="43137"/>
                        </a:srgbClr>
                      </a:outerShdw>
                    </a:effectLst>
                    <a:latin typeface="DIN-BoldItalic" pitchFamily="50" charset="0"/>
                  </a:rPr>
                  <a:t></a:t>
                </a:r>
                <a:endParaRPr lang="en-US" sz="2800"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42" name="Freeform 133"/>
            <p:cNvSpPr/>
            <p:nvPr/>
          </p:nvSpPr>
          <p:spPr bwMode="auto">
            <a:xfrm>
              <a:off x="7375" y="8200"/>
              <a:ext cx="861" cy="776"/>
            </a:xfrm>
            <a:custGeom>
              <a:avLst/>
              <a:gdLst>
                <a:gd name="T0" fmla="*/ 442 w 525"/>
                <a:gd name="T1" fmla="*/ 185 h 473"/>
                <a:gd name="T2" fmla="*/ 442 w 525"/>
                <a:gd name="T3" fmla="*/ 40 h 473"/>
                <a:gd name="T4" fmla="*/ 343 w 525"/>
                <a:gd name="T5" fmla="*/ 40 h 473"/>
                <a:gd name="T6" fmla="*/ 343 w 525"/>
                <a:gd name="T7" fmla="*/ 83 h 473"/>
                <a:gd name="T8" fmla="*/ 262 w 525"/>
                <a:gd name="T9" fmla="*/ 0 h 473"/>
                <a:gd name="T10" fmla="*/ 0 w 525"/>
                <a:gd name="T11" fmla="*/ 267 h 473"/>
                <a:gd name="T12" fmla="*/ 59 w 525"/>
                <a:gd name="T13" fmla="*/ 267 h 473"/>
                <a:gd name="T14" fmla="*/ 59 w 525"/>
                <a:gd name="T15" fmla="*/ 473 h 473"/>
                <a:gd name="T16" fmla="*/ 165 w 525"/>
                <a:gd name="T17" fmla="*/ 473 h 473"/>
                <a:gd name="T18" fmla="*/ 165 w 525"/>
                <a:gd name="T19" fmla="*/ 326 h 473"/>
                <a:gd name="T20" fmla="*/ 359 w 525"/>
                <a:gd name="T21" fmla="*/ 326 h 473"/>
                <a:gd name="T22" fmla="*/ 359 w 525"/>
                <a:gd name="T23" fmla="*/ 473 h 473"/>
                <a:gd name="T24" fmla="*/ 466 w 525"/>
                <a:gd name="T25" fmla="*/ 473 h 473"/>
                <a:gd name="T26" fmla="*/ 466 w 525"/>
                <a:gd name="T27" fmla="*/ 267 h 473"/>
                <a:gd name="T28" fmla="*/ 525 w 525"/>
                <a:gd name="T29" fmla="*/ 267 h 473"/>
                <a:gd name="T30" fmla="*/ 442 w 525"/>
                <a:gd name="T31" fmla="*/ 18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5" h="473">
                  <a:moveTo>
                    <a:pt x="442" y="185"/>
                  </a:moveTo>
                  <a:lnTo>
                    <a:pt x="442" y="40"/>
                  </a:lnTo>
                  <a:lnTo>
                    <a:pt x="343" y="40"/>
                  </a:lnTo>
                  <a:lnTo>
                    <a:pt x="343" y="83"/>
                  </a:lnTo>
                  <a:lnTo>
                    <a:pt x="262" y="0"/>
                  </a:lnTo>
                  <a:lnTo>
                    <a:pt x="0" y="267"/>
                  </a:lnTo>
                  <a:lnTo>
                    <a:pt x="59" y="267"/>
                  </a:lnTo>
                  <a:lnTo>
                    <a:pt x="59" y="473"/>
                  </a:lnTo>
                  <a:lnTo>
                    <a:pt x="165" y="473"/>
                  </a:lnTo>
                  <a:lnTo>
                    <a:pt x="165" y="326"/>
                  </a:lnTo>
                  <a:lnTo>
                    <a:pt x="359" y="326"/>
                  </a:lnTo>
                  <a:lnTo>
                    <a:pt x="359" y="473"/>
                  </a:lnTo>
                  <a:lnTo>
                    <a:pt x="466" y="473"/>
                  </a:lnTo>
                  <a:lnTo>
                    <a:pt x="466" y="267"/>
                  </a:lnTo>
                  <a:lnTo>
                    <a:pt x="525" y="267"/>
                  </a:lnTo>
                  <a:lnTo>
                    <a:pt x="442" y="185"/>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3" name="矩形 42"/>
            <p:cNvSpPr/>
            <p:nvPr/>
          </p:nvSpPr>
          <p:spPr>
            <a:xfrm>
              <a:off x="8809" y="8075"/>
              <a:ext cx="2608" cy="578"/>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添加标题文字</a:t>
              </a:r>
              <a:endParaRPr lang="zh-CN" altLang="en-US"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44" name="矩形 47"/>
            <p:cNvSpPr>
              <a:spLocks noChangeArrowheads="1"/>
            </p:cNvSpPr>
            <p:nvPr/>
          </p:nvSpPr>
          <p:spPr bwMode="auto">
            <a:xfrm>
              <a:off x="8809" y="8717"/>
              <a:ext cx="8051" cy="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200">
                  <a:solidFill>
                    <a:schemeClr val="bg1">
                      <a:lumMod val="50000"/>
                    </a:schemeClr>
                  </a:solidFill>
                  <a:sym typeface="+mn-ea"/>
                </a:rPr>
                <a:t>请您在此输入相关的文字内容，请您在此输入相关的文字内容，请您在此输入相关的文字内容，请您在此输入相关的文字内容，请您在此输入相关的文字内容。</a:t>
              </a:r>
              <a:endParaRPr lang="zh-CN" altLang="en-US" sz="1200" dirty="0">
                <a:solidFill>
                  <a:schemeClr val="bg1">
                    <a:lumMod val="50000"/>
                  </a:schemeClr>
                </a:solidFill>
                <a:sym typeface="+mn-ea"/>
              </a:endParaRPr>
            </a:p>
          </p:txBody>
        </p:sp>
      </p:grpSp>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barn(inVertical)">
                                      <p:cBhvr>
                                        <p:cTn id="15" dur="500"/>
                                        <p:tgtEl>
                                          <p:spTgt spid="9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left)">
                                      <p:cBhvr>
                                        <p:cTn id="19" dur="500"/>
                                        <p:tgtEl>
                                          <p:spTgt spid="4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500"/>
                                        <p:tgtEl>
                                          <p:spTgt spid="4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V="1">
            <a:off x="4229100" y="1845945"/>
            <a:ext cx="1400175" cy="1238250"/>
          </a:xfrm>
          <a:prstGeom prst="line">
            <a:avLst/>
          </a:prstGeom>
          <a:ln w="28575">
            <a:solidFill>
              <a:schemeClr val="bg1">
                <a:lumMod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171950" y="4608195"/>
            <a:ext cx="1383665" cy="1053465"/>
          </a:xfrm>
          <a:prstGeom prst="line">
            <a:avLst/>
          </a:prstGeom>
          <a:ln w="28575">
            <a:solidFill>
              <a:schemeClr val="bg1">
                <a:lumMod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4362450" y="3192145"/>
            <a:ext cx="1221740" cy="368300"/>
          </a:xfrm>
          <a:prstGeom prst="line">
            <a:avLst/>
          </a:prstGeom>
          <a:ln w="28575">
            <a:solidFill>
              <a:schemeClr val="bg1">
                <a:lumMod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4381500" y="4141470"/>
            <a:ext cx="1245235" cy="250190"/>
          </a:xfrm>
          <a:prstGeom prst="line">
            <a:avLst/>
          </a:prstGeom>
          <a:ln w="28575">
            <a:solidFill>
              <a:schemeClr val="bg1">
                <a:lumMod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5749290" y="1494790"/>
            <a:ext cx="4429125" cy="540385"/>
            <a:chOff x="5274122" y="1488798"/>
            <a:chExt cx="2766753" cy="398132"/>
          </a:xfrm>
        </p:grpSpPr>
        <p:sp>
          <p:nvSpPr>
            <p:cNvPr id="54" name="矩形: 圆角 49"/>
            <p:cNvSpPr/>
            <p:nvPr/>
          </p:nvSpPr>
          <p:spPr bwMode="auto">
            <a:xfrm>
              <a:off x="5274122" y="1488798"/>
              <a:ext cx="2766753" cy="398132"/>
            </a:xfrm>
            <a:prstGeom prst="roundRect">
              <a:avLst/>
            </a:prstGeom>
            <a:solidFill>
              <a:srgbClr val="C00000"/>
            </a:solidFill>
            <a:ln w="381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endParaRPr lang="zh-CN" altLang="en-US" b="1">
                <a:solidFill>
                  <a:schemeClr val="accent2"/>
                </a:solidFill>
                <a:latin typeface="+mj-ea"/>
                <a:ea typeface="+mj-ea"/>
              </a:endParaRPr>
            </a:p>
          </p:txBody>
        </p:sp>
        <p:sp>
          <p:nvSpPr>
            <p:cNvPr id="55" name="矩形 54"/>
            <p:cNvSpPr/>
            <p:nvPr/>
          </p:nvSpPr>
          <p:spPr>
            <a:xfrm>
              <a:off x="5315772" y="1517804"/>
              <a:ext cx="1989285" cy="369126"/>
            </a:xfrm>
            <a:prstGeom prst="rect">
              <a:avLst/>
            </a:prstGeom>
            <a:noFill/>
            <a:ln w="9525">
              <a:no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C00000"/>
                  </a:solidFill>
                </a14:hiddenFill>
              </a:ext>
            </a:extLst>
          </p:spPr>
          <p:txBody>
            <a:bodyPr rot="0" spcFirstLastPara="0" vertOverflow="overflow" horzOverflow="overflow" vert="horz" wrap="square" lIns="91440" tIns="45720" rIns="91440" bIns="45720" numCol="1" spcCol="0" rtlCol="0" fromWordArt="0" anchor="t" anchorCtr="0" forceAA="0" compatLnSpc="1">
              <a:noAutofit/>
            </a:bodyPr>
            <a:p>
              <a:pPr marL="0" marR="0" indent="0" algn="dist" defTabSz="914400" rtl="0" fontAlgn="auto" latinLnBrk="0" hangingPunct="0">
                <a:lnSpc>
                  <a:spcPct val="120000"/>
                </a:lnSpc>
                <a:spcBef>
                  <a:spcPts val="0"/>
                </a:spcBef>
                <a:spcAft>
                  <a:spcPts val="0"/>
                </a:spcAft>
                <a:buClrTx/>
                <a:buSzTx/>
                <a:buFontTx/>
                <a:buNone/>
              </a:pPr>
              <a:r>
                <a:rPr lang="zh-CN" altLang="en-US">
                  <a:solidFill>
                    <a:schemeClr val="bg1"/>
                  </a:solidFill>
                  <a:latin typeface="微软雅黑" panose="020B0503020204020204" charset="-122"/>
                  <a:ea typeface="微软雅黑" panose="020B0503020204020204" charset="-122"/>
                  <a:sym typeface="+mn-ea"/>
                </a:rPr>
                <a:t>请您在此输入相关的文字内容</a:t>
              </a:r>
              <a:endParaRPr lang="zh-CN" altLang="en-US" b="1">
                <a:solidFill>
                  <a:schemeClr val="bg1"/>
                </a:solidFill>
                <a:latin typeface="微软雅黑" panose="020B0503020204020204" charset="-122"/>
                <a:ea typeface="微软雅黑" panose="020B0503020204020204" charset="-122"/>
                <a:sym typeface="+mn-ea"/>
              </a:endParaRPr>
            </a:p>
          </p:txBody>
        </p:sp>
      </p:grpSp>
      <p:grpSp>
        <p:nvGrpSpPr>
          <p:cNvPr id="69" name="组合 68"/>
          <p:cNvGrpSpPr/>
          <p:nvPr/>
        </p:nvGrpSpPr>
        <p:grpSpPr>
          <a:xfrm>
            <a:off x="1829435" y="2493010"/>
            <a:ext cx="2519680" cy="2519680"/>
            <a:chOff x="2431" y="3926"/>
            <a:chExt cx="3968" cy="3968"/>
          </a:xfrm>
        </p:grpSpPr>
        <p:sp>
          <p:nvSpPr>
            <p:cNvPr id="11" name="椭圆 10"/>
            <p:cNvSpPr/>
            <p:nvPr/>
          </p:nvSpPr>
          <p:spPr>
            <a:xfrm>
              <a:off x="2431" y="3926"/>
              <a:ext cx="3969" cy="3969"/>
            </a:xfrm>
            <a:prstGeom prst="ellipse">
              <a:avLst/>
            </a:prstGeom>
            <a:gradFill>
              <a:gsLst>
                <a:gs pos="0">
                  <a:srgbClr val="FF0000"/>
                </a:gs>
                <a:gs pos="56000">
                  <a:srgbClr val="940000"/>
                </a:gs>
              </a:gsLst>
              <a:lin ang="18900000" scaled="0"/>
            </a:gradFill>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Rectangle 11"/>
            <p:cNvSpPr>
              <a:spLocks noChangeArrowheads="1"/>
            </p:cNvSpPr>
            <p:nvPr/>
          </p:nvSpPr>
          <p:spPr bwMode="gray">
            <a:xfrm>
              <a:off x="3263" y="5257"/>
              <a:ext cx="2305" cy="1307"/>
            </a:xfrm>
            <a:prstGeom prst="rect">
              <a:avLst/>
            </a:prstGeom>
            <a:noFill/>
            <a:ln>
              <a:noFill/>
            </a:ln>
          </p:spPr>
          <p:txBody>
            <a:bodyPr wrap="square">
              <a:spAutoFit/>
            </a:bodyPr>
            <a:p>
              <a:pPr algn="ctr"/>
              <a:r>
                <a:rPr lang="zh-CN" altLang="en-US" sz="2400" b="1" dirty="0" smtClean="0">
                  <a:solidFill>
                    <a:schemeClr val="bg1"/>
                  </a:solidFill>
                  <a:latin typeface="微软雅黑" panose="020B0503020204020204" charset="-122"/>
                  <a:ea typeface="微软雅黑" panose="020B0503020204020204" charset="-122"/>
                </a:rPr>
                <a:t>点击添加</a:t>
              </a:r>
              <a:endParaRPr lang="en-US" altLang="zh-CN" sz="2400" b="1" dirty="0" smtClean="0">
                <a:solidFill>
                  <a:schemeClr val="bg1"/>
                </a:solidFill>
                <a:latin typeface="微软雅黑" panose="020B0503020204020204" charset="-122"/>
                <a:ea typeface="微软雅黑" panose="020B0503020204020204" charset="-122"/>
              </a:endParaRPr>
            </a:p>
            <a:p>
              <a:pPr algn="ctr"/>
              <a:r>
                <a:rPr lang="zh-CN" altLang="en-US" sz="2400" b="1" dirty="0" smtClean="0">
                  <a:solidFill>
                    <a:schemeClr val="bg1"/>
                  </a:solidFill>
                  <a:latin typeface="微软雅黑" panose="020B0503020204020204" charset="-122"/>
                  <a:ea typeface="微软雅黑" panose="020B0503020204020204" charset="-122"/>
                </a:rPr>
                <a:t>标题内容</a:t>
              </a:r>
              <a:endParaRPr lang="zh-CN" altLang="en-US" sz="2400" b="1" dirty="0">
                <a:solidFill>
                  <a:schemeClr val="bg1"/>
                </a:solidFill>
                <a:latin typeface="微软雅黑" panose="020B0503020204020204" charset="-122"/>
                <a:ea typeface="微软雅黑" panose="020B0503020204020204" charset="-122"/>
              </a:endParaRPr>
            </a:p>
          </p:txBody>
        </p:sp>
      </p:grpSp>
      <p:grpSp>
        <p:nvGrpSpPr>
          <p:cNvPr id="6" name="组合 5"/>
          <p:cNvGrpSpPr/>
          <p:nvPr/>
        </p:nvGrpSpPr>
        <p:grpSpPr>
          <a:xfrm>
            <a:off x="5749290" y="2823210"/>
            <a:ext cx="4428490" cy="539750"/>
            <a:chOff x="9054" y="4446"/>
            <a:chExt cx="6974" cy="850"/>
          </a:xfrm>
        </p:grpSpPr>
        <p:sp>
          <p:nvSpPr>
            <p:cNvPr id="60" name="矩形: 圆角 49"/>
            <p:cNvSpPr/>
            <p:nvPr/>
          </p:nvSpPr>
          <p:spPr bwMode="auto">
            <a:xfrm>
              <a:off x="9054" y="4446"/>
              <a:ext cx="6975" cy="851"/>
            </a:xfrm>
            <a:prstGeom prst="roundRect">
              <a:avLst/>
            </a:prstGeom>
            <a:solidFill>
              <a:srgbClr val="7C7C7C"/>
            </a:solidFill>
            <a:ln w="381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endParaRPr lang="zh-CN" altLang="en-US" b="1">
                <a:solidFill>
                  <a:schemeClr val="accent2"/>
                </a:solidFill>
                <a:latin typeface="+mj-ea"/>
                <a:ea typeface="+mj-ea"/>
              </a:endParaRPr>
            </a:p>
          </p:txBody>
        </p:sp>
        <p:sp>
          <p:nvSpPr>
            <p:cNvPr id="3" name="矩形 2"/>
            <p:cNvSpPr/>
            <p:nvPr/>
          </p:nvSpPr>
          <p:spPr>
            <a:xfrm>
              <a:off x="9159" y="4491"/>
              <a:ext cx="5015" cy="789"/>
            </a:xfrm>
            <a:prstGeom prst="rect">
              <a:avLst/>
            </a:prstGeom>
            <a:noFill/>
            <a:ln w="9525">
              <a:no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C00000"/>
                  </a:solidFill>
                </a14:hiddenFill>
              </a:ext>
            </a:extLst>
          </p:spPr>
          <p:txBody>
            <a:bodyPr rot="0" spcFirstLastPara="0" vertOverflow="overflow" horzOverflow="overflow" vert="horz" wrap="square" lIns="91440" tIns="45720" rIns="91440" bIns="45720" numCol="1" spcCol="0" rtlCol="0" fromWordArt="0" anchor="t" anchorCtr="0" forceAA="0" compatLnSpc="1">
              <a:noAutofit/>
            </a:bodyPr>
            <a:p>
              <a:pPr marL="0" marR="0" indent="0" algn="dist" defTabSz="914400" rtl="0" fontAlgn="auto" latinLnBrk="0" hangingPunct="0">
                <a:lnSpc>
                  <a:spcPct val="120000"/>
                </a:lnSpc>
                <a:spcBef>
                  <a:spcPts val="0"/>
                </a:spcBef>
                <a:spcAft>
                  <a:spcPts val="0"/>
                </a:spcAft>
                <a:buClrTx/>
                <a:buSzTx/>
                <a:buFontTx/>
                <a:buNone/>
              </a:pPr>
              <a:r>
                <a:rPr lang="zh-CN" altLang="en-US">
                  <a:solidFill>
                    <a:schemeClr val="bg1"/>
                  </a:solidFill>
                  <a:latin typeface="微软雅黑" panose="020B0503020204020204" charset="-122"/>
                  <a:ea typeface="微软雅黑" panose="020B0503020204020204" charset="-122"/>
                  <a:sym typeface="+mn-ea"/>
                </a:rPr>
                <a:t>请您在此输入相关的文字内容</a:t>
              </a:r>
              <a:endParaRPr lang="zh-CN" altLang="en-US" b="1">
                <a:solidFill>
                  <a:schemeClr val="bg1"/>
                </a:solidFill>
                <a:latin typeface="微软雅黑" panose="020B0503020204020204" charset="-122"/>
                <a:ea typeface="微软雅黑" panose="020B0503020204020204" charset="-122"/>
                <a:sym typeface="+mn-ea"/>
              </a:endParaRPr>
            </a:p>
          </p:txBody>
        </p:sp>
      </p:grpSp>
      <p:grpSp>
        <p:nvGrpSpPr>
          <p:cNvPr id="7" name="组合 6"/>
          <p:cNvGrpSpPr/>
          <p:nvPr/>
        </p:nvGrpSpPr>
        <p:grpSpPr>
          <a:xfrm>
            <a:off x="5688330" y="4137660"/>
            <a:ext cx="4428490" cy="539750"/>
            <a:chOff x="8958" y="6516"/>
            <a:chExt cx="6974" cy="850"/>
          </a:xfrm>
        </p:grpSpPr>
        <p:sp>
          <p:nvSpPr>
            <p:cNvPr id="64" name="矩形: 圆角 49"/>
            <p:cNvSpPr/>
            <p:nvPr/>
          </p:nvSpPr>
          <p:spPr bwMode="auto">
            <a:xfrm>
              <a:off x="8958" y="6516"/>
              <a:ext cx="6975" cy="851"/>
            </a:xfrm>
            <a:prstGeom prst="roundRect">
              <a:avLst/>
            </a:prstGeom>
            <a:gradFill>
              <a:gsLst>
                <a:gs pos="0">
                  <a:srgbClr val="FF0000"/>
                </a:gs>
                <a:gs pos="5000">
                  <a:srgbClr val="C00000"/>
                </a:gs>
              </a:gsLst>
              <a:lin ang="5400000" scaled="1"/>
            </a:gradFill>
            <a:ln w="381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endParaRPr lang="zh-CN" altLang="en-US" b="1">
                <a:solidFill>
                  <a:schemeClr val="accent2"/>
                </a:solidFill>
                <a:latin typeface="+mj-ea"/>
                <a:ea typeface="+mj-ea"/>
              </a:endParaRPr>
            </a:p>
          </p:txBody>
        </p:sp>
        <p:sp>
          <p:nvSpPr>
            <p:cNvPr id="4" name="矩形 3"/>
            <p:cNvSpPr/>
            <p:nvPr/>
          </p:nvSpPr>
          <p:spPr>
            <a:xfrm>
              <a:off x="9159" y="6573"/>
              <a:ext cx="5015" cy="789"/>
            </a:xfrm>
            <a:prstGeom prst="rect">
              <a:avLst/>
            </a:prstGeom>
            <a:noFill/>
            <a:ln w="9525">
              <a:no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C00000"/>
                  </a:solidFill>
                </a14:hiddenFill>
              </a:ext>
            </a:extLst>
          </p:spPr>
          <p:txBody>
            <a:bodyPr rot="0" spcFirstLastPara="0" vertOverflow="overflow" horzOverflow="overflow" vert="horz" wrap="square" lIns="91440" tIns="45720" rIns="91440" bIns="45720" numCol="1" spcCol="0" rtlCol="0" fromWordArt="0" anchor="t" anchorCtr="0" forceAA="0" compatLnSpc="1">
              <a:noAutofit/>
            </a:bodyPr>
            <a:p>
              <a:pPr marL="0" marR="0" indent="0" algn="dist" defTabSz="914400" rtl="0" fontAlgn="auto" latinLnBrk="0" hangingPunct="0">
                <a:lnSpc>
                  <a:spcPct val="120000"/>
                </a:lnSpc>
                <a:spcBef>
                  <a:spcPts val="0"/>
                </a:spcBef>
                <a:spcAft>
                  <a:spcPts val="0"/>
                </a:spcAft>
                <a:buClrTx/>
                <a:buSzTx/>
                <a:buFontTx/>
                <a:buNone/>
              </a:pPr>
              <a:r>
                <a:rPr lang="zh-CN" altLang="en-US">
                  <a:solidFill>
                    <a:schemeClr val="bg1"/>
                  </a:solidFill>
                  <a:latin typeface="微软雅黑" panose="020B0503020204020204" charset="-122"/>
                  <a:ea typeface="微软雅黑" panose="020B0503020204020204" charset="-122"/>
                  <a:sym typeface="+mn-ea"/>
                </a:rPr>
                <a:t>请您在此输入相关的文字内容</a:t>
              </a:r>
              <a:endParaRPr lang="zh-CN" altLang="en-US" b="1">
                <a:solidFill>
                  <a:schemeClr val="bg1"/>
                </a:solidFill>
                <a:latin typeface="微软雅黑" panose="020B0503020204020204" charset="-122"/>
                <a:ea typeface="微软雅黑" panose="020B0503020204020204" charset="-122"/>
                <a:sym typeface="+mn-ea"/>
              </a:endParaRPr>
            </a:p>
          </p:txBody>
        </p:sp>
      </p:grpSp>
      <p:grpSp>
        <p:nvGrpSpPr>
          <p:cNvPr id="8" name="组合 7"/>
          <p:cNvGrpSpPr/>
          <p:nvPr/>
        </p:nvGrpSpPr>
        <p:grpSpPr>
          <a:xfrm>
            <a:off x="5749290" y="5452110"/>
            <a:ext cx="4428490" cy="539750"/>
            <a:chOff x="9054" y="8586"/>
            <a:chExt cx="6974" cy="850"/>
          </a:xfrm>
        </p:grpSpPr>
        <p:sp>
          <p:nvSpPr>
            <p:cNvPr id="67" name="矩形: 圆角 49"/>
            <p:cNvSpPr/>
            <p:nvPr/>
          </p:nvSpPr>
          <p:spPr bwMode="auto">
            <a:xfrm>
              <a:off x="9054" y="8586"/>
              <a:ext cx="6975" cy="851"/>
            </a:xfrm>
            <a:prstGeom prst="roundRect">
              <a:avLst/>
            </a:prstGeom>
            <a:solidFill>
              <a:srgbClr val="7C7C7C"/>
            </a:solidFill>
            <a:ln w="381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endParaRPr lang="zh-CN" altLang="en-US" b="1">
                <a:solidFill>
                  <a:schemeClr val="accent2"/>
                </a:solidFill>
                <a:latin typeface="+mj-ea"/>
                <a:ea typeface="+mj-ea"/>
              </a:endParaRPr>
            </a:p>
          </p:txBody>
        </p:sp>
        <p:sp>
          <p:nvSpPr>
            <p:cNvPr id="5" name="矩形 4"/>
            <p:cNvSpPr/>
            <p:nvPr/>
          </p:nvSpPr>
          <p:spPr>
            <a:xfrm>
              <a:off x="9159" y="8648"/>
              <a:ext cx="5015" cy="789"/>
            </a:xfrm>
            <a:prstGeom prst="rect">
              <a:avLst/>
            </a:prstGeom>
            <a:noFill/>
            <a:ln w="9525">
              <a:no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C00000"/>
                  </a:solidFill>
                </a14:hiddenFill>
              </a:ext>
            </a:extLst>
          </p:spPr>
          <p:txBody>
            <a:bodyPr rot="0" spcFirstLastPara="0" vertOverflow="overflow" horzOverflow="overflow" vert="horz" wrap="square" lIns="91440" tIns="45720" rIns="91440" bIns="45720" numCol="1" spcCol="0" rtlCol="0" fromWordArt="0" anchor="t" anchorCtr="0" forceAA="0" compatLnSpc="1">
              <a:noAutofit/>
            </a:bodyPr>
            <a:p>
              <a:pPr marL="0" marR="0" indent="0" algn="dist" defTabSz="914400" rtl="0" fontAlgn="auto" latinLnBrk="0" hangingPunct="0">
                <a:lnSpc>
                  <a:spcPct val="120000"/>
                </a:lnSpc>
                <a:spcBef>
                  <a:spcPts val="0"/>
                </a:spcBef>
                <a:spcAft>
                  <a:spcPts val="0"/>
                </a:spcAft>
                <a:buClrTx/>
                <a:buSzTx/>
                <a:buFontTx/>
                <a:buNone/>
              </a:pPr>
              <a:r>
                <a:rPr lang="zh-CN" altLang="en-US">
                  <a:solidFill>
                    <a:schemeClr val="bg1"/>
                  </a:solidFill>
                  <a:latin typeface="微软雅黑" panose="020B0503020204020204" charset="-122"/>
                  <a:ea typeface="微软雅黑" panose="020B0503020204020204" charset="-122"/>
                  <a:sym typeface="+mn-ea"/>
                </a:rPr>
                <a:t>请您在此输入相关的文字内容</a:t>
              </a:r>
              <a:endParaRPr lang="zh-CN" altLang="en-US" b="1">
                <a:solidFill>
                  <a:schemeClr val="bg1"/>
                </a:solidFill>
                <a:latin typeface="微软雅黑" panose="020B0503020204020204" charset="-122"/>
                <a:ea typeface="微软雅黑" panose="020B0503020204020204" charset="-122"/>
                <a:sym typeface="+mn-ea"/>
              </a:endParaRPr>
            </a:p>
          </p:txBody>
        </p:sp>
      </p:grpSp>
      <p:grpSp>
        <p:nvGrpSpPr>
          <p:cNvPr id="76" name="组合 75"/>
          <p:cNvGrpSpPr/>
          <p:nvPr/>
        </p:nvGrpSpPr>
        <p:grpSpPr>
          <a:xfrm>
            <a:off x="0" y="340995"/>
            <a:ext cx="4486275" cy="474980"/>
            <a:chOff x="0" y="493"/>
            <a:chExt cx="7065" cy="748"/>
          </a:xfrm>
        </p:grpSpPr>
        <p:sp>
          <p:nvSpPr>
            <p:cNvPr id="17"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18" name="组合 17"/>
            <p:cNvGrpSpPr/>
            <p:nvPr/>
          </p:nvGrpSpPr>
          <p:grpSpPr>
            <a:xfrm rot="0">
              <a:off x="0" y="611"/>
              <a:ext cx="669" cy="560"/>
              <a:chOff x="469900" y="728859"/>
              <a:chExt cx="424561" cy="355906"/>
            </a:xfrm>
          </p:grpSpPr>
          <p:sp>
            <p:nvSpPr>
              <p:cNvPr id="21" name="椭圆 2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22" name="椭圆 2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23" name="椭圆 2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24" name="椭圆 2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25"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3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3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36"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grpSp>
        <p:sp>
          <p:nvSpPr>
            <p:cNvPr id="26" name="文本框 25"/>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01</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blinds(horizontal)">
                                      <p:cBhvr>
                                        <p:cTn id="15" dur="500"/>
                                        <p:tgtEl>
                                          <p:spTgt spid="69"/>
                                        </p:tgtEl>
                                      </p:cBhvr>
                                    </p:animEffect>
                                  </p:childTnLst>
                                </p:cTn>
                              </p:par>
                              <p:par>
                                <p:cTn id="16" presetID="53" presetClass="entr" presetSubtype="16"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Effect transition="in" filter="fade">
                                      <p:cBhvr>
                                        <p:cTn id="20" dur="500"/>
                                        <p:tgtEl>
                                          <p:spTgt spid="47"/>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left)">
                                      <p:cBhvr>
                                        <p:cTn id="24" dur="500"/>
                                        <p:tgtEl>
                                          <p:spTgt spid="53"/>
                                        </p:tgtEl>
                                      </p:cBhvr>
                                    </p:animEffect>
                                  </p:childTnLst>
                                </p:cTn>
                              </p:par>
                              <p:par>
                                <p:cTn id="25" presetID="53" presetClass="entr" presetSubtype="16"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animEffect transition="in" filter="fade">
                                      <p:cBhvr>
                                        <p:cTn id="29" dur="500"/>
                                        <p:tgtEl>
                                          <p:spTgt spid="50"/>
                                        </p:tgtEl>
                                      </p:cBhvr>
                                    </p:animEffec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par>
                                <p:cTn id="34" presetID="53" presetClass="entr" presetSubtype="16" fill="hold" nodeType="withEffect">
                                  <p:stCondLst>
                                    <p:cond delay="0"/>
                                  </p:stCondLst>
                                  <p:childTnLst>
                                    <p:set>
                                      <p:cBhvr>
                                        <p:cTn id="35" dur="1" fill="hold">
                                          <p:stCondLst>
                                            <p:cond delay="0"/>
                                          </p:stCondLst>
                                        </p:cTn>
                                        <p:tgtEl>
                                          <p:spTgt spid="51"/>
                                        </p:tgtEl>
                                        <p:attrNameLst>
                                          <p:attrName>style.visibility</p:attrName>
                                        </p:attrNameLst>
                                      </p:cBhvr>
                                      <p:to>
                                        <p:strVal val="visible"/>
                                      </p:to>
                                    </p:set>
                                    <p:anim calcmode="lin" valueType="num">
                                      <p:cBhvr>
                                        <p:cTn id="36" dur="500" fill="hold"/>
                                        <p:tgtEl>
                                          <p:spTgt spid="51"/>
                                        </p:tgtEl>
                                        <p:attrNameLst>
                                          <p:attrName>ppt_w</p:attrName>
                                        </p:attrNameLst>
                                      </p:cBhvr>
                                      <p:tavLst>
                                        <p:tav tm="0">
                                          <p:val>
                                            <p:fltVal val="0"/>
                                          </p:val>
                                        </p:tav>
                                        <p:tav tm="100000">
                                          <p:val>
                                            <p:strVal val="#ppt_w"/>
                                          </p:val>
                                        </p:tav>
                                      </p:tavLst>
                                    </p:anim>
                                    <p:anim calcmode="lin" valueType="num">
                                      <p:cBhvr>
                                        <p:cTn id="37" dur="500" fill="hold"/>
                                        <p:tgtEl>
                                          <p:spTgt spid="51"/>
                                        </p:tgtEl>
                                        <p:attrNameLst>
                                          <p:attrName>ppt_h</p:attrName>
                                        </p:attrNameLst>
                                      </p:cBhvr>
                                      <p:tavLst>
                                        <p:tav tm="0">
                                          <p:val>
                                            <p:fltVal val="0"/>
                                          </p:val>
                                        </p:tav>
                                        <p:tav tm="100000">
                                          <p:val>
                                            <p:strVal val="#ppt_h"/>
                                          </p:val>
                                        </p:tav>
                                      </p:tavLst>
                                    </p:anim>
                                    <p:animEffect transition="in" filter="fade">
                                      <p:cBhvr>
                                        <p:cTn id="38" dur="500"/>
                                        <p:tgtEl>
                                          <p:spTgt spid="51"/>
                                        </p:tgtEl>
                                      </p:cBhvr>
                                    </p:animEffect>
                                  </p:childTnLst>
                                </p:cTn>
                              </p:par>
                            </p:childTnLst>
                          </p:cTn>
                        </p:par>
                        <p:par>
                          <p:cTn id="39" fill="hold">
                            <p:stCondLst>
                              <p:cond delay="2500"/>
                            </p:stCondLst>
                            <p:childTnLst>
                              <p:par>
                                <p:cTn id="40" presetID="22" presetClass="entr" presetSubtype="8"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par>
                                <p:cTn id="43" presetID="53" presetClass="entr" presetSubtype="16" fill="hold" nodeType="with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fltVal val="0"/>
                                          </p:val>
                                        </p:tav>
                                        <p:tav tm="100000">
                                          <p:val>
                                            <p:strVal val="#ppt_w"/>
                                          </p:val>
                                        </p:tav>
                                      </p:tavLst>
                                    </p:anim>
                                    <p:anim calcmode="lin" valueType="num">
                                      <p:cBhvr>
                                        <p:cTn id="46" dur="500" fill="hold"/>
                                        <p:tgtEl>
                                          <p:spTgt spid="49"/>
                                        </p:tgtEl>
                                        <p:attrNameLst>
                                          <p:attrName>ppt_h</p:attrName>
                                        </p:attrNameLst>
                                      </p:cBhvr>
                                      <p:tavLst>
                                        <p:tav tm="0">
                                          <p:val>
                                            <p:fltVal val="0"/>
                                          </p:val>
                                        </p:tav>
                                        <p:tav tm="100000">
                                          <p:val>
                                            <p:strVal val="#ppt_h"/>
                                          </p:val>
                                        </p:tav>
                                      </p:tavLst>
                                    </p:anim>
                                    <p:animEffect transition="in" filter="fade">
                                      <p:cBhvr>
                                        <p:cTn id="47" dur="500"/>
                                        <p:tgtEl>
                                          <p:spTgt spid="49"/>
                                        </p:tgtEl>
                                      </p:cBhvr>
                                    </p:animEffect>
                                  </p:childTnLst>
                                </p:cTn>
                              </p:par>
                            </p:childTnLst>
                          </p:cTn>
                        </p:par>
                        <p:par>
                          <p:cTn id="48" fill="hold">
                            <p:stCondLst>
                              <p:cond delay="30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8" name="组合 147"/>
          <p:cNvGrpSpPr/>
          <p:nvPr/>
        </p:nvGrpSpPr>
        <p:grpSpPr>
          <a:xfrm>
            <a:off x="7259320" y="1360170"/>
            <a:ext cx="3349625" cy="4919980"/>
            <a:chOff x="1898" y="1960"/>
            <a:chExt cx="3809" cy="5595"/>
          </a:xfrm>
        </p:grpSpPr>
        <p:sp>
          <p:nvSpPr>
            <p:cNvPr id="26" name="Freeform 6"/>
            <p:cNvSpPr/>
            <p:nvPr/>
          </p:nvSpPr>
          <p:spPr bwMode="auto">
            <a:xfrm flipH="1">
              <a:off x="3280" y="7100"/>
              <a:ext cx="1014" cy="218"/>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C00000"/>
            </a:solidFill>
            <a:ln>
              <a:noFill/>
            </a:ln>
          </p:spPr>
          <p:txBody>
            <a:bodyPr vert="horz" wrap="square" lIns="65856" tIns="32928" rIns="65856" bIns="32928" numCol="1" anchor="t" anchorCtr="0" compatLnSpc="1"/>
            <a:lstStyle/>
            <a:p>
              <a:endParaRPr lang="id-ID" sz="975"/>
            </a:p>
          </p:txBody>
        </p:sp>
        <p:sp>
          <p:nvSpPr>
            <p:cNvPr id="2" name="Freeform 24"/>
            <p:cNvSpPr/>
            <p:nvPr/>
          </p:nvSpPr>
          <p:spPr>
            <a:xfrm flipH="1">
              <a:off x="3014" y="6649"/>
              <a:ext cx="1545" cy="450"/>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55"/>
            </a:p>
          </p:txBody>
        </p:sp>
        <p:sp>
          <p:nvSpPr>
            <p:cNvPr id="3" name="Freeform 25"/>
            <p:cNvSpPr/>
            <p:nvPr/>
          </p:nvSpPr>
          <p:spPr>
            <a:xfrm flipH="1">
              <a:off x="3442" y="7409"/>
              <a:ext cx="689" cy="147"/>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55"/>
            </a:p>
          </p:txBody>
        </p:sp>
        <p:sp>
          <p:nvSpPr>
            <p:cNvPr id="29" name="Freeform 5"/>
            <p:cNvSpPr/>
            <p:nvPr/>
          </p:nvSpPr>
          <p:spPr bwMode="auto">
            <a:xfrm>
              <a:off x="3663" y="5779"/>
              <a:ext cx="202" cy="596"/>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30" name="Freeform 6"/>
            <p:cNvSpPr/>
            <p:nvPr/>
          </p:nvSpPr>
          <p:spPr bwMode="auto">
            <a:xfrm>
              <a:off x="3720" y="5673"/>
              <a:ext cx="158" cy="184"/>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31" name="Freeform 7"/>
            <p:cNvSpPr/>
            <p:nvPr/>
          </p:nvSpPr>
          <p:spPr bwMode="auto">
            <a:xfrm>
              <a:off x="3702" y="5739"/>
              <a:ext cx="173" cy="167"/>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32" name="Freeform 8"/>
            <p:cNvSpPr/>
            <p:nvPr/>
          </p:nvSpPr>
          <p:spPr bwMode="auto">
            <a:xfrm>
              <a:off x="3690" y="6353"/>
              <a:ext cx="52" cy="86"/>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4" name="Freeform 9"/>
            <p:cNvSpPr/>
            <p:nvPr/>
          </p:nvSpPr>
          <p:spPr bwMode="auto">
            <a:xfrm>
              <a:off x="3871" y="5777"/>
              <a:ext cx="200" cy="596"/>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6" name="Freeform 10"/>
            <p:cNvSpPr/>
            <p:nvPr/>
          </p:nvSpPr>
          <p:spPr bwMode="auto">
            <a:xfrm>
              <a:off x="3927" y="5667"/>
              <a:ext cx="158" cy="184"/>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8" name="Freeform 11"/>
            <p:cNvSpPr/>
            <p:nvPr/>
          </p:nvSpPr>
          <p:spPr bwMode="auto">
            <a:xfrm>
              <a:off x="3911" y="5738"/>
              <a:ext cx="173" cy="166"/>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9" name="Freeform 12"/>
            <p:cNvSpPr/>
            <p:nvPr/>
          </p:nvSpPr>
          <p:spPr bwMode="auto">
            <a:xfrm>
              <a:off x="3898" y="6348"/>
              <a:ext cx="52" cy="86"/>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37" name="Freeform 13"/>
            <p:cNvSpPr/>
            <p:nvPr/>
          </p:nvSpPr>
          <p:spPr bwMode="auto">
            <a:xfrm>
              <a:off x="4053" y="5781"/>
              <a:ext cx="47" cy="302"/>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grpSp>
          <p:nvGrpSpPr>
            <p:cNvPr id="10" name="Group 123"/>
            <p:cNvGrpSpPr/>
            <p:nvPr/>
          </p:nvGrpSpPr>
          <p:grpSpPr>
            <a:xfrm>
              <a:off x="2653" y="5642"/>
              <a:ext cx="927" cy="704"/>
              <a:chOff x="7170738" y="4168775"/>
              <a:chExt cx="817563" cy="620713"/>
            </a:xfrm>
            <a:solidFill>
              <a:srgbClr val="C00000"/>
            </a:solidFill>
          </p:grpSpPr>
          <p:sp>
            <p:nvSpPr>
              <p:cNvPr id="11"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41"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3"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5"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54"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grpSp>
        <p:sp>
          <p:nvSpPr>
            <p:cNvPr id="55" name="Freeform 20"/>
            <p:cNvSpPr>
              <a:spLocks noEditPoints="1"/>
            </p:cNvSpPr>
            <p:nvPr/>
          </p:nvSpPr>
          <p:spPr bwMode="auto">
            <a:xfrm>
              <a:off x="1898" y="3238"/>
              <a:ext cx="542" cy="571"/>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56" name="Oval 21"/>
            <p:cNvSpPr>
              <a:spLocks noChangeArrowheads="1"/>
            </p:cNvSpPr>
            <p:nvPr/>
          </p:nvSpPr>
          <p:spPr bwMode="auto">
            <a:xfrm>
              <a:off x="5357" y="3105"/>
              <a:ext cx="160" cy="160"/>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57" name="Freeform 22"/>
            <p:cNvSpPr/>
            <p:nvPr/>
          </p:nvSpPr>
          <p:spPr bwMode="auto">
            <a:xfrm>
              <a:off x="5415" y="3224"/>
              <a:ext cx="252" cy="526"/>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58" name="Freeform 23"/>
            <p:cNvSpPr/>
            <p:nvPr/>
          </p:nvSpPr>
          <p:spPr bwMode="auto">
            <a:xfrm>
              <a:off x="5193" y="3224"/>
              <a:ext cx="270" cy="519"/>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59" name="Freeform 24"/>
            <p:cNvSpPr/>
            <p:nvPr/>
          </p:nvSpPr>
          <p:spPr bwMode="auto">
            <a:xfrm>
              <a:off x="5429" y="3048"/>
              <a:ext cx="29" cy="90"/>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60" name="Freeform 25"/>
            <p:cNvSpPr>
              <a:spLocks noEditPoints="1"/>
            </p:cNvSpPr>
            <p:nvPr/>
          </p:nvSpPr>
          <p:spPr bwMode="auto">
            <a:xfrm>
              <a:off x="4140" y="2661"/>
              <a:ext cx="256" cy="69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61" name="Freeform 26"/>
            <p:cNvSpPr>
              <a:spLocks noEditPoints="1"/>
            </p:cNvSpPr>
            <p:nvPr/>
          </p:nvSpPr>
          <p:spPr bwMode="auto">
            <a:xfrm>
              <a:off x="3920" y="2878"/>
              <a:ext cx="693" cy="254"/>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62" name="Freeform 27"/>
            <p:cNvSpPr>
              <a:spLocks noEditPoints="1"/>
            </p:cNvSpPr>
            <p:nvPr/>
          </p:nvSpPr>
          <p:spPr bwMode="auto">
            <a:xfrm>
              <a:off x="3972" y="2722"/>
              <a:ext cx="589" cy="56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63" name="Freeform 28"/>
            <p:cNvSpPr>
              <a:spLocks noEditPoints="1"/>
            </p:cNvSpPr>
            <p:nvPr/>
          </p:nvSpPr>
          <p:spPr bwMode="auto">
            <a:xfrm>
              <a:off x="4172" y="2922"/>
              <a:ext cx="589" cy="56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64" name="Oval 29"/>
            <p:cNvSpPr>
              <a:spLocks noChangeArrowheads="1"/>
            </p:cNvSpPr>
            <p:nvPr/>
          </p:nvSpPr>
          <p:spPr bwMode="auto">
            <a:xfrm>
              <a:off x="4215" y="2952"/>
              <a:ext cx="106" cy="106"/>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65" name="Freeform 30"/>
            <p:cNvSpPr>
              <a:spLocks noEditPoints="1"/>
            </p:cNvSpPr>
            <p:nvPr/>
          </p:nvSpPr>
          <p:spPr bwMode="auto">
            <a:xfrm>
              <a:off x="5031" y="2464"/>
              <a:ext cx="292" cy="55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66" name="Rectangle 31"/>
            <p:cNvSpPr>
              <a:spLocks noChangeArrowheads="1"/>
            </p:cNvSpPr>
            <p:nvPr/>
          </p:nvSpPr>
          <p:spPr bwMode="auto">
            <a:xfrm>
              <a:off x="4885" y="2462"/>
              <a:ext cx="74" cy="538"/>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67" name="Freeform 32"/>
            <p:cNvSpPr>
              <a:spLocks noEditPoints="1"/>
            </p:cNvSpPr>
            <p:nvPr/>
          </p:nvSpPr>
          <p:spPr bwMode="auto">
            <a:xfrm>
              <a:off x="2494" y="5174"/>
              <a:ext cx="637" cy="466"/>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grpSp>
          <p:nvGrpSpPr>
            <p:cNvPr id="68" name="Group 127"/>
            <p:cNvGrpSpPr/>
            <p:nvPr/>
          </p:nvGrpSpPr>
          <p:grpSpPr>
            <a:xfrm>
              <a:off x="4286" y="5640"/>
              <a:ext cx="576" cy="742"/>
              <a:chOff x="8610600" y="4127500"/>
              <a:chExt cx="508001" cy="654050"/>
            </a:xfrm>
            <a:solidFill>
              <a:srgbClr val="C00000"/>
            </a:solidFill>
          </p:grpSpPr>
          <p:sp>
            <p:nvSpPr>
              <p:cNvPr id="69"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70"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71"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72"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73"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74"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75"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76"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grpSp>
        <p:sp>
          <p:nvSpPr>
            <p:cNvPr id="77" name="Freeform 41"/>
            <p:cNvSpPr>
              <a:spLocks noEditPoints="1"/>
            </p:cNvSpPr>
            <p:nvPr/>
          </p:nvSpPr>
          <p:spPr bwMode="auto">
            <a:xfrm>
              <a:off x="4763" y="4891"/>
              <a:ext cx="486" cy="443"/>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78" name="Freeform 42"/>
            <p:cNvSpPr/>
            <p:nvPr/>
          </p:nvSpPr>
          <p:spPr bwMode="auto">
            <a:xfrm>
              <a:off x="4889" y="5300"/>
              <a:ext cx="104" cy="225"/>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79" name="Freeform 43"/>
            <p:cNvSpPr/>
            <p:nvPr/>
          </p:nvSpPr>
          <p:spPr bwMode="auto">
            <a:xfrm>
              <a:off x="4846" y="5368"/>
              <a:ext cx="148" cy="304"/>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80" name="Freeform 44"/>
            <p:cNvSpPr/>
            <p:nvPr/>
          </p:nvSpPr>
          <p:spPr bwMode="auto">
            <a:xfrm>
              <a:off x="3497" y="1960"/>
              <a:ext cx="594" cy="544"/>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C00000"/>
            </a:solidFill>
            <a:ln>
              <a:noFill/>
            </a:ln>
          </p:spPr>
          <p:txBody>
            <a:bodyPr vert="horz" wrap="square" lIns="65856" tIns="32928" rIns="65856" bIns="32928" numCol="1" anchor="t" anchorCtr="0" compatLnSpc="1"/>
            <a:lstStyle/>
            <a:p>
              <a:endParaRPr lang="id-ID" sz="955"/>
            </a:p>
          </p:txBody>
        </p:sp>
        <p:sp>
          <p:nvSpPr>
            <p:cNvPr id="81" name="Freeform 45"/>
            <p:cNvSpPr>
              <a:spLocks noEditPoints="1"/>
            </p:cNvSpPr>
            <p:nvPr/>
          </p:nvSpPr>
          <p:spPr bwMode="auto">
            <a:xfrm>
              <a:off x="3320" y="4978"/>
              <a:ext cx="724" cy="600"/>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82" name="Freeform 46"/>
            <p:cNvSpPr>
              <a:spLocks noEditPoints="1"/>
            </p:cNvSpPr>
            <p:nvPr/>
          </p:nvSpPr>
          <p:spPr bwMode="auto">
            <a:xfrm>
              <a:off x="4601" y="3784"/>
              <a:ext cx="929" cy="1084"/>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C00000"/>
            </a:solidFill>
            <a:ln>
              <a:noFill/>
            </a:ln>
          </p:spPr>
          <p:txBody>
            <a:bodyPr vert="horz" wrap="square" lIns="65856" tIns="32928" rIns="65856" bIns="32928" numCol="1" anchor="t" anchorCtr="0" compatLnSpc="1"/>
            <a:lstStyle/>
            <a:p>
              <a:endParaRPr lang="id-ID" sz="955"/>
            </a:p>
          </p:txBody>
        </p:sp>
        <p:sp>
          <p:nvSpPr>
            <p:cNvPr id="83" name="Freeform 47"/>
            <p:cNvSpPr>
              <a:spLocks noEditPoints="1"/>
            </p:cNvSpPr>
            <p:nvPr/>
          </p:nvSpPr>
          <p:spPr bwMode="auto">
            <a:xfrm>
              <a:off x="5305" y="4101"/>
              <a:ext cx="402" cy="789"/>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C00000"/>
            </a:solidFill>
            <a:ln>
              <a:noFill/>
            </a:ln>
          </p:spPr>
          <p:txBody>
            <a:bodyPr vert="horz" wrap="square" lIns="65856" tIns="32928" rIns="65856" bIns="32928" numCol="1" anchor="t" anchorCtr="0" compatLnSpc="1"/>
            <a:lstStyle/>
            <a:p>
              <a:endParaRPr lang="id-ID" sz="955"/>
            </a:p>
          </p:txBody>
        </p:sp>
        <p:sp>
          <p:nvSpPr>
            <p:cNvPr id="84" name="Freeform 48"/>
            <p:cNvSpPr>
              <a:spLocks noEditPoints="1"/>
            </p:cNvSpPr>
            <p:nvPr/>
          </p:nvSpPr>
          <p:spPr bwMode="auto">
            <a:xfrm>
              <a:off x="3904" y="4202"/>
              <a:ext cx="657" cy="657"/>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85" name="Freeform 49"/>
            <p:cNvSpPr/>
            <p:nvPr/>
          </p:nvSpPr>
          <p:spPr bwMode="auto">
            <a:xfrm>
              <a:off x="4024" y="4411"/>
              <a:ext cx="328" cy="173"/>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grpSp>
          <p:nvGrpSpPr>
            <p:cNvPr id="86" name="Group 126"/>
            <p:cNvGrpSpPr/>
            <p:nvPr/>
          </p:nvGrpSpPr>
          <p:grpSpPr>
            <a:xfrm>
              <a:off x="4167" y="5048"/>
              <a:ext cx="515" cy="490"/>
              <a:chOff x="8505825" y="3605213"/>
              <a:chExt cx="454025" cy="431800"/>
            </a:xfrm>
          </p:grpSpPr>
          <p:sp>
            <p:nvSpPr>
              <p:cNvPr id="87"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88"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grpSp>
        <p:sp>
          <p:nvSpPr>
            <p:cNvPr id="89" name="Freeform 52"/>
            <p:cNvSpPr/>
            <p:nvPr/>
          </p:nvSpPr>
          <p:spPr bwMode="auto">
            <a:xfrm>
              <a:off x="2579" y="2133"/>
              <a:ext cx="771" cy="627"/>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90" name="Freeform 53"/>
            <p:cNvSpPr/>
            <p:nvPr/>
          </p:nvSpPr>
          <p:spPr bwMode="auto">
            <a:xfrm>
              <a:off x="3164" y="2099"/>
              <a:ext cx="212" cy="292"/>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91" name="Freeform 54"/>
            <p:cNvSpPr/>
            <p:nvPr/>
          </p:nvSpPr>
          <p:spPr bwMode="auto">
            <a:xfrm>
              <a:off x="2680" y="2299"/>
              <a:ext cx="583" cy="382"/>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92" name="Freeform 55"/>
            <p:cNvSpPr>
              <a:spLocks noEditPoints="1"/>
            </p:cNvSpPr>
            <p:nvPr/>
          </p:nvSpPr>
          <p:spPr bwMode="auto">
            <a:xfrm>
              <a:off x="2204" y="2633"/>
              <a:ext cx="337" cy="591"/>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C00000"/>
            </a:solidFill>
            <a:ln>
              <a:noFill/>
            </a:ln>
          </p:spPr>
          <p:txBody>
            <a:bodyPr vert="horz" wrap="square" lIns="65856" tIns="32928" rIns="65856" bIns="32928" numCol="1" anchor="t" anchorCtr="0" compatLnSpc="1"/>
            <a:lstStyle/>
            <a:p>
              <a:endParaRPr lang="id-ID" sz="955"/>
            </a:p>
          </p:txBody>
        </p:sp>
        <p:sp>
          <p:nvSpPr>
            <p:cNvPr id="93" name="Freeform 56"/>
            <p:cNvSpPr>
              <a:spLocks noEditPoints="1"/>
            </p:cNvSpPr>
            <p:nvPr/>
          </p:nvSpPr>
          <p:spPr bwMode="auto">
            <a:xfrm>
              <a:off x="1898" y="3870"/>
              <a:ext cx="630" cy="686"/>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94" name="Freeform 57"/>
            <p:cNvSpPr>
              <a:spLocks noEditPoints="1"/>
            </p:cNvSpPr>
            <p:nvPr/>
          </p:nvSpPr>
          <p:spPr bwMode="auto">
            <a:xfrm>
              <a:off x="4223" y="2097"/>
              <a:ext cx="600" cy="589"/>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95" name="Freeform 58"/>
            <p:cNvSpPr>
              <a:spLocks noEditPoints="1"/>
            </p:cNvSpPr>
            <p:nvPr/>
          </p:nvSpPr>
          <p:spPr bwMode="auto">
            <a:xfrm>
              <a:off x="2105" y="4553"/>
              <a:ext cx="583" cy="591"/>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C00000"/>
            </a:solidFill>
            <a:ln>
              <a:noFill/>
            </a:ln>
          </p:spPr>
          <p:txBody>
            <a:bodyPr vert="horz" wrap="square" lIns="65856" tIns="32928" rIns="65856" bIns="32928" numCol="1" anchor="t" anchorCtr="0" compatLnSpc="1"/>
            <a:lstStyle/>
            <a:p>
              <a:endParaRPr lang="id-ID" sz="955"/>
            </a:p>
          </p:txBody>
        </p:sp>
        <p:sp>
          <p:nvSpPr>
            <p:cNvPr id="96" name="Rectangle 59"/>
            <p:cNvSpPr>
              <a:spLocks noChangeArrowheads="1"/>
            </p:cNvSpPr>
            <p:nvPr/>
          </p:nvSpPr>
          <p:spPr bwMode="auto">
            <a:xfrm>
              <a:off x="4368" y="3993"/>
              <a:ext cx="711" cy="36"/>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97" name="Rectangle 60"/>
            <p:cNvSpPr>
              <a:spLocks noChangeArrowheads="1"/>
            </p:cNvSpPr>
            <p:nvPr/>
          </p:nvSpPr>
          <p:spPr bwMode="auto">
            <a:xfrm>
              <a:off x="4397" y="3921"/>
              <a:ext cx="654" cy="36"/>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98" name="Rectangle 61"/>
            <p:cNvSpPr>
              <a:spLocks noChangeArrowheads="1"/>
            </p:cNvSpPr>
            <p:nvPr/>
          </p:nvSpPr>
          <p:spPr bwMode="auto">
            <a:xfrm>
              <a:off x="4655" y="3847"/>
              <a:ext cx="139" cy="36"/>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99" name="Rectangle 62"/>
            <p:cNvSpPr>
              <a:spLocks noChangeArrowheads="1"/>
            </p:cNvSpPr>
            <p:nvPr/>
          </p:nvSpPr>
          <p:spPr bwMode="auto">
            <a:xfrm>
              <a:off x="4680" y="3582"/>
              <a:ext cx="88" cy="288"/>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100" name="Rectangle 63"/>
            <p:cNvSpPr>
              <a:spLocks noChangeArrowheads="1"/>
            </p:cNvSpPr>
            <p:nvPr/>
          </p:nvSpPr>
          <p:spPr bwMode="auto">
            <a:xfrm>
              <a:off x="4655" y="3568"/>
              <a:ext cx="139" cy="36"/>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101" name="Rectangle 64"/>
            <p:cNvSpPr>
              <a:spLocks noChangeArrowheads="1"/>
            </p:cNvSpPr>
            <p:nvPr/>
          </p:nvSpPr>
          <p:spPr bwMode="auto">
            <a:xfrm>
              <a:off x="4865" y="3847"/>
              <a:ext cx="135" cy="36"/>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102" name="Rectangle 65"/>
            <p:cNvSpPr>
              <a:spLocks noChangeArrowheads="1"/>
            </p:cNvSpPr>
            <p:nvPr/>
          </p:nvSpPr>
          <p:spPr bwMode="auto">
            <a:xfrm>
              <a:off x="4889" y="3582"/>
              <a:ext cx="86" cy="288"/>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103" name="Rectangle 66"/>
            <p:cNvSpPr>
              <a:spLocks noChangeArrowheads="1"/>
            </p:cNvSpPr>
            <p:nvPr/>
          </p:nvSpPr>
          <p:spPr bwMode="auto">
            <a:xfrm>
              <a:off x="4865" y="3568"/>
              <a:ext cx="135" cy="36"/>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104" name="Rectangle 67"/>
            <p:cNvSpPr>
              <a:spLocks noChangeArrowheads="1"/>
            </p:cNvSpPr>
            <p:nvPr/>
          </p:nvSpPr>
          <p:spPr bwMode="auto">
            <a:xfrm>
              <a:off x="4448" y="3847"/>
              <a:ext cx="139" cy="36"/>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105" name="Rectangle 68"/>
            <p:cNvSpPr>
              <a:spLocks noChangeArrowheads="1"/>
            </p:cNvSpPr>
            <p:nvPr/>
          </p:nvSpPr>
          <p:spPr bwMode="auto">
            <a:xfrm>
              <a:off x="4471" y="3582"/>
              <a:ext cx="90" cy="288"/>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106" name="Rectangle 69"/>
            <p:cNvSpPr>
              <a:spLocks noChangeArrowheads="1"/>
            </p:cNvSpPr>
            <p:nvPr/>
          </p:nvSpPr>
          <p:spPr bwMode="auto">
            <a:xfrm>
              <a:off x="4448" y="3568"/>
              <a:ext cx="139" cy="36"/>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107" name="Rectangle 70"/>
            <p:cNvSpPr>
              <a:spLocks noChangeArrowheads="1"/>
            </p:cNvSpPr>
            <p:nvPr/>
          </p:nvSpPr>
          <p:spPr bwMode="auto">
            <a:xfrm>
              <a:off x="4397" y="3489"/>
              <a:ext cx="654" cy="36"/>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856" tIns="32928" rIns="65856" bIns="32928" numCol="1" anchor="t" anchorCtr="0" compatLnSpc="1"/>
            <a:lstStyle/>
            <a:p>
              <a:endParaRPr lang="id-ID" sz="955"/>
            </a:p>
          </p:txBody>
        </p:sp>
        <p:sp>
          <p:nvSpPr>
            <p:cNvPr id="108" name="Freeform 71"/>
            <p:cNvSpPr/>
            <p:nvPr/>
          </p:nvSpPr>
          <p:spPr bwMode="auto">
            <a:xfrm>
              <a:off x="4397" y="3280"/>
              <a:ext cx="654" cy="209"/>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09" name="Freeform 72"/>
            <p:cNvSpPr>
              <a:spLocks noEditPoints="1"/>
            </p:cNvSpPr>
            <p:nvPr/>
          </p:nvSpPr>
          <p:spPr bwMode="auto">
            <a:xfrm>
              <a:off x="2600" y="3469"/>
              <a:ext cx="907" cy="592"/>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10" name="Freeform 73"/>
            <p:cNvSpPr>
              <a:spLocks noEditPoints="1"/>
            </p:cNvSpPr>
            <p:nvPr/>
          </p:nvSpPr>
          <p:spPr bwMode="auto">
            <a:xfrm>
              <a:off x="4602" y="4119"/>
              <a:ext cx="212" cy="371"/>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11" name="Freeform 74"/>
            <p:cNvSpPr>
              <a:spLocks noEditPoints="1"/>
            </p:cNvSpPr>
            <p:nvPr/>
          </p:nvSpPr>
          <p:spPr bwMode="auto">
            <a:xfrm>
              <a:off x="2748" y="2848"/>
              <a:ext cx="427" cy="522"/>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C00000"/>
            </a:solidFill>
            <a:ln>
              <a:noFill/>
            </a:ln>
          </p:spPr>
          <p:txBody>
            <a:bodyPr vert="horz" wrap="square" lIns="65856" tIns="32928" rIns="65856" bIns="32928" numCol="1" anchor="t" anchorCtr="0" compatLnSpc="1"/>
            <a:lstStyle/>
            <a:p>
              <a:endParaRPr lang="id-ID" sz="955"/>
            </a:p>
          </p:txBody>
        </p:sp>
        <p:sp>
          <p:nvSpPr>
            <p:cNvPr id="112" name="Freeform 75"/>
            <p:cNvSpPr>
              <a:spLocks noEditPoints="1"/>
            </p:cNvSpPr>
            <p:nvPr/>
          </p:nvSpPr>
          <p:spPr bwMode="auto">
            <a:xfrm>
              <a:off x="3569" y="3397"/>
              <a:ext cx="646" cy="648"/>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C00000"/>
            </a:solidFill>
            <a:ln>
              <a:noFill/>
            </a:ln>
          </p:spPr>
          <p:txBody>
            <a:bodyPr vert="horz" wrap="square" lIns="65856" tIns="32928" rIns="65856" bIns="32928" numCol="1" anchor="t" anchorCtr="0" compatLnSpc="1"/>
            <a:lstStyle/>
            <a:p>
              <a:endParaRPr lang="id-ID" sz="955"/>
            </a:p>
          </p:txBody>
        </p:sp>
        <p:sp>
          <p:nvSpPr>
            <p:cNvPr id="113" name="Freeform 76"/>
            <p:cNvSpPr>
              <a:spLocks noEditPoints="1"/>
            </p:cNvSpPr>
            <p:nvPr/>
          </p:nvSpPr>
          <p:spPr bwMode="auto">
            <a:xfrm>
              <a:off x="2924" y="4232"/>
              <a:ext cx="729" cy="55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C00000"/>
            </a:solidFill>
            <a:ln>
              <a:noFill/>
            </a:ln>
          </p:spPr>
          <p:txBody>
            <a:bodyPr vert="horz" wrap="square" lIns="65856" tIns="32928" rIns="65856" bIns="32928" numCol="1" anchor="t" anchorCtr="0" compatLnSpc="1"/>
            <a:lstStyle/>
            <a:p>
              <a:endParaRPr lang="id-ID" sz="955"/>
            </a:p>
          </p:txBody>
        </p:sp>
        <p:sp>
          <p:nvSpPr>
            <p:cNvPr id="114" name="Freeform 77"/>
            <p:cNvSpPr/>
            <p:nvPr/>
          </p:nvSpPr>
          <p:spPr bwMode="auto">
            <a:xfrm>
              <a:off x="3243" y="3422"/>
              <a:ext cx="243" cy="182"/>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15" name="Freeform 78"/>
            <p:cNvSpPr/>
            <p:nvPr/>
          </p:nvSpPr>
          <p:spPr bwMode="auto">
            <a:xfrm>
              <a:off x="3351" y="3375"/>
              <a:ext cx="67" cy="83"/>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16" name="Freeform 79"/>
            <p:cNvSpPr>
              <a:spLocks noEditPoints="1"/>
            </p:cNvSpPr>
            <p:nvPr/>
          </p:nvSpPr>
          <p:spPr bwMode="auto">
            <a:xfrm>
              <a:off x="2973" y="4891"/>
              <a:ext cx="256" cy="355"/>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17" name="Freeform 80"/>
            <p:cNvSpPr>
              <a:spLocks noEditPoints="1"/>
            </p:cNvSpPr>
            <p:nvPr/>
          </p:nvSpPr>
          <p:spPr bwMode="auto">
            <a:xfrm>
              <a:off x="4937" y="3073"/>
              <a:ext cx="320" cy="351"/>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18" name="Freeform 81"/>
            <p:cNvSpPr>
              <a:spLocks noEditPoints="1"/>
            </p:cNvSpPr>
            <p:nvPr/>
          </p:nvSpPr>
          <p:spPr bwMode="auto">
            <a:xfrm>
              <a:off x="3335" y="2601"/>
              <a:ext cx="484" cy="697"/>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19" name="Freeform 82"/>
            <p:cNvSpPr>
              <a:spLocks noEditPoints="1"/>
            </p:cNvSpPr>
            <p:nvPr/>
          </p:nvSpPr>
          <p:spPr bwMode="auto">
            <a:xfrm>
              <a:off x="3162" y="2502"/>
              <a:ext cx="279" cy="247"/>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0" name="Freeform 83"/>
            <p:cNvSpPr/>
            <p:nvPr/>
          </p:nvSpPr>
          <p:spPr bwMode="auto">
            <a:xfrm>
              <a:off x="3083" y="2650"/>
              <a:ext cx="122" cy="77"/>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1" name="Freeform 84"/>
            <p:cNvSpPr/>
            <p:nvPr/>
          </p:nvSpPr>
          <p:spPr bwMode="auto">
            <a:xfrm>
              <a:off x="3005" y="2661"/>
              <a:ext cx="166" cy="101"/>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2" name="Freeform 85"/>
            <p:cNvSpPr>
              <a:spLocks noEditPoints="1"/>
            </p:cNvSpPr>
            <p:nvPr/>
          </p:nvSpPr>
          <p:spPr bwMode="auto">
            <a:xfrm>
              <a:off x="2910" y="3975"/>
              <a:ext cx="506" cy="18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3" name="Freeform 86"/>
            <p:cNvSpPr/>
            <p:nvPr/>
          </p:nvSpPr>
          <p:spPr bwMode="auto">
            <a:xfrm>
              <a:off x="5006" y="4439"/>
              <a:ext cx="279" cy="358"/>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4" name="Freeform 87"/>
            <p:cNvSpPr/>
            <p:nvPr/>
          </p:nvSpPr>
          <p:spPr bwMode="auto">
            <a:xfrm>
              <a:off x="5164" y="4427"/>
              <a:ext cx="135" cy="94"/>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5" name="Freeform 88"/>
            <p:cNvSpPr/>
            <p:nvPr/>
          </p:nvSpPr>
          <p:spPr bwMode="auto">
            <a:xfrm>
              <a:off x="5060" y="4501"/>
              <a:ext cx="185" cy="257"/>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6" name="Freeform 89"/>
            <p:cNvSpPr>
              <a:spLocks noEditPoints="1"/>
            </p:cNvSpPr>
            <p:nvPr/>
          </p:nvSpPr>
          <p:spPr bwMode="auto">
            <a:xfrm>
              <a:off x="4628" y="3035"/>
              <a:ext cx="252" cy="184"/>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7" name="Freeform 90"/>
            <p:cNvSpPr/>
            <p:nvPr/>
          </p:nvSpPr>
          <p:spPr bwMode="auto">
            <a:xfrm>
              <a:off x="2526" y="4238"/>
              <a:ext cx="234" cy="302"/>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8" name="Freeform 91"/>
            <p:cNvSpPr/>
            <p:nvPr/>
          </p:nvSpPr>
          <p:spPr bwMode="auto">
            <a:xfrm>
              <a:off x="2512" y="4227"/>
              <a:ext cx="115" cy="79"/>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29" name="Freeform 92"/>
            <p:cNvSpPr/>
            <p:nvPr/>
          </p:nvSpPr>
          <p:spPr bwMode="auto">
            <a:xfrm>
              <a:off x="2559" y="4292"/>
              <a:ext cx="158" cy="21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30" name="Freeform 93"/>
            <p:cNvSpPr>
              <a:spLocks noEditPoints="1"/>
            </p:cNvSpPr>
            <p:nvPr/>
          </p:nvSpPr>
          <p:spPr bwMode="auto">
            <a:xfrm>
              <a:off x="4070" y="6110"/>
              <a:ext cx="248" cy="272"/>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31" name="Freeform 94"/>
            <p:cNvSpPr/>
            <p:nvPr/>
          </p:nvSpPr>
          <p:spPr bwMode="auto">
            <a:xfrm>
              <a:off x="3769" y="4319"/>
              <a:ext cx="72" cy="68"/>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32" name="Freeform 95"/>
            <p:cNvSpPr/>
            <p:nvPr/>
          </p:nvSpPr>
          <p:spPr bwMode="auto">
            <a:xfrm>
              <a:off x="3753" y="4112"/>
              <a:ext cx="67" cy="223"/>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33" name="Freeform 96"/>
            <p:cNvSpPr/>
            <p:nvPr/>
          </p:nvSpPr>
          <p:spPr bwMode="auto">
            <a:xfrm>
              <a:off x="3799" y="4148"/>
              <a:ext cx="144" cy="19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34" name="Freeform 97"/>
            <p:cNvSpPr/>
            <p:nvPr/>
          </p:nvSpPr>
          <p:spPr bwMode="auto">
            <a:xfrm>
              <a:off x="3787" y="4371"/>
              <a:ext cx="18" cy="36"/>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sp>
          <p:nvSpPr>
            <p:cNvPr id="135" name="Freeform 98"/>
            <p:cNvSpPr>
              <a:spLocks noEditPoints="1"/>
            </p:cNvSpPr>
            <p:nvPr/>
          </p:nvSpPr>
          <p:spPr bwMode="auto">
            <a:xfrm>
              <a:off x="3729" y="2547"/>
              <a:ext cx="250" cy="26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5856" tIns="32928" rIns="65856" bIns="32928" numCol="1" anchor="t" anchorCtr="0" compatLnSpc="1"/>
            <a:lstStyle/>
            <a:p>
              <a:endParaRPr lang="id-ID" sz="955"/>
            </a:p>
          </p:txBody>
        </p:sp>
      </p:grpSp>
      <p:grpSp>
        <p:nvGrpSpPr>
          <p:cNvPr id="149" name="组合 148"/>
          <p:cNvGrpSpPr/>
          <p:nvPr/>
        </p:nvGrpSpPr>
        <p:grpSpPr>
          <a:xfrm>
            <a:off x="1317625" y="1817370"/>
            <a:ext cx="4082415" cy="4061896"/>
            <a:chOff x="2075" y="3176"/>
            <a:chExt cx="4451" cy="4429"/>
          </a:xfrm>
        </p:grpSpPr>
        <p:sp>
          <p:nvSpPr>
            <p:cNvPr id="136" name="燕尾形 135"/>
            <p:cNvSpPr/>
            <p:nvPr/>
          </p:nvSpPr>
          <p:spPr>
            <a:xfrm rot="5400000">
              <a:off x="2197" y="3766"/>
              <a:ext cx="408" cy="653"/>
            </a:xfrm>
            <a:prstGeom prst="chevron">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5">
                <a:solidFill>
                  <a:schemeClr val="tx1"/>
                </a:solidFill>
              </a:endParaRPr>
            </a:p>
          </p:txBody>
        </p:sp>
        <p:cxnSp>
          <p:nvCxnSpPr>
            <p:cNvPr id="137" name="直接连接符 136"/>
            <p:cNvCxnSpPr/>
            <p:nvPr/>
          </p:nvCxnSpPr>
          <p:spPr>
            <a:xfrm>
              <a:off x="2402" y="4420"/>
              <a:ext cx="412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2784" y="3176"/>
              <a:ext cx="1737" cy="373"/>
            </a:xfrm>
            <a:prstGeom prst="rect">
              <a:avLst/>
            </a:prstGeom>
          </p:spPr>
          <p:txBody>
            <a:bodyPr wrap="square" lIns="65850" tIns="32925" rIns="65850" bIns="32925">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39" name="矩形 47"/>
            <p:cNvSpPr>
              <a:spLocks noChangeArrowheads="1"/>
            </p:cNvSpPr>
            <p:nvPr/>
          </p:nvSpPr>
          <p:spPr bwMode="auto">
            <a:xfrm>
              <a:off x="2819" y="3607"/>
              <a:ext cx="3634" cy="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200">
                  <a:solidFill>
                    <a:srgbClr val="404040"/>
                  </a:solidFill>
                  <a:sym typeface="+mn-ea"/>
                </a:rPr>
                <a:t>请您在此输入相关的文字内容，请您在此输入相关的文字内容，请您在此输入相关的文字内容，请您在此输入相关的文字内容</a:t>
              </a:r>
              <a:endParaRPr lang="zh-CN" altLang="en-US" sz="1200" b="1" dirty="0">
                <a:solidFill>
                  <a:srgbClr val="404040"/>
                </a:solidFill>
                <a:latin typeface="微软雅黑" panose="020B0503020204020204" charset="-122"/>
                <a:ea typeface="微软雅黑" panose="020B0503020204020204" charset="-122"/>
                <a:sym typeface="+mn-ea"/>
              </a:endParaRPr>
            </a:p>
          </p:txBody>
        </p:sp>
        <p:sp>
          <p:nvSpPr>
            <p:cNvPr id="140" name="燕尾形 139"/>
            <p:cNvSpPr/>
            <p:nvPr/>
          </p:nvSpPr>
          <p:spPr>
            <a:xfrm rot="5400000">
              <a:off x="2197" y="5318"/>
              <a:ext cx="408" cy="653"/>
            </a:xfrm>
            <a:prstGeom prst="chevron">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5">
                <a:solidFill>
                  <a:schemeClr val="tx1"/>
                </a:solidFill>
              </a:endParaRPr>
            </a:p>
          </p:txBody>
        </p:sp>
        <p:cxnSp>
          <p:nvCxnSpPr>
            <p:cNvPr id="141" name="直接连接符 140"/>
            <p:cNvCxnSpPr/>
            <p:nvPr/>
          </p:nvCxnSpPr>
          <p:spPr>
            <a:xfrm>
              <a:off x="2402" y="5971"/>
              <a:ext cx="412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2" name="矩形 141"/>
            <p:cNvSpPr/>
            <p:nvPr/>
          </p:nvSpPr>
          <p:spPr>
            <a:xfrm>
              <a:off x="2784" y="4728"/>
              <a:ext cx="1737" cy="373"/>
            </a:xfrm>
            <a:prstGeom prst="rect">
              <a:avLst/>
            </a:prstGeom>
          </p:spPr>
          <p:txBody>
            <a:bodyPr wrap="square" lIns="65850" tIns="32925" rIns="65850" bIns="32925">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44" name="燕尾形 143"/>
            <p:cNvSpPr/>
            <p:nvPr/>
          </p:nvSpPr>
          <p:spPr>
            <a:xfrm rot="5400000">
              <a:off x="2197" y="6951"/>
              <a:ext cx="408" cy="653"/>
            </a:xfrm>
            <a:prstGeom prst="chevron">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55">
                <a:solidFill>
                  <a:schemeClr val="tx1"/>
                </a:solidFill>
              </a:endParaRPr>
            </a:p>
          </p:txBody>
        </p:sp>
        <p:cxnSp>
          <p:nvCxnSpPr>
            <p:cNvPr id="145" name="直接连接符 144"/>
            <p:cNvCxnSpPr/>
            <p:nvPr/>
          </p:nvCxnSpPr>
          <p:spPr>
            <a:xfrm>
              <a:off x="2402" y="7605"/>
              <a:ext cx="412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6" name="矩形 145"/>
            <p:cNvSpPr/>
            <p:nvPr/>
          </p:nvSpPr>
          <p:spPr>
            <a:xfrm>
              <a:off x="2784" y="6362"/>
              <a:ext cx="1737" cy="373"/>
            </a:xfrm>
            <a:prstGeom prst="rect">
              <a:avLst/>
            </a:prstGeom>
          </p:spPr>
          <p:txBody>
            <a:bodyPr wrap="square" lIns="65850" tIns="32925" rIns="65850" bIns="32925">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7" name="矩形 47"/>
            <p:cNvSpPr>
              <a:spLocks noChangeArrowheads="1"/>
            </p:cNvSpPr>
            <p:nvPr/>
          </p:nvSpPr>
          <p:spPr bwMode="auto">
            <a:xfrm>
              <a:off x="2819" y="5169"/>
              <a:ext cx="3633" cy="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l" defTabSz="914400" rtl="0" fontAlgn="auto" latinLnBrk="0" hangingPunct="0">
                <a:lnSpc>
                  <a:spcPct val="120000"/>
                </a:lnSpc>
                <a:spcBef>
                  <a:spcPts val="0"/>
                </a:spcBef>
                <a:spcAft>
                  <a:spcPts val="0"/>
                </a:spcAft>
                <a:buClrTx/>
                <a:buSzTx/>
                <a:buFontTx/>
                <a:buNone/>
              </a:pPr>
              <a:r>
                <a:rPr lang="zh-CN" altLang="en-US" sz="1200">
                  <a:solidFill>
                    <a:srgbClr val="404040"/>
                  </a:solidFill>
                  <a:sym typeface="+mn-ea"/>
                </a:rPr>
                <a:t>请您在此输入相关的文字内容，请您在此输入相关的文字内容，请您在此输入相关的文字内容，请您在此输入相关的文字内容</a:t>
              </a:r>
              <a:endParaRPr lang="zh-CN" altLang="en-US" sz="1200" b="1" dirty="0">
                <a:solidFill>
                  <a:srgbClr val="404040"/>
                </a:solidFill>
                <a:latin typeface="微软雅黑" panose="020B0503020204020204" charset="-122"/>
                <a:ea typeface="微软雅黑" panose="020B0503020204020204" charset="-122"/>
                <a:sym typeface="+mn-ea"/>
              </a:endParaRPr>
            </a:p>
          </p:txBody>
        </p:sp>
        <p:sp>
          <p:nvSpPr>
            <p:cNvPr id="14" name="矩形 47"/>
            <p:cNvSpPr>
              <a:spLocks noChangeArrowheads="1"/>
            </p:cNvSpPr>
            <p:nvPr/>
          </p:nvSpPr>
          <p:spPr bwMode="auto">
            <a:xfrm>
              <a:off x="2819" y="6789"/>
              <a:ext cx="3634" cy="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l" defTabSz="914400" rtl="0" fontAlgn="auto" latinLnBrk="0" hangingPunct="0">
                <a:lnSpc>
                  <a:spcPct val="120000"/>
                </a:lnSpc>
                <a:spcBef>
                  <a:spcPts val="0"/>
                </a:spcBef>
                <a:spcAft>
                  <a:spcPts val="0"/>
                </a:spcAft>
                <a:buClrTx/>
                <a:buSzTx/>
                <a:buFontTx/>
                <a:buNone/>
              </a:pPr>
              <a:r>
                <a:rPr lang="zh-CN" altLang="en-US" sz="1200">
                  <a:solidFill>
                    <a:srgbClr val="404040"/>
                  </a:solidFill>
                  <a:sym typeface="+mn-ea"/>
                </a:rPr>
                <a:t>请您在此输入相关的文字内容，请您在此输入相关的文字内容，请您在此输入相关的文字内容，请您在此输入相关的文字内容</a:t>
              </a:r>
              <a:endParaRPr lang="zh-CN" altLang="en-US" sz="1200" b="1" dirty="0">
                <a:solidFill>
                  <a:srgbClr val="404040"/>
                </a:solidFill>
                <a:latin typeface="微软雅黑" panose="020B0503020204020204" charset="-122"/>
                <a:ea typeface="微软雅黑" panose="020B0503020204020204" charset="-122"/>
                <a:sym typeface="+mn-ea"/>
              </a:endParaRPr>
            </a:p>
          </p:txBody>
        </p:sp>
      </p:grpSp>
      <p:grpSp>
        <p:nvGrpSpPr>
          <p:cNvPr id="24" name="组合 23"/>
          <p:cNvGrpSpPr/>
          <p:nvPr/>
        </p:nvGrpSpPr>
        <p:grpSpPr>
          <a:xfrm>
            <a:off x="0" y="340995"/>
            <a:ext cx="4486275" cy="474980"/>
            <a:chOff x="0" y="493"/>
            <a:chExt cx="7065" cy="748"/>
          </a:xfrm>
        </p:grpSpPr>
        <p:sp>
          <p:nvSpPr>
            <p:cNvPr id="25"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33" name="组合 32"/>
            <p:cNvGrpSpPr/>
            <p:nvPr/>
          </p:nvGrpSpPr>
          <p:grpSpPr>
            <a:xfrm rot="0">
              <a:off x="0" y="611"/>
              <a:ext cx="669" cy="560"/>
              <a:chOff x="469900" y="728859"/>
              <a:chExt cx="424561" cy="355906"/>
            </a:xfrm>
          </p:grpSpPr>
          <p:sp>
            <p:nvSpPr>
              <p:cNvPr id="34" name="椭圆 33"/>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5" name="椭圆 34"/>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6" name="椭圆 35"/>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8" name="椭圆 3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9"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0"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3"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44" name="文本框 43"/>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01</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45" name="文本框 44"/>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8"/>
                                        </p:tgtEl>
                                        <p:attrNameLst>
                                          <p:attrName>style.visibility</p:attrName>
                                        </p:attrNameLst>
                                      </p:cBhvr>
                                      <p:to>
                                        <p:strVal val="visible"/>
                                      </p:to>
                                    </p:set>
                                    <p:animEffect transition="in" filter="wipe(down)">
                                      <p:cBhvr>
                                        <p:cTn id="15" dur="500"/>
                                        <p:tgtEl>
                                          <p:spTgt spid="14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49"/>
                                        </p:tgtEl>
                                        <p:attrNameLst>
                                          <p:attrName>style.visibility</p:attrName>
                                        </p:attrNameLst>
                                      </p:cBhvr>
                                      <p:to>
                                        <p:strVal val="visible"/>
                                      </p:to>
                                    </p:set>
                                    <p:animEffect transition="in" filter="wipe(up)">
                                      <p:cBhvr>
                                        <p:cTn id="19"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p:bldP spid="4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822849" y="1434811"/>
            <a:ext cx="4574531" cy="4785661"/>
            <a:chOff x="4883" y="1781"/>
            <a:chExt cx="5134" cy="5372"/>
          </a:xfrm>
        </p:grpSpPr>
        <p:sp>
          <p:nvSpPr>
            <p:cNvPr id="2" name="平行四边形 1"/>
            <p:cNvSpPr/>
            <p:nvPr/>
          </p:nvSpPr>
          <p:spPr>
            <a:xfrm rot="16200000">
              <a:off x="6281" y="4120"/>
              <a:ext cx="2338" cy="320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6" name="平行四边形 5"/>
            <p:cNvSpPr/>
            <p:nvPr/>
          </p:nvSpPr>
          <p:spPr>
            <a:xfrm rot="16200000">
              <a:off x="6281" y="1619"/>
              <a:ext cx="2338" cy="320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3" name="右箭头 2"/>
            <p:cNvSpPr/>
            <p:nvPr/>
          </p:nvSpPr>
          <p:spPr>
            <a:xfrm>
              <a:off x="5850" y="1781"/>
              <a:ext cx="4167" cy="1630"/>
            </a:xfrm>
            <a:prstGeom prst="rightArrow">
              <a:avLst>
                <a:gd name="adj1" fmla="val 66953"/>
                <a:gd name="adj2" fmla="val 50000"/>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8" name="右箭头 7"/>
            <p:cNvSpPr/>
            <p:nvPr/>
          </p:nvSpPr>
          <p:spPr>
            <a:xfrm rot="10800000">
              <a:off x="4883" y="3028"/>
              <a:ext cx="4167" cy="1630"/>
            </a:xfrm>
            <a:prstGeom prst="rightArrow">
              <a:avLst>
                <a:gd name="adj1" fmla="val 66953"/>
                <a:gd name="adj2" fmla="val 50000"/>
              </a:avLst>
            </a:prstGeom>
            <a:solidFill>
              <a:srgbClr val="7C7C7C"/>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9" name="右箭头 8"/>
            <p:cNvSpPr/>
            <p:nvPr/>
          </p:nvSpPr>
          <p:spPr>
            <a:xfrm>
              <a:off x="5850" y="4275"/>
              <a:ext cx="4167" cy="1630"/>
            </a:xfrm>
            <a:prstGeom prst="rightArrow">
              <a:avLst>
                <a:gd name="adj1" fmla="val 66953"/>
                <a:gd name="adj2" fmla="val 50000"/>
              </a:avLst>
            </a:prstGeom>
            <a:solidFill>
              <a:srgbClr val="C00000"/>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10" name="右箭头 9"/>
            <p:cNvSpPr/>
            <p:nvPr/>
          </p:nvSpPr>
          <p:spPr>
            <a:xfrm rot="10800000">
              <a:off x="4883" y="5523"/>
              <a:ext cx="4167" cy="1630"/>
            </a:xfrm>
            <a:prstGeom prst="rightArrow">
              <a:avLst>
                <a:gd name="adj1" fmla="val 66953"/>
                <a:gd name="adj2" fmla="val 50000"/>
              </a:avLst>
            </a:prstGeom>
            <a:solidFill>
              <a:srgbClr val="7C7C7C"/>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1" name="TextBox 9"/>
            <p:cNvSpPr txBox="1"/>
            <p:nvPr/>
          </p:nvSpPr>
          <p:spPr>
            <a:xfrm>
              <a:off x="6336" y="2354"/>
              <a:ext cx="2714" cy="34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r>
                <a:rPr lang="zh-CN" altLang="en-US" dirty="0">
                  <a:solidFill>
                    <a:schemeClr val="bg1"/>
                  </a:solidFill>
                </a:rPr>
                <a:t>添加标题文字</a:t>
              </a:r>
              <a:endParaRPr lang="zh-CN" altLang="en-US" dirty="0">
                <a:solidFill>
                  <a:schemeClr val="bg1"/>
                </a:solidFill>
              </a:endParaRPr>
            </a:p>
          </p:txBody>
        </p:sp>
        <p:sp>
          <p:nvSpPr>
            <p:cNvPr id="13" name="TextBox 11"/>
            <p:cNvSpPr txBox="1"/>
            <p:nvPr/>
          </p:nvSpPr>
          <p:spPr>
            <a:xfrm>
              <a:off x="5850" y="3601"/>
              <a:ext cx="2714" cy="34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r>
                <a:rPr lang="zh-CN" altLang="en-US" dirty="0">
                  <a:solidFill>
                    <a:schemeClr val="bg1"/>
                  </a:solidFill>
                  <a:sym typeface="+mn-ea"/>
                </a:rPr>
                <a:t>添加标题文字</a:t>
              </a:r>
              <a:endParaRPr lang="zh-CN" altLang="en-US" dirty="0">
                <a:solidFill>
                  <a:schemeClr val="bg1"/>
                </a:solidFill>
              </a:endParaRPr>
            </a:p>
          </p:txBody>
        </p:sp>
        <p:sp>
          <p:nvSpPr>
            <p:cNvPr id="4" name="TextBox 12"/>
            <p:cNvSpPr txBox="1"/>
            <p:nvPr/>
          </p:nvSpPr>
          <p:spPr>
            <a:xfrm>
              <a:off x="6336" y="4848"/>
              <a:ext cx="2714" cy="6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r>
                <a:rPr lang="zh-CN" altLang="en-US" dirty="0">
                  <a:solidFill>
                    <a:schemeClr val="bg1"/>
                  </a:solidFill>
                  <a:sym typeface="+mn-ea"/>
                </a:rPr>
                <a:t>添加标题文字</a:t>
              </a:r>
              <a:endParaRPr lang="zh-CN" altLang="en-US" dirty="0">
                <a:solidFill>
                  <a:schemeClr val="bg1"/>
                </a:solidFill>
              </a:endParaRPr>
            </a:p>
            <a:p>
              <a:endParaRPr lang="zh-CN" altLang="en-US" dirty="0">
                <a:solidFill>
                  <a:schemeClr val="bg1"/>
                </a:solidFill>
              </a:endParaRPr>
            </a:p>
          </p:txBody>
        </p:sp>
        <p:sp>
          <p:nvSpPr>
            <p:cNvPr id="15" name="TextBox 13"/>
            <p:cNvSpPr txBox="1"/>
            <p:nvPr/>
          </p:nvSpPr>
          <p:spPr>
            <a:xfrm>
              <a:off x="5850" y="6096"/>
              <a:ext cx="2714" cy="34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r>
                <a:rPr lang="zh-CN" altLang="en-US" dirty="0">
                  <a:solidFill>
                    <a:schemeClr val="bg1"/>
                  </a:solidFill>
                  <a:sym typeface="+mn-ea"/>
                </a:rPr>
                <a:t>添加标题文字</a:t>
              </a:r>
              <a:endParaRPr lang="zh-CN" altLang="en-US" dirty="0">
                <a:solidFill>
                  <a:schemeClr val="bg1"/>
                </a:solidFill>
              </a:endParaRPr>
            </a:p>
          </p:txBody>
        </p:sp>
      </p:grpSp>
      <p:sp>
        <p:nvSpPr>
          <p:cNvPr id="139" name="矩形 47"/>
          <p:cNvSpPr>
            <a:spLocks noChangeArrowheads="1"/>
          </p:cNvSpPr>
          <p:nvPr/>
        </p:nvSpPr>
        <p:spPr bwMode="auto">
          <a:xfrm>
            <a:off x="8591550" y="1612265"/>
            <a:ext cx="2698750" cy="109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sp>
        <p:nvSpPr>
          <p:cNvPr id="7" name="矩形 47"/>
          <p:cNvSpPr>
            <a:spLocks noChangeArrowheads="1"/>
          </p:cNvSpPr>
          <p:nvPr/>
        </p:nvSpPr>
        <p:spPr bwMode="auto">
          <a:xfrm>
            <a:off x="8718550" y="3860165"/>
            <a:ext cx="2698750" cy="109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sp>
        <p:nvSpPr>
          <p:cNvPr id="12" name="矩形 47"/>
          <p:cNvSpPr>
            <a:spLocks noChangeArrowheads="1"/>
          </p:cNvSpPr>
          <p:nvPr/>
        </p:nvSpPr>
        <p:spPr bwMode="auto">
          <a:xfrm>
            <a:off x="984250" y="2696845"/>
            <a:ext cx="2698750" cy="109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sp>
        <p:nvSpPr>
          <p:cNvPr id="14" name="矩形 47"/>
          <p:cNvSpPr>
            <a:spLocks noChangeArrowheads="1"/>
          </p:cNvSpPr>
          <p:nvPr/>
        </p:nvSpPr>
        <p:spPr bwMode="auto">
          <a:xfrm>
            <a:off x="1111250" y="4944745"/>
            <a:ext cx="2698750" cy="109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grpSp>
        <p:nvGrpSpPr>
          <p:cNvPr id="76" name="组合 75"/>
          <p:cNvGrpSpPr/>
          <p:nvPr/>
        </p:nvGrpSpPr>
        <p:grpSpPr>
          <a:xfrm>
            <a:off x="0" y="340995"/>
            <a:ext cx="4486275" cy="474980"/>
            <a:chOff x="0" y="493"/>
            <a:chExt cx="7065" cy="748"/>
          </a:xfrm>
        </p:grpSpPr>
        <p:sp>
          <p:nvSpPr>
            <p:cNvPr id="23"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24" name="组合 23"/>
            <p:cNvGrpSpPr/>
            <p:nvPr/>
          </p:nvGrpSpPr>
          <p:grpSpPr>
            <a:xfrm rot="0">
              <a:off x="0" y="611"/>
              <a:ext cx="669" cy="560"/>
              <a:chOff x="469900" y="728859"/>
              <a:chExt cx="424561" cy="355906"/>
            </a:xfrm>
          </p:grpSpPr>
          <p:sp>
            <p:nvSpPr>
              <p:cNvPr id="25" name="椭圆 24"/>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6" name="椭圆 25"/>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7" name="椭圆 2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 name="椭圆 30"/>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3"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4"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6"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01</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linds(horizontal)">
                                      <p:cBhvr>
                                        <p:cTn id="15" dur="500"/>
                                        <p:tgtEl>
                                          <p:spTgt spid="1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wipe(up)">
                                      <p:cBhvr>
                                        <p:cTn id="19" dur="500"/>
                                        <p:tgtEl>
                                          <p:spTgt spid="139"/>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p:bldP spid="12" grpId="0"/>
      <p:bldP spid="7" grpId="0"/>
      <p:bldP spid="14" grpId="0"/>
      <p:bldP spid="139" grpId="1"/>
      <p:bldP spid="12" grpId="1"/>
      <p:bldP spid="7" grpId="1"/>
      <p:bldP spid="14" grpId="1"/>
      <p:bldP spid="71" grpId="0" bldLvl="0" animBg="1"/>
      <p:bldP spid="71"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583499" y="1888664"/>
            <a:ext cx="9025003" cy="2828432"/>
          </a:xfrm>
          <a:prstGeom prst="roundRect">
            <a:avLst>
              <a:gd name="adj" fmla="val 11579"/>
            </a:avLst>
          </a:prstGeom>
          <a:gradFill>
            <a:gsLst>
              <a:gs pos="0">
                <a:schemeClr val="bg1"/>
              </a:gs>
              <a:gs pos="100000">
                <a:schemeClr val="bg1">
                  <a:lumMod val="95000"/>
                </a:schemeClr>
              </a:gs>
            </a:gsLst>
            <a:lin ang="5400000" scaled="0"/>
          </a:gradFill>
          <a:ln>
            <a:noFill/>
          </a:ln>
          <a:effectLst>
            <a:outerShdw blurRad="317500" dist="1270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8"/>
          <p:cNvSpPr/>
          <p:nvPr/>
        </p:nvSpPr>
        <p:spPr>
          <a:xfrm>
            <a:off x="2077656" y="1544435"/>
            <a:ext cx="2146380" cy="2393443"/>
          </a:xfrm>
          <a:prstGeom prst="roundRect">
            <a:avLst>
              <a:gd name="adj" fmla="val 11579"/>
            </a:avLst>
          </a:prstGeom>
          <a:solidFill>
            <a:srgbClr val="C00000"/>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文本框 21"/>
          <p:cNvSpPr txBox="1"/>
          <p:nvPr/>
        </p:nvSpPr>
        <p:spPr>
          <a:xfrm>
            <a:off x="2423785" y="2062024"/>
            <a:ext cx="1454123" cy="1569085"/>
          </a:xfrm>
          <a:prstGeom prst="rect">
            <a:avLst/>
          </a:prstGeom>
          <a:noFill/>
        </p:spPr>
        <p:txBody>
          <a:bodyPr vert="horz" wrap="square" lIns="91440" tIns="45720" rIns="91440" bIns="45720" rtlCol="0">
            <a:spAutoFit/>
          </a:bodyPr>
          <a:lstStyle/>
          <a:p>
            <a:pPr algn="ctr">
              <a:lnSpc>
                <a:spcPct val="100000"/>
              </a:lnSpc>
            </a:pPr>
            <a:r>
              <a:rPr lang="en-US" altLang="zh-CN" sz="3735" dirty="0" smtClean="0">
                <a:solidFill>
                  <a:schemeClr val="bg1"/>
                </a:solidFill>
                <a:latin typeface="微软雅黑" panose="020B0503020204020204" charset="-122"/>
                <a:ea typeface="微软雅黑" panose="020B0503020204020204" charset="-122"/>
                <a:cs typeface="+mn-ea"/>
                <a:sym typeface="+mn-lt"/>
              </a:rPr>
              <a:t>PART </a:t>
            </a:r>
            <a:endParaRPr lang="en-US" altLang="zh-CN" sz="3735" dirty="0" smtClean="0">
              <a:solidFill>
                <a:schemeClr val="bg1"/>
              </a:solidFill>
              <a:latin typeface="微软雅黑" panose="020B0503020204020204" charset="-122"/>
              <a:ea typeface="微软雅黑" panose="020B0503020204020204" charset="-122"/>
              <a:cs typeface="+mn-ea"/>
              <a:sym typeface="+mn-lt"/>
            </a:endParaRPr>
          </a:p>
          <a:p>
            <a:pPr algn="ctr">
              <a:lnSpc>
                <a:spcPct val="100000"/>
              </a:lnSpc>
            </a:pPr>
            <a:r>
              <a:rPr lang="en-US" altLang="zh-CN" sz="5865" b="1" dirty="0" smtClean="0">
                <a:solidFill>
                  <a:schemeClr val="bg1"/>
                </a:solidFill>
                <a:latin typeface="微软雅黑" panose="020B0503020204020204" charset="-122"/>
                <a:ea typeface="微软雅黑" panose="020B0503020204020204" charset="-122"/>
                <a:cs typeface="+mn-ea"/>
                <a:sym typeface="+mn-lt"/>
              </a:rPr>
              <a:t>02</a:t>
            </a:r>
            <a:endParaRPr lang="en-US" altLang="zh-CN" sz="5865" b="1" dirty="0">
              <a:solidFill>
                <a:schemeClr val="bg1"/>
              </a:solidFill>
              <a:latin typeface="微软雅黑" panose="020B0503020204020204" charset="-122"/>
              <a:ea typeface="微软雅黑" panose="020B0503020204020204" charset="-122"/>
              <a:cs typeface="+mn-ea"/>
              <a:sym typeface="+mn-lt"/>
            </a:endParaRPr>
          </a:p>
        </p:txBody>
      </p:sp>
      <p:sp>
        <p:nvSpPr>
          <p:cNvPr id="4" name="PA-文本框 3"/>
          <p:cNvSpPr txBox="1"/>
          <p:nvPr/>
        </p:nvSpPr>
        <p:spPr>
          <a:xfrm>
            <a:off x="4977130" y="2860854"/>
            <a:ext cx="4655820" cy="706755"/>
          </a:xfrm>
          <a:prstGeom prst="rect">
            <a:avLst/>
          </a:prstGeom>
          <a:noFill/>
        </p:spPr>
        <p:txBody>
          <a:bodyPr vert="horz" wrap="square" lIns="91440" tIns="45720" rIns="91440" bIns="45720" rtlCol="0" anchor="t">
            <a:noAutofit/>
          </a:bodyPr>
          <a:lstStyle/>
          <a:p>
            <a:pPr lvl="0" algn="l">
              <a:buClrTx/>
              <a:buSzTx/>
              <a:buFontTx/>
            </a:pPr>
            <a:r>
              <a:rPr lang="zh-CN" altLang="en-US" sz="5000" b="1" dirty="0">
                <a:solidFill>
                  <a:schemeClr val="tx1">
                    <a:lumMod val="65000"/>
                    <a:lumOff val="35000"/>
                  </a:schemeClr>
                </a:solidFill>
                <a:latin typeface="微软雅黑" panose="020B0503020204020204" charset="-122"/>
                <a:ea typeface="微软雅黑" panose="020B0503020204020204" charset="-122"/>
                <a:cs typeface="+mn-ea"/>
                <a:sym typeface="+mn-ea"/>
              </a:rPr>
              <a:t>添加标题文字</a:t>
            </a:r>
            <a:endParaRPr lang="zh-CN" altLang="en-US" sz="5000" b="1" dirty="0">
              <a:solidFill>
                <a:schemeClr val="tx1">
                  <a:lumMod val="65000"/>
                  <a:lumOff val="35000"/>
                </a:schemeClr>
              </a:solidFill>
              <a:latin typeface="微软雅黑" panose="020B0503020204020204" charset="-122"/>
              <a:ea typeface="微软雅黑" panose="020B0503020204020204" charset="-122"/>
              <a:cs typeface="+mn-ea"/>
              <a:sym typeface="+mn-ea"/>
            </a:endParaRPr>
          </a:p>
        </p:txBody>
      </p:sp>
      <p:pic>
        <p:nvPicPr>
          <p:cNvPr id="2" name="Picture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90990" y="4128770"/>
            <a:ext cx="2521585" cy="2729230"/>
          </a:xfrm>
          <a:prstGeom prst="rect">
            <a:avLst/>
          </a:prstGeom>
          <a:noFill/>
        </p:spPr>
      </p:pic>
      <p:pic>
        <p:nvPicPr>
          <p:cNvPr id="52" name="图片 51" descr="图片1"/>
          <p:cNvPicPr>
            <a:picLocks noChangeAspect="1"/>
          </p:cNvPicPr>
          <p:nvPr/>
        </p:nvPicPr>
        <p:blipFill>
          <a:blip r:embed="rId2"/>
          <a:stretch>
            <a:fillRect/>
          </a:stretch>
        </p:blipFill>
        <p:spPr>
          <a:xfrm>
            <a:off x="10111105" y="240665"/>
            <a:ext cx="1761490" cy="5549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to="" calcmode="lin" valueType="num">
                                      <p:cBhvr>
                                        <p:cTn id="7" dur="750" fill="hold">
                                          <p:stCondLst>
                                            <p:cond delay="0"/>
                                          </p:stCondLst>
                                        </p:cTn>
                                        <p:tgtEl>
                                          <p:spTgt spid="4"/>
                                        </p:tgtEl>
                                        <p:attrNameLst>
                                          <p:attrName>ppt_y</p:attrName>
                                        </p:attrNameLst>
                                      </p:cBhvr>
                                      <p:tavLst>
                                        <p:tav tm="0" fmla="#ppt_y-#ppt_h/2*((1.5-1.5*$)^3-(1.5-1.5*$)^2)*8/9">
                                          <p:val>
                                            <p:fltVal val="0"/>
                                          </p:val>
                                        </p:tav>
                                        <p:tav tm="100000">
                                          <p:val>
                                            <p:fltVal val="1"/>
                                          </p:val>
                                        </p:tav>
                                      </p:tavLst>
                                    </p:anim>
                                    <p:anim to="" calcmode="lin" valueType="num">
                                      <p:cBhvr>
                                        <p:cTn id="8" dur="750" fill="hold">
                                          <p:stCondLst>
                                            <p:cond delay="0"/>
                                          </p:stCondLst>
                                        </p:cTn>
                                        <p:tgtEl>
                                          <p:spTgt spid="4"/>
                                        </p:tgtEl>
                                        <p:attrNameLst>
                                          <p:attrName>ppt_h</p:attrName>
                                        </p:attrNameLst>
                                      </p:cBhvr>
                                      <p:tavLst>
                                        <p:tav tm="0" fmla="#ppt_h-#ppt_h*((1.5-1.5*$)^3-(1.5-1.5*$)^2)">
                                          <p:val>
                                            <p:fltVal val="0"/>
                                          </p:val>
                                        </p:tav>
                                        <p:tav tm="100000">
                                          <p:val>
                                            <p:fltVal val="1"/>
                                          </p:val>
                                        </p:tav>
                                      </p:tavLst>
                                    </p:anim>
                                    <p:animEffect filter="fade">
                                      <p:cBhvr>
                                        <p:cTn id="9" dur="750">
                                          <p:stCondLst>
                                            <p:cond delay="0"/>
                                          </p:stCondLst>
                                        </p:cTn>
                                        <p:tgtEl>
                                          <p:spTgt spid="4"/>
                                        </p:tgtEl>
                                      </p:cBhvr>
                                    </p:animEffect>
                                  </p:childTnLst>
                                </p:cTn>
                              </p:par>
                              <p:par>
                                <p:cTn id="10" presetID="2" presetClass="entr" presetSubtype="8"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640904" y="1771283"/>
            <a:ext cx="10937558" cy="3469884"/>
            <a:chOff x="736" y="1844"/>
            <a:chExt cx="13268" cy="4209"/>
          </a:xfrm>
        </p:grpSpPr>
        <p:sp>
          <p:nvSpPr>
            <p:cNvPr id="5" name="AutoShape 10"/>
            <p:cNvSpPr>
              <a:spLocks noChangeArrowheads="1"/>
            </p:cNvSpPr>
            <p:nvPr/>
          </p:nvSpPr>
          <p:spPr bwMode="auto">
            <a:xfrm rot="16200000">
              <a:off x="6371" y="-2193"/>
              <a:ext cx="1997" cy="13268"/>
            </a:xfrm>
            <a:prstGeom prst="downArrow">
              <a:avLst>
                <a:gd name="adj1" fmla="val 49065"/>
                <a:gd name="adj2" fmla="val 44827"/>
              </a:avLst>
            </a:prstGeom>
            <a:solidFill>
              <a:schemeClr val="bg1">
                <a:lumMod val="75000"/>
              </a:schemeClr>
            </a:solidFill>
            <a:ln>
              <a:noFill/>
            </a:ln>
          </p:spPr>
          <p:txBody>
            <a:bodyPr vert="eaVert" lIns="82810" tIns="41405" rIns="82810" bIns="41405"/>
            <a:lstStyle/>
            <a:p>
              <a:endParaRPr lang="zh-CN" altLang="en-US" sz="1900">
                <a:solidFill>
                  <a:schemeClr val="bg1"/>
                </a:solidFill>
                <a:latin typeface="微软雅黑" panose="020B0503020204020204" charset="-122"/>
                <a:ea typeface="微软雅黑" panose="020B0503020204020204" charset="-122"/>
              </a:endParaRPr>
            </a:p>
          </p:txBody>
        </p:sp>
        <p:grpSp>
          <p:nvGrpSpPr>
            <p:cNvPr id="6" name="组合 5"/>
            <p:cNvGrpSpPr/>
            <p:nvPr/>
          </p:nvGrpSpPr>
          <p:grpSpPr bwMode="auto">
            <a:xfrm>
              <a:off x="4478" y="3541"/>
              <a:ext cx="2426" cy="1899"/>
              <a:chOff x="1214414" y="2904673"/>
              <a:chExt cx="1935848" cy="1512817"/>
            </a:xfrm>
            <a:effectLst>
              <a:outerShdw blurRad="127000" dist="38100" dir="8100000" algn="tr" rotWithShape="0">
                <a:prstClr val="black">
                  <a:alpha val="40000"/>
                </a:prstClr>
              </a:outerShdw>
            </a:effectLst>
          </p:grpSpPr>
          <p:sp>
            <p:nvSpPr>
              <p:cNvPr id="3" name="Oval 8"/>
              <p:cNvSpPr>
                <a:spLocks noChangeArrowheads="1"/>
              </p:cNvSpPr>
              <p:nvPr/>
            </p:nvSpPr>
            <p:spPr bwMode="auto">
              <a:xfrm>
                <a:off x="1414177" y="2904673"/>
                <a:ext cx="1514918" cy="1512817"/>
              </a:xfrm>
              <a:prstGeom prst="ellipse">
                <a:avLst/>
              </a:prstGeom>
              <a:solidFill>
                <a:srgbClr val="7C7C7C"/>
              </a:solidFill>
              <a:ln w="76200">
                <a:solidFill>
                  <a:srgbClr val="FFFFFF"/>
                </a:solidFill>
                <a:round/>
              </a:ln>
            </p:spPr>
            <p:txBody>
              <a:bodyPr/>
              <a:lstStyle/>
              <a:p>
                <a:pPr>
                  <a:defRPr/>
                </a:pPr>
                <a:endParaRPr lang="zh-CN" altLang="en-US" sz="1400">
                  <a:solidFill>
                    <a:schemeClr val="bg1"/>
                  </a:solidFill>
                  <a:latin typeface="微软雅黑" panose="020B0503020204020204" charset="-122"/>
                  <a:ea typeface="微软雅黑" panose="020B0503020204020204" charset="-122"/>
                </a:endParaRPr>
              </a:p>
            </p:txBody>
          </p:sp>
          <p:sp>
            <p:nvSpPr>
              <p:cNvPr id="8" name="Text Box 9"/>
              <p:cNvSpPr txBox="1">
                <a:spLocks noChangeArrowheads="1"/>
              </p:cNvSpPr>
              <p:nvPr/>
            </p:nvSpPr>
            <p:spPr bwMode="auto">
              <a:xfrm>
                <a:off x="1214414" y="3365531"/>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dirty="0">
                    <a:solidFill>
                      <a:schemeClr val="bg1"/>
                    </a:solidFill>
                    <a:latin typeface="微软雅黑" panose="020B0503020204020204" charset="-122"/>
                    <a:ea typeface="微软雅黑" panose="020B0503020204020204" charset="-122"/>
                  </a:rPr>
                  <a:t>点击添加</a:t>
                </a:r>
                <a:endParaRPr lang="en-US" altLang="zh-CN" sz="1600" b="1" dirty="0">
                  <a:solidFill>
                    <a:schemeClr val="bg1"/>
                  </a:solidFill>
                  <a:latin typeface="微软雅黑" panose="020B0503020204020204" charset="-122"/>
                  <a:ea typeface="微软雅黑" panose="020B0503020204020204" charset="-122"/>
                </a:endParaRPr>
              </a:p>
              <a:p>
                <a:pPr algn="ctr" eaLnBrk="1" hangingPunct="1"/>
                <a:r>
                  <a:rPr lang="zh-CN" altLang="en-US" sz="1600" b="1" dirty="0">
                    <a:solidFill>
                      <a:schemeClr val="bg1"/>
                    </a:solidFill>
                    <a:latin typeface="微软雅黑" panose="020B0503020204020204" charset="-122"/>
                    <a:ea typeface="微软雅黑" panose="020B0503020204020204" charset="-122"/>
                  </a:rPr>
                  <a:t>文本内容</a:t>
                </a:r>
                <a:endParaRPr lang="zh-CN" altLang="en-US" sz="1600" b="1" dirty="0">
                  <a:solidFill>
                    <a:schemeClr val="bg1"/>
                  </a:solidFill>
                  <a:latin typeface="微软雅黑" panose="020B0503020204020204" charset="-122"/>
                  <a:ea typeface="微软雅黑" panose="020B0503020204020204" charset="-122"/>
                </a:endParaRPr>
              </a:p>
            </p:txBody>
          </p:sp>
        </p:grpSp>
        <p:grpSp>
          <p:nvGrpSpPr>
            <p:cNvPr id="9" name="组合 8"/>
            <p:cNvGrpSpPr/>
            <p:nvPr/>
          </p:nvGrpSpPr>
          <p:grpSpPr bwMode="auto">
            <a:xfrm>
              <a:off x="7303" y="3541"/>
              <a:ext cx="2426" cy="1899"/>
              <a:chOff x="1214414" y="2904671"/>
              <a:chExt cx="1935848" cy="1512816"/>
            </a:xfrm>
            <a:effectLst>
              <a:outerShdw blurRad="127000" dist="38100" dir="8100000" algn="tr" rotWithShape="0">
                <a:prstClr val="black">
                  <a:alpha val="40000"/>
                </a:prstClr>
              </a:outerShdw>
            </a:effectLst>
          </p:grpSpPr>
          <p:sp>
            <p:nvSpPr>
              <p:cNvPr id="10" name="Oval 8"/>
              <p:cNvSpPr>
                <a:spLocks noChangeArrowheads="1"/>
              </p:cNvSpPr>
              <p:nvPr/>
            </p:nvSpPr>
            <p:spPr bwMode="auto">
              <a:xfrm>
                <a:off x="1414180" y="2904671"/>
                <a:ext cx="1514919" cy="1512816"/>
              </a:xfrm>
              <a:prstGeom prst="ellipse">
                <a:avLst/>
              </a:prstGeom>
              <a:solidFill>
                <a:srgbClr val="C00000"/>
              </a:solidFill>
              <a:ln w="76200">
                <a:solidFill>
                  <a:srgbClr val="FFFFFF"/>
                </a:solidFill>
                <a:round/>
              </a:ln>
            </p:spPr>
            <p:txBody>
              <a:bodyPr/>
              <a:lstStyle/>
              <a:p>
                <a:pPr>
                  <a:defRPr/>
                </a:pPr>
                <a:endParaRPr lang="zh-CN" altLang="en-US" sz="1400">
                  <a:solidFill>
                    <a:schemeClr val="bg1"/>
                  </a:solidFill>
                  <a:latin typeface="微软雅黑" panose="020B0503020204020204" charset="-122"/>
                  <a:ea typeface="微软雅黑" panose="020B0503020204020204" charset="-122"/>
                </a:endParaRPr>
              </a:p>
            </p:txBody>
          </p:sp>
          <p:sp>
            <p:nvSpPr>
              <p:cNvPr id="4" name="Text Box 9"/>
              <p:cNvSpPr txBox="1">
                <a:spLocks noChangeArrowheads="1"/>
              </p:cNvSpPr>
              <p:nvPr/>
            </p:nvSpPr>
            <p:spPr bwMode="auto">
              <a:xfrm>
                <a:off x="1214414" y="3365532"/>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dirty="0">
                    <a:solidFill>
                      <a:schemeClr val="bg1"/>
                    </a:solidFill>
                    <a:latin typeface="微软雅黑" panose="020B0503020204020204" charset="-122"/>
                    <a:ea typeface="微软雅黑" panose="020B0503020204020204" charset="-122"/>
                  </a:rPr>
                  <a:t>点击添加</a:t>
                </a:r>
                <a:endParaRPr lang="en-US" altLang="zh-CN" sz="1600" b="1" dirty="0">
                  <a:solidFill>
                    <a:schemeClr val="bg1"/>
                  </a:solidFill>
                  <a:latin typeface="微软雅黑" panose="020B0503020204020204" charset="-122"/>
                  <a:ea typeface="微软雅黑" panose="020B0503020204020204" charset="-122"/>
                </a:endParaRPr>
              </a:p>
              <a:p>
                <a:pPr algn="ctr" eaLnBrk="1" hangingPunct="1"/>
                <a:r>
                  <a:rPr lang="zh-CN" altLang="en-US" sz="1600" b="1" dirty="0">
                    <a:solidFill>
                      <a:schemeClr val="bg1"/>
                    </a:solidFill>
                    <a:latin typeface="微软雅黑" panose="020B0503020204020204" charset="-122"/>
                    <a:ea typeface="微软雅黑" panose="020B0503020204020204" charset="-122"/>
                  </a:rPr>
                  <a:t>文本内容</a:t>
                </a:r>
                <a:endParaRPr lang="zh-CN" altLang="en-US" sz="1600" b="1" dirty="0">
                  <a:solidFill>
                    <a:schemeClr val="bg1"/>
                  </a:solidFill>
                  <a:latin typeface="微软雅黑" panose="020B0503020204020204" charset="-122"/>
                  <a:ea typeface="微软雅黑" panose="020B0503020204020204" charset="-122"/>
                </a:endParaRPr>
              </a:p>
            </p:txBody>
          </p:sp>
        </p:grpSp>
        <p:grpSp>
          <p:nvGrpSpPr>
            <p:cNvPr id="15" name="组合 14"/>
            <p:cNvGrpSpPr/>
            <p:nvPr/>
          </p:nvGrpSpPr>
          <p:grpSpPr bwMode="auto">
            <a:xfrm>
              <a:off x="10124" y="3541"/>
              <a:ext cx="2426" cy="1899"/>
              <a:chOff x="1214414" y="2904673"/>
              <a:chExt cx="1935848" cy="1512817"/>
            </a:xfrm>
            <a:effectLst>
              <a:outerShdw blurRad="127000" dist="38100" dir="8100000" algn="tr" rotWithShape="0">
                <a:prstClr val="black">
                  <a:alpha val="40000"/>
                </a:prstClr>
              </a:outerShdw>
            </a:effectLst>
          </p:grpSpPr>
          <p:sp>
            <p:nvSpPr>
              <p:cNvPr id="16" name="Oval 8"/>
              <p:cNvSpPr>
                <a:spLocks noChangeArrowheads="1"/>
              </p:cNvSpPr>
              <p:nvPr/>
            </p:nvSpPr>
            <p:spPr bwMode="auto">
              <a:xfrm>
                <a:off x="1414179" y="2904673"/>
                <a:ext cx="1514920" cy="1512817"/>
              </a:xfrm>
              <a:prstGeom prst="ellipse">
                <a:avLst/>
              </a:prstGeom>
              <a:solidFill>
                <a:srgbClr val="7C7C7C"/>
              </a:solidFill>
              <a:ln w="76200">
                <a:solidFill>
                  <a:srgbClr val="FFFFFF"/>
                </a:solidFill>
                <a:round/>
              </a:ln>
            </p:spPr>
            <p:txBody>
              <a:bodyPr/>
              <a:lstStyle/>
              <a:p>
                <a:pPr>
                  <a:defRPr/>
                </a:pPr>
                <a:endParaRPr lang="zh-CN" altLang="en-US" sz="1400">
                  <a:solidFill>
                    <a:schemeClr val="bg1"/>
                  </a:solidFill>
                  <a:latin typeface="微软雅黑" panose="020B0503020204020204" charset="-122"/>
                  <a:ea typeface="微软雅黑" panose="020B0503020204020204" charset="-122"/>
                </a:endParaRPr>
              </a:p>
            </p:txBody>
          </p:sp>
          <p:sp>
            <p:nvSpPr>
              <p:cNvPr id="17" name="Text Box 9"/>
              <p:cNvSpPr txBox="1">
                <a:spLocks noChangeArrowheads="1"/>
              </p:cNvSpPr>
              <p:nvPr/>
            </p:nvSpPr>
            <p:spPr bwMode="auto">
              <a:xfrm>
                <a:off x="1214414" y="3365530"/>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dirty="0">
                    <a:solidFill>
                      <a:schemeClr val="bg1"/>
                    </a:solidFill>
                    <a:latin typeface="微软雅黑" panose="020B0503020204020204" charset="-122"/>
                    <a:ea typeface="微软雅黑" panose="020B0503020204020204" charset="-122"/>
                  </a:rPr>
                  <a:t>点击添加</a:t>
                </a:r>
                <a:endParaRPr lang="en-US" altLang="zh-CN" sz="1600" b="1" dirty="0">
                  <a:solidFill>
                    <a:schemeClr val="bg1"/>
                  </a:solidFill>
                  <a:latin typeface="微软雅黑" panose="020B0503020204020204" charset="-122"/>
                  <a:ea typeface="微软雅黑" panose="020B0503020204020204" charset="-122"/>
                </a:endParaRPr>
              </a:p>
              <a:p>
                <a:pPr algn="ctr" eaLnBrk="1" hangingPunct="1"/>
                <a:r>
                  <a:rPr lang="zh-CN" altLang="en-US" sz="1600" b="1" dirty="0">
                    <a:solidFill>
                      <a:schemeClr val="bg1"/>
                    </a:solidFill>
                    <a:latin typeface="微软雅黑" panose="020B0503020204020204" charset="-122"/>
                    <a:ea typeface="微软雅黑" panose="020B0503020204020204" charset="-122"/>
                  </a:rPr>
                  <a:t>文本内容</a:t>
                </a:r>
                <a:endParaRPr lang="zh-CN" altLang="en-US" sz="1600" b="1" dirty="0">
                  <a:solidFill>
                    <a:schemeClr val="bg1"/>
                  </a:solidFill>
                  <a:latin typeface="微软雅黑" panose="020B0503020204020204" charset="-122"/>
                  <a:ea typeface="微软雅黑" panose="020B0503020204020204" charset="-122"/>
                </a:endParaRPr>
              </a:p>
            </p:txBody>
          </p:sp>
        </p:grpSp>
        <p:grpSp>
          <p:nvGrpSpPr>
            <p:cNvPr id="18" name="组合 40"/>
            <p:cNvGrpSpPr/>
            <p:nvPr/>
          </p:nvGrpSpPr>
          <p:grpSpPr bwMode="auto">
            <a:xfrm>
              <a:off x="1643" y="3541"/>
              <a:ext cx="2426" cy="1899"/>
              <a:chOff x="1214414" y="2904671"/>
              <a:chExt cx="1935848" cy="1512816"/>
            </a:xfrm>
          </p:grpSpPr>
          <p:sp>
            <p:nvSpPr>
              <p:cNvPr id="19" name="Oval 8"/>
              <p:cNvSpPr>
                <a:spLocks noChangeArrowheads="1"/>
              </p:cNvSpPr>
              <p:nvPr/>
            </p:nvSpPr>
            <p:spPr bwMode="auto">
              <a:xfrm>
                <a:off x="1415152" y="2904671"/>
                <a:ext cx="1514918" cy="1512816"/>
              </a:xfrm>
              <a:prstGeom prst="ellipse">
                <a:avLst/>
              </a:prstGeom>
              <a:solidFill>
                <a:srgbClr val="C00000"/>
              </a:solidFill>
              <a:ln w="76200">
                <a:solidFill>
                  <a:srgbClr val="FFFFFF"/>
                </a:solidFill>
                <a:round/>
              </a:ln>
              <a:effectLst>
                <a:outerShdw blurRad="127000" dist="38100" dir="8100000" algn="tr" rotWithShape="0">
                  <a:prstClr val="black">
                    <a:alpha val="40000"/>
                  </a:prstClr>
                </a:outerShdw>
              </a:effectLst>
            </p:spPr>
            <p:txBody>
              <a:bodyPr/>
              <a:lstStyle/>
              <a:p>
                <a:endParaRPr lang="zh-CN" altLang="en-US" sz="1400">
                  <a:solidFill>
                    <a:schemeClr val="bg1"/>
                  </a:solidFill>
                  <a:latin typeface="微软雅黑" panose="020B0503020204020204" charset="-122"/>
                  <a:ea typeface="微软雅黑" panose="020B0503020204020204" charset="-122"/>
                </a:endParaRPr>
              </a:p>
            </p:txBody>
          </p:sp>
          <p:sp>
            <p:nvSpPr>
              <p:cNvPr id="20" name="Text Box 9"/>
              <p:cNvSpPr txBox="1">
                <a:spLocks noChangeArrowheads="1"/>
              </p:cNvSpPr>
              <p:nvPr/>
            </p:nvSpPr>
            <p:spPr bwMode="auto">
              <a:xfrm>
                <a:off x="1214414" y="336553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dirty="0" smtClean="0">
                    <a:solidFill>
                      <a:schemeClr val="bg1"/>
                    </a:solidFill>
                    <a:latin typeface="微软雅黑" panose="020B0503020204020204" charset="-122"/>
                    <a:ea typeface="微软雅黑" panose="020B0503020204020204" charset="-122"/>
                  </a:rPr>
                  <a:t>点击添加</a:t>
                </a:r>
                <a:endParaRPr lang="en-US" altLang="zh-CN" sz="1600" b="1" dirty="0" smtClean="0">
                  <a:solidFill>
                    <a:schemeClr val="bg1"/>
                  </a:solidFill>
                  <a:latin typeface="微软雅黑" panose="020B0503020204020204" charset="-122"/>
                  <a:ea typeface="微软雅黑" panose="020B0503020204020204" charset="-122"/>
                </a:endParaRPr>
              </a:p>
              <a:p>
                <a:pPr algn="ctr" eaLnBrk="1" hangingPunct="1"/>
                <a:r>
                  <a:rPr lang="zh-CN" altLang="en-US" sz="1600" b="1" dirty="0" smtClean="0">
                    <a:solidFill>
                      <a:schemeClr val="bg1"/>
                    </a:solidFill>
                    <a:latin typeface="微软雅黑" panose="020B0503020204020204" charset="-122"/>
                    <a:ea typeface="微软雅黑" panose="020B0503020204020204" charset="-122"/>
                  </a:rPr>
                  <a:t>文本内容</a:t>
                </a:r>
                <a:endParaRPr lang="zh-CN" altLang="en-US" sz="1600" b="1" dirty="0" smtClean="0">
                  <a:solidFill>
                    <a:schemeClr val="bg1"/>
                  </a:solidFill>
                  <a:latin typeface="微软雅黑" panose="020B0503020204020204" charset="-122"/>
                  <a:ea typeface="微软雅黑" panose="020B0503020204020204" charset="-122"/>
                </a:endParaRPr>
              </a:p>
            </p:txBody>
          </p:sp>
        </p:grpSp>
        <p:sp>
          <p:nvSpPr>
            <p:cNvPr id="21" name="矩形标注 20"/>
            <p:cNvSpPr/>
            <p:nvPr/>
          </p:nvSpPr>
          <p:spPr>
            <a:xfrm>
              <a:off x="4951" y="5988"/>
              <a:ext cx="2107" cy="65"/>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latin typeface="微软雅黑" panose="020B0503020204020204" charset="-122"/>
                <a:ea typeface="微软雅黑" panose="020B0503020204020204" charset="-122"/>
              </a:endParaRPr>
            </a:p>
          </p:txBody>
        </p:sp>
        <p:sp>
          <p:nvSpPr>
            <p:cNvPr id="23" name="矩形标注 22"/>
            <p:cNvSpPr/>
            <p:nvPr/>
          </p:nvSpPr>
          <p:spPr>
            <a:xfrm>
              <a:off x="2077" y="2898"/>
              <a:ext cx="2260" cy="92"/>
            </a:xfrm>
            <a:prstGeom prst="wedgeRectCallout">
              <a:avLst>
                <a:gd name="adj1" fmla="val -23398"/>
                <a:gd name="adj2" fmla="val 403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latin typeface="微软雅黑" panose="020B0503020204020204" charset="-122"/>
                <a:ea typeface="微软雅黑" panose="020B0503020204020204" charset="-122"/>
              </a:endParaRPr>
            </a:p>
          </p:txBody>
        </p:sp>
        <p:sp>
          <p:nvSpPr>
            <p:cNvPr id="25" name="Rectangle 28"/>
            <p:cNvSpPr>
              <a:spLocks noChangeArrowheads="1"/>
            </p:cNvSpPr>
            <p:nvPr/>
          </p:nvSpPr>
          <p:spPr bwMode="auto">
            <a:xfrm>
              <a:off x="1490" y="1844"/>
              <a:ext cx="3257" cy="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zh-CN" altLang="en-US" sz="1400">
                <a:solidFill>
                  <a:srgbClr val="404040"/>
                </a:solidFill>
                <a:latin typeface="微软雅黑" panose="020B0503020204020204" charset="-122"/>
                <a:ea typeface="微软雅黑" panose="020B0503020204020204" charset="-122"/>
                <a:sym typeface="+mn-ea"/>
              </a:endParaRPr>
            </a:p>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26" name="矩形标注 25"/>
            <p:cNvSpPr/>
            <p:nvPr/>
          </p:nvSpPr>
          <p:spPr>
            <a:xfrm>
              <a:off x="7662" y="2898"/>
              <a:ext cx="2260" cy="92"/>
            </a:xfrm>
            <a:prstGeom prst="wedgeRectCallout">
              <a:avLst>
                <a:gd name="adj1" fmla="val -23398"/>
                <a:gd name="adj2" fmla="val 403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latin typeface="微软雅黑" panose="020B0503020204020204" charset="-122"/>
                <a:ea typeface="微软雅黑" panose="020B0503020204020204" charset="-122"/>
              </a:endParaRPr>
            </a:p>
          </p:txBody>
        </p:sp>
        <p:sp>
          <p:nvSpPr>
            <p:cNvPr id="28" name="矩形标注 27"/>
            <p:cNvSpPr/>
            <p:nvPr/>
          </p:nvSpPr>
          <p:spPr>
            <a:xfrm>
              <a:off x="10649" y="5988"/>
              <a:ext cx="2107" cy="65"/>
            </a:xfrm>
            <a:prstGeom prst="wedgeRectCallout">
              <a:avLst>
                <a:gd name="adj1" fmla="val -17526"/>
                <a:gd name="adj2" fmla="val -50946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latin typeface="微软雅黑" panose="020B0503020204020204" charset="-122"/>
                <a:ea typeface="微软雅黑" panose="020B0503020204020204" charset="-122"/>
              </a:endParaRPr>
            </a:p>
          </p:txBody>
        </p:sp>
        <p:sp>
          <p:nvSpPr>
            <p:cNvPr id="7" name="Rectangle 28"/>
            <p:cNvSpPr>
              <a:spLocks noChangeArrowheads="1"/>
            </p:cNvSpPr>
            <p:nvPr/>
          </p:nvSpPr>
          <p:spPr bwMode="auto">
            <a:xfrm>
              <a:off x="7083" y="1845"/>
              <a:ext cx="3257" cy="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zh-CN" altLang="en-US" sz="1400">
                <a:solidFill>
                  <a:srgbClr val="404040"/>
                </a:solidFill>
                <a:latin typeface="微软雅黑" panose="020B0503020204020204" charset="-122"/>
                <a:ea typeface="微软雅黑" panose="020B0503020204020204" charset="-122"/>
                <a:sym typeface="+mn-ea"/>
              </a:endParaRPr>
            </a:p>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grpSp>
      <p:sp>
        <p:nvSpPr>
          <p:cNvPr id="11" name="Rectangle 28"/>
          <p:cNvSpPr>
            <a:spLocks noChangeArrowheads="1"/>
          </p:cNvSpPr>
          <p:nvPr/>
        </p:nvSpPr>
        <p:spPr bwMode="auto">
          <a:xfrm>
            <a:off x="3609429" y="5454283"/>
            <a:ext cx="2684928" cy="727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zh-CN" altLang="en-US" sz="1400">
              <a:solidFill>
                <a:srgbClr val="404040"/>
              </a:solidFill>
              <a:latin typeface="微软雅黑" panose="020B0503020204020204" charset="-122"/>
              <a:ea typeface="微软雅黑" panose="020B0503020204020204" charset="-122"/>
              <a:sym typeface="+mn-ea"/>
            </a:endParaRPr>
          </a:p>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12" name="Rectangle 28"/>
          <p:cNvSpPr>
            <a:spLocks noChangeArrowheads="1"/>
          </p:cNvSpPr>
          <p:nvPr/>
        </p:nvSpPr>
        <p:spPr bwMode="auto">
          <a:xfrm>
            <a:off x="8338274" y="5454283"/>
            <a:ext cx="2684928" cy="727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zh-CN" altLang="en-US" sz="1400">
              <a:solidFill>
                <a:srgbClr val="404040"/>
              </a:solidFill>
              <a:latin typeface="微软雅黑" panose="020B0503020204020204" charset="-122"/>
              <a:ea typeface="微软雅黑" panose="020B0503020204020204" charset="-122"/>
              <a:sym typeface="+mn-ea"/>
            </a:endParaRPr>
          </a:p>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a:p>
            <a:pPr marL="0" marR="0" indent="0" algn="dist" defTabSz="914400" rtl="0" fontAlgn="auto" latinLnBrk="0" hangingPunct="0">
              <a:lnSpc>
                <a:spcPct val="10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grpSp>
        <p:nvGrpSpPr>
          <p:cNvPr id="76" name="组合 75"/>
          <p:cNvGrpSpPr/>
          <p:nvPr/>
        </p:nvGrpSpPr>
        <p:grpSpPr>
          <a:xfrm>
            <a:off x="0" y="340995"/>
            <a:ext cx="4486275" cy="474980"/>
            <a:chOff x="0" y="493"/>
            <a:chExt cx="7065" cy="748"/>
          </a:xfrm>
        </p:grpSpPr>
        <p:sp>
          <p:nvSpPr>
            <p:cNvPr id="34"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charset="-122"/>
                <a:ea typeface="微软雅黑" panose="020B0503020204020204" charset="-122"/>
              </a:endParaRPr>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charset="-122"/>
                <a:ea typeface="微软雅黑" panose="020B0503020204020204" charset="-122"/>
              </a:endParaRPr>
            </a:p>
          </p:txBody>
        </p:sp>
        <p:grpSp>
          <p:nvGrpSpPr>
            <p:cNvPr id="35" name="组合 34"/>
            <p:cNvGrpSpPr/>
            <p:nvPr/>
          </p:nvGrpSpPr>
          <p:grpSpPr>
            <a:xfrm rot="0">
              <a:off x="0" y="611"/>
              <a:ext cx="669" cy="560"/>
              <a:chOff x="469900" y="728859"/>
              <a:chExt cx="424561" cy="355906"/>
            </a:xfrm>
          </p:grpSpPr>
          <p:sp>
            <p:nvSpPr>
              <p:cNvPr id="36" name="椭圆 3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37" name="椭圆 3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38" name="椭圆 3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39" name="椭圆 3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40"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4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4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43"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02</a:t>
              </a:r>
              <a:endParaRPr kumimoji="0" lang="en-US" altLang="zh-CN"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66010" y="1942465"/>
            <a:ext cx="7734935" cy="4129405"/>
            <a:chOff x="4177" y="1918"/>
            <a:chExt cx="12181" cy="6503"/>
          </a:xfrm>
        </p:grpSpPr>
        <p:sp>
          <p:nvSpPr>
            <p:cNvPr id="24" name="AutoShape 5"/>
            <p:cNvSpPr>
              <a:spLocks noChangeArrowheads="1"/>
            </p:cNvSpPr>
            <p:nvPr>
              <p:custDataLst>
                <p:tags r:id="rId1"/>
              </p:custDataLst>
            </p:nvPr>
          </p:nvSpPr>
          <p:spPr bwMode="auto">
            <a:xfrm>
              <a:off x="4177" y="2379"/>
              <a:ext cx="5310" cy="6042"/>
            </a:xfrm>
            <a:prstGeom prst="roundRect">
              <a:avLst>
                <a:gd name="adj" fmla="val 4690"/>
              </a:avLst>
            </a:prstGeom>
            <a:gradFill>
              <a:gsLst>
                <a:gs pos="42000">
                  <a:srgbClr val="F0F0F0"/>
                </a:gs>
                <a:gs pos="0">
                  <a:schemeClr val="bg1"/>
                </a:gs>
                <a:gs pos="100000">
                  <a:schemeClr val="bg1">
                    <a:lumMod val="85000"/>
                  </a:schemeClr>
                </a:gs>
                <a:gs pos="0">
                  <a:schemeClr val="bg1"/>
                </a:gs>
              </a:gsLst>
              <a:lin ang="18900000" scaled="0"/>
            </a:gradFill>
            <a:ln w="28575">
              <a:solidFill>
                <a:schemeClr val="bg1"/>
              </a:solidFill>
              <a:round/>
            </a:ln>
            <a:effectLst>
              <a:outerShdw blurRad="406400" sx="105000" sy="105000" algn="ctr" rotWithShape="0">
                <a:prstClr val="black">
                  <a:alpha val="33000"/>
                </a:prst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latin typeface="微软雅黑" panose="020B0503020204020204" charset="-122"/>
                <a:ea typeface="微软雅黑" panose="020B0503020204020204" charset="-122"/>
              </a:endParaRPr>
            </a:p>
          </p:txBody>
        </p:sp>
        <p:grpSp>
          <p:nvGrpSpPr>
            <p:cNvPr id="17" name="组合 16"/>
            <p:cNvGrpSpPr/>
            <p:nvPr/>
          </p:nvGrpSpPr>
          <p:grpSpPr>
            <a:xfrm>
              <a:off x="4929" y="1918"/>
              <a:ext cx="3969" cy="1135"/>
              <a:chOff x="569" y="2064"/>
              <a:chExt cx="6386" cy="1221"/>
            </a:xfrm>
          </p:grpSpPr>
          <p:cxnSp>
            <p:nvCxnSpPr>
              <p:cNvPr id="3" name="直接连接符 2"/>
              <p:cNvCxnSpPr/>
              <p:nvPr/>
            </p:nvCxnSpPr>
            <p:spPr>
              <a:xfrm>
                <a:off x="6715" y="2759"/>
                <a:ext cx="0" cy="0"/>
              </a:xfrm>
              <a:prstGeom prst="line">
                <a:avLst/>
              </a:prstGeom>
            </p:spPr>
            <p:style>
              <a:lnRef idx="1">
                <a:schemeClr val="dk1"/>
              </a:lnRef>
              <a:fillRef idx="0">
                <a:schemeClr val="dk1"/>
              </a:fillRef>
              <a:effectRef idx="0">
                <a:schemeClr val="dk1"/>
              </a:effectRef>
              <a:fontRef idx="minor">
                <a:schemeClr val="tx1"/>
              </a:fontRef>
            </p:style>
          </p:cxnSp>
          <p:grpSp>
            <p:nvGrpSpPr>
              <p:cNvPr id="15" name="组合 14"/>
              <p:cNvGrpSpPr/>
              <p:nvPr/>
            </p:nvGrpSpPr>
            <p:grpSpPr>
              <a:xfrm rot="5400000">
                <a:off x="3151" y="-518"/>
                <a:ext cx="1221" cy="6386"/>
                <a:chOff x="4013612" y="985436"/>
                <a:chExt cx="1443428" cy="3314468"/>
              </a:xfrm>
            </p:grpSpPr>
            <p:sp>
              <p:nvSpPr>
                <p:cNvPr id="16" name="圆角矩形 15"/>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2" name="圆角矩形 21"/>
                <p:cNvSpPr/>
                <p:nvPr/>
              </p:nvSpPr>
              <p:spPr>
                <a:xfrm rot="5400000">
                  <a:off x="3111033" y="1966505"/>
                  <a:ext cx="3251129" cy="1352701"/>
                </a:xfrm>
                <a:prstGeom prst="roundRect">
                  <a:avLst>
                    <a:gd name="adj" fmla="val 50000"/>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grpSp>
        <p:sp>
          <p:nvSpPr>
            <p:cNvPr id="28" name="文本框 27"/>
            <p:cNvSpPr txBox="1"/>
            <p:nvPr>
              <p:custDataLst>
                <p:tags r:id="rId2"/>
              </p:custDataLst>
            </p:nvPr>
          </p:nvSpPr>
          <p:spPr>
            <a:xfrm>
              <a:off x="5103" y="2055"/>
              <a:ext cx="3645" cy="812"/>
            </a:xfrm>
            <a:prstGeom prst="rect">
              <a:avLst/>
            </a:prstGeom>
            <a:noFill/>
          </p:spPr>
          <p:txBody>
            <a:bodyPr wrap="square" rtlCol="0" anchor="ctr" anchorCtr="0">
              <a:noAutofit/>
            </a:bodyPr>
            <a:lstStyle/>
            <a:p>
              <a:pPr marL="0" indent="0" algn="ctr">
                <a:lnSpc>
                  <a:spcPct val="120000"/>
                </a:lnSpc>
                <a:spcBef>
                  <a:spcPts val="0"/>
                </a:spcBef>
                <a:spcAft>
                  <a:spcPts val="0"/>
                </a:spcAft>
                <a:buSzPct val="100000"/>
              </a:pPr>
              <a:r>
                <a:rPr lang="zh-CN" altLang="en-US" sz="2400" b="1" spc="300">
                  <a:solidFill>
                    <a:srgbClr val="FFFFFF"/>
                  </a:solidFill>
                  <a:latin typeface="微软雅黑" panose="020B0503020204020204" charset="-122"/>
                  <a:ea typeface="微软雅黑" panose="020B0503020204020204" charset="-122"/>
                </a:rPr>
                <a:t>添加标题文字</a:t>
              </a:r>
              <a:endParaRPr lang="zh-CN" altLang="en-US" sz="2400" b="1" spc="300">
                <a:solidFill>
                  <a:srgbClr val="FFFFFF"/>
                </a:solidFill>
                <a:latin typeface="微软雅黑" panose="020B0503020204020204" charset="-122"/>
                <a:ea typeface="微软雅黑" panose="020B0503020204020204" charset="-122"/>
              </a:endParaRPr>
            </a:p>
          </p:txBody>
        </p:sp>
        <p:sp>
          <p:nvSpPr>
            <p:cNvPr id="8" name="AutoShape 5"/>
            <p:cNvSpPr>
              <a:spLocks noChangeArrowheads="1"/>
            </p:cNvSpPr>
            <p:nvPr>
              <p:custDataLst>
                <p:tags r:id="rId3"/>
              </p:custDataLst>
            </p:nvPr>
          </p:nvSpPr>
          <p:spPr bwMode="auto">
            <a:xfrm>
              <a:off x="11048" y="2379"/>
              <a:ext cx="5310" cy="6042"/>
            </a:xfrm>
            <a:prstGeom prst="roundRect">
              <a:avLst>
                <a:gd name="adj" fmla="val 4690"/>
              </a:avLst>
            </a:prstGeom>
            <a:gradFill>
              <a:gsLst>
                <a:gs pos="42000">
                  <a:srgbClr val="F0F0F0"/>
                </a:gs>
                <a:gs pos="0">
                  <a:schemeClr val="bg1"/>
                </a:gs>
                <a:gs pos="100000">
                  <a:schemeClr val="bg1">
                    <a:lumMod val="85000"/>
                  </a:schemeClr>
                </a:gs>
                <a:gs pos="0">
                  <a:schemeClr val="bg1"/>
                </a:gs>
              </a:gsLst>
              <a:lin ang="18900000" scaled="0"/>
            </a:gradFill>
            <a:ln w="28575">
              <a:solidFill>
                <a:schemeClr val="bg1"/>
              </a:solidFill>
              <a:round/>
            </a:ln>
            <a:effectLst>
              <a:outerShdw blurRad="203200" sx="105000" sy="105000" algn="ctr" rotWithShape="0">
                <a:prstClr val="black">
                  <a:alpha val="21000"/>
                </a:prst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latin typeface="微软雅黑" panose="020B0503020204020204" charset="-122"/>
                <a:ea typeface="微软雅黑" panose="020B0503020204020204" charset="-122"/>
              </a:endParaRPr>
            </a:p>
          </p:txBody>
        </p:sp>
        <p:sp>
          <p:nvSpPr>
            <p:cNvPr id="23" name="圆角矩形 22"/>
            <p:cNvSpPr/>
            <p:nvPr/>
          </p:nvSpPr>
          <p:spPr>
            <a:xfrm rot="10800000" flipV="1">
              <a:off x="11708" y="1955"/>
              <a:ext cx="3969" cy="1134"/>
            </a:xfrm>
            <a:prstGeom prst="roundRect">
              <a:avLst>
                <a:gd name="adj" fmla="val 50000"/>
              </a:avLst>
            </a:prstGeom>
            <a:solidFill>
              <a:srgbClr val="7C7C7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9" name="文本框 8"/>
            <p:cNvSpPr txBox="1"/>
            <p:nvPr>
              <p:custDataLst>
                <p:tags r:id="rId4"/>
              </p:custDataLst>
            </p:nvPr>
          </p:nvSpPr>
          <p:spPr>
            <a:xfrm>
              <a:off x="11863" y="2075"/>
              <a:ext cx="3645" cy="812"/>
            </a:xfrm>
            <a:prstGeom prst="rect">
              <a:avLst/>
            </a:prstGeom>
            <a:noFill/>
          </p:spPr>
          <p:txBody>
            <a:bodyPr wrap="square" rtlCol="0" anchor="ctr" anchorCtr="0">
              <a:noAutofit/>
            </a:bodyPr>
            <a:p>
              <a:pPr marL="0" indent="0" algn="ctr">
                <a:lnSpc>
                  <a:spcPct val="120000"/>
                </a:lnSpc>
                <a:spcBef>
                  <a:spcPts val="0"/>
                </a:spcBef>
                <a:spcAft>
                  <a:spcPts val="0"/>
                </a:spcAft>
                <a:buSzPct val="100000"/>
              </a:pPr>
              <a:r>
                <a:rPr lang="zh-CN" altLang="en-US" sz="2400" b="1" spc="300">
                  <a:solidFill>
                    <a:srgbClr val="FFFFFF"/>
                  </a:solidFill>
                  <a:latin typeface="微软雅黑" panose="020B0503020204020204" charset="-122"/>
                  <a:ea typeface="微软雅黑" panose="020B0503020204020204" charset="-122"/>
                </a:rPr>
                <a:t>添加标题文字</a:t>
              </a:r>
              <a:endParaRPr lang="zh-CN" altLang="en-US" sz="2400" b="1" spc="300">
                <a:solidFill>
                  <a:srgbClr val="FFFFFF"/>
                </a:solidFill>
                <a:latin typeface="微软雅黑" panose="020B0503020204020204" charset="-122"/>
                <a:ea typeface="微软雅黑" panose="020B0503020204020204" charset="-122"/>
              </a:endParaRPr>
            </a:p>
          </p:txBody>
        </p:sp>
      </p:grpSp>
      <p:sp>
        <p:nvSpPr>
          <p:cNvPr id="139" name="矩形 47"/>
          <p:cNvSpPr>
            <a:spLocks noChangeArrowheads="1"/>
          </p:cNvSpPr>
          <p:nvPr/>
        </p:nvSpPr>
        <p:spPr bwMode="auto">
          <a:xfrm>
            <a:off x="2854960" y="2879725"/>
            <a:ext cx="2698750" cy="264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sp>
        <p:nvSpPr>
          <p:cNvPr id="4" name="矩形 47"/>
          <p:cNvSpPr>
            <a:spLocks noChangeArrowheads="1"/>
          </p:cNvSpPr>
          <p:nvPr/>
        </p:nvSpPr>
        <p:spPr bwMode="auto">
          <a:xfrm>
            <a:off x="7211060" y="2879725"/>
            <a:ext cx="2698750" cy="264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5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grpSp>
        <p:nvGrpSpPr>
          <p:cNvPr id="76" name="组合 75"/>
          <p:cNvGrpSpPr/>
          <p:nvPr/>
        </p:nvGrpSpPr>
        <p:grpSpPr>
          <a:xfrm>
            <a:off x="0" y="340995"/>
            <a:ext cx="4486275" cy="474980"/>
            <a:chOff x="0" y="493"/>
            <a:chExt cx="7065" cy="748"/>
          </a:xfrm>
        </p:grpSpPr>
        <p:sp>
          <p:nvSpPr>
            <p:cNvPr id="13"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14" name="组合 13"/>
            <p:cNvGrpSpPr/>
            <p:nvPr/>
          </p:nvGrpSpPr>
          <p:grpSpPr>
            <a:xfrm rot="0">
              <a:off x="0" y="611"/>
              <a:ext cx="669" cy="560"/>
              <a:chOff x="469900" y="728859"/>
              <a:chExt cx="424561" cy="355906"/>
            </a:xfrm>
          </p:grpSpPr>
          <p:sp>
            <p:nvSpPr>
              <p:cNvPr id="18" name="椭圆 17"/>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 name="椭圆 20"/>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5" name="椭圆 24"/>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6" name="椭圆 25"/>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7"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6"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02</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5"/>
          <a:stretch>
            <a:fillRect/>
          </a:stretch>
        </p:blipFill>
        <p:spPr>
          <a:xfrm>
            <a:off x="10111105" y="240665"/>
            <a:ext cx="1761490" cy="55499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5"/>
          <p:cNvSpPr>
            <a:spLocks noChangeArrowheads="1"/>
          </p:cNvSpPr>
          <p:nvPr>
            <p:custDataLst>
              <p:tags r:id="rId1"/>
            </p:custDataLst>
          </p:nvPr>
        </p:nvSpPr>
        <p:spPr bwMode="auto">
          <a:xfrm>
            <a:off x="1314450" y="1777365"/>
            <a:ext cx="4657725" cy="1800225"/>
          </a:xfrm>
          <a:prstGeom prst="roundRect">
            <a:avLst>
              <a:gd name="adj" fmla="val 4690"/>
            </a:avLst>
          </a:prstGeom>
          <a:gradFill>
            <a:gsLst>
              <a:gs pos="42000">
                <a:srgbClr val="F0F0F0"/>
              </a:gs>
              <a:gs pos="0">
                <a:schemeClr val="bg1"/>
              </a:gs>
              <a:gs pos="100000">
                <a:schemeClr val="bg1">
                  <a:lumMod val="85000"/>
                </a:schemeClr>
              </a:gs>
              <a:gs pos="0">
                <a:schemeClr val="bg1"/>
              </a:gs>
            </a:gsLst>
            <a:lin ang="18900000" scaled="0"/>
          </a:gradFill>
          <a:ln w="28575">
            <a:solidFill>
              <a:schemeClr val="bg1"/>
            </a:solidFill>
            <a:round/>
          </a:ln>
          <a:effectLst>
            <a:outerShdw blurRad="406400" sx="105000" sy="105000" algn="ctr" rotWithShape="0">
              <a:prstClr val="black">
                <a:alpha val="33000"/>
              </a:prst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latin typeface="微软雅黑" panose="020B0503020204020204" charset="-122"/>
              <a:ea typeface="微软雅黑" panose="020B0503020204020204" charset="-122"/>
            </a:endParaRPr>
          </a:p>
        </p:txBody>
      </p:sp>
      <p:sp>
        <p:nvSpPr>
          <p:cNvPr id="7" name="AutoShape 5"/>
          <p:cNvSpPr>
            <a:spLocks noChangeArrowheads="1"/>
          </p:cNvSpPr>
          <p:nvPr>
            <p:custDataLst>
              <p:tags r:id="rId2"/>
            </p:custDataLst>
          </p:nvPr>
        </p:nvSpPr>
        <p:spPr bwMode="auto">
          <a:xfrm>
            <a:off x="6629400" y="1777365"/>
            <a:ext cx="4657725" cy="1800225"/>
          </a:xfrm>
          <a:prstGeom prst="roundRect">
            <a:avLst>
              <a:gd name="adj" fmla="val 4690"/>
            </a:avLst>
          </a:prstGeom>
          <a:gradFill>
            <a:gsLst>
              <a:gs pos="42000">
                <a:srgbClr val="F0F0F0"/>
              </a:gs>
              <a:gs pos="0">
                <a:schemeClr val="bg1"/>
              </a:gs>
              <a:gs pos="100000">
                <a:schemeClr val="bg1">
                  <a:lumMod val="85000"/>
                </a:schemeClr>
              </a:gs>
              <a:gs pos="0">
                <a:schemeClr val="bg1"/>
              </a:gs>
            </a:gsLst>
            <a:lin ang="18900000" scaled="0"/>
          </a:gradFill>
          <a:ln w="28575">
            <a:solidFill>
              <a:schemeClr val="bg1"/>
            </a:solidFill>
            <a:round/>
          </a:ln>
          <a:effectLst>
            <a:outerShdw blurRad="406400" sx="105000" sy="105000" algn="ctr" rotWithShape="0">
              <a:prstClr val="black">
                <a:alpha val="33000"/>
              </a:prst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latin typeface="微软雅黑" panose="020B0503020204020204" charset="-122"/>
              <a:ea typeface="微软雅黑" panose="020B0503020204020204" charset="-122"/>
            </a:endParaRPr>
          </a:p>
        </p:txBody>
      </p:sp>
      <p:grpSp>
        <p:nvGrpSpPr>
          <p:cNvPr id="8" name="组合 7"/>
          <p:cNvGrpSpPr/>
          <p:nvPr/>
        </p:nvGrpSpPr>
        <p:grpSpPr>
          <a:xfrm rot="0">
            <a:off x="6328410" y="1438275"/>
            <a:ext cx="773430" cy="773430"/>
            <a:chOff x="1041891" y="2887277"/>
            <a:chExt cx="1036261" cy="1036518"/>
          </a:xfrm>
        </p:grpSpPr>
        <p:sp>
          <p:nvSpPr>
            <p:cNvPr id="9" name="Oval 53"/>
            <p:cNvSpPr>
              <a:spLocks noChangeArrowheads="1"/>
            </p:cNvSpPr>
            <p:nvPr/>
          </p:nvSpPr>
          <p:spPr bwMode="auto">
            <a:xfrm>
              <a:off x="1041891" y="2887277"/>
              <a:ext cx="1036261" cy="1036518"/>
            </a:xfrm>
            <a:prstGeom prst="ellipse">
              <a:avLst/>
            </a:prstGeom>
            <a:solidFill>
              <a:srgbClr val="7C7C7C"/>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defRPr/>
              </a:pPr>
              <a:endParaRPr lang="zh-CN" altLang="en-US">
                <a:latin typeface="微软雅黑" panose="020B0503020204020204" charset="-122"/>
                <a:ea typeface="微软雅黑" panose="020B0503020204020204" charset="-122"/>
              </a:endParaRPr>
            </a:p>
          </p:txBody>
        </p:sp>
        <p:sp>
          <p:nvSpPr>
            <p:cNvPr id="10" name="Text Box 58"/>
            <p:cNvSpPr txBox="1">
              <a:spLocks noChangeArrowheads="1"/>
            </p:cNvSpPr>
            <p:nvPr/>
          </p:nvSpPr>
          <p:spPr bwMode="auto">
            <a:xfrm>
              <a:off x="1168621" y="3071293"/>
              <a:ext cx="782803" cy="668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p>
              <a:pPr algn="ctr"/>
              <a:r>
                <a:rPr lang="en-US" altLang="zh-CN" sz="2800" b="1" dirty="0" smtClean="0">
                  <a:solidFill>
                    <a:schemeClr val="bg1"/>
                  </a:solidFill>
                  <a:latin typeface="微软雅黑" panose="020B0503020204020204" charset="-122"/>
                  <a:ea typeface="微软雅黑" panose="020B0503020204020204" charset="-122"/>
                </a:rPr>
                <a:t>B</a:t>
              </a:r>
              <a:endParaRPr lang="en-US" altLang="zh-CN" sz="2800" b="1" dirty="0">
                <a:solidFill>
                  <a:schemeClr val="bg1"/>
                </a:solidFill>
                <a:latin typeface="微软雅黑" panose="020B0503020204020204" charset="-122"/>
                <a:ea typeface="微软雅黑" panose="020B0503020204020204" charset="-122"/>
              </a:endParaRPr>
            </a:p>
          </p:txBody>
        </p:sp>
      </p:grpSp>
      <p:grpSp>
        <p:nvGrpSpPr>
          <p:cNvPr id="42" name="组合 41"/>
          <p:cNvGrpSpPr/>
          <p:nvPr/>
        </p:nvGrpSpPr>
        <p:grpSpPr>
          <a:xfrm>
            <a:off x="1018540" y="3870960"/>
            <a:ext cx="4953000" cy="2026920"/>
            <a:chOff x="1604" y="6096"/>
            <a:chExt cx="7800" cy="3192"/>
          </a:xfrm>
        </p:grpSpPr>
        <p:sp>
          <p:nvSpPr>
            <p:cNvPr id="18" name="AutoShape 5"/>
            <p:cNvSpPr>
              <a:spLocks noChangeArrowheads="1"/>
            </p:cNvSpPr>
            <p:nvPr>
              <p:custDataLst>
                <p:tags r:id="rId3"/>
              </p:custDataLst>
            </p:nvPr>
          </p:nvSpPr>
          <p:spPr bwMode="auto">
            <a:xfrm>
              <a:off x="2070" y="6454"/>
              <a:ext cx="7335" cy="2835"/>
            </a:xfrm>
            <a:prstGeom prst="roundRect">
              <a:avLst>
                <a:gd name="adj" fmla="val 4690"/>
              </a:avLst>
            </a:prstGeom>
            <a:gradFill>
              <a:gsLst>
                <a:gs pos="42000">
                  <a:srgbClr val="F0F0F0"/>
                </a:gs>
                <a:gs pos="0">
                  <a:schemeClr val="bg1"/>
                </a:gs>
                <a:gs pos="100000">
                  <a:schemeClr val="bg1">
                    <a:lumMod val="85000"/>
                  </a:schemeClr>
                </a:gs>
                <a:gs pos="0">
                  <a:schemeClr val="bg1"/>
                </a:gs>
              </a:gsLst>
              <a:lin ang="18900000" scaled="0"/>
            </a:gradFill>
            <a:ln w="28575">
              <a:solidFill>
                <a:schemeClr val="bg1"/>
              </a:solidFill>
              <a:round/>
            </a:ln>
            <a:effectLst>
              <a:outerShdw blurRad="406400" sx="105000" sy="105000" algn="ctr" rotWithShape="0">
                <a:prstClr val="black">
                  <a:alpha val="33000"/>
                </a:prst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latin typeface="微软雅黑" panose="020B0503020204020204" charset="-122"/>
                <a:ea typeface="微软雅黑" panose="020B0503020204020204" charset="-122"/>
              </a:endParaRPr>
            </a:p>
          </p:txBody>
        </p:sp>
        <p:grpSp>
          <p:nvGrpSpPr>
            <p:cNvPr id="19" name="组合 18"/>
            <p:cNvGrpSpPr/>
            <p:nvPr/>
          </p:nvGrpSpPr>
          <p:grpSpPr>
            <a:xfrm rot="0">
              <a:off x="1604" y="6096"/>
              <a:ext cx="1218" cy="1218"/>
              <a:chOff x="1041891" y="2887277"/>
              <a:chExt cx="1036261" cy="1036518"/>
            </a:xfrm>
          </p:grpSpPr>
          <p:sp>
            <p:nvSpPr>
              <p:cNvPr id="23" name="Oval 53"/>
              <p:cNvSpPr>
                <a:spLocks noChangeArrowheads="1"/>
              </p:cNvSpPr>
              <p:nvPr/>
            </p:nvSpPr>
            <p:spPr bwMode="auto">
              <a:xfrm>
                <a:off x="1041891" y="2887277"/>
                <a:ext cx="1036261" cy="1036518"/>
              </a:xfrm>
              <a:prstGeom prst="ellipse">
                <a:avLst/>
              </a:prstGeom>
              <a:solidFill>
                <a:srgbClr val="7C7C7C"/>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defRPr/>
                </a:pPr>
                <a:endParaRPr lang="zh-CN" altLang="en-US">
                  <a:latin typeface="微软雅黑" panose="020B0503020204020204" charset="-122"/>
                  <a:ea typeface="微软雅黑" panose="020B0503020204020204" charset="-122"/>
                </a:endParaRPr>
              </a:p>
            </p:txBody>
          </p:sp>
          <p:sp>
            <p:nvSpPr>
              <p:cNvPr id="25" name="Text Box 58"/>
              <p:cNvSpPr txBox="1">
                <a:spLocks noChangeArrowheads="1"/>
              </p:cNvSpPr>
              <p:nvPr/>
            </p:nvSpPr>
            <p:spPr bwMode="auto">
              <a:xfrm>
                <a:off x="1168621" y="3076399"/>
                <a:ext cx="782803" cy="668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p>
                <a:pPr algn="ctr"/>
                <a:r>
                  <a:rPr lang="en-US" altLang="zh-CN" sz="2800" b="1" dirty="0" smtClean="0">
                    <a:solidFill>
                      <a:schemeClr val="bg1"/>
                    </a:solidFill>
                    <a:latin typeface="微软雅黑" panose="020B0503020204020204" charset="-122"/>
                    <a:ea typeface="微软雅黑" panose="020B0503020204020204" charset="-122"/>
                  </a:rPr>
                  <a:t>C</a:t>
                </a:r>
                <a:endParaRPr lang="en-US" altLang="zh-CN" sz="2800" b="1" dirty="0">
                  <a:solidFill>
                    <a:schemeClr val="bg1"/>
                  </a:solidFill>
                  <a:latin typeface="微软雅黑" panose="020B0503020204020204" charset="-122"/>
                  <a:ea typeface="微软雅黑" panose="020B0503020204020204" charset="-122"/>
                </a:endParaRPr>
              </a:p>
            </p:txBody>
          </p:sp>
        </p:grpSp>
      </p:grpSp>
      <p:sp>
        <p:nvSpPr>
          <p:cNvPr id="27" name="AutoShape 5"/>
          <p:cNvSpPr>
            <a:spLocks noChangeArrowheads="1"/>
          </p:cNvSpPr>
          <p:nvPr>
            <p:custDataLst>
              <p:tags r:id="rId4"/>
            </p:custDataLst>
          </p:nvPr>
        </p:nvSpPr>
        <p:spPr bwMode="auto">
          <a:xfrm>
            <a:off x="6629400" y="4098290"/>
            <a:ext cx="4657725" cy="1800225"/>
          </a:xfrm>
          <a:prstGeom prst="roundRect">
            <a:avLst>
              <a:gd name="adj" fmla="val 4690"/>
            </a:avLst>
          </a:prstGeom>
          <a:gradFill>
            <a:gsLst>
              <a:gs pos="42000">
                <a:srgbClr val="F0F0F0"/>
              </a:gs>
              <a:gs pos="0">
                <a:schemeClr val="bg1"/>
              </a:gs>
              <a:gs pos="100000">
                <a:schemeClr val="bg1">
                  <a:lumMod val="85000"/>
                </a:schemeClr>
              </a:gs>
              <a:gs pos="0">
                <a:schemeClr val="bg1"/>
              </a:gs>
            </a:gsLst>
            <a:lin ang="18900000" scaled="0"/>
          </a:gradFill>
          <a:ln w="28575">
            <a:solidFill>
              <a:schemeClr val="bg1"/>
            </a:solidFill>
            <a:round/>
          </a:ln>
          <a:effectLst>
            <a:outerShdw blurRad="406400" sx="105000" sy="105000" algn="ctr" rotWithShape="0">
              <a:prstClr val="black">
                <a:alpha val="33000"/>
              </a:prst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latin typeface="微软雅黑" panose="020B0503020204020204" charset="-122"/>
              <a:ea typeface="微软雅黑" panose="020B0503020204020204" charset="-122"/>
            </a:endParaRPr>
          </a:p>
        </p:txBody>
      </p:sp>
      <p:grpSp>
        <p:nvGrpSpPr>
          <p:cNvPr id="28" name="组合 27"/>
          <p:cNvGrpSpPr/>
          <p:nvPr/>
        </p:nvGrpSpPr>
        <p:grpSpPr>
          <a:xfrm rot="0">
            <a:off x="6309995" y="3870960"/>
            <a:ext cx="773430" cy="773430"/>
            <a:chOff x="1041891" y="2887277"/>
            <a:chExt cx="1036261" cy="1036518"/>
          </a:xfrm>
        </p:grpSpPr>
        <p:sp>
          <p:nvSpPr>
            <p:cNvPr id="29" name="Oval 53"/>
            <p:cNvSpPr>
              <a:spLocks noChangeArrowheads="1"/>
            </p:cNvSpPr>
            <p:nvPr/>
          </p:nvSpPr>
          <p:spPr bwMode="auto">
            <a:xfrm>
              <a:off x="1041891" y="2887277"/>
              <a:ext cx="1036261" cy="1036518"/>
            </a:xfrm>
            <a:prstGeom prst="ellipse">
              <a:avLst/>
            </a:prstGeom>
            <a:solidFill>
              <a:srgbClr val="94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defRPr/>
              </a:pPr>
              <a:endParaRPr lang="zh-CN" altLang="en-US">
                <a:latin typeface="微软雅黑" panose="020B0503020204020204" charset="-122"/>
                <a:ea typeface="微软雅黑" panose="020B0503020204020204" charset="-122"/>
              </a:endParaRPr>
            </a:p>
          </p:txBody>
        </p:sp>
        <p:sp>
          <p:nvSpPr>
            <p:cNvPr id="30" name="Text Box 58"/>
            <p:cNvSpPr txBox="1">
              <a:spLocks noChangeArrowheads="1"/>
            </p:cNvSpPr>
            <p:nvPr/>
          </p:nvSpPr>
          <p:spPr bwMode="auto">
            <a:xfrm>
              <a:off x="1168621" y="3076399"/>
              <a:ext cx="782803" cy="668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p>
              <a:pPr algn="ctr"/>
              <a:r>
                <a:rPr lang="en-US" altLang="zh-CN" sz="2800" b="1" dirty="0" smtClean="0">
                  <a:solidFill>
                    <a:schemeClr val="bg1"/>
                  </a:solidFill>
                  <a:latin typeface="微软雅黑" panose="020B0503020204020204" charset="-122"/>
                  <a:ea typeface="微软雅黑" panose="020B0503020204020204" charset="-122"/>
                </a:rPr>
                <a:t>D</a:t>
              </a:r>
              <a:endParaRPr lang="en-US" altLang="zh-CN" sz="2800" b="1" dirty="0">
                <a:solidFill>
                  <a:schemeClr val="bg1"/>
                </a:solidFill>
                <a:latin typeface="微软雅黑" panose="020B0503020204020204" charset="-122"/>
                <a:ea typeface="微软雅黑" panose="020B0503020204020204" charset="-122"/>
              </a:endParaRPr>
            </a:p>
          </p:txBody>
        </p:sp>
      </p:grpSp>
      <p:grpSp>
        <p:nvGrpSpPr>
          <p:cNvPr id="34" name="组合 33"/>
          <p:cNvGrpSpPr/>
          <p:nvPr/>
        </p:nvGrpSpPr>
        <p:grpSpPr>
          <a:xfrm>
            <a:off x="1018540" y="1438275"/>
            <a:ext cx="9853930" cy="4262755"/>
            <a:chOff x="1648" y="2045"/>
            <a:chExt cx="15518" cy="6713"/>
          </a:xfrm>
        </p:grpSpPr>
        <p:grpSp>
          <p:nvGrpSpPr>
            <p:cNvPr id="20" name="组合 19"/>
            <p:cNvGrpSpPr/>
            <p:nvPr/>
          </p:nvGrpSpPr>
          <p:grpSpPr>
            <a:xfrm rot="0">
              <a:off x="1648" y="2045"/>
              <a:ext cx="1218" cy="1218"/>
              <a:chOff x="1041891" y="2887277"/>
              <a:chExt cx="1036261" cy="1036518"/>
            </a:xfrm>
          </p:grpSpPr>
          <p:sp>
            <p:nvSpPr>
              <p:cNvPr id="21" name="Oval 53"/>
              <p:cNvSpPr>
                <a:spLocks noChangeArrowheads="1"/>
              </p:cNvSpPr>
              <p:nvPr/>
            </p:nvSpPr>
            <p:spPr bwMode="auto">
              <a:xfrm>
                <a:off x="1041891" y="2887277"/>
                <a:ext cx="1036261" cy="1036518"/>
              </a:xfrm>
              <a:prstGeom prst="ellipse">
                <a:avLst/>
              </a:prstGeom>
              <a:solidFill>
                <a:srgbClr val="94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fontAlgn="auto">
                  <a:spcBef>
                    <a:spcPts val="0"/>
                  </a:spcBef>
                  <a:spcAft>
                    <a:spcPts val="0"/>
                  </a:spcAft>
                  <a:defRPr/>
                </a:pPr>
                <a:endParaRPr lang="zh-CN" altLang="en-US">
                  <a:latin typeface="微软雅黑" panose="020B0503020204020204" charset="-122"/>
                  <a:ea typeface="微软雅黑" panose="020B0503020204020204" charset="-122"/>
                </a:endParaRPr>
              </a:p>
            </p:txBody>
          </p:sp>
          <p:sp>
            <p:nvSpPr>
              <p:cNvPr id="22" name="Text Box 58"/>
              <p:cNvSpPr txBox="1">
                <a:spLocks noChangeArrowheads="1"/>
              </p:cNvSpPr>
              <p:nvPr/>
            </p:nvSpPr>
            <p:spPr bwMode="auto">
              <a:xfrm>
                <a:off x="1168621" y="3070442"/>
                <a:ext cx="782803" cy="668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p>
                <a:pPr algn="ctr"/>
                <a:r>
                  <a:rPr lang="en-US" altLang="zh-CN" sz="2800" b="1" dirty="0" smtClean="0">
                    <a:solidFill>
                      <a:schemeClr val="bg1"/>
                    </a:solidFill>
                    <a:latin typeface="微软雅黑" panose="020B0503020204020204" charset="-122"/>
                    <a:ea typeface="微软雅黑" panose="020B0503020204020204" charset="-122"/>
                  </a:rPr>
                  <a:t>A</a:t>
                </a:r>
                <a:endParaRPr lang="en-US" altLang="zh-CN" sz="2800" b="1" dirty="0" smtClean="0">
                  <a:solidFill>
                    <a:schemeClr val="bg1"/>
                  </a:solidFill>
                  <a:latin typeface="微软雅黑" panose="020B0503020204020204" charset="-122"/>
                  <a:ea typeface="微软雅黑" panose="020B0503020204020204" charset="-122"/>
                </a:endParaRPr>
              </a:p>
            </p:txBody>
          </p:sp>
        </p:grpSp>
        <p:grpSp>
          <p:nvGrpSpPr>
            <p:cNvPr id="33" name="组合 32"/>
            <p:cNvGrpSpPr/>
            <p:nvPr/>
          </p:nvGrpSpPr>
          <p:grpSpPr>
            <a:xfrm>
              <a:off x="2979" y="2846"/>
              <a:ext cx="14187" cy="5912"/>
              <a:chOff x="2979" y="2846"/>
              <a:chExt cx="14187" cy="5912"/>
            </a:xfrm>
          </p:grpSpPr>
          <p:sp>
            <p:nvSpPr>
              <p:cNvPr id="138" name="矩形 137"/>
              <p:cNvSpPr/>
              <p:nvPr/>
            </p:nvSpPr>
            <p:spPr>
              <a:xfrm>
                <a:off x="3099" y="2846"/>
                <a:ext cx="2509" cy="539"/>
              </a:xfrm>
              <a:prstGeom prst="rect">
                <a:avLst/>
              </a:prstGeom>
            </p:spPr>
            <p:txBody>
              <a:bodyPr wrap="square" lIns="65850" tIns="32925" rIns="65850" bIns="32925">
                <a:spAutoFit/>
              </a:bodyPr>
              <a:p>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3" name="矩形 47"/>
              <p:cNvSpPr>
                <a:spLocks noChangeArrowheads="1"/>
              </p:cNvSpPr>
              <p:nvPr/>
            </p:nvSpPr>
            <p:spPr bwMode="auto">
              <a:xfrm>
                <a:off x="2979" y="3405"/>
                <a:ext cx="5919"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请您在此输入相关的文字内容，请您在此输入相关的文字内容，请您在此输入相关的文字内容，请您在此输入相关的文字内容，</a:t>
                </a: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sp>
            <p:nvSpPr>
              <p:cNvPr id="35" name="矩形 34"/>
              <p:cNvSpPr/>
              <p:nvPr/>
            </p:nvSpPr>
            <p:spPr>
              <a:xfrm>
                <a:off x="11367" y="2846"/>
                <a:ext cx="2509" cy="539"/>
              </a:xfrm>
              <a:prstGeom prst="rect">
                <a:avLst/>
              </a:prstGeom>
            </p:spPr>
            <p:txBody>
              <a:bodyPr wrap="square" lIns="65850" tIns="32925" rIns="65850" bIns="32925">
                <a:spAutoFit/>
              </a:bodyPr>
              <a:p>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36" name="矩形 47"/>
              <p:cNvSpPr>
                <a:spLocks noChangeArrowheads="1"/>
              </p:cNvSpPr>
              <p:nvPr/>
            </p:nvSpPr>
            <p:spPr bwMode="auto">
              <a:xfrm>
                <a:off x="11247" y="3405"/>
                <a:ext cx="5919"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请您在此输入相关的文字内容，请您在此输入相关的文字内容，请您在此输入相关的文字内容，请您在此输入相关的文字内容，</a:t>
                </a: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sp>
            <p:nvSpPr>
              <p:cNvPr id="37" name="矩形 36"/>
              <p:cNvSpPr/>
              <p:nvPr/>
            </p:nvSpPr>
            <p:spPr>
              <a:xfrm>
                <a:off x="3099" y="6406"/>
                <a:ext cx="2509" cy="539"/>
              </a:xfrm>
              <a:prstGeom prst="rect">
                <a:avLst/>
              </a:prstGeom>
            </p:spPr>
            <p:txBody>
              <a:bodyPr wrap="square" lIns="65850" tIns="32925" rIns="65850" bIns="32925">
                <a:spAutoFit/>
              </a:bodyPr>
              <a:p>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38" name="矩形 47"/>
              <p:cNvSpPr>
                <a:spLocks noChangeArrowheads="1"/>
              </p:cNvSpPr>
              <p:nvPr/>
            </p:nvSpPr>
            <p:spPr bwMode="auto">
              <a:xfrm>
                <a:off x="2979" y="6965"/>
                <a:ext cx="5919"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请您在此输入相关的文字内容，请您在此输入相关的文字内容，请您在此输入相关的文字内容，请您在此输入相关的文字内容，</a:t>
                </a: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sp>
            <p:nvSpPr>
              <p:cNvPr id="39" name="矩形 38"/>
              <p:cNvSpPr/>
              <p:nvPr/>
            </p:nvSpPr>
            <p:spPr>
              <a:xfrm>
                <a:off x="11323" y="6470"/>
                <a:ext cx="2509" cy="539"/>
              </a:xfrm>
              <a:prstGeom prst="rect">
                <a:avLst/>
              </a:prstGeom>
            </p:spPr>
            <p:txBody>
              <a:bodyPr wrap="square" lIns="65850" tIns="32925" rIns="65850" bIns="32925">
                <a:spAutoFit/>
              </a:bodyPr>
              <a:p>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40" name="矩形 47"/>
              <p:cNvSpPr>
                <a:spLocks noChangeArrowheads="1"/>
              </p:cNvSpPr>
              <p:nvPr/>
            </p:nvSpPr>
            <p:spPr bwMode="auto">
              <a:xfrm>
                <a:off x="11203" y="7029"/>
                <a:ext cx="5919"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请您在此输入相关的文字内容，请您在此输入相关的文字内容，请您在此输入相关的文字内容，请您在此输入相关的文字内容，</a:t>
                </a: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grpSp>
      </p:grpSp>
      <p:grpSp>
        <p:nvGrpSpPr>
          <p:cNvPr id="76" name="组合 75"/>
          <p:cNvGrpSpPr/>
          <p:nvPr/>
        </p:nvGrpSpPr>
        <p:grpSpPr>
          <a:xfrm>
            <a:off x="0" y="340995"/>
            <a:ext cx="4486275" cy="474980"/>
            <a:chOff x="0" y="493"/>
            <a:chExt cx="7065" cy="748"/>
          </a:xfrm>
        </p:grpSpPr>
        <p:sp>
          <p:nvSpPr>
            <p:cNvPr id="17"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26" name="组合 25"/>
            <p:cNvGrpSpPr/>
            <p:nvPr/>
          </p:nvGrpSpPr>
          <p:grpSpPr>
            <a:xfrm rot="0">
              <a:off x="0" y="611"/>
              <a:ext cx="669" cy="560"/>
              <a:chOff x="469900" y="728859"/>
              <a:chExt cx="424561" cy="355906"/>
            </a:xfrm>
          </p:grpSpPr>
          <p:sp>
            <p:nvSpPr>
              <p:cNvPr id="31" name="椭圆 3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椭圆 3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1" name="椭圆 40"/>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3" name="椭圆 42"/>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4"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5"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6"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7"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a:t>
              </a:r>
              <a:r>
                <a:rPr lang="en-US" sz="2000" b="1" dirty="0" smtClean="0">
                  <a:solidFill>
                    <a:schemeClr val="bg1"/>
                  </a:solidFill>
                  <a:latin typeface="微软雅黑" panose="020B0503020204020204" charset="-122"/>
                  <a:ea typeface="微软雅黑" panose="020B0503020204020204" charset="-122"/>
                  <a:sym typeface="+mn-ea"/>
                </a:rPr>
                <a:t>2</a:t>
              </a:r>
              <a:endParaRPr kumimoji="0" 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nvGrpSpPr>
          <p:cNvPr id="48" name="组合 47"/>
          <p:cNvGrpSpPr/>
          <p:nvPr userDrawn="1"/>
        </p:nvGrpSpPr>
        <p:grpSpPr>
          <a:xfrm>
            <a:off x="10151110" y="331470"/>
            <a:ext cx="1755775" cy="552450"/>
            <a:chOff x="16096" y="274"/>
            <a:chExt cx="2765" cy="870"/>
          </a:xfrm>
        </p:grpSpPr>
        <p:sp>
          <p:nvSpPr>
            <p:cNvPr id="49" name="圆角矩形 48"/>
            <p:cNvSpPr/>
            <p:nvPr/>
          </p:nvSpPr>
          <p:spPr>
            <a:xfrm>
              <a:off x="17481" y="461"/>
              <a:ext cx="1261" cy="48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TextBox 16"/>
            <p:cNvSpPr txBox="1"/>
            <p:nvPr/>
          </p:nvSpPr>
          <p:spPr>
            <a:xfrm>
              <a:off x="16096" y="274"/>
              <a:ext cx="1434" cy="871"/>
            </a:xfrm>
            <a:prstGeom prst="rect">
              <a:avLst/>
            </a:prstGeom>
            <a:noFill/>
            <a:effectLst>
              <a:innerShdw blurRad="114300">
                <a:prstClr val="black"/>
              </a:innerShdw>
            </a:effectLst>
          </p:spPr>
          <p:txBody>
            <a:bodyPr wrap="square" rtlCol="0">
              <a:spAutoFit/>
            </a:bodyPr>
            <a:p>
              <a:pPr algn="dist"/>
              <a:r>
                <a:rPr lang="en-US" altLang="zh-CN" sz="3000" spc="-150" dirty="0">
                  <a:solidFill>
                    <a:srgbClr val="7C7C7C"/>
                  </a:solidFill>
                  <a:latin typeface="Impact" panose="020B0806030902050204" pitchFamily="34" charset="0"/>
                  <a:cs typeface="Arial" panose="020B0604020202020204" pitchFamily="34" charset="0"/>
                </a:rPr>
                <a:t>LOGO</a:t>
              </a:r>
              <a:endParaRPr lang="en-US" altLang="zh-CN" sz="3000" spc="-150" dirty="0">
                <a:solidFill>
                  <a:srgbClr val="7C7C7C"/>
                </a:solidFill>
                <a:latin typeface="Impact" panose="020B0806030902050204" pitchFamily="34" charset="0"/>
                <a:cs typeface="Arial" panose="020B0604020202020204" pitchFamily="34" charset="0"/>
              </a:endParaRPr>
            </a:p>
          </p:txBody>
        </p:sp>
        <p:grpSp>
          <p:nvGrpSpPr>
            <p:cNvPr id="51" name="组合 50"/>
            <p:cNvGrpSpPr/>
            <p:nvPr/>
          </p:nvGrpSpPr>
          <p:grpSpPr>
            <a:xfrm>
              <a:off x="17481" y="491"/>
              <a:ext cx="1380" cy="456"/>
              <a:chOff x="16110" y="1428"/>
              <a:chExt cx="1840" cy="608"/>
            </a:xfrm>
          </p:grpSpPr>
          <p:sp>
            <p:nvSpPr>
              <p:cNvPr id="52" name="TextBox 10"/>
              <p:cNvSpPr txBox="1"/>
              <p:nvPr/>
            </p:nvSpPr>
            <p:spPr>
              <a:xfrm>
                <a:off x="16110" y="1428"/>
                <a:ext cx="1723" cy="433"/>
              </a:xfrm>
              <a:prstGeom prst="rect">
                <a:avLst/>
              </a:prstGeom>
              <a:noFill/>
            </p:spPr>
            <p:txBody>
              <a:bodyPr wrap="square" rtlCol="0">
                <a:spAutoFit/>
              </a:bodyPr>
              <a:p>
                <a:pPr algn="dist"/>
                <a:r>
                  <a:rPr lang="zh-CN" altLang="en-US" sz="750" b="1" dirty="0">
                    <a:solidFill>
                      <a:schemeClr val="bg1"/>
                    </a:solidFill>
                    <a:latin typeface="微软雅黑" panose="020B0503020204020204" charset="-122"/>
                    <a:ea typeface="微软雅黑" panose="020B0503020204020204" charset="-122"/>
                  </a:rPr>
                  <a:t>您的公司名称</a:t>
                </a:r>
                <a:endParaRPr lang="zh-CN" altLang="en-US" sz="750" b="1" dirty="0">
                  <a:solidFill>
                    <a:schemeClr val="bg1"/>
                  </a:solidFill>
                  <a:latin typeface="微软雅黑" panose="020B0503020204020204" charset="-122"/>
                  <a:ea typeface="微软雅黑" panose="020B0503020204020204" charset="-122"/>
                </a:endParaRPr>
              </a:p>
            </p:txBody>
          </p:sp>
          <p:sp>
            <p:nvSpPr>
              <p:cNvPr id="53" name="TextBox 12"/>
              <p:cNvSpPr txBox="1"/>
              <p:nvPr/>
            </p:nvSpPr>
            <p:spPr>
              <a:xfrm>
                <a:off x="16110" y="1710"/>
                <a:ext cx="1840" cy="326"/>
              </a:xfrm>
              <a:prstGeom prst="rect">
                <a:avLst/>
              </a:prstGeom>
              <a:noFill/>
            </p:spPr>
            <p:txBody>
              <a:bodyPr wrap="square" rtlCol="0">
                <a:spAutoFit/>
              </a:bodyPr>
              <a:p>
                <a:pPr algn="l"/>
                <a:r>
                  <a:rPr lang="en-US" altLang="zh-CN" sz="420" b="1" dirty="0">
                    <a:solidFill>
                      <a:schemeClr val="bg1"/>
                    </a:solidFill>
                    <a:latin typeface="微软雅黑" panose="020B0503020204020204" charset="-122"/>
                    <a:ea typeface="微软雅黑" panose="020B0503020204020204" charset="-122"/>
                    <a:cs typeface="Arial" panose="020B0604020202020204" pitchFamily="34" charset="0"/>
                  </a:rPr>
                  <a:t>YOUR CONPANY NAME</a:t>
                </a:r>
                <a:endParaRPr lang="en-US" altLang="zh-CN" sz="420" b="1" dirty="0">
                  <a:solidFill>
                    <a:schemeClr val="bg1"/>
                  </a:solidFill>
                  <a:latin typeface="微软雅黑" panose="020B0503020204020204" charset="-122"/>
                  <a:ea typeface="微软雅黑" panose="020B0503020204020204" charset="-122"/>
                  <a:cs typeface="Arial" panose="020B0604020202020204" pitchFamily="34" charset="0"/>
                </a:endParaRPr>
              </a:p>
            </p:txBody>
          </p:sp>
        </p:grpSp>
      </p:grpSp>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0" y="340995"/>
            <a:ext cx="4486275" cy="474980"/>
            <a:chOff x="0" y="493"/>
            <a:chExt cx="7065" cy="748"/>
          </a:xfrm>
        </p:grpSpPr>
        <p:sp>
          <p:nvSpPr>
            <p:cNvPr id="12"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13" name="组合 12"/>
            <p:cNvGrpSpPr/>
            <p:nvPr/>
          </p:nvGrpSpPr>
          <p:grpSpPr>
            <a:xfrm rot="0">
              <a:off x="0" y="611"/>
              <a:ext cx="669" cy="560"/>
              <a:chOff x="469900" y="728859"/>
              <a:chExt cx="424561" cy="355906"/>
            </a:xfrm>
          </p:grpSpPr>
          <p:sp>
            <p:nvSpPr>
              <p:cNvPr id="18" name="椭圆 17"/>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4" name="椭圆 13"/>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6" name="椭圆 25"/>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7" name="椭圆 26"/>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4"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6"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7"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8"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9" name="文本框 38"/>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02</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1"/>
          <a:stretch>
            <a:fillRect/>
          </a:stretch>
        </p:blipFill>
        <p:spPr>
          <a:xfrm>
            <a:off x="10111105" y="240665"/>
            <a:ext cx="1761490" cy="554990"/>
          </a:xfrm>
          <a:prstGeom prst="rect">
            <a:avLst/>
          </a:prstGeom>
        </p:spPr>
      </p:pic>
      <p:grpSp>
        <p:nvGrpSpPr>
          <p:cNvPr id="46" name="组合 45"/>
          <p:cNvGrpSpPr/>
          <p:nvPr/>
        </p:nvGrpSpPr>
        <p:grpSpPr>
          <a:xfrm>
            <a:off x="2823845" y="1882775"/>
            <a:ext cx="6243955" cy="937895"/>
            <a:chOff x="903371" y="249943"/>
            <a:chExt cx="2831223" cy="679699"/>
          </a:xfrm>
        </p:grpSpPr>
        <p:sp>
          <p:nvSpPr>
            <p:cNvPr id="47" name="任意多边形 46"/>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rgbClr val="FFFFFF">
                    <a:lumMod val="95000"/>
                  </a:srgbClr>
                </a:gs>
                <a:gs pos="0">
                  <a:srgbClr val="D3D3D3"/>
                </a:gs>
              </a:gsLst>
              <a:lin ang="2700000" scaled="1"/>
              <a:tileRect/>
            </a:gra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p>
              <a:pPr>
                <a:defRPr/>
              </a:pPr>
              <a:endParaRPr lang="zh-CN" altLang="en-US" kern="0" dirty="0">
                <a:solidFill>
                  <a:prstClr val="black"/>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sp>
          <p:nvSpPr>
            <p:cNvPr id="48" name="任意多边形 47"/>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FFFF">
                <a:lumMod val="95000"/>
              </a:srgbClr>
            </a:solidFill>
            <a:ln w="19050">
              <a:gradFill flip="none" rotWithShape="1">
                <a:gsLst>
                  <a:gs pos="0">
                    <a:srgbClr val="FFFFFF">
                      <a:lumMod val="75000"/>
                    </a:srgbClr>
                  </a:gs>
                  <a:gs pos="100000">
                    <a:srgbClr val="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p>
              <a:pPr>
                <a:defRPr/>
              </a:pPr>
              <a:endParaRPr lang="zh-CN" altLang="en-US" kern="0" dirty="0">
                <a:solidFill>
                  <a:srgbClr val="FFFFFF">
                    <a:lumMod val="95000"/>
                  </a:srgbClr>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grpSp>
      <p:grpSp>
        <p:nvGrpSpPr>
          <p:cNvPr id="49" name="组合 48"/>
          <p:cNvGrpSpPr/>
          <p:nvPr/>
        </p:nvGrpSpPr>
        <p:grpSpPr>
          <a:xfrm rot="16200000">
            <a:off x="2200901" y="1572877"/>
            <a:ext cx="1343470" cy="1515830"/>
            <a:chOff x="8439634" y="3544648"/>
            <a:chExt cx="1611146" cy="1817848"/>
          </a:xfrm>
        </p:grpSpPr>
        <p:sp>
          <p:nvSpPr>
            <p:cNvPr id="50"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FFFF">
                    <a:lumMod val="97000"/>
                  </a:srgbClr>
                </a:gs>
                <a:gs pos="100000">
                  <a:srgbClr val="FFFFFF">
                    <a:lumMod val="85000"/>
                  </a:srgbClr>
                </a:gs>
              </a:gsLst>
              <a:lin ang="2700000" scaled="1"/>
              <a:tileRect/>
            </a:gra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
              <a:pPr>
                <a:defRPr/>
              </a:pPr>
              <a:endParaRPr lang="zh-CN" altLang="en-US" kern="0" dirty="0">
                <a:solidFill>
                  <a:schemeClr val="bg1"/>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sp>
          <p:nvSpPr>
            <p:cNvPr id="51" name="Freeform 5"/>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gradFill flip="none" rotWithShape="1">
                <a:gsLst>
                  <a:gs pos="0">
                    <a:srgbClr val="FFFFFF">
                      <a:lumMod val="65000"/>
                    </a:srgbClr>
                  </a:gs>
                  <a:gs pos="100000">
                    <a:srgbClr val="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
              <a:pPr>
                <a:defRPr/>
              </a:pPr>
              <a:endParaRPr lang="zh-CN" altLang="en-US" kern="0" dirty="0">
                <a:solidFill>
                  <a:schemeClr val="bg1"/>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grpSp>
      <p:sp>
        <p:nvSpPr>
          <p:cNvPr id="68" name="Rectangle 31"/>
          <p:cNvSpPr>
            <a:spLocks noChangeArrowheads="1"/>
          </p:cNvSpPr>
          <p:nvPr/>
        </p:nvSpPr>
        <p:spPr bwMode="auto">
          <a:xfrm>
            <a:off x="3805555" y="2132965"/>
            <a:ext cx="4639945" cy="437515"/>
          </a:xfrm>
          <a:prstGeom prst="rect">
            <a:avLst/>
          </a:prstGeom>
          <a:noFill/>
          <a:ln w="9525">
            <a:noFill/>
            <a:miter lim="800000"/>
          </a:ln>
        </p:spPr>
        <p:txBody>
          <a:bodyPr wrap="square" lIns="68580" tIns="34290" rIns="68580" bIns="34290">
            <a:spAutoFit/>
          </a:bodyPr>
          <a:p>
            <a:pPr marL="0" marR="0" indent="0" algn="just" defTabSz="914400" rtl="0" fontAlgn="auto" latinLnBrk="0" hangingPunct="0">
              <a:lnSpc>
                <a:spcPct val="120000"/>
              </a:lnSpc>
              <a:spcBef>
                <a:spcPts val="0"/>
              </a:spcBef>
              <a:spcAft>
                <a:spcPts val="0"/>
              </a:spcAft>
              <a:buClrTx/>
              <a:buSzTx/>
              <a:buFontTx/>
              <a:buNone/>
            </a:pPr>
            <a:r>
              <a:rPr lang="zh-CN" altLang="en-US" sz="1000">
                <a:solidFill>
                  <a:srgbClr val="404040"/>
                </a:solidFill>
                <a:latin typeface="微软雅黑" panose="020B0503020204020204" charset="-122"/>
                <a:ea typeface="微软雅黑" panose="020B0503020204020204" charset="-122"/>
                <a:sym typeface="+mn-ea"/>
              </a:rPr>
              <a:t>请您在此输入相关的文字内容，请您在此输入相关的文字内容，请您在此输入相关的文字内容，请您在此输入相关的文字内容，请您在此输入相关的文字内容。</a:t>
            </a:r>
            <a:endPar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思源黑体旧字形 ExtraLight" panose="020B0200000000000000" pitchFamily="34" charset="-128"/>
            </a:endParaRPr>
          </a:p>
        </p:txBody>
      </p:sp>
      <p:sp>
        <p:nvSpPr>
          <p:cNvPr id="69" name="Text Box 38"/>
          <p:cNvSpPr txBox="1">
            <a:spLocks noChangeArrowheads="1"/>
          </p:cNvSpPr>
          <p:nvPr/>
        </p:nvSpPr>
        <p:spPr bwMode="auto">
          <a:xfrm>
            <a:off x="2517671" y="2040357"/>
            <a:ext cx="709613" cy="622300"/>
          </a:xfrm>
          <a:prstGeom prst="rect">
            <a:avLst/>
          </a:prstGeom>
          <a:noFill/>
          <a:ln w="9525">
            <a:noFill/>
            <a:miter lim="800000"/>
          </a:ln>
        </p:spPr>
        <p:txBody>
          <a:bodyPr lIns="68580" tIns="34290" rIns="68580" bIns="34290">
            <a:spAutoFit/>
          </a:bodyPr>
          <a:p>
            <a:r>
              <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rPr>
              <a:t>添加</a:t>
            </a:r>
            <a:endPar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endParaRPr>
          </a:p>
          <a:p>
            <a:r>
              <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rPr>
              <a:t>标题</a:t>
            </a:r>
            <a:endPar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endParaRPr>
          </a:p>
        </p:txBody>
      </p:sp>
      <p:grpSp>
        <p:nvGrpSpPr>
          <p:cNvPr id="75" name="组合 74"/>
          <p:cNvGrpSpPr/>
          <p:nvPr/>
        </p:nvGrpSpPr>
        <p:grpSpPr>
          <a:xfrm>
            <a:off x="2824480" y="3383280"/>
            <a:ext cx="6243955" cy="937895"/>
            <a:chOff x="903371" y="249943"/>
            <a:chExt cx="2831223" cy="679699"/>
          </a:xfrm>
        </p:grpSpPr>
        <p:sp>
          <p:nvSpPr>
            <p:cNvPr id="77" name="任意多边形 76"/>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rgbClr val="FFFFFF">
                    <a:lumMod val="95000"/>
                  </a:srgbClr>
                </a:gs>
                <a:gs pos="0">
                  <a:srgbClr val="D3D3D3"/>
                </a:gs>
              </a:gsLst>
              <a:lin ang="2700000" scaled="1"/>
              <a:tileRect/>
            </a:gra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p>
              <a:pPr>
                <a:defRPr/>
              </a:pPr>
              <a:endParaRPr lang="zh-CN" altLang="en-US" kern="0" dirty="0">
                <a:solidFill>
                  <a:prstClr val="black"/>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sp>
          <p:nvSpPr>
            <p:cNvPr id="78" name="任意多边形 77"/>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FFFF">
                <a:lumMod val="95000"/>
              </a:srgbClr>
            </a:solidFill>
            <a:ln w="19050">
              <a:gradFill flip="none" rotWithShape="1">
                <a:gsLst>
                  <a:gs pos="0">
                    <a:srgbClr val="FFFFFF">
                      <a:lumMod val="75000"/>
                    </a:srgbClr>
                  </a:gs>
                  <a:gs pos="100000">
                    <a:srgbClr val="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p>
              <a:pPr>
                <a:defRPr/>
              </a:pPr>
              <a:endParaRPr lang="zh-CN" altLang="en-US" kern="0" dirty="0">
                <a:solidFill>
                  <a:srgbClr val="FFFFFF">
                    <a:lumMod val="95000"/>
                  </a:srgbClr>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grpSp>
      <p:grpSp>
        <p:nvGrpSpPr>
          <p:cNvPr id="79" name="组合 78"/>
          <p:cNvGrpSpPr/>
          <p:nvPr/>
        </p:nvGrpSpPr>
        <p:grpSpPr>
          <a:xfrm rot="16200000">
            <a:off x="8263246" y="3073382"/>
            <a:ext cx="1343470" cy="1515830"/>
            <a:chOff x="8439634" y="3544648"/>
            <a:chExt cx="1611146" cy="1817848"/>
          </a:xfrm>
        </p:grpSpPr>
        <p:sp>
          <p:nvSpPr>
            <p:cNvPr id="80"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FFFF">
                    <a:lumMod val="97000"/>
                  </a:srgbClr>
                </a:gs>
                <a:gs pos="100000">
                  <a:srgbClr val="FFFFFF">
                    <a:lumMod val="85000"/>
                  </a:srgbClr>
                </a:gs>
              </a:gsLst>
              <a:lin ang="2700000" scaled="1"/>
              <a:tileRect/>
            </a:gra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
              <a:pPr>
                <a:defRPr/>
              </a:pPr>
              <a:endParaRPr lang="zh-CN" altLang="en-US" kern="0" dirty="0">
                <a:solidFill>
                  <a:schemeClr val="bg1"/>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sp>
          <p:nvSpPr>
            <p:cNvPr id="81" name="Freeform 5"/>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gradFill flip="none" rotWithShape="1">
                <a:gsLst>
                  <a:gs pos="0">
                    <a:srgbClr val="FFFFFF">
                      <a:lumMod val="65000"/>
                    </a:srgbClr>
                  </a:gs>
                  <a:gs pos="100000">
                    <a:srgbClr val="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
              <a:pPr>
                <a:defRPr/>
              </a:pPr>
              <a:endParaRPr lang="zh-CN" altLang="en-US" kern="0" dirty="0">
                <a:solidFill>
                  <a:schemeClr val="bg1"/>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grpSp>
      <p:sp>
        <p:nvSpPr>
          <p:cNvPr id="82" name="Rectangle 31"/>
          <p:cNvSpPr>
            <a:spLocks noChangeArrowheads="1"/>
          </p:cNvSpPr>
          <p:nvPr/>
        </p:nvSpPr>
        <p:spPr bwMode="auto">
          <a:xfrm>
            <a:off x="3536950" y="3633470"/>
            <a:ext cx="4639945" cy="437515"/>
          </a:xfrm>
          <a:prstGeom prst="rect">
            <a:avLst/>
          </a:prstGeom>
          <a:noFill/>
          <a:ln w="9525">
            <a:noFill/>
            <a:miter lim="800000"/>
          </a:ln>
        </p:spPr>
        <p:txBody>
          <a:bodyPr wrap="square" lIns="68580" tIns="34290" rIns="68580" bIns="34290">
            <a:spAutoFit/>
          </a:bodyPr>
          <a:p>
            <a:pPr marL="0" marR="0" indent="0" algn="just" defTabSz="914400" rtl="0" fontAlgn="auto" latinLnBrk="0" hangingPunct="0">
              <a:lnSpc>
                <a:spcPct val="120000"/>
              </a:lnSpc>
              <a:spcBef>
                <a:spcPts val="0"/>
              </a:spcBef>
              <a:spcAft>
                <a:spcPts val="0"/>
              </a:spcAft>
              <a:buClrTx/>
              <a:buSzTx/>
              <a:buFontTx/>
              <a:buNone/>
            </a:pPr>
            <a:r>
              <a:rPr lang="zh-CN" altLang="en-US" sz="1000">
                <a:solidFill>
                  <a:srgbClr val="404040"/>
                </a:solidFill>
                <a:latin typeface="微软雅黑" panose="020B0503020204020204" charset="-122"/>
                <a:ea typeface="微软雅黑" panose="020B0503020204020204" charset="-122"/>
                <a:sym typeface="+mn-ea"/>
              </a:rPr>
              <a:t>请您在此输入相关的文字内容，请您在此输入相关的文字内容，请您在此输入相关的文字内容，请您在此输入相关的文字内容，请您在此输入相关的文字内容。</a:t>
            </a:r>
            <a:endPar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思源黑体旧字形 ExtraLight" panose="020B0200000000000000" pitchFamily="34" charset="-128"/>
            </a:endParaRPr>
          </a:p>
        </p:txBody>
      </p:sp>
      <p:sp>
        <p:nvSpPr>
          <p:cNvPr id="83" name="Text Box 38"/>
          <p:cNvSpPr txBox="1">
            <a:spLocks noChangeArrowheads="1"/>
          </p:cNvSpPr>
          <p:nvPr/>
        </p:nvSpPr>
        <p:spPr bwMode="auto">
          <a:xfrm>
            <a:off x="8580016" y="3540862"/>
            <a:ext cx="709613" cy="622300"/>
          </a:xfrm>
          <a:prstGeom prst="rect">
            <a:avLst/>
          </a:prstGeom>
          <a:noFill/>
          <a:ln w="9525">
            <a:noFill/>
            <a:miter lim="800000"/>
          </a:ln>
        </p:spPr>
        <p:txBody>
          <a:bodyPr lIns="68580" tIns="34290" rIns="68580" bIns="34290">
            <a:spAutoFit/>
          </a:bodyPr>
          <a:p>
            <a:r>
              <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rPr>
              <a:t>添加</a:t>
            </a:r>
            <a:endPar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endParaRPr>
          </a:p>
          <a:p>
            <a:r>
              <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rPr>
              <a:t>标题</a:t>
            </a:r>
            <a:endPar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endParaRPr>
          </a:p>
        </p:txBody>
      </p:sp>
      <p:grpSp>
        <p:nvGrpSpPr>
          <p:cNvPr id="89" name="组合 88"/>
          <p:cNvGrpSpPr/>
          <p:nvPr/>
        </p:nvGrpSpPr>
        <p:grpSpPr>
          <a:xfrm>
            <a:off x="2824480" y="4754880"/>
            <a:ext cx="6243955" cy="937895"/>
            <a:chOff x="903371" y="249943"/>
            <a:chExt cx="2831223" cy="679699"/>
          </a:xfrm>
        </p:grpSpPr>
        <p:sp>
          <p:nvSpPr>
            <p:cNvPr id="90" name="任意多边形 89"/>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rgbClr val="FFFFFF">
                    <a:lumMod val="95000"/>
                  </a:srgbClr>
                </a:gs>
                <a:gs pos="0">
                  <a:srgbClr val="D3D3D3"/>
                </a:gs>
              </a:gsLst>
              <a:lin ang="2700000" scaled="1"/>
              <a:tileRect/>
            </a:gra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p>
              <a:pPr>
                <a:defRPr/>
              </a:pPr>
              <a:endParaRPr lang="zh-CN" altLang="en-US" kern="0" dirty="0">
                <a:solidFill>
                  <a:prstClr val="black"/>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sp>
          <p:nvSpPr>
            <p:cNvPr id="91" name="任意多边形 90"/>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FFFF">
                <a:lumMod val="95000"/>
              </a:srgbClr>
            </a:solidFill>
            <a:ln w="19050">
              <a:gradFill flip="none" rotWithShape="1">
                <a:gsLst>
                  <a:gs pos="0">
                    <a:srgbClr val="FFFFFF">
                      <a:lumMod val="75000"/>
                    </a:srgbClr>
                  </a:gs>
                  <a:gs pos="100000">
                    <a:srgbClr val="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p>
              <a:pPr>
                <a:defRPr/>
              </a:pPr>
              <a:endParaRPr lang="zh-CN" altLang="en-US" kern="0" dirty="0">
                <a:solidFill>
                  <a:srgbClr val="FFFFFF">
                    <a:lumMod val="95000"/>
                  </a:srgbClr>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grpSp>
      <p:grpSp>
        <p:nvGrpSpPr>
          <p:cNvPr id="92" name="组合 91"/>
          <p:cNvGrpSpPr/>
          <p:nvPr/>
        </p:nvGrpSpPr>
        <p:grpSpPr>
          <a:xfrm rot="16200000">
            <a:off x="2201536" y="4444982"/>
            <a:ext cx="1343470" cy="1515830"/>
            <a:chOff x="8439634" y="3544648"/>
            <a:chExt cx="1611146" cy="1817848"/>
          </a:xfrm>
        </p:grpSpPr>
        <p:sp>
          <p:nvSpPr>
            <p:cNvPr id="93"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FFFF">
                    <a:lumMod val="97000"/>
                  </a:srgbClr>
                </a:gs>
                <a:gs pos="100000">
                  <a:srgbClr val="FFFFFF">
                    <a:lumMod val="85000"/>
                  </a:srgbClr>
                </a:gs>
              </a:gsLst>
              <a:lin ang="2700000" scaled="1"/>
              <a:tileRect/>
            </a:gra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
              <a:pPr>
                <a:defRPr/>
              </a:pPr>
              <a:endParaRPr lang="zh-CN" altLang="en-US" kern="0" dirty="0">
                <a:solidFill>
                  <a:schemeClr val="bg1"/>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sp>
          <p:nvSpPr>
            <p:cNvPr id="94" name="Freeform 5"/>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5875">
              <a:gradFill flip="none" rotWithShape="1">
                <a:gsLst>
                  <a:gs pos="0">
                    <a:srgbClr val="FFFFFF">
                      <a:lumMod val="65000"/>
                    </a:srgbClr>
                  </a:gs>
                  <a:gs pos="100000">
                    <a:srgbClr val="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
              <a:pPr>
                <a:defRPr/>
              </a:pPr>
              <a:endParaRPr lang="zh-CN" altLang="en-US" kern="0" dirty="0">
                <a:solidFill>
                  <a:schemeClr val="bg1"/>
                </a:solidFill>
                <a:latin typeface="思源黑体旧字形 ExtraLight" panose="020B0200000000000000" pitchFamily="34" charset="-128"/>
                <a:ea typeface="思源黑体旧字形 ExtraLight" panose="020B0200000000000000" pitchFamily="34" charset="-128"/>
                <a:cs typeface="+mn-ea"/>
                <a:sym typeface="思源黑体旧字形 ExtraLight" panose="020B0200000000000000" pitchFamily="34" charset="-128"/>
              </a:endParaRPr>
            </a:p>
          </p:txBody>
        </p:sp>
      </p:grpSp>
      <p:sp>
        <p:nvSpPr>
          <p:cNvPr id="95" name="Rectangle 31"/>
          <p:cNvSpPr>
            <a:spLocks noChangeArrowheads="1"/>
          </p:cNvSpPr>
          <p:nvPr/>
        </p:nvSpPr>
        <p:spPr bwMode="auto">
          <a:xfrm>
            <a:off x="3806190" y="5005070"/>
            <a:ext cx="4639945" cy="437515"/>
          </a:xfrm>
          <a:prstGeom prst="rect">
            <a:avLst/>
          </a:prstGeom>
          <a:noFill/>
          <a:ln w="9525">
            <a:noFill/>
            <a:miter lim="800000"/>
          </a:ln>
        </p:spPr>
        <p:txBody>
          <a:bodyPr wrap="square" lIns="68580" tIns="34290" rIns="68580" bIns="34290">
            <a:spAutoFit/>
          </a:bodyPr>
          <a:p>
            <a:pPr marL="0" marR="0" indent="0" algn="just" defTabSz="914400" rtl="0" fontAlgn="auto" latinLnBrk="0" hangingPunct="0">
              <a:lnSpc>
                <a:spcPct val="120000"/>
              </a:lnSpc>
              <a:spcBef>
                <a:spcPts val="0"/>
              </a:spcBef>
              <a:spcAft>
                <a:spcPts val="0"/>
              </a:spcAft>
              <a:buClrTx/>
              <a:buSzTx/>
              <a:buFontTx/>
              <a:buNone/>
            </a:pPr>
            <a:r>
              <a:rPr lang="zh-CN" altLang="en-US" sz="1000">
                <a:solidFill>
                  <a:srgbClr val="404040"/>
                </a:solidFill>
                <a:latin typeface="微软雅黑" panose="020B0503020204020204" charset="-122"/>
                <a:ea typeface="微软雅黑" panose="020B0503020204020204" charset="-122"/>
                <a:sym typeface="+mn-ea"/>
              </a:rPr>
              <a:t>请您在此输入相关的文字内容，请您在此输入相关的文字内容，请您在此输入相关的文字内容，请您在此输入相关的文字内容，请您在此输入相关的文字内容。</a:t>
            </a:r>
            <a:endPar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思源黑体旧字形 ExtraLight" panose="020B0200000000000000" pitchFamily="34" charset="-128"/>
            </a:endParaRPr>
          </a:p>
        </p:txBody>
      </p:sp>
      <p:sp>
        <p:nvSpPr>
          <p:cNvPr id="96" name="Text Box 38"/>
          <p:cNvSpPr txBox="1">
            <a:spLocks noChangeArrowheads="1"/>
          </p:cNvSpPr>
          <p:nvPr/>
        </p:nvSpPr>
        <p:spPr bwMode="auto">
          <a:xfrm>
            <a:off x="2518306" y="4912462"/>
            <a:ext cx="709613" cy="622300"/>
          </a:xfrm>
          <a:prstGeom prst="rect">
            <a:avLst/>
          </a:prstGeom>
          <a:noFill/>
          <a:ln w="9525">
            <a:noFill/>
            <a:miter lim="800000"/>
          </a:ln>
        </p:spPr>
        <p:txBody>
          <a:bodyPr lIns="68580" tIns="34290" rIns="68580" bIns="34290">
            <a:spAutoFit/>
          </a:bodyPr>
          <a:p>
            <a:r>
              <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rPr>
              <a:t>添加</a:t>
            </a:r>
            <a:endPar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endParaRPr>
          </a:p>
          <a:p>
            <a:r>
              <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rPr>
              <a:t>标题</a:t>
            </a:r>
            <a:endParaRPr lang="zh-CN" altLang="en-US" dirty="0">
              <a:solidFill>
                <a:schemeClr val="bg1"/>
              </a:solidFill>
              <a:latin typeface="微软雅黑" panose="020B0503020204020204" charset="-122"/>
              <a:ea typeface="微软雅黑" panose="020B0503020204020204" charset="-122"/>
              <a:cs typeface="+mn-ea"/>
              <a:sym typeface="思源黑体旧字形 ExtraLight" panose="020B0200000000000000" pitchFamily="34" charset="-128"/>
            </a:endParaRPr>
          </a:p>
        </p:txBody>
      </p:sp>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animEffect transition="in" filter="fade">
                                      <p:cBhvr>
                                        <p:cTn id="17" dur="500"/>
                                        <p:tgtEl>
                                          <p:spTgt spid="49"/>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childTnLst>
                          </p:cTn>
                        </p:par>
                        <p:par>
                          <p:cTn id="22" fill="hold">
                            <p:stCondLst>
                              <p:cond delay="2000"/>
                            </p:stCondLst>
                            <p:childTnLst>
                              <p:par>
                                <p:cTn id="23" presetID="52" presetClass="entr" presetSubtype="0" fill="hold" grpId="0" nodeType="afterEffect">
                                  <p:stCondLst>
                                    <p:cond delay="0"/>
                                  </p:stCondLst>
                                  <p:childTnLst>
                                    <p:set>
                                      <p:cBhvr>
                                        <p:cTn id="24" dur="1" fill="hold">
                                          <p:stCondLst>
                                            <p:cond delay="0"/>
                                          </p:stCondLst>
                                        </p:cTn>
                                        <p:tgtEl>
                                          <p:spTgt spid="69"/>
                                        </p:tgtEl>
                                        <p:attrNameLst>
                                          <p:attrName>style.visibility</p:attrName>
                                        </p:attrNameLst>
                                      </p:cBhvr>
                                      <p:to>
                                        <p:strVal val="visible"/>
                                      </p:to>
                                    </p:set>
                                    <p:animScale>
                                      <p:cBhvr>
                                        <p:cTn id="25"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69"/>
                                        </p:tgtEl>
                                        <p:attrNameLst>
                                          <p:attrName>ppt_x</p:attrName>
                                          <p:attrName>ppt_y</p:attrName>
                                        </p:attrNameLst>
                                      </p:cBhvr>
                                    </p:animMotion>
                                    <p:animEffect transition="in" filter="fade">
                                      <p:cBhvr>
                                        <p:cTn id="27" dur="1000"/>
                                        <p:tgtEl>
                                          <p:spTgt spid="69"/>
                                        </p:tgtEl>
                                      </p:cBhvr>
                                    </p:animEffect>
                                  </p:childTnLst>
                                </p:cTn>
                              </p:par>
                            </p:childTnLst>
                          </p:cTn>
                        </p:par>
                        <p:par>
                          <p:cTn id="28" fill="hold">
                            <p:stCondLst>
                              <p:cond delay="3000"/>
                            </p:stCondLst>
                            <p:childTnLst>
                              <p:par>
                                <p:cTn id="29" presetID="29" presetClass="entr" presetSubtype="0"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p:cTn id="31" dur="1000" fill="hold"/>
                                        <p:tgtEl>
                                          <p:spTgt spid="68"/>
                                        </p:tgtEl>
                                        <p:attrNameLst>
                                          <p:attrName>ppt_x</p:attrName>
                                        </p:attrNameLst>
                                      </p:cBhvr>
                                      <p:tavLst>
                                        <p:tav tm="0">
                                          <p:val>
                                            <p:strVal val="#ppt_x-.2"/>
                                          </p:val>
                                        </p:tav>
                                        <p:tav tm="100000">
                                          <p:val>
                                            <p:strVal val="#ppt_x"/>
                                          </p:val>
                                        </p:tav>
                                      </p:tavLst>
                                    </p:anim>
                                    <p:anim calcmode="lin" valueType="num">
                                      <p:cBhvr>
                                        <p:cTn id="32" dur="1000" fill="hold"/>
                                        <p:tgtEl>
                                          <p:spTgt spid="68"/>
                                        </p:tgtEl>
                                        <p:attrNameLst>
                                          <p:attrName>ppt_y</p:attrName>
                                        </p:attrNameLst>
                                      </p:cBhvr>
                                      <p:tavLst>
                                        <p:tav tm="0">
                                          <p:val>
                                            <p:strVal val="#ppt_y"/>
                                          </p:val>
                                        </p:tav>
                                        <p:tav tm="100000">
                                          <p:val>
                                            <p:strVal val="#ppt_y"/>
                                          </p:val>
                                        </p:tav>
                                      </p:tavLst>
                                    </p:anim>
                                    <p:animEffect transition="in" filter="wipe(right)" prLst="gradientSize: 0.1">
                                      <p:cBhvr>
                                        <p:cTn id="33" dur="1000"/>
                                        <p:tgtEl>
                                          <p:spTgt spid="68"/>
                                        </p:tgtEl>
                                      </p:cBhvr>
                                    </p:animEffect>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500" fill="hold"/>
                                        <p:tgtEl>
                                          <p:spTgt spid="79"/>
                                        </p:tgtEl>
                                        <p:attrNameLst>
                                          <p:attrName>ppt_w</p:attrName>
                                        </p:attrNameLst>
                                      </p:cBhvr>
                                      <p:tavLst>
                                        <p:tav tm="0">
                                          <p:val>
                                            <p:fltVal val="0"/>
                                          </p:val>
                                        </p:tav>
                                        <p:tav tm="100000">
                                          <p:val>
                                            <p:strVal val="#ppt_w"/>
                                          </p:val>
                                        </p:tav>
                                      </p:tavLst>
                                    </p:anim>
                                    <p:anim calcmode="lin" valueType="num">
                                      <p:cBhvr>
                                        <p:cTn id="38" dur="500" fill="hold"/>
                                        <p:tgtEl>
                                          <p:spTgt spid="79"/>
                                        </p:tgtEl>
                                        <p:attrNameLst>
                                          <p:attrName>ppt_h</p:attrName>
                                        </p:attrNameLst>
                                      </p:cBhvr>
                                      <p:tavLst>
                                        <p:tav tm="0">
                                          <p:val>
                                            <p:fltVal val="0"/>
                                          </p:val>
                                        </p:tav>
                                        <p:tav tm="100000">
                                          <p:val>
                                            <p:strVal val="#ppt_h"/>
                                          </p:val>
                                        </p:tav>
                                      </p:tavLst>
                                    </p:anim>
                                    <p:animEffect transition="in" filter="fade">
                                      <p:cBhvr>
                                        <p:cTn id="39" dur="500"/>
                                        <p:tgtEl>
                                          <p:spTgt spid="79"/>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wipe(left)">
                                      <p:cBhvr>
                                        <p:cTn id="43" dur="500"/>
                                        <p:tgtEl>
                                          <p:spTgt spid="75"/>
                                        </p:tgtEl>
                                      </p:cBhvr>
                                    </p:animEffect>
                                  </p:childTnLst>
                                </p:cTn>
                              </p:par>
                            </p:childTnLst>
                          </p:cTn>
                        </p:par>
                        <p:par>
                          <p:cTn id="44" fill="hold">
                            <p:stCondLst>
                              <p:cond delay="5000"/>
                            </p:stCondLst>
                            <p:childTnLst>
                              <p:par>
                                <p:cTn id="45" presetID="52" presetClass="entr" presetSubtype="0" fill="hold" grpId="0" nodeType="afterEffect">
                                  <p:stCondLst>
                                    <p:cond delay="0"/>
                                  </p:stCondLst>
                                  <p:childTnLst>
                                    <p:set>
                                      <p:cBhvr>
                                        <p:cTn id="46" dur="1" fill="hold">
                                          <p:stCondLst>
                                            <p:cond delay="0"/>
                                          </p:stCondLst>
                                        </p:cTn>
                                        <p:tgtEl>
                                          <p:spTgt spid="83"/>
                                        </p:tgtEl>
                                        <p:attrNameLst>
                                          <p:attrName>style.visibility</p:attrName>
                                        </p:attrNameLst>
                                      </p:cBhvr>
                                      <p:to>
                                        <p:strVal val="visible"/>
                                      </p:to>
                                    </p:set>
                                    <p:animScale>
                                      <p:cBhvr>
                                        <p:cTn id="47" dur="1000" decel="50000" fill="hold">
                                          <p:stCondLst>
                                            <p:cond delay="0"/>
                                          </p:stCondLst>
                                        </p:cTn>
                                        <p:tgtEl>
                                          <p:spTgt spid="8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83"/>
                                        </p:tgtEl>
                                        <p:attrNameLst>
                                          <p:attrName>ppt_x</p:attrName>
                                          <p:attrName>ppt_y</p:attrName>
                                        </p:attrNameLst>
                                      </p:cBhvr>
                                    </p:animMotion>
                                    <p:animEffect transition="in" filter="fade">
                                      <p:cBhvr>
                                        <p:cTn id="49" dur="1000"/>
                                        <p:tgtEl>
                                          <p:spTgt spid="83"/>
                                        </p:tgtEl>
                                      </p:cBhvr>
                                    </p:animEffect>
                                  </p:childTnLst>
                                </p:cTn>
                              </p:par>
                            </p:childTnLst>
                          </p:cTn>
                        </p:par>
                        <p:par>
                          <p:cTn id="50" fill="hold">
                            <p:stCondLst>
                              <p:cond delay="6000"/>
                            </p:stCondLst>
                            <p:childTnLst>
                              <p:par>
                                <p:cTn id="51" presetID="29" presetClass="entr" presetSubtype="0"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1000" fill="hold"/>
                                        <p:tgtEl>
                                          <p:spTgt spid="82"/>
                                        </p:tgtEl>
                                        <p:attrNameLst>
                                          <p:attrName>ppt_x</p:attrName>
                                        </p:attrNameLst>
                                      </p:cBhvr>
                                      <p:tavLst>
                                        <p:tav tm="0">
                                          <p:val>
                                            <p:strVal val="#ppt_x-.2"/>
                                          </p:val>
                                        </p:tav>
                                        <p:tav tm="100000">
                                          <p:val>
                                            <p:strVal val="#ppt_x"/>
                                          </p:val>
                                        </p:tav>
                                      </p:tavLst>
                                    </p:anim>
                                    <p:anim calcmode="lin" valueType="num">
                                      <p:cBhvr>
                                        <p:cTn id="54" dur="1000" fill="hold"/>
                                        <p:tgtEl>
                                          <p:spTgt spid="82"/>
                                        </p:tgtEl>
                                        <p:attrNameLst>
                                          <p:attrName>ppt_y</p:attrName>
                                        </p:attrNameLst>
                                      </p:cBhvr>
                                      <p:tavLst>
                                        <p:tav tm="0">
                                          <p:val>
                                            <p:strVal val="#ppt_y"/>
                                          </p:val>
                                        </p:tav>
                                        <p:tav tm="100000">
                                          <p:val>
                                            <p:strVal val="#ppt_y"/>
                                          </p:val>
                                        </p:tav>
                                      </p:tavLst>
                                    </p:anim>
                                    <p:animEffect transition="in" filter="wipe(right)" prLst="gradientSize: 0.1">
                                      <p:cBhvr>
                                        <p:cTn id="55" dur="1000"/>
                                        <p:tgtEl>
                                          <p:spTgt spid="82"/>
                                        </p:tgtEl>
                                      </p:cBhvr>
                                    </p:animEffect>
                                  </p:childTnLst>
                                </p:cTn>
                              </p:par>
                            </p:childTnLst>
                          </p:cTn>
                        </p:par>
                        <p:par>
                          <p:cTn id="56" fill="hold">
                            <p:stCondLst>
                              <p:cond delay="7000"/>
                            </p:stCondLst>
                            <p:childTnLst>
                              <p:par>
                                <p:cTn id="57" presetID="53" presetClass="entr" presetSubtype="16" fill="hold" nodeType="afterEffect">
                                  <p:stCondLst>
                                    <p:cond delay="0"/>
                                  </p:stCondLst>
                                  <p:childTnLst>
                                    <p:set>
                                      <p:cBhvr>
                                        <p:cTn id="58" dur="1" fill="hold">
                                          <p:stCondLst>
                                            <p:cond delay="0"/>
                                          </p:stCondLst>
                                        </p:cTn>
                                        <p:tgtEl>
                                          <p:spTgt spid="92"/>
                                        </p:tgtEl>
                                        <p:attrNameLst>
                                          <p:attrName>style.visibility</p:attrName>
                                        </p:attrNameLst>
                                      </p:cBhvr>
                                      <p:to>
                                        <p:strVal val="visible"/>
                                      </p:to>
                                    </p:set>
                                    <p:anim calcmode="lin" valueType="num">
                                      <p:cBhvr>
                                        <p:cTn id="59" dur="500" fill="hold"/>
                                        <p:tgtEl>
                                          <p:spTgt spid="92"/>
                                        </p:tgtEl>
                                        <p:attrNameLst>
                                          <p:attrName>ppt_w</p:attrName>
                                        </p:attrNameLst>
                                      </p:cBhvr>
                                      <p:tavLst>
                                        <p:tav tm="0">
                                          <p:val>
                                            <p:fltVal val="0"/>
                                          </p:val>
                                        </p:tav>
                                        <p:tav tm="100000">
                                          <p:val>
                                            <p:strVal val="#ppt_w"/>
                                          </p:val>
                                        </p:tav>
                                      </p:tavLst>
                                    </p:anim>
                                    <p:anim calcmode="lin" valueType="num">
                                      <p:cBhvr>
                                        <p:cTn id="60" dur="500" fill="hold"/>
                                        <p:tgtEl>
                                          <p:spTgt spid="92"/>
                                        </p:tgtEl>
                                        <p:attrNameLst>
                                          <p:attrName>ppt_h</p:attrName>
                                        </p:attrNameLst>
                                      </p:cBhvr>
                                      <p:tavLst>
                                        <p:tav tm="0">
                                          <p:val>
                                            <p:fltVal val="0"/>
                                          </p:val>
                                        </p:tav>
                                        <p:tav tm="100000">
                                          <p:val>
                                            <p:strVal val="#ppt_h"/>
                                          </p:val>
                                        </p:tav>
                                      </p:tavLst>
                                    </p:anim>
                                    <p:animEffect transition="in" filter="fade">
                                      <p:cBhvr>
                                        <p:cTn id="61" dur="500"/>
                                        <p:tgtEl>
                                          <p:spTgt spid="92"/>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wipe(left)">
                                      <p:cBhvr>
                                        <p:cTn id="65" dur="500"/>
                                        <p:tgtEl>
                                          <p:spTgt spid="89"/>
                                        </p:tgtEl>
                                      </p:cBhvr>
                                    </p:animEffect>
                                  </p:childTnLst>
                                </p:cTn>
                              </p:par>
                            </p:childTnLst>
                          </p:cTn>
                        </p:par>
                        <p:par>
                          <p:cTn id="66" fill="hold">
                            <p:stCondLst>
                              <p:cond delay="8000"/>
                            </p:stCondLst>
                            <p:childTnLst>
                              <p:par>
                                <p:cTn id="67" presetID="52" presetClass="entr" presetSubtype="0" fill="hold" grpId="0" nodeType="afterEffect">
                                  <p:stCondLst>
                                    <p:cond delay="0"/>
                                  </p:stCondLst>
                                  <p:childTnLst>
                                    <p:set>
                                      <p:cBhvr>
                                        <p:cTn id="68" dur="1" fill="hold">
                                          <p:stCondLst>
                                            <p:cond delay="0"/>
                                          </p:stCondLst>
                                        </p:cTn>
                                        <p:tgtEl>
                                          <p:spTgt spid="96"/>
                                        </p:tgtEl>
                                        <p:attrNameLst>
                                          <p:attrName>style.visibility</p:attrName>
                                        </p:attrNameLst>
                                      </p:cBhvr>
                                      <p:to>
                                        <p:strVal val="visible"/>
                                      </p:to>
                                    </p:set>
                                    <p:animScale>
                                      <p:cBhvr>
                                        <p:cTn id="69" dur="1000" decel="50000" fill="hold">
                                          <p:stCondLst>
                                            <p:cond delay="0"/>
                                          </p:stCondLst>
                                        </p:cTn>
                                        <p:tgtEl>
                                          <p:spTgt spid="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96"/>
                                        </p:tgtEl>
                                        <p:attrNameLst>
                                          <p:attrName>ppt_x</p:attrName>
                                          <p:attrName>ppt_y</p:attrName>
                                        </p:attrNameLst>
                                      </p:cBhvr>
                                    </p:animMotion>
                                    <p:animEffect transition="in" filter="fade">
                                      <p:cBhvr>
                                        <p:cTn id="71" dur="1000"/>
                                        <p:tgtEl>
                                          <p:spTgt spid="96"/>
                                        </p:tgtEl>
                                      </p:cBhvr>
                                    </p:animEffect>
                                  </p:childTnLst>
                                </p:cTn>
                              </p:par>
                            </p:childTnLst>
                          </p:cTn>
                        </p:par>
                        <p:par>
                          <p:cTn id="72" fill="hold">
                            <p:stCondLst>
                              <p:cond delay="9000"/>
                            </p:stCondLst>
                            <p:childTnLst>
                              <p:par>
                                <p:cTn id="73" presetID="29" presetClass="entr" presetSubtype="0"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 calcmode="lin" valueType="num">
                                      <p:cBhvr>
                                        <p:cTn id="75" dur="1000" fill="hold"/>
                                        <p:tgtEl>
                                          <p:spTgt spid="95"/>
                                        </p:tgtEl>
                                        <p:attrNameLst>
                                          <p:attrName>ppt_x</p:attrName>
                                        </p:attrNameLst>
                                      </p:cBhvr>
                                      <p:tavLst>
                                        <p:tav tm="0">
                                          <p:val>
                                            <p:strVal val="#ppt_x-.2"/>
                                          </p:val>
                                        </p:tav>
                                        <p:tav tm="100000">
                                          <p:val>
                                            <p:strVal val="#ppt_x"/>
                                          </p:val>
                                        </p:tav>
                                      </p:tavLst>
                                    </p:anim>
                                    <p:anim calcmode="lin" valueType="num">
                                      <p:cBhvr>
                                        <p:cTn id="76" dur="1000" fill="hold"/>
                                        <p:tgtEl>
                                          <p:spTgt spid="95"/>
                                        </p:tgtEl>
                                        <p:attrNameLst>
                                          <p:attrName>ppt_y</p:attrName>
                                        </p:attrNameLst>
                                      </p:cBhvr>
                                      <p:tavLst>
                                        <p:tav tm="0">
                                          <p:val>
                                            <p:strVal val="#ppt_y"/>
                                          </p:val>
                                        </p:tav>
                                        <p:tav tm="100000">
                                          <p:val>
                                            <p:strVal val="#ppt_y"/>
                                          </p:val>
                                        </p:tav>
                                      </p:tavLst>
                                    </p:anim>
                                    <p:animEffect transition="in" filter="wipe(right)" prLst="gradientSize: 0.1">
                                      <p:cBhvr>
                                        <p:cTn id="77" dur="10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P spid="68" grpId="0"/>
      <p:bldP spid="69" grpId="0"/>
      <p:bldP spid="82" grpId="0"/>
      <p:bldP spid="83" grpId="0"/>
      <p:bldP spid="95" grpId="0"/>
      <p:bldP spid="9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7"/>
          <p:cNvSpPr>
            <a:spLocks noChangeArrowheads="1"/>
          </p:cNvSpPr>
          <p:nvPr/>
        </p:nvSpPr>
        <p:spPr bwMode="auto">
          <a:xfrm>
            <a:off x="6817360" y="2283460"/>
            <a:ext cx="373316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a:t>
            </a:r>
            <a:r>
              <a:rPr lang="zh-CN" altLang="en-US" sz="1400">
                <a:solidFill>
                  <a:srgbClr val="404040"/>
                </a:solidFill>
                <a:sym typeface="+mn-ea"/>
              </a:rPr>
              <a:t>请您在此输入相关的文字内容。</a:t>
            </a:r>
            <a:endParaRPr lang="en-US" altLang="zh-CN" sz="1400" b="1" dirty="0">
              <a:solidFill>
                <a:srgbClr val="404040"/>
              </a:solidFill>
              <a:latin typeface="微软雅黑" panose="020B0503020204020204" charset="-122"/>
              <a:ea typeface="微软雅黑" panose="020B0503020204020204" charset="-122"/>
              <a:sym typeface="+mn-ea"/>
            </a:endParaRPr>
          </a:p>
        </p:txBody>
      </p:sp>
      <p:cxnSp>
        <p:nvCxnSpPr>
          <p:cNvPr id="13" name="直接箭头连接符 12"/>
          <p:cNvCxnSpPr>
            <a:endCxn id="10" idx="1"/>
          </p:cNvCxnSpPr>
          <p:nvPr/>
        </p:nvCxnSpPr>
        <p:spPr>
          <a:xfrm flipV="1">
            <a:off x="5321300" y="1908175"/>
            <a:ext cx="1445260" cy="17145"/>
          </a:xfrm>
          <a:prstGeom prst="straightConnector1">
            <a:avLst/>
          </a:prstGeom>
          <a:noFill/>
          <a:ln w="25400" cap="flat">
            <a:solidFill>
              <a:schemeClr val="bg1">
                <a:lumMod val="85000"/>
              </a:schemeClr>
            </a:solidFill>
            <a:prstDash val="dash"/>
            <a:round/>
            <a:tailEnd type="arrow"/>
          </a:ln>
        </p:spPr>
        <p:style>
          <a:lnRef idx="0">
            <a:srgbClr val="FFFFFF"/>
          </a:lnRef>
          <a:fillRef idx="0">
            <a:srgbClr val="FFFFFF"/>
          </a:fillRef>
          <a:effectRef idx="0">
            <a:srgbClr val="FFFFFF"/>
          </a:effectRef>
          <a:fontRef idx="none"/>
        </p:style>
      </p:cxnSp>
      <p:cxnSp>
        <p:nvCxnSpPr>
          <p:cNvPr id="14" name="直接箭头连接符 13"/>
          <p:cNvCxnSpPr/>
          <p:nvPr/>
        </p:nvCxnSpPr>
        <p:spPr>
          <a:xfrm>
            <a:off x="3949065" y="3436620"/>
            <a:ext cx="2817495" cy="33655"/>
          </a:xfrm>
          <a:prstGeom prst="straightConnector1">
            <a:avLst/>
          </a:prstGeom>
          <a:noFill/>
          <a:ln w="25400" cap="flat">
            <a:solidFill>
              <a:schemeClr val="bg1">
                <a:lumMod val="85000"/>
              </a:schemeClr>
            </a:solidFill>
            <a:prstDash val="dash"/>
            <a:round/>
            <a:tailEnd type="arrow"/>
          </a:ln>
        </p:spPr>
        <p:style>
          <a:lnRef idx="0">
            <a:srgbClr val="FFFFFF"/>
          </a:lnRef>
          <a:fillRef idx="0">
            <a:srgbClr val="FFFFFF"/>
          </a:fillRef>
          <a:effectRef idx="0">
            <a:srgbClr val="FFFFFF"/>
          </a:effectRef>
          <a:fontRef idx="none"/>
        </p:style>
      </p:cxnSp>
      <p:cxnSp>
        <p:nvCxnSpPr>
          <p:cNvPr id="15" name="直接箭头连接符 14"/>
          <p:cNvCxnSpPr/>
          <p:nvPr/>
        </p:nvCxnSpPr>
        <p:spPr>
          <a:xfrm flipV="1">
            <a:off x="2259330" y="4994275"/>
            <a:ext cx="4507230" cy="53340"/>
          </a:xfrm>
          <a:prstGeom prst="straightConnector1">
            <a:avLst/>
          </a:prstGeom>
          <a:noFill/>
          <a:ln w="25400" cap="flat">
            <a:solidFill>
              <a:schemeClr val="bg1">
                <a:lumMod val="85000"/>
              </a:schemeClr>
            </a:solidFill>
            <a:prstDash val="dash"/>
            <a:round/>
            <a:tailEnd type="arrow"/>
          </a:ln>
        </p:spPr>
        <p:style>
          <a:lnRef idx="0">
            <a:srgbClr val="FFFFFF"/>
          </a:lnRef>
          <a:fillRef idx="0">
            <a:srgbClr val="FFFFFF"/>
          </a:fillRef>
          <a:effectRef idx="0">
            <a:srgbClr val="FFFFFF"/>
          </a:effectRef>
          <a:fontRef idx="none"/>
        </p:style>
      </p:cxnSp>
      <p:grpSp>
        <p:nvGrpSpPr>
          <p:cNvPr id="4" name="组合 3"/>
          <p:cNvGrpSpPr/>
          <p:nvPr/>
        </p:nvGrpSpPr>
        <p:grpSpPr>
          <a:xfrm>
            <a:off x="875030" y="1177290"/>
            <a:ext cx="4340860" cy="5085080"/>
            <a:chOff x="641" y="2108"/>
            <a:chExt cx="6836" cy="8008"/>
          </a:xfrm>
          <a:effectLst>
            <a:outerShdw blurRad="127000" dist="101600" sx="94000" sy="94000" algn="ctr" rotWithShape="0">
              <a:prstClr val="black">
                <a:alpha val="27000"/>
              </a:prstClr>
            </a:outerShdw>
          </a:effectLst>
        </p:grpSpPr>
        <p:grpSp>
          <p:nvGrpSpPr>
            <p:cNvPr id="39" name="Group 11"/>
            <p:cNvGrpSpPr/>
            <p:nvPr/>
          </p:nvGrpSpPr>
          <p:grpSpPr>
            <a:xfrm>
              <a:off x="641" y="2108"/>
              <a:ext cx="6836" cy="8008"/>
              <a:chOff x="406276" y="1164961"/>
              <a:chExt cx="4341396" cy="5084859"/>
            </a:xfrm>
            <a:effectLst>
              <a:outerShdw blurRad="76200" dir="13500000" sy="23000" kx="1200000" algn="br" rotWithShape="0">
                <a:prstClr val="black">
                  <a:alpha val="6000"/>
                </a:prstClr>
              </a:outerShdw>
            </a:effectLst>
          </p:grpSpPr>
          <p:grpSp>
            <p:nvGrpSpPr>
              <p:cNvPr id="40" name="Group 10"/>
              <p:cNvGrpSpPr/>
              <p:nvPr/>
            </p:nvGrpSpPr>
            <p:grpSpPr>
              <a:xfrm>
                <a:off x="406276" y="1801645"/>
                <a:ext cx="3980467" cy="4448175"/>
                <a:chOff x="406276" y="1801645"/>
                <a:chExt cx="3980467" cy="4448175"/>
              </a:xfrm>
            </p:grpSpPr>
            <p:sp>
              <p:nvSpPr>
                <p:cNvPr id="42" name="Freeform 5"/>
                <p:cNvSpPr/>
                <p:nvPr/>
              </p:nvSpPr>
              <p:spPr bwMode="auto">
                <a:xfrm rot="18900000">
                  <a:off x="3337405" y="1801645"/>
                  <a:ext cx="1049338" cy="4448175"/>
                </a:xfrm>
                <a:custGeom>
                  <a:avLst/>
                  <a:gdLst>
                    <a:gd name="T0" fmla="*/ 142 w 279"/>
                    <a:gd name="T1" fmla="*/ 1183 h 1183"/>
                    <a:gd name="T2" fmla="*/ 40 w 279"/>
                    <a:gd name="T3" fmla="*/ 1143 h 1183"/>
                    <a:gd name="T4" fmla="*/ 0 w 279"/>
                    <a:gd name="T5" fmla="*/ 1051 h 1183"/>
                    <a:gd name="T6" fmla="*/ 0 w 279"/>
                    <a:gd name="T7" fmla="*/ 45 h 1183"/>
                    <a:gd name="T8" fmla="*/ 45 w 279"/>
                    <a:gd name="T9" fmla="*/ 0 h 1183"/>
                    <a:gd name="T10" fmla="*/ 90 w 279"/>
                    <a:gd name="T11" fmla="*/ 45 h 1183"/>
                    <a:gd name="T12" fmla="*/ 90 w 279"/>
                    <a:gd name="T13" fmla="*/ 1051 h 1183"/>
                    <a:gd name="T14" fmla="*/ 103 w 279"/>
                    <a:gd name="T15" fmla="*/ 1077 h 1183"/>
                    <a:gd name="T16" fmla="*/ 145 w 279"/>
                    <a:gd name="T17" fmla="*/ 1093 h 1183"/>
                    <a:gd name="T18" fmla="*/ 189 w 279"/>
                    <a:gd name="T19" fmla="*/ 1051 h 1183"/>
                    <a:gd name="T20" fmla="*/ 189 w 279"/>
                    <a:gd name="T21" fmla="*/ 1007 h 1183"/>
                    <a:gd name="T22" fmla="*/ 234 w 279"/>
                    <a:gd name="T23" fmla="*/ 962 h 1183"/>
                    <a:gd name="T24" fmla="*/ 279 w 279"/>
                    <a:gd name="T25" fmla="*/ 1007 h 1183"/>
                    <a:gd name="T26" fmla="*/ 279 w 279"/>
                    <a:gd name="T27" fmla="*/ 1051 h 1183"/>
                    <a:gd name="T28" fmla="*/ 149 w 279"/>
                    <a:gd name="T29" fmla="*/ 1183 h 1183"/>
                    <a:gd name="T30" fmla="*/ 142 w 279"/>
                    <a:gd name="T31" fmla="*/ 118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9" h="1183">
                      <a:moveTo>
                        <a:pt x="142" y="1183"/>
                      </a:moveTo>
                      <a:cubicBezTo>
                        <a:pt x="104" y="1183"/>
                        <a:pt x="67" y="1169"/>
                        <a:pt x="40" y="1143"/>
                      </a:cubicBezTo>
                      <a:cubicBezTo>
                        <a:pt x="14" y="1118"/>
                        <a:pt x="0" y="1085"/>
                        <a:pt x="0" y="1051"/>
                      </a:cubicBezTo>
                      <a:cubicBezTo>
                        <a:pt x="0" y="45"/>
                        <a:pt x="0" y="45"/>
                        <a:pt x="0" y="45"/>
                      </a:cubicBezTo>
                      <a:cubicBezTo>
                        <a:pt x="0" y="20"/>
                        <a:pt x="20" y="0"/>
                        <a:pt x="45" y="0"/>
                      </a:cubicBezTo>
                      <a:cubicBezTo>
                        <a:pt x="70" y="0"/>
                        <a:pt x="90" y="20"/>
                        <a:pt x="90" y="45"/>
                      </a:cubicBezTo>
                      <a:cubicBezTo>
                        <a:pt x="90" y="1051"/>
                        <a:pt x="90" y="1051"/>
                        <a:pt x="90" y="1051"/>
                      </a:cubicBezTo>
                      <a:cubicBezTo>
                        <a:pt x="90" y="1060"/>
                        <a:pt x="95" y="1070"/>
                        <a:pt x="103" y="1077"/>
                      </a:cubicBezTo>
                      <a:cubicBezTo>
                        <a:pt x="114" y="1088"/>
                        <a:pt x="129" y="1093"/>
                        <a:pt x="145" y="1093"/>
                      </a:cubicBezTo>
                      <a:cubicBezTo>
                        <a:pt x="170" y="1092"/>
                        <a:pt x="189" y="1073"/>
                        <a:pt x="189" y="1051"/>
                      </a:cubicBezTo>
                      <a:cubicBezTo>
                        <a:pt x="189" y="1007"/>
                        <a:pt x="189" y="1007"/>
                        <a:pt x="189" y="1007"/>
                      </a:cubicBezTo>
                      <a:cubicBezTo>
                        <a:pt x="189" y="982"/>
                        <a:pt x="209" y="962"/>
                        <a:pt x="234" y="962"/>
                      </a:cubicBezTo>
                      <a:cubicBezTo>
                        <a:pt x="259" y="962"/>
                        <a:pt x="279" y="982"/>
                        <a:pt x="279" y="1007"/>
                      </a:cubicBezTo>
                      <a:cubicBezTo>
                        <a:pt x="279" y="1051"/>
                        <a:pt x="279" y="1051"/>
                        <a:pt x="279" y="1051"/>
                      </a:cubicBezTo>
                      <a:cubicBezTo>
                        <a:pt x="279" y="1122"/>
                        <a:pt x="222" y="1180"/>
                        <a:pt x="149" y="1183"/>
                      </a:cubicBezTo>
                      <a:cubicBezTo>
                        <a:pt x="147" y="1183"/>
                        <a:pt x="144" y="1183"/>
                        <a:pt x="142" y="1183"/>
                      </a:cubicBezTo>
                      <a:close/>
                    </a:path>
                  </a:pathLst>
                </a:custGeom>
                <a:solidFill>
                  <a:srgbClr val="7C7C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6"/>
                <p:cNvSpPr/>
                <p:nvPr/>
              </p:nvSpPr>
              <p:spPr bwMode="auto">
                <a:xfrm rot="18900000">
                  <a:off x="406276" y="3369422"/>
                  <a:ext cx="2116138" cy="1936750"/>
                </a:xfrm>
                <a:custGeom>
                  <a:avLst/>
                  <a:gdLst>
                    <a:gd name="T0" fmla="*/ 563 w 563"/>
                    <a:gd name="T1" fmla="*/ 0 h 515"/>
                    <a:gd name="T2" fmla="*/ 0 w 563"/>
                    <a:gd name="T3" fmla="*/ 482 h 515"/>
                    <a:gd name="T4" fmla="*/ 113 w 563"/>
                    <a:gd name="T5" fmla="*/ 474 h 515"/>
                    <a:gd name="T6" fmla="*/ 367 w 563"/>
                    <a:gd name="T7" fmla="*/ 515 h 515"/>
                    <a:gd name="T8" fmla="*/ 563 w 563"/>
                    <a:gd name="T9" fmla="*/ 0 h 515"/>
                  </a:gdLst>
                  <a:ahLst/>
                  <a:cxnLst>
                    <a:cxn ang="0">
                      <a:pos x="T0" y="T1"/>
                    </a:cxn>
                    <a:cxn ang="0">
                      <a:pos x="T2" y="T3"/>
                    </a:cxn>
                    <a:cxn ang="0">
                      <a:pos x="T4" y="T5"/>
                    </a:cxn>
                    <a:cxn ang="0">
                      <a:pos x="T6" y="T7"/>
                    </a:cxn>
                    <a:cxn ang="0">
                      <a:pos x="T8" y="T9"/>
                    </a:cxn>
                  </a:cxnLst>
                  <a:rect l="0" t="0" r="r" b="b"/>
                  <a:pathLst>
                    <a:path w="563" h="515">
                      <a:moveTo>
                        <a:pt x="563" y="0"/>
                      </a:moveTo>
                      <a:cubicBezTo>
                        <a:pt x="283" y="47"/>
                        <a:pt x="61" y="238"/>
                        <a:pt x="0" y="482"/>
                      </a:cubicBezTo>
                      <a:cubicBezTo>
                        <a:pt x="37" y="477"/>
                        <a:pt x="74" y="474"/>
                        <a:pt x="113" y="474"/>
                      </a:cubicBezTo>
                      <a:cubicBezTo>
                        <a:pt x="202" y="474"/>
                        <a:pt x="288" y="489"/>
                        <a:pt x="367" y="515"/>
                      </a:cubicBezTo>
                      <a:cubicBezTo>
                        <a:pt x="372" y="384"/>
                        <a:pt x="406" y="170"/>
                        <a:pt x="563" y="0"/>
                      </a:cubicBezTo>
                      <a:close/>
                    </a:path>
                  </a:pathLst>
                </a:custGeom>
                <a:solidFill>
                  <a:srgbClr val="7C7C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7"/>
                <p:cNvSpPr/>
                <p:nvPr/>
              </p:nvSpPr>
              <p:spPr bwMode="auto">
                <a:xfrm rot="18900000">
                  <a:off x="1586775" y="2209992"/>
                  <a:ext cx="1973263" cy="1997075"/>
                </a:xfrm>
                <a:custGeom>
                  <a:avLst/>
                  <a:gdLst>
                    <a:gd name="T0" fmla="*/ 251 w 525"/>
                    <a:gd name="T1" fmla="*/ 0 h 531"/>
                    <a:gd name="T2" fmla="*/ 242 w 525"/>
                    <a:gd name="T3" fmla="*/ 0 h 531"/>
                    <a:gd name="T4" fmla="*/ 0 w 525"/>
                    <a:gd name="T5" fmla="*/ 529 h 531"/>
                    <a:gd name="T6" fmla="*/ 259 w 525"/>
                    <a:gd name="T7" fmla="*/ 486 h 531"/>
                    <a:gd name="T8" fmla="*/ 525 w 525"/>
                    <a:gd name="T9" fmla="*/ 531 h 531"/>
                    <a:gd name="T10" fmla="*/ 251 w 525"/>
                    <a:gd name="T11" fmla="*/ 0 h 531"/>
                  </a:gdLst>
                  <a:ahLst/>
                  <a:cxnLst>
                    <a:cxn ang="0">
                      <a:pos x="T0" y="T1"/>
                    </a:cxn>
                    <a:cxn ang="0">
                      <a:pos x="T2" y="T3"/>
                    </a:cxn>
                    <a:cxn ang="0">
                      <a:pos x="T4" y="T5"/>
                    </a:cxn>
                    <a:cxn ang="0">
                      <a:pos x="T6" y="T7"/>
                    </a:cxn>
                    <a:cxn ang="0">
                      <a:pos x="T8" y="T9"/>
                    </a:cxn>
                    <a:cxn ang="0">
                      <a:pos x="T10" y="T11"/>
                    </a:cxn>
                  </a:cxnLst>
                  <a:rect l="0" t="0" r="r" b="b"/>
                  <a:pathLst>
                    <a:path w="525" h="531">
                      <a:moveTo>
                        <a:pt x="251" y="0"/>
                      </a:moveTo>
                      <a:cubicBezTo>
                        <a:pt x="248" y="0"/>
                        <a:pt x="245" y="0"/>
                        <a:pt x="242" y="0"/>
                      </a:cubicBezTo>
                      <a:cubicBezTo>
                        <a:pt x="45" y="161"/>
                        <a:pt x="5" y="394"/>
                        <a:pt x="0" y="529"/>
                      </a:cubicBezTo>
                      <a:cubicBezTo>
                        <a:pt x="81" y="501"/>
                        <a:pt x="168" y="486"/>
                        <a:pt x="259" y="486"/>
                      </a:cubicBezTo>
                      <a:cubicBezTo>
                        <a:pt x="353" y="486"/>
                        <a:pt x="443" y="502"/>
                        <a:pt x="525" y="531"/>
                      </a:cubicBezTo>
                      <a:cubicBezTo>
                        <a:pt x="516" y="396"/>
                        <a:pt x="467" y="155"/>
                        <a:pt x="251"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1" name="Freeform 8"/>
              <p:cNvSpPr/>
              <p:nvPr/>
            </p:nvSpPr>
            <p:spPr bwMode="auto">
              <a:xfrm rot="18900000">
                <a:off x="2552159" y="1164961"/>
                <a:ext cx="2195513" cy="1943100"/>
              </a:xfrm>
              <a:custGeom>
                <a:avLst/>
                <a:gdLst>
                  <a:gd name="T0" fmla="*/ 0 w 584"/>
                  <a:gd name="T1" fmla="*/ 0 h 517"/>
                  <a:gd name="T2" fmla="*/ 223 w 584"/>
                  <a:gd name="T3" fmla="*/ 517 h 517"/>
                  <a:gd name="T4" fmla="*/ 471 w 584"/>
                  <a:gd name="T5" fmla="*/ 478 h 517"/>
                  <a:gd name="T6" fmla="*/ 584 w 584"/>
                  <a:gd name="T7" fmla="*/ 486 h 517"/>
                  <a:gd name="T8" fmla="*/ 0 w 584"/>
                  <a:gd name="T9" fmla="*/ 0 h 517"/>
                </a:gdLst>
                <a:ahLst/>
                <a:cxnLst>
                  <a:cxn ang="0">
                    <a:pos x="T0" y="T1"/>
                  </a:cxn>
                  <a:cxn ang="0">
                    <a:pos x="T2" y="T3"/>
                  </a:cxn>
                  <a:cxn ang="0">
                    <a:pos x="T4" y="T5"/>
                  </a:cxn>
                  <a:cxn ang="0">
                    <a:pos x="T6" y="T7"/>
                  </a:cxn>
                  <a:cxn ang="0">
                    <a:pos x="T8" y="T9"/>
                  </a:cxn>
                </a:cxnLst>
                <a:rect l="0" t="0" r="r" b="b"/>
                <a:pathLst>
                  <a:path w="584" h="517">
                    <a:moveTo>
                      <a:pt x="0" y="0"/>
                    </a:moveTo>
                    <a:cubicBezTo>
                      <a:pt x="170" y="167"/>
                      <a:pt x="213" y="386"/>
                      <a:pt x="223" y="517"/>
                    </a:cubicBezTo>
                    <a:cubicBezTo>
                      <a:pt x="300" y="492"/>
                      <a:pt x="384" y="478"/>
                      <a:pt x="471" y="478"/>
                    </a:cubicBezTo>
                    <a:cubicBezTo>
                      <a:pt x="509" y="478"/>
                      <a:pt x="547" y="481"/>
                      <a:pt x="584" y="486"/>
                    </a:cubicBezTo>
                    <a:cubicBezTo>
                      <a:pt x="521" y="236"/>
                      <a:pt x="290" y="42"/>
                      <a:pt x="0" y="0"/>
                    </a:cubicBezTo>
                    <a:close/>
                  </a:path>
                </a:pathLst>
              </a:custGeom>
              <a:solidFill>
                <a:srgbClr val="7C7C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4" name="TextBox 21"/>
            <p:cNvSpPr txBox="1"/>
            <p:nvPr/>
          </p:nvSpPr>
          <p:spPr>
            <a:xfrm rot="2720362">
              <a:off x="5629" y="7390"/>
              <a:ext cx="1422" cy="485"/>
            </a:xfrm>
            <a:prstGeom prst="rect">
              <a:avLst/>
            </a:prstGeom>
            <a:noFill/>
          </p:spPr>
          <p:txBody>
            <a:bodyPr wrap="none" rtlCol="0">
              <a:spAutoFit/>
            </a:bodyPr>
            <a:lstStyle/>
            <a:p>
              <a:r>
                <a:rPr lang="zh-CN" altLang="en-US" sz="1400" b="1" dirty="0">
                  <a:solidFill>
                    <a:schemeClr val="bg1"/>
                  </a:solidFill>
                </a:rPr>
                <a:t>添加标题</a:t>
              </a:r>
              <a:endParaRPr lang="id-ID" altLang="zh-CN" sz="1400" b="1" dirty="0">
                <a:solidFill>
                  <a:schemeClr val="bg1"/>
                </a:solidFill>
              </a:endParaRPr>
            </a:p>
          </p:txBody>
        </p:sp>
        <p:sp>
          <p:nvSpPr>
            <p:cNvPr id="57" name="Freeform 12"/>
            <p:cNvSpPr>
              <a:spLocks noEditPoints="1"/>
            </p:cNvSpPr>
            <p:nvPr/>
          </p:nvSpPr>
          <p:spPr bwMode="auto">
            <a:xfrm rot="20105549">
              <a:off x="1925" y="6954"/>
              <a:ext cx="879" cy="681"/>
            </a:xfrm>
            <a:custGeom>
              <a:avLst/>
              <a:gdLst>
                <a:gd name="T0" fmla="*/ 251 w 559"/>
                <a:gd name="T1" fmla="*/ 433 h 433"/>
                <a:gd name="T2" fmla="*/ 112 w 559"/>
                <a:gd name="T3" fmla="*/ 433 h 433"/>
                <a:gd name="T4" fmla="*/ 112 w 559"/>
                <a:gd name="T5" fmla="*/ 255 h 433"/>
                <a:gd name="T6" fmla="*/ 0 w 559"/>
                <a:gd name="T7" fmla="*/ 255 h 433"/>
                <a:gd name="T8" fmla="*/ 287 w 559"/>
                <a:gd name="T9" fmla="*/ 0 h 433"/>
                <a:gd name="T10" fmla="*/ 344 w 559"/>
                <a:gd name="T11" fmla="*/ 52 h 433"/>
                <a:gd name="T12" fmla="*/ 344 w 559"/>
                <a:gd name="T13" fmla="*/ 42 h 433"/>
                <a:gd name="T14" fmla="*/ 431 w 559"/>
                <a:gd name="T15" fmla="*/ 42 h 433"/>
                <a:gd name="T16" fmla="*/ 431 w 559"/>
                <a:gd name="T17" fmla="*/ 125 h 433"/>
                <a:gd name="T18" fmla="*/ 559 w 559"/>
                <a:gd name="T19" fmla="*/ 255 h 433"/>
                <a:gd name="T20" fmla="*/ 460 w 559"/>
                <a:gd name="T21" fmla="*/ 255 h 433"/>
                <a:gd name="T22" fmla="*/ 460 w 559"/>
                <a:gd name="T23" fmla="*/ 428 h 433"/>
                <a:gd name="T24" fmla="*/ 320 w 559"/>
                <a:gd name="T25" fmla="*/ 428 h 433"/>
                <a:gd name="T26" fmla="*/ 320 w 559"/>
                <a:gd name="T27" fmla="*/ 312 h 433"/>
                <a:gd name="T28" fmla="*/ 251 w 559"/>
                <a:gd name="T29" fmla="*/ 312 h 433"/>
                <a:gd name="T30" fmla="*/ 251 w 559"/>
                <a:gd name="T31" fmla="*/ 433 h 433"/>
                <a:gd name="T32" fmla="*/ 142 w 559"/>
                <a:gd name="T33" fmla="*/ 400 h 433"/>
                <a:gd name="T34" fmla="*/ 221 w 559"/>
                <a:gd name="T35" fmla="*/ 400 h 433"/>
                <a:gd name="T36" fmla="*/ 221 w 559"/>
                <a:gd name="T37" fmla="*/ 279 h 433"/>
                <a:gd name="T38" fmla="*/ 351 w 559"/>
                <a:gd name="T39" fmla="*/ 279 h 433"/>
                <a:gd name="T40" fmla="*/ 351 w 559"/>
                <a:gd name="T41" fmla="*/ 397 h 433"/>
                <a:gd name="T42" fmla="*/ 429 w 559"/>
                <a:gd name="T43" fmla="*/ 397 h 433"/>
                <a:gd name="T44" fmla="*/ 429 w 559"/>
                <a:gd name="T45" fmla="*/ 222 h 433"/>
                <a:gd name="T46" fmla="*/ 481 w 559"/>
                <a:gd name="T47" fmla="*/ 222 h 433"/>
                <a:gd name="T48" fmla="*/ 398 w 559"/>
                <a:gd name="T49" fmla="*/ 137 h 433"/>
                <a:gd name="T50" fmla="*/ 398 w 559"/>
                <a:gd name="T51" fmla="*/ 73 h 433"/>
                <a:gd name="T52" fmla="*/ 377 w 559"/>
                <a:gd name="T53" fmla="*/ 73 h 433"/>
                <a:gd name="T54" fmla="*/ 377 w 559"/>
                <a:gd name="T55" fmla="*/ 125 h 433"/>
                <a:gd name="T56" fmla="*/ 287 w 559"/>
                <a:gd name="T57" fmla="*/ 42 h 433"/>
                <a:gd name="T58" fmla="*/ 86 w 559"/>
                <a:gd name="T59" fmla="*/ 222 h 433"/>
                <a:gd name="T60" fmla="*/ 142 w 559"/>
                <a:gd name="T61" fmla="*/ 222 h 433"/>
                <a:gd name="T62" fmla="*/ 142 w 559"/>
                <a:gd name="T63" fmla="*/ 40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33">
                  <a:moveTo>
                    <a:pt x="251" y="433"/>
                  </a:moveTo>
                  <a:lnTo>
                    <a:pt x="112" y="433"/>
                  </a:lnTo>
                  <a:lnTo>
                    <a:pt x="112" y="255"/>
                  </a:lnTo>
                  <a:lnTo>
                    <a:pt x="0" y="255"/>
                  </a:lnTo>
                  <a:lnTo>
                    <a:pt x="287" y="0"/>
                  </a:lnTo>
                  <a:lnTo>
                    <a:pt x="344" y="52"/>
                  </a:lnTo>
                  <a:lnTo>
                    <a:pt x="344" y="42"/>
                  </a:lnTo>
                  <a:lnTo>
                    <a:pt x="431" y="42"/>
                  </a:lnTo>
                  <a:lnTo>
                    <a:pt x="431" y="125"/>
                  </a:lnTo>
                  <a:lnTo>
                    <a:pt x="559" y="255"/>
                  </a:lnTo>
                  <a:lnTo>
                    <a:pt x="460" y="255"/>
                  </a:lnTo>
                  <a:lnTo>
                    <a:pt x="460" y="428"/>
                  </a:lnTo>
                  <a:lnTo>
                    <a:pt x="320" y="428"/>
                  </a:lnTo>
                  <a:lnTo>
                    <a:pt x="320" y="312"/>
                  </a:lnTo>
                  <a:lnTo>
                    <a:pt x="251" y="312"/>
                  </a:lnTo>
                  <a:lnTo>
                    <a:pt x="251" y="433"/>
                  </a:lnTo>
                  <a:close/>
                  <a:moveTo>
                    <a:pt x="142" y="400"/>
                  </a:moveTo>
                  <a:lnTo>
                    <a:pt x="221" y="400"/>
                  </a:lnTo>
                  <a:lnTo>
                    <a:pt x="221" y="279"/>
                  </a:lnTo>
                  <a:lnTo>
                    <a:pt x="351" y="279"/>
                  </a:lnTo>
                  <a:lnTo>
                    <a:pt x="351" y="397"/>
                  </a:lnTo>
                  <a:lnTo>
                    <a:pt x="429" y="397"/>
                  </a:lnTo>
                  <a:lnTo>
                    <a:pt x="429" y="222"/>
                  </a:lnTo>
                  <a:lnTo>
                    <a:pt x="481" y="222"/>
                  </a:lnTo>
                  <a:lnTo>
                    <a:pt x="398" y="137"/>
                  </a:lnTo>
                  <a:lnTo>
                    <a:pt x="398" y="73"/>
                  </a:lnTo>
                  <a:lnTo>
                    <a:pt x="377" y="73"/>
                  </a:lnTo>
                  <a:lnTo>
                    <a:pt x="377" y="125"/>
                  </a:lnTo>
                  <a:lnTo>
                    <a:pt x="287" y="42"/>
                  </a:lnTo>
                  <a:lnTo>
                    <a:pt x="86" y="222"/>
                  </a:lnTo>
                  <a:lnTo>
                    <a:pt x="142" y="222"/>
                  </a:lnTo>
                  <a:lnTo>
                    <a:pt x="142" y="400"/>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58" name="Group 41"/>
            <p:cNvGrpSpPr/>
            <p:nvPr/>
          </p:nvGrpSpPr>
          <p:grpSpPr>
            <a:xfrm>
              <a:off x="3857" y="5043"/>
              <a:ext cx="706" cy="687"/>
              <a:chOff x="4011613" y="6192838"/>
              <a:chExt cx="709613" cy="690562"/>
            </a:xfrm>
            <a:solidFill>
              <a:schemeClr val="bg1"/>
            </a:solidFill>
          </p:grpSpPr>
          <p:sp>
            <p:nvSpPr>
              <p:cNvPr id="59" name="Freeform 20"/>
              <p:cNvSpPr/>
              <p:nvPr/>
            </p:nvSpPr>
            <p:spPr bwMode="auto">
              <a:xfrm>
                <a:off x="4368801" y="6203950"/>
                <a:ext cx="255588" cy="225425"/>
              </a:xfrm>
              <a:custGeom>
                <a:avLst/>
                <a:gdLst>
                  <a:gd name="T0" fmla="*/ 53 w 68"/>
                  <a:gd name="T1" fmla="*/ 31 h 60"/>
                  <a:gd name="T2" fmla="*/ 48 w 68"/>
                  <a:gd name="T3" fmla="*/ 23 h 60"/>
                  <a:gd name="T4" fmla="*/ 41 w 68"/>
                  <a:gd name="T5" fmla="*/ 8 h 60"/>
                  <a:gd name="T6" fmla="*/ 38 w 68"/>
                  <a:gd name="T7" fmla="*/ 5 h 60"/>
                  <a:gd name="T8" fmla="*/ 26 w 68"/>
                  <a:gd name="T9" fmla="*/ 1 h 60"/>
                  <a:gd name="T10" fmla="*/ 4 w 68"/>
                  <a:gd name="T11" fmla="*/ 20 h 60"/>
                  <a:gd name="T12" fmla="*/ 0 w 68"/>
                  <a:gd name="T13" fmla="*/ 27 h 60"/>
                  <a:gd name="T14" fmla="*/ 14 w 68"/>
                  <a:gd name="T15" fmla="*/ 52 h 60"/>
                  <a:gd name="T16" fmla="*/ 2 w 68"/>
                  <a:gd name="T17" fmla="*/ 60 h 60"/>
                  <a:gd name="T18" fmla="*/ 46 w 68"/>
                  <a:gd name="T19" fmla="*/ 60 h 60"/>
                  <a:gd name="T20" fmla="*/ 68 w 68"/>
                  <a:gd name="T21" fmla="*/ 22 h 60"/>
                  <a:gd name="T22" fmla="*/ 53 w 68"/>
                  <a:gd name="T23"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60">
                    <a:moveTo>
                      <a:pt x="53" y="31"/>
                    </a:moveTo>
                    <a:cubicBezTo>
                      <a:pt x="51" y="28"/>
                      <a:pt x="50" y="26"/>
                      <a:pt x="48" y="23"/>
                    </a:cubicBezTo>
                    <a:cubicBezTo>
                      <a:pt x="46" y="18"/>
                      <a:pt x="43" y="13"/>
                      <a:pt x="41" y="8"/>
                    </a:cubicBezTo>
                    <a:cubicBezTo>
                      <a:pt x="40" y="7"/>
                      <a:pt x="39" y="6"/>
                      <a:pt x="38" y="5"/>
                    </a:cubicBezTo>
                    <a:cubicBezTo>
                      <a:pt x="35" y="1"/>
                      <a:pt x="30" y="0"/>
                      <a:pt x="26" y="1"/>
                    </a:cubicBezTo>
                    <a:cubicBezTo>
                      <a:pt x="13" y="2"/>
                      <a:pt x="4" y="19"/>
                      <a:pt x="4" y="20"/>
                    </a:cubicBezTo>
                    <a:cubicBezTo>
                      <a:pt x="0" y="27"/>
                      <a:pt x="0" y="27"/>
                      <a:pt x="0" y="27"/>
                    </a:cubicBezTo>
                    <a:cubicBezTo>
                      <a:pt x="3" y="32"/>
                      <a:pt x="14" y="52"/>
                      <a:pt x="14" y="52"/>
                    </a:cubicBezTo>
                    <a:cubicBezTo>
                      <a:pt x="2" y="60"/>
                      <a:pt x="2" y="60"/>
                      <a:pt x="2" y="60"/>
                    </a:cubicBezTo>
                    <a:cubicBezTo>
                      <a:pt x="46" y="60"/>
                      <a:pt x="46" y="60"/>
                      <a:pt x="46" y="60"/>
                    </a:cubicBezTo>
                    <a:cubicBezTo>
                      <a:pt x="68" y="22"/>
                      <a:pt x="68" y="22"/>
                      <a:pt x="68" y="22"/>
                    </a:cubicBezTo>
                    <a:lnTo>
                      <a:pt x="5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1"/>
              <p:cNvSpPr/>
              <p:nvPr/>
            </p:nvSpPr>
            <p:spPr bwMode="auto">
              <a:xfrm>
                <a:off x="4119563" y="6192838"/>
                <a:ext cx="304800" cy="242888"/>
              </a:xfrm>
              <a:custGeom>
                <a:avLst/>
                <a:gdLst>
                  <a:gd name="T0" fmla="*/ 65 w 81"/>
                  <a:gd name="T1" fmla="*/ 20 h 65"/>
                  <a:gd name="T2" fmla="*/ 81 w 81"/>
                  <a:gd name="T3" fmla="*/ 1 h 65"/>
                  <a:gd name="T4" fmla="*/ 80 w 81"/>
                  <a:gd name="T5" fmla="*/ 1 h 65"/>
                  <a:gd name="T6" fmla="*/ 42 w 81"/>
                  <a:gd name="T7" fmla="*/ 0 h 65"/>
                  <a:gd name="T8" fmla="*/ 18 w 81"/>
                  <a:gd name="T9" fmla="*/ 12 h 65"/>
                  <a:gd name="T10" fmla="*/ 0 w 81"/>
                  <a:gd name="T11" fmla="*/ 43 h 65"/>
                  <a:gd name="T12" fmla="*/ 40 w 81"/>
                  <a:gd name="T13" fmla="*/ 65 h 65"/>
                  <a:gd name="T14" fmla="*/ 65 w 81"/>
                  <a:gd name="T15" fmla="*/ 2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65">
                    <a:moveTo>
                      <a:pt x="65" y="20"/>
                    </a:moveTo>
                    <a:cubicBezTo>
                      <a:pt x="68" y="14"/>
                      <a:pt x="74" y="6"/>
                      <a:pt x="81" y="1"/>
                    </a:cubicBezTo>
                    <a:cubicBezTo>
                      <a:pt x="81" y="1"/>
                      <a:pt x="80" y="1"/>
                      <a:pt x="80" y="1"/>
                    </a:cubicBezTo>
                    <a:cubicBezTo>
                      <a:pt x="80" y="1"/>
                      <a:pt x="57" y="1"/>
                      <a:pt x="42" y="0"/>
                    </a:cubicBezTo>
                    <a:cubicBezTo>
                      <a:pt x="31" y="0"/>
                      <a:pt x="22" y="5"/>
                      <a:pt x="18" y="12"/>
                    </a:cubicBezTo>
                    <a:cubicBezTo>
                      <a:pt x="0" y="43"/>
                      <a:pt x="0" y="43"/>
                      <a:pt x="0" y="43"/>
                    </a:cubicBezTo>
                    <a:cubicBezTo>
                      <a:pt x="40" y="65"/>
                      <a:pt x="40" y="65"/>
                      <a:pt x="40" y="65"/>
                    </a:cubicBezTo>
                    <a:cubicBezTo>
                      <a:pt x="44" y="57"/>
                      <a:pt x="65" y="20"/>
                      <a:pt x="6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2"/>
              <p:cNvSpPr/>
              <p:nvPr/>
            </p:nvSpPr>
            <p:spPr bwMode="auto">
              <a:xfrm>
                <a:off x="4011613" y="6429375"/>
                <a:ext cx="250825" cy="214313"/>
              </a:xfrm>
              <a:custGeom>
                <a:avLst/>
                <a:gdLst>
                  <a:gd name="T0" fmla="*/ 17 w 67"/>
                  <a:gd name="T1" fmla="*/ 9 h 57"/>
                  <a:gd name="T2" fmla="*/ 12 w 67"/>
                  <a:gd name="T3" fmla="*/ 16 h 57"/>
                  <a:gd name="T4" fmla="*/ 3 w 67"/>
                  <a:gd name="T5" fmla="*/ 30 h 57"/>
                  <a:gd name="T6" fmla="*/ 1 w 67"/>
                  <a:gd name="T7" fmla="*/ 34 h 57"/>
                  <a:gd name="T8" fmla="*/ 3 w 67"/>
                  <a:gd name="T9" fmla="*/ 47 h 57"/>
                  <a:gd name="T10" fmla="*/ 30 w 67"/>
                  <a:gd name="T11" fmla="*/ 56 h 57"/>
                  <a:gd name="T12" fmla="*/ 38 w 67"/>
                  <a:gd name="T13" fmla="*/ 56 h 57"/>
                  <a:gd name="T14" fmla="*/ 54 w 67"/>
                  <a:gd name="T15" fmla="*/ 32 h 57"/>
                  <a:gd name="T16" fmla="*/ 67 w 67"/>
                  <a:gd name="T17" fmla="*/ 40 h 57"/>
                  <a:gd name="T18" fmla="*/ 45 w 67"/>
                  <a:gd name="T19" fmla="*/ 0 h 57"/>
                  <a:gd name="T20" fmla="*/ 2 w 67"/>
                  <a:gd name="T21" fmla="*/ 0 h 57"/>
                  <a:gd name="T22" fmla="*/ 17 w 67"/>
                  <a:gd name="T23"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57">
                    <a:moveTo>
                      <a:pt x="17" y="9"/>
                    </a:moveTo>
                    <a:cubicBezTo>
                      <a:pt x="15" y="11"/>
                      <a:pt x="14" y="14"/>
                      <a:pt x="12" y="16"/>
                    </a:cubicBezTo>
                    <a:cubicBezTo>
                      <a:pt x="9" y="21"/>
                      <a:pt x="6" y="25"/>
                      <a:pt x="3" y="30"/>
                    </a:cubicBezTo>
                    <a:cubicBezTo>
                      <a:pt x="2" y="31"/>
                      <a:pt x="1" y="33"/>
                      <a:pt x="1" y="34"/>
                    </a:cubicBezTo>
                    <a:cubicBezTo>
                      <a:pt x="0" y="38"/>
                      <a:pt x="1" y="43"/>
                      <a:pt x="3" y="47"/>
                    </a:cubicBezTo>
                    <a:cubicBezTo>
                      <a:pt x="11" y="57"/>
                      <a:pt x="30" y="56"/>
                      <a:pt x="30" y="56"/>
                    </a:cubicBezTo>
                    <a:cubicBezTo>
                      <a:pt x="38" y="56"/>
                      <a:pt x="38" y="56"/>
                      <a:pt x="38" y="56"/>
                    </a:cubicBezTo>
                    <a:cubicBezTo>
                      <a:pt x="42" y="51"/>
                      <a:pt x="54" y="32"/>
                      <a:pt x="54" y="32"/>
                    </a:cubicBezTo>
                    <a:cubicBezTo>
                      <a:pt x="67" y="40"/>
                      <a:pt x="67" y="40"/>
                      <a:pt x="67" y="40"/>
                    </a:cubicBezTo>
                    <a:cubicBezTo>
                      <a:pt x="45" y="0"/>
                      <a:pt x="45" y="0"/>
                      <a:pt x="45" y="0"/>
                    </a:cubicBezTo>
                    <a:cubicBezTo>
                      <a:pt x="2" y="0"/>
                      <a:pt x="2" y="0"/>
                      <a:pt x="2" y="0"/>
                    </a:cubicBezTo>
                    <a:lnTo>
                      <a:pt x="1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2" name="Freeform 23"/>
              <p:cNvSpPr/>
              <p:nvPr/>
            </p:nvSpPr>
            <p:spPr bwMode="auto">
              <a:xfrm>
                <a:off x="4033838" y="6643688"/>
                <a:ext cx="285750" cy="190500"/>
              </a:xfrm>
              <a:custGeom>
                <a:avLst/>
                <a:gdLst>
                  <a:gd name="T0" fmla="*/ 25 w 76"/>
                  <a:gd name="T1" fmla="*/ 6 h 51"/>
                  <a:gd name="T2" fmla="*/ 0 w 76"/>
                  <a:gd name="T3" fmla="*/ 0 h 51"/>
                  <a:gd name="T4" fmla="*/ 1 w 76"/>
                  <a:gd name="T5" fmla="*/ 1 h 51"/>
                  <a:gd name="T6" fmla="*/ 18 w 76"/>
                  <a:gd name="T7" fmla="*/ 35 h 51"/>
                  <a:gd name="T8" fmla="*/ 40 w 76"/>
                  <a:gd name="T9" fmla="*/ 51 h 51"/>
                  <a:gd name="T10" fmla="*/ 76 w 76"/>
                  <a:gd name="T11" fmla="*/ 51 h 51"/>
                  <a:gd name="T12" fmla="*/ 76 w 76"/>
                  <a:gd name="T13" fmla="*/ 6 h 51"/>
                  <a:gd name="T14" fmla="*/ 25 w 76"/>
                  <a:gd name="T15" fmla="*/ 6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51">
                    <a:moveTo>
                      <a:pt x="25" y="6"/>
                    </a:moveTo>
                    <a:cubicBezTo>
                      <a:pt x="18" y="6"/>
                      <a:pt x="8" y="4"/>
                      <a:pt x="0" y="0"/>
                    </a:cubicBezTo>
                    <a:cubicBezTo>
                      <a:pt x="0" y="1"/>
                      <a:pt x="1" y="1"/>
                      <a:pt x="1" y="1"/>
                    </a:cubicBezTo>
                    <a:cubicBezTo>
                      <a:pt x="1" y="1"/>
                      <a:pt x="12" y="22"/>
                      <a:pt x="18" y="35"/>
                    </a:cubicBezTo>
                    <a:cubicBezTo>
                      <a:pt x="24" y="45"/>
                      <a:pt x="32" y="50"/>
                      <a:pt x="40" y="51"/>
                    </a:cubicBezTo>
                    <a:cubicBezTo>
                      <a:pt x="76" y="51"/>
                      <a:pt x="76" y="51"/>
                      <a:pt x="76" y="51"/>
                    </a:cubicBezTo>
                    <a:cubicBezTo>
                      <a:pt x="76" y="6"/>
                      <a:pt x="76" y="6"/>
                      <a:pt x="76" y="6"/>
                    </a:cubicBezTo>
                    <a:cubicBezTo>
                      <a:pt x="67" y="6"/>
                      <a:pt x="24" y="6"/>
                      <a:pt x="2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3" name="Freeform 24"/>
              <p:cNvSpPr/>
              <p:nvPr/>
            </p:nvSpPr>
            <p:spPr bwMode="auto">
              <a:xfrm>
                <a:off x="4368801" y="6597650"/>
                <a:ext cx="247650" cy="285750"/>
              </a:xfrm>
              <a:custGeom>
                <a:avLst/>
                <a:gdLst>
                  <a:gd name="T0" fmla="*/ 22 w 66"/>
                  <a:gd name="T1" fmla="*/ 58 h 76"/>
                  <a:gd name="T2" fmla="*/ 31 w 66"/>
                  <a:gd name="T3" fmla="*/ 59 h 76"/>
                  <a:gd name="T4" fmla="*/ 48 w 66"/>
                  <a:gd name="T5" fmla="*/ 59 h 76"/>
                  <a:gd name="T6" fmla="*/ 52 w 66"/>
                  <a:gd name="T7" fmla="*/ 58 h 76"/>
                  <a:gd name="T8" fmla="*/ 61 w 66"/>
                  <a:gd name="T9" fmla="*/ 49 h 76"/>
                  <a:gd name="T10" fmla="*/ 55 w 66"/>
                  <a:gd name="T11" fmla="*/ 21 h 76"/>
                  <a:gd name="T12" fmla="*/ 51 w 66"/>
                  <a:gd name="T13" fmla="*/ 14 h 76"/>
                  <a:gd name="T14" fmla="*/ 21 w 66"/>
                  <a:gd name="T15" fmla="*/ 14 h 76"/>
                  <a:gd name="T16" fmla="*/ 21 w 66"/>
                  <a:gd name="T17" fmla="*/ 0 h 76"/>
                  <a:gd name="T18" fmla="*/ 0 w 66"/>
                  <a:gd name="T19" fmla="*/ 39 h 76"/>
                  <a:gd name="T20" fmla="*/ 22 w 66"/>
                  <a:gd name="T21" fmla="*/ 76 h 76"/>
                  <a:gd name="T22" fmla="*/ 22 w 66"/>
                  <a:gd name="T23" fmla="*/ 5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76">
                    <a:moveTo>
                      <a:pt x="22" y="58"/>
                    </a:moveTo>
                    <a:cubicBezTo>
                      <a:pt x="25" y="58"/>
                      <a:pt x="28" y="59"/>
                      <a:pt x="31" y="59"/>
                    </a:cubicBezTo>
                    <a:cubicBezTo>
                      <a:pt x="36" y="59"/>
                      <a:pt x="42" y="59"/>
                      <a:pt x="48" y="59"/>
                    </a:cubicBezTo>
                    <a:cubicBezTo>
                      <a:pt x="49" y="59"/>
                      <a:pt x="50" y="59"/>
                      <a:pt x="52" y="58"/>
                    </a:cubicBezTo>
                    <a:cubicBezTo>
                      <a:pt x="56" y="57"/>
                      <a:pt x="59" y="54"/>
                      <a:pt x="61" y="49"/>
                    </a:cubicBezTo>
                    <a:cubicBezTo>
                      <a:pt x="66" y="38"/>
                      <a:pt x="55" y="21"/>
                      <a:pt x="55" y="21"/>
                    </a:cubicBezTo>
                    <a:cubicBezTo>
                      <a:pt x="51" y="14"/>
                      <a:pt x="51" y="14"/>
                      <a:pt x="51" y="14"/>
                    </a:cubicBezTo>
                    <a:cubicBezTo>
                      <a:pt x="44" y="14"/>
                      <a:pt x="21" y="14"/>
                      <a:pt x="21" y="14"/>
                    </a:cubicBezTo>
                    <a:cubicBezTo>
                      <a:pt x="21" y="0"/>
                      <a:pt x="21" y="0"/>
                      <a:pt x="21" y="0"/>
                    </a:cubicBezTo>
                    <a:cubicBezTo>
                      <a:pt x="0" y="39"/>
                      <a:pt x="0" y="39"/>
                      <a:pt x="0" y="39"/>
                    </a:cubicBezTo>
                    <a:cubicBezTo>
                      <a:pt x="22" y="76"/>
                      <a:pt x="22" y="76"/>
                      <a:pt x="22" y="76"/>
                    </a:cubicBezTo>
                    <a:lnTo>
                      <a:pt x="22"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25"/>
              <p:cNvSpPr/>
              <p:nvPr/>
            </p:nvSpPr>
            <p:spPr bwMode="auto">
              <a:xfrm>
                <a:off x="4487863" y="6410325"/>
                <a:ext cx="233363" cy="346075"/>
              </a:xfrm>
              <a:custGeom>
                <a:avLst/>
                <a:gdLst>
                  <a:gd name="T0" fmla="*/ 28 w 62"/>
                  <a:gd name="T1" fmla="*/ 68 h 92"/>
                  <a:gd name="T2" fmla="*/ 37 w 62"/>
                  <a:gd name="T3" fmla="*/ 92 h 92"/>
                  <a:gd name="T4" fmla="*/ 37 w 62"/>
                  <a:gd name="T5" fmla="*/ 90 h 92"/>
                  <a:gd name="T6" fmla="*/ 56 w 62"/>
                  <a:gd name="T7" fmla="*/ 57 h 92"/>
                  <a:gd name="T8" fmla="*/ 58 w 62"/>
                  <a:gd name="T9" fmla="*/ 31 h 92"/>
                  <a:gd name="T10" fmla="*/ 38 w 62"/>
                  <a:gd name="T11" fmla="*/ 0 h 92"/>
                  <a:gd name="T12" fmla="*/ 0 w 62"/>
                  <a:gd name="T13" fmla="*/ 24 h 92"/>
                  <a:gd name="T14" fmla="*/ 28 w 6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2">
                    <a:moveTo>
                      <a:pt x="28" y="68"/>
                    </a:moveTo>
                    <a:cubicBezTo>
                      <a:pt x="32" y="73"/>
                      <a:pt x="36" y="83"/>
                      <a:pt x="37" y="92"/>
                    </a:cubicBezTo>
                    <a:cubicBezTo>
                      <a:pt x="37" y="91"/>
                      <a:pt x="37" y="90"/>
                      <a:pt x="37" y="90"/>
                    </a:cubicBezTo>
                    <a:cubicBezTo>
                      <a:pt x="37" y="90"/>
                      <a:pt x="48" y="70"/>
                      <a:pt x="56" y="57"/>
                    </a:cubicBezTo>
                    <a:cubicBezTo>
                      <a:pt x="62" y="47"/>
                      <a:pt x="61" y="37"/>
                      <a:pt x="58" y="31"/>
                    </a:cubicBezTo>
                    <a:cubicBezTo>
                      <a:pt x="38" y="0"/>
                      <a:pt x="38" y="0"/>
                      <a:pt x="38" y="0"/>
                    </a:cubicBezTo>
                    <a:cubicBezTo>
                      <a:pt x="0" y="24"/>
                      <a:pt x="0" y="24"/>
                      <a:pt x="0" y="24"/>
                    </a:cubicBezTo>
                    <a:cubicBezTo>
                      <a:pt x="5" y="32"/>
                      <a:pt x="28" y="68"/>
                      <a:pt x="28"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65" name="Group 53"/>
            <p:cNvGrpSpPr/>
            <p:nvPr/>
          </p:nvGrpSpPr>
          <p:grpSpPr>
            <a:xfrm>
              <a:off x="5704" y="3178"/>
              <a:ext cx="811" cy="815"/>
              <a:chOff x="8070850" y="622300"/>
              <a:chExt cx="688975" cy="692150"/>
            </a:xfrm>
            <a:solidFill>
              <a:schemeClr val="bg1"/>
            </a:solidFill>
          </p:grpSpPr>
          <p:sp>
            <p:nvSpPr>
              <p:cNvPr id="66" name="Freeform 29"/>
              <p:cNvSpPr>
                <a:spLocks noEditPoints="1"/>
              </p:cNvSpPr>
              <p:nvPr/>
            </p:nvSpPr>
            <p:spPr bwMode="auto">
              <a:xfrm>
                <a:off x="8070850" y="622300"/>
                <a:ext cx="688975" cy="692150"/>
              </a:xfrm>
              <a:custGeom>
                <a:avLst/>
                <a:gdLst>
                  <a:gd name="T0" fmla="*/ 91 w 181"/>
                  <a:gd name="T1" fmla="*/ 15 h 181"/>
                  <a:gd name="T2" fmla="*/ 166 w 181"/>
                  <a:gd name="T3" fmla="*/ 91 h 181"/>
                  <a:gd name="T4" fmla="*/ 91 w 181"/>
                  <a:gd name="T5" fmla="*/ 166 h 181"/>
                  <a:gd name="T6" fmla="*/ 15 w 181"/>
                  <a:gd name="T7" fmla="*/ 91 h 181"/>
                  <a:gd name="T8" fmla="*/ 91 w 181"/>
                  <a:gd name="T9" fmla="*/ 15 h 181"/>
                  <a:gd name="T10" fmla="*/ 91 w 181"/>
                  <a:gd name="T11" fmla="*/ 0 h 181"/>
                  <a:gd name="T12" fmla="*/ 0 w 181"/>
                  <a:gd name="T13" fmla="*/ 91 h 181"/>
                  <a:gd name="T14" fmla="*/ 91 w 181"/>
                  <a:gd name="T15" fmla="*/ 181 h 181"/>
                  <a:gd name="T16" fmla="*/ 181 w 181"/>
                  <a:gd name="T17" fmla="*/ 91 h 181"/>
                  <a:gd name="T18" fmla="*/ 91 w 181"/>
                  <a:gd name="T1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181">
                    <a:moveTo>
                      <a:pt x="91" y="15"/>
                    </a:moveTo>
                    <a:cubicBezTo>
                      <a:pt x="132" y="15"/>
                      <a:pt x="166" y="49"/>
                      <a:pt x="166" y="91"/>
                    </a:cubicBezTo>
                    <a:cubicBezTo>
                      <a:pt x="166" y="132"/>
                      <a:pt x="132" y="166"/>
                      <a:pt x="91" y="166"/>
                    </a:cubicBezTo>
                    <a:cubicBezTo>
                      <a:pt x="49" y="166"/>
                      <a:pt x="15" y="132"/>
                      <a:pt x="15" y="91"/>
                    </a:cubicBezTo>
                    <a:cubicBezTo>
                      <a:pt x="15" y="49"/>
                      <a:pt x="49" y="15"/>
                      <a:pt x="91" y="15"/>
                    </a:cubicBezTo>
                    <a:moveTo>
                      <a:pt x="91" y="0"/>
                    </a:moveTo>
                    <a:cubicBezTo>
                      <a:pt x="41" y="0"/>
                      <a:pt x="0" y="41"/>
                      <a:pt x="0" y="91"/>
                    </a:cubicBezTo>
                    <a:cubicBezTo>
                      <a:pt x="0" y="141"/>
                      <a:pt x="41" y="181"/>
                      <a:pt x="91" y="181"/>
                    </a:cubicBezTo>
                    <a:cubicBezTo>
                      <a:pt x="141" y="181"/>
                      <a:pt x="181" y="141"/>
                      <a:pt x="181" y="91"/>
                    </a:cubicBezTo>
                    <a:cubicBezTo>
                      <a:pt x="181" y="41"/>
                      <a:pt x="141" y="0"/>
                      <a:pt x="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30"/>
              <p:cNvSpPr>
                <a:spLocks noEditPoints="1"/>
              </p:cNvSpPr>
              <p:nvPr/>
            </p:nvSpPr>
            <p:spPr bwMode="auto">
              <a:xfrm>
                <a:off x="8231188" y="668338"/>
                <a:ext cx="369888" cy="600075"/>
              </a:xfrm>
              <a:custGeom>
                <a:avLst/>
                <a:gdLst>
                  <a:gd name="T0" fmla="*/ 49 w 97"/>
                  <a:gd name="T1" fmla="*/ 157 h 157"/>
                  <a:gd name="T2" fmla="*/ 0 w 97"/>
                  <a:gd name="T3" fmla="*/ 79 h 157"/>
                  <a:gd name="T4" fmla="*/ 49 w 97"/>
                  <a:gd name="T5" fmla="*/ 0 h 157"/>
                  <a:gd name="T6" fmla="*/ 97 w 97"/>
                  <a:gd name="T7" fmla="*/ 79 h 157"/>
                  <a:gd name="T8" fmla="*/ 49 w 97"/>
                  <a:gd name="T9" fmla="*/ 157 h 157"/>
                  <a:gd name="T10" fmla="*/ 49 w 97"/>
                  <a:gd name="T11" fmla="*/ 6 h 157"/>
                  <a:gd name="T12" fmla="*/ 6 w 97"/>
                  <a:gd name="T13" fmla="*/ 79 h 157"/>
                  <a:gd name="T14" fmla="*/ 49 w 97"/>
                  <a:gd name="T15" fmla="*/ 152 h 157"/>
                  <a:gd name="T16" fmla="*/ 92 w 97"/>
                  <a:gd name="T17" fmla="*/ 79 h 157"/>
                  <a:gd name="T18" fmla="*/ 49 w 97"/>
                  <a:gd name="T19" fmla="*/ 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57">
                    <a:moveTo>
                      <a:pt x="49" y="157"/>
                    </a:moveTo>
                    <a:cubicBezTo>
                      <a:pt x="22" y="157"/>
                      <a:pt x="0" y="122"/>
                      <a:pt x="0" y="79"/>
                    </a:cubicBezTo>
                    <a:cubicBezTo>
                      <a:pt x="0" y="35"/>
                      <a:pt x="22" y="0"/>
                      <a:pt x="49" y="0"/>
                    </a:cubicBezTo>
                    <a:cubicBezTo>
                      <a:pt x="75" y="0"/>
                      <a:pt x="97" y="35"/>
                      <a:pt x="97" y="79"/>
                    </a:cubicBezTo>
                    <a:cubicBezTo>
                      <a:pt x="97" y="122"/>
                      <a:pt x="75" y="157"/>
                      <a:pt x="49" y="157"/>
                    </a:cubicBezTo>
                    <a:close/>
                    <a:moveTo>
                      <a:pt x="49" y="6"/>
                    </a:moveTo>
                    <a:cubicBezTo>
                      <a:pt x="25" y="6"/>
                      <a:pt x="6" y="38"/>
                      <a:pt x="6" y="79"/>
                    </a:cubicBezTo>
                    <a:cubicBezTo>
                      <a:pt x="6" y="119"/>
                      <a:pt x="25" y="152"/>
                      <a:pt x="49" y="152"/>
                    </a:cubicBezTo>
                    <a:cubicBezTo>
                      <a:pt x="72" y="152"/>
                      <a:pt x="92" y="119"/>
                      <a:pt x="92" y="79"/>
                    </a:cubicBezTo>
                    <a:cubicBezTo>
                      <a:pt x="92" y="38"/>
                      <a:pt x="72" y="6"/>
                      <a:pt x="4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Rectangle 31"/>
              <p:cNvSpPr>
                <a:spLocks noChangeArrowheads="1"/>
              </p:cNvSpPr>
              <p:nvPr/>
            </p:nvSpPr>
            <p:spPr bwMode="auto">
              <a:xfrm>
                <a:off x="8405813" y="681038"/>
                <a:ext cx="19050" cy="576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69" name="Rectangle 32"/>
              <p:cNvSpPr>
                <a:spLocks noChangeArrowheads="1"/>
              </p:cNvSpPr>
              <p:nvPr/>
            </p:nvSpPr>
            <p:spPr bwMode="auto">
              <a:xfrm>
                <a:off x="8139113" y="809625"/>
                <a:ext cx="55245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0" name="Rectangle 33"/>
              <p:cNvSpPr>
                <a:spLocks noChangeArrowheads="1"/>
              </p:cNvSpPr>
              <p:nvPr/>
            </p:nvSpPr>
            <p:spPr bwMode="auto">
              <a:xfrm>
                <a:off x="8128000" y="958850"/>
                <a:ext cx="57943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1" name="Rectangle 34"/>
              <p:cNvSpPr>
                <a:spLocks noChangeArrowheads="1"/>
              </p:cNvSpPr>
              <p:nvPr/>
            </p:nvSpPr>
            <p:spPr bwMode="auto">
              <a:xfrm>
                <a:off x="8131175" y="1103313"/>
                <a:ext cx="55245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grpSp>
      </p:grpSp>
      <p:grpSp>
        <p:nvGrpSpPr>
          <p:cNvPr id="29" name="组合 28"/>
          <p:cNvGrpSpPr/>
          <p:nvPr/>
        </p:nvGrpSpPr>
        <p:grpSpPr>
          <a:xfrm>
            <a:off x="6820526" y="1695212"/>
            <a:ext cx="2327891" cy="444187"/>
            <a:chOff x="814328" y="3219334"/>
            <a:chExt cx="2266829" cy="432536"/>
          </a:xfrm>
        </p:grpSpPr>
        <p:grpSp>
          <p:nvGrpSpPr>
            <p:cNvPr id="30" name="组合 29"/>
            <p:cNvGrpSpPr/>
            <p:nvPr/>
          </p:nvGrpSpPr>
          <p:grpSpPr>
            <a:xfrm>
              <a:off x="814328" y="3219334"/>
              <a:ext cx="2266829" cy="432536"/>
              <a:chOff x="2173927" y="3285519"/>
              <a:chExt cx="2876396" cy="548848"/>
            </a:xfrm>
          </p:grpSpPr>
          <p:grpSp>
            <p:nvGrpSpPr>
              <p:cNvPr id="32" name="组合 31"/>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34" name="圆角矩形 33"/>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5" name="圆角矩形 34"/>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3" name="椭圆 32"/>
              <p:cNvSpPr/>
              <p:nvPr/>
            </p:nvSpPr>
            <p:spPr>
              <a:xfrm>
                <a:off x="2307129" y="3376773"/>
                <a:ext cx="392761" cy="392761"/>
              </a:xfrm>
              <a:prstGeom prst="ellipse">
                <a:avLst/>
              </a:prstGeom>
              <a:solidFill>
                <a:srgbClr val="7C7C7C"/>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latin typeface="+mj-ea"/>
                    <a:ea typeface="+mj-ea"/>
                  </a:rPr>
                  <a:t>1</a:t>
                </a:r>
                <a:endParaRPr lang="en-US" dirty="0">
                  <a:solidFill>
                    <a:prstClr val="white"/>
                  </a:solidFill>
                  <a:latin typeface="+mj-ea"/>
                  <a:ea typeface="+mj-ea"/>
                </a:endParaRPr>
              </a:p>
            </p:txBody>
          </p:sp>
        </p:grpSp>
        <p:sp>
          <p:nvSpPr>
            <p:cNvPr id="31" name="TextBox 49"/>
            <p:cNvSpPr txBox="1"/>
            <p:nvPr/>
          </p:nvSpPr>
          <p:spPr>
            <a:xfrm>
              <a:off x="1137295" y="3301493"/>
              <a:ext cx="1847692" cy="26959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00" dirty="0" smtClean="0">
                  <a:solidFill>
                    <a:prstClr val="black">
                      <a:lumMod val="65000"/>
                      <a:lumOff val="35000"/>
                    </a:prstClr>
                  </a:solidFill>
                </a:rPr>
                <a:t>添加标题文字</a:t>
              </a:r>
              <a:endParaRPr lang="en-US" altLang="zh-CN" sz="1800" dirty="0" smtClean="0">
                <a:solidFill>
                  <a:prstClr val="black">
                    <a:lumMod val="65000"/>
                    <a:lumOff val="35000"/>
                  </a:prstClr>
                </a:solidFill>
              </a:endParaRPr>
            </a:p>
          </p:txBody>
        </p:sp>
      </p:grpSp>
      <p:grpSp>
        <p:nvGrpSpPr>
          <p:cNvPr id="16" name="组合 15"/>
          <p:cNvGrpSpPr/>
          <p:nvPr/>
        </p:nvGrpSpPr>
        <p:grpSpPr>
          <a:xfrm>
            <a:off x="6820526" y="3164602"/>
            <a:ext cx="2327891" cy="444187"/>
            <a:chOff x="814328" y="3219334"/>
            <a:chExt cx="2266829" cy="432536"/>
          </a:xfrm>
        </p:grpSpPr>
        <p:grpSp>
          <p:nvGrpSpPr>
            <p:cNvPr id="17" name="组合 16"/>
            <p:cNvGrpSpPr/>
            <p:nvPr/>
          </p:nvGrpSpPr>
          <p:grpSpPr>
            <a:xfrm>
              <a:off x="814328" y="3219334"/>
              <a:ext cx="2266829" cy="432536"/>
              <a:chOff x="2173927" y="3285519"/>
              <a:chExt cx="2876396" cy="548848"/>
            </a:xfrm>
          </p:grpSpPr>
          <p:grpSp>
            <p:nvGrpSpPr>
              <p:cNvPr id="18" name="组合 17"/>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19" name="圆角矩形 18"/>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0" name="圆角矩形 19"/>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1" name="椭圆 20"/>
              <p:cNvSpPr/>
              <p:nvPr/>
            </p:nvSpPr>
            <p:spPr>
              <a:xfrm>
                <a:off x="2307129" y="3376773"/>
                <a:ext cx="392761" cy="39276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latin typeface="+mj-ea"/>
                    <a:ea typeface="+mj-ea"/>
                  </a:rPr>
                  <a:t>2</a:t>
                </a:r>
                <a:endParaRPr lang="en-US" dirty="0">
                  <a:solidFill>
                    <a:prstClr val="white"/>
                  </a:solidFill>
                  <a:latin typeface="+mj-ea"/>
                  <a:ea typeface="+mj-ea"/>
                </a:endParaRPr>
              </a:p>
            </p:txBody>
          </p:sp>
        </p:grpSp>
        <p:sp>
          <p:nvSpPr>
            <p:cNvPr id="22" name="TextBox 49"/>
            <p:cNvSpPr txBox="1"/>
            <p:nvPr/>
          </p:nvSpPr>
          <p:spPr>
            <a:xfrm>
              <a:off x="1137295" y="3301493"/>
              <a:ext cx="1847692" cy="26959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00" dirty="0" smtClean="0">
                  <a:solidFill>
                    <a:prstClr val="black">
                      <a:lumMod val="65000"/>
                      <a:lumOff val="35000"/>
                    </a:prstClr>
                  </a:solidFill>
                </a:rPr>
                <a:t>添加标题文字</a:t>
              </a:r>
              <a:endParaRPr lang="en-US" altLang="zh-CN" sz="1800" dirty="0" smtClean="0">
                <a:solidFill>
                  <a:prstClr val="black">
                    <a:lumMod val="65000"/>
                    <a:lumOff val="35000"/>
                  </a:prstClr>
                </a:solidFill>
              </a:endParaRPr>
            </a:p>
          </p:txBody>
        </p:sp>
      </p:grpSp>
      <p:sp>
        <p:nvSpPr>
          <p:cNvPr id="23" name="矩形 47"/>
          <p:cNvSpPr>
            <a:spLocks noChangeArrowheads="1"/>
          </p:cNvSpPr>
          <p:nvPr/>
        </p:nvSpPr>
        <p:spPr bwMode="auto">
          <a:xfrm>
            <a:off x="6817360" y="3743960"/>
            <a:ext cx="373316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a:t>
            </a:r>
            <a:r>
              <a:rPr lang="zh-CN" altLang="en-US" sz="1400">
                <a:solidFill>
                  <a:srgbClr val="404040"/>
                </a:solidFill>
                <a:sym typeface="+mn-ea"/>
              </a:rPr>
              <a:t>请您在此输入相关的文字内容。</a:t>
            </a:r>
            <a:endParaRPr lang="en-US" altLang="zh-CN" sz="1400" b="1" dirty="0">
              <a:solidFill>
                <a:srgbClr val="404040"/>
              </a:solidFill>
              <a:latin typeface="微软雅黑" panose="020B0503020204020204" charset="-122"/>
              <a:ea typeface="微软雅黑" panose="020B0503020204020204" charset="-122"/>
              <a:sym typeface="+mn-ea"/>
            </a:endParaRPr>
          </a:p>
        </p:txBody>
      </p:sp>
      <p:grpSp>
        <p:nvGrpSpPr>
          <p:cNvPr id="24" name="组合 23"/>
          <p:cNvGrpSpPr/>
          <p:nvPr/>
        </p:nvGrpSpPr>
        <p:grpSpPr>
          <a:xfrm>
            <a:off x="6820526" y="4752102"/>
            <a:ext cx="2327891" cy="444187"/>
            <a:chOff x="814328" y="3219334"/>
            <a:chExt cx="2266829" cy="432536"/>
          </a:xfrm>
        </p:grpSpPr>
        <p:grpSp>
          <p:nvGrpSpPr>
            <p:cNvPr id="25" name="组合 24"/>
            <p:cNvGrpSpPr/>
            <p:nvPr/>
          </p:nvGrpSpPr>
          <p:grpSpPr>
            <a:xfrm>
              <a:off x="814328" y="3219334"/>
              <a:ext cx="2266829" cy="432536"/>
              <a:chOff x="2173927" y="3285519"/>
              <a:chExt cx="2876396" cy="548848"/>
            </a:xfrm>
          </p:grpSpPr>
          <p:grpSp>
            <p:nvGrpSpPr>
              <p:cNvPr id="26" name="组合 25"/>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27" name="圆角矩形 26"/>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8" name="圆角矩形 27"/>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6" name="椭圆 35"/>
              <p:cNvSpPr/>
              <p:nvPr/>
            </p:nvSpPr>
            <p:spPr>
              <a:xfrm>
                <a:off x="2307129" y="3376773"/>
                <a:ext cx="392761" cy="392761"/>
              </a:xfrm>
              <a:prstGeom prst="ellipse">
                <a:avLst/>
              </a:prstGeom>
              <a:solidFill>
                <a:srgbClr val="7C7C7C"/>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latin typeface="+mj-ea"/>
                    <a:ea typeface="+mj-ea"/>
                  </a:rPr>
                  <a:t>3</a:t>
                </a:r>
                <a:endParaRPr lang="en-US" dirty="0">
                  <a:solidFill>
                    <a:prstClr val="white"/>
                  </a:solidFill>
                  <a:latin typeface="+mj-ea"/>
                  <a:ea typeface="+mj-ea"/>
                </a:endParaRPr>
              </a:p>
            </p:txBody>
          </p:sp>
        </p:grpSp>
        <p:sp>
          <p:nvSpPr>
            <p:cNvPr id="37" name="TextBox 49"/>
            <p:cNvSpPr txBox="1"/>
            <p:nvPr/>
          </p:nvSpPr>
          <p:spPr>
            <a:xfrm>
              <a:off x="1137295" y="3301493"/>
              <a:ext cx="1847692" cy="26959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800" dirty="0" smtClean="0">
                  <a:solidFill>
                    <a:prstClr val="black">
                      <a:lumMod val="65000"/>
                      <a:lumOff val="35000"/>
                    </a:prstClr>
                  </a:solidFill>
                </a:rPr>
                <a:t>添加标题文字</a:t>
              </a:r>
              <a:endParaRPr lang="en-US" altLang="zh-CN" sz="1800" dirty="0" smtClean="0">
                <a:solidFill>
                  <a:prstClr val="black">
                    <a:lumMod val="65000"/>
                    <a:lumOff val="35000"/>
                  </a:prstClr>
                </a:solidFill>
              </a:endParaRPr>
            </a:p>
          </p:txBody>
        </p:sp>
      </p:grpSp>
      <p:sp>
        <p:nvSpPr>
          <p:cNvPr id="38" name="矩形 47"/>
          <p:cNvSpPr>
            <a:spLocks noChangeArrowheads="1"/>
          </p:cNvSpPr>
          <p:nvPr/>
        </p:nvSpPr>
        <p:spPr bwMode="auto">
          <a:xfrm>
            <a:off x="6817360" y="5280660"/>
            <a:ext cx="373316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a:t>
            </a:r>
            <a:r>
              <a:rPr lang="zh-CN" altLang="en-US" sz="1400">
                <a:solidFill>
                  <a:srgbClr val="404040"/>
                </a:solidFill>
                <a:sym typeface="+mn-ea"/>
              </a:rPr>
              <a:t>请您在此输入相关的文字内容。</a:t>
            </a:r>
            <a:endParaRPr lang="en-US" altLang="zh-CN" sz="1400" b="1" dirty="0">
              <a:solidFill>
                <a:srgbClr val="404040"/>
              </a:solidFill>
              <a:latin typeface="微软雅黑" panose="020B0503020204020204" charset="-122"/>
              <a:ea typeface="微软雅黑" panose="020B0503020204020204" charset="-122"/>
              <a:sym typeface="+mn-ea"/>
            </a:endParaRPr>
          </a:p>
        </p:txBody>
      </p:sp>
      <p:grpSp>
        <p:nvGrpSpPr>
          <p:cNvPr id="76" name="组合 75"/>
          <p:cNvGrpSpPr/>
          <p:nvPr/>
        </p:nvGrpSpPr>
        <p:grpSpPr>
          <a:xfrm>
            <a:off x="0" y="340995"/>
            <a:ext cx="4486275" cy="474980"/>
            <a:chOff x="0" y="493"/>
            <a:chExt cx="7065" cy="748"/>
          </a:xfrm>
        </p:grpSpPr>
        <p:sp>
          <p:nvSpPr>
            <p:cNvPr id="46"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48" name="组合 47"/>
            <p:cNvGrpSpPr/>
            <p:nvPr/>
          </p:nvGrpSpPr>
          <p:grpSpPr>
            <a:xfrm rot="0">
              <a:off x="0" y="611"/>
              <a:ext cx="669" cy="560"/>
              <a:chOff x="469900" y="728859"/>
              <a:chExt cx="424561" cy="355906"/>
            </a:xfrm>
          </p:grpSpPr>
          <p:sp>
            <p:nvSpPr>
              <p:cNvPr id="49" name="椭圆 48"/>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0" name="椭圆 49"/>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1" name="椭圆 50"/>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2" name="椭圆 51"/>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5"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6"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2"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73" name="文本框 72"/>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02</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4" name="文本框 73"/>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82" name="图片 81" descr="图片1"/>
          <p:cNvPicPr>
            <a:picLocks noChangeAspect="1"/>
          </p:cNvPicPr>
          <p:nvPr/>
        </p:nvPicPr>
        <p:blipFill>
          <a:blip r:embed="rId1"/>
          <a:stretch>
            <a:fillRect/>
          </a:stretch>
        </p:blipFill>
        <p:spPr>
          <a:xfrm>
            <a:off x="10111105" y="240665"/>
            <a:ext cx="1761490" cy="554990"/>
          </a:xfrm>
          <a:prstGeom prst="rect">
            <a:avLst/>
          </a:prstGeom>
        </p:spPr>
      </p:pic>
    </p:spTree>
    <p:custDataLst>
      <p:tags r:id="rId2"/>
    </p:custDataLst>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left)">
                                      <p:cBhvr>
                                        <p:cTn id="11" dur="500"/>
                                        <p:tgtEl>
                                          <p:spTgt spid="74"/>
                                        </p:tgtEl>
                                      </p:cBhvr>
                                    </p:animEffect>
                                  </p:childTnLst>
                                </p:cTn>
                              </p:par>
                            </p:childTnLst>
                          </p:cTn>
                        </p:par>
                        <p:par>
                          <p:cTn id="12" fill="hold">
                            <p:stCondLst>
                              <p:cond delay="1000"/>
                            </p:stCondLst>
                            <p:childTnLst>
                              <p:par>
                                <p:cTn id="13" presetID="4" presetClass="entr" presetSubtype="16" fill="hold" nodeType="afterEffect">
                                  <p:stCondLst>
                                    <p:cond delay="0"/>
                                  </p:stCondLst>
                                  <p:childTnLst>
                                    <p:set>
                                      <p:cBhvr>
                                        <p:cTn id="14" dur="1000" fill="hold">
                                          <p:stCondLst>
                                            <p:cond delay="0"/>
                                          </p:stCondLst>
                                        </p:cTn>
                                        <p:tgtEl>
                                          <p:spTgt spid="4"/>
                                        </p:tgtEl>
                                        <p:attrNameLst>
                                          <p:attrName>style.visibility</p:attrName>
                                        </p:attrNameLst>
                                      </p:cBhvr>
                                      <p:to>
                                        <p:strVal val="visible"/>
                                      </p:to>
                                    </p:set>
                                    <p:animEffect transition="in" filter="box(in)">
                                      <p:cBhvr>
                                        <p:cTn id="15" dur="1000"/>
                                        <p:tgtEl>
                                          <p:spTgt spid="4"/>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500"/>
                            </p:stCondLst>
                            <p:childTnLst>
                              <p:par>
                                <p:cTn id="21" presetID="53" presetClass="entr" presetSubtype="16"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3000"/>
                            </p:stCondLst>
                            <p:childTnLst>
                              <p:par>
                                <p:cTn id="27" presetID="1"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par>
                          <p:cTn id="39" fill="hold">
                            <p:stCondLst>
                              <p:cond delay="4000"/>
                            </p:stCondLst>
                            <p:childTnLst>
                              <p:par>
                                <p:cTn id="40" presetID="1"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childTnLst>
                          </p:cTn>
                        </p:par>
                        <p:par>
                          <p:cTn id="52" fill="hold">
                            <p:stCondLst>
                              <p:cond delay="5000"/>
                            </p:stCondLst>
                            <p:childTnLst>
                              <p:par>
                                <p:cTn id="53" presetID="1"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3" grpId="0"/>
      <p:bldP spid="38" grpId="0"/>
      <p:bldP spid="12" grpId="1"/>
      <p:bldP spid="23" grpId="1"/>
      <p:bldP spid="38" grpId="1"/>
      <p:bldP spid="74" grpId="0" bldLvl="0" animBg="1"/>
      <p:bldP spid="74"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583499" y="1888664"/>
            <a:ext cx="9025003" cy="2828432"/>
          </a:xfrm>
          <a:prstGeom prst="roundRect">
            <a:avLst>
              <a:gd name="adj" fmla="val 11579"/>
            </a:avLst>
          </a:prstGeom>
          <a:gradFill>
            <a:gsLst>
              <a:gs pos="0">
                <a:schemeClr val="bg1"/>
              </a:gs>
              <a:gs pos="100000">
                <a:schemeClr val="bg1">
                  <a:lumMod val="95000"/>
                </a:schemeClr>
              </a:gs>
            </a:gsLst>
            <a:lin ang="5400000" scaled="0"/>
          </a:gradFill>
          <a:ln>
            <a:noFill/>
          </a:ln>
          <a:effectLst>
            <a:outerShdw blurRad="317500" dist="1270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8"/>
          <p:cNvSpPr/>
          <p:nvPr/>
        </p:nvSpPr>
        <p:spPr>
          <a:xfrm>
            <a:off x="2077656" y="1544435"/>
            <a:ext cx="2146380" cy="2393443"/>
          </a:xfrm>
          <a:prstGeom prst="roundRect">
            <a:avLst>
              <a:gd name="adj" fmla="val 11579"/>
            </a:avLst>
          </a:prstGeom>
          <a:solidFill>
            <a:srgbClr val="C00000"/>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文本框 21"/>
          <p:cNvSpPr txBox="1"/>
          <p:nvPr/>
        </p:nvSpPr>
        <p:spPr>
          <a:xfrm>
            <a:off x="2423785" y="2062024"/>
            <a:ext cx="1454123" cy="1569085"/>
          </a:xfrm>
          <a:prstGeom prst="rect">
            <a:avLst/>
          </a:prstGeom>
          <a:noFill/>
        </p:spPr>
        <p:txBody>
          <a:bodyPr vert="horz" wrap="square" lIns="91440" tIns="45720" rIns="91440" bIns="45720" rtlCol="0">
            <a:spAutoFit/>
          </a:bodyPr>
          <a:lstStyle/>
          <a:p>
            <a:pPr algn="ctr">
              <a:lnSpc>
                <a:spcPct val="100000"/>
              </a:lnSpc>
            </a:pPr>
            <a:r>
              <a:rPr lang="en-US" altLang="zh-CN" sz="3735" dirty="0" smtClean="0">
                <a:solidFill>
                  <a:schemeClr val="bg1"/>
                </a:solidFill>
                <a:latin typeface="微软雅黑" panose="020B0503020204020204" charset="-122"/>
                <a:ea typeface="微软雅黑" panose="020B0503020204020204" charset="-122"/>
                <a:cs typeface="+mn-ea"/>
                <a:sym typeface="+mn-lt"/>
              </a:rPr>
              <a:t>PART </a:t>
            </a:r>
            <a:endParaRPr lang="en-US" altLang="zh-CN" sz="3735" dirty="0" smtClean="0">
              <a:solidFill>
                <a:schemeClr val="bg1"/>
              </a:solidFill>
              <a:latin typeface="微软雅黑" panose="020B0503020204020204" charset="-122"/>
              <a:ea typeface="微软雅黑" panose="020B0503020204020204" charset="-122"/>
              <a:cs typeface="+mn-ea"/>
              <a:sym typeface="+mn-lt"/>
            </a:endParaRPr>
          </a:p>
          <a:p>
            <a:pPr algn="ctr">
              <a:lnSpc>
                <a:spcPct val="100000"/>
              </a:lnSpc>
            </a:pPr>
            <a:r>
              <a:rPr lang="en-US" altLang="zh-CN" sz="5865" b="1" dirty="0" smtClean="0">
                <a:solidFill>
                  <a:schemeClr val="bg1"/>
                </a:solidFill>
                <a:latin typeface="微软雅黑" panose="020B0503020204020204" charset="-122"/>
                <a:ea typeface="微软雅黑" panose="020B0503020204020204" charset="-122"/>
                <a:cs typeface="+mn-ea"/>
                <a:sym typeface="+mn-lt"/>
              </a:rPr>
              <a:t>03</a:t>
            </a:r>
            <a:endParaRPr lang="en-US" altLang="zh-CN" sz="5865" b="1" dirty="0">
              <a:solidFill>
                <a:schemeClr val="bg1"/>
              </a:solidFill>
              <a:latin typeface="微软雅黑" panose="020B0503020204020204" charset="-122"/>
              <a:ea typeface="微软雅黑" panose="020B0503020204020204" charset="-122"/>
              <a:cs typeface="+mn-ea"/>
              <a:sym typeface="+mn-lt"/>
            </a:endParaRPr>
          </a:p>
        </p:txBody>
      </p:sp>
      <p:sp>
        <p:nvSpPr>
          <p:cNvPr id="4" name="PA-文本框 3"/>
          <p:cNvSpPr txBox="1"/>
          <p:nvPr/>
        </p:nvSpPr>
        <p:spPr>
          <a:xfrm>
            <a:off x="4977130" y="2860854"/>
            <a:ext cx="4655820" cy="706755"/>
          </a:xfrm>
          <a:prstGeom prst="rect">
            <a:avLst/>
          </a:prstGeom>
          <a:noFill/>
        </p:spPr>
        <p:txBody>
          <a:bodyPr vert="horz" wrap="square" lIns="91440" tIns="45720" rIns="91440" bIns="45720" rtlCol="0" anchor="t">
            <a:noAutofit/>
          </a:bodyPr>
          <a:lstStyle/>
          <a:p>
            <a:pPr lvl="0" algn="l">
              <a:buClrTx/>
              <a:buSzTx/>
              <a:buFontTx/>
            </a:pPr>
            <a:r>
              <a:rPr lang="zh-CN" altLang="en-US" sz="5000" b="1" dirty="0">
                <a:solidFill>
                  <a:schemeClr val="tx1">
                    <a:lumMod val="65000"/>
                    <a:lumOff val="35000"/>
                  </a:schemeClr>
                </a:solidFill>
                <a:latin typeface="微软雅黑" panose="020B0503020204020204" charset="-122"/>
                <a:ea typeface="微软雅黑" panose="020B0503020204020204" charset="-122"/>
                <a:cs typeface="+mn-ea"/>
                <a:sym typeface="+mn-ea"/>
              </a:rPr>
              <a:t>添加标题文字</a:t>
            </a:r>
            <a:endParaRPr lang="zh-CN" altLang="en-US" sz="5000" b="1" dirty="0">
              <a:solidFill>
                <a:schemeClr val="tx1">
                  <a:lumMod val="65000"/>
                  <a:lumOff val="35000"/>
                </a:schemeClr>
              </a:solidFill>
              <a:latin typeface="微软雅黑" panose="020B0503020204020204" charset="-122"/>
              <a:ea typeface="微软雅黑" panose="020B0503020204020204" charset="-122"/>
              <a:cs typeface="+mn-ea"/>
              <a:sym typeface="+mn-ea"/>
            </a:endParaRPr>
          </a:p>
        </p:txBody>
      </p:sp>
      <p:pic>
        <p:nvPicPr>
          <p:cNvPr id="2" name="Picture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90990" y="4128770"/>
            <a:ext cx="2521585" cy="2729230"/>
          </a:xfrm>
          <a:prstGeom prst="rect">
            <a:avLst/>
          </a:prstGeom>
          <a:noFill/>
        </p:spPr>
      </p:pic>
      <p:grpSp>
        <p:nvGrpSpPr>
          <p:cNvPr id="3" name="组合 2"/>
          <p:cNvGrpSpPr/>
          <p:nvPr userDrawn="1"/>
        </p:nvGrpSpPr>
        <p:grpSpPr>
          <a:xfrm>
            <a:off x="10151110" y="331470"/>
            <a:ext cx="1755775" cy="552450"/>
            <a:chOff x="16096" y="274"/>
            <a:chExt cx="2765" cy="870"/>
          </a:xfrm>
        </p:grpSpPr>
        <p:sp>
          <p:nvSpPr>
            <p:cNvPr id="5" name="圆角矩形 4"/>
            <p:cNvSpPr/>
            <p:nvPr/>
          </p:nvSpPr>
          <p:spPr>
            <a:xfrm>
              <a:off x="17481" y="461"/>
              <a:ext cx="1261" cy="48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TextBox 16"/>
            <p:cNvSpPr txBox="1"/>
            <p:nvPr/>
          </p:nvSpPr>
          <p:spPr>
            <a:xfrm>
              <a:off x="16096" y="274"/>
              <a:ext cx="1434" cy="871"/>
            </a:xfrm>
            <a:prstGeom prst="rect">
              <a:avLst/>
            </a:prstGeom>
            <a:noFill/>
            <a:effectLst>
              <a:innerShdw blurRad="114300">
                <a:prstClr val="black"/>
              </a:innerShdw>
            </a:effectLst>
          </p:spPr>
          <p:txBody>
            <a:bodyPr wrap="square" rtlCol="0">
              <a:spAutoFit/>
            </a:bodyPr>
            <a:p>
              <a:pPr algn="dist"/>
              <a:r>
                <a:rPr lang="en-US" altLang="zh-CN" sz="3000" spc="-150" dirty="0">
                  <a:solidFill>
                    <a:srgbClr val="7C7C7C"/>
                  </a:solidFill>
                  <a:latin typeface="Impact" panose="020B0806030902050204" pitchFamily="34" charset="0"/>
                  <a:cs typeface="Arial" panose="020B0604020202020204" pitchFamily="34" charset="0"/>
                </a:rPr>
                <a:t>LOGO</a:t>
              </a:r>
              <a:endParaRPr lang="en-US" altLang="zh-CN" sz="3000" spc="-150" dirty="0">
                <a:solidFill>
                  <a:srgbClr val="7C7C7C"/>
                </a:solidFill>
                <a:latin typeface="Impact" panose="020B0806030902050204" pitchFamily="34" charset="0"/>
                <a:cs typeface="Arial" panose="020B0604020202020204" pitchFamily="34" charset="0"/>
              </a:endParaRPr>
            </a:p>
          </p:txBody>
        </p:sp>
        <p:grpSp>
          <p:nvGrpSpPr>
            <p:cNvPr id="7" name="组合 6"/>
            <p:cNvGrpSpPr/>
            <p:nvPr/>
          </p:nvGrpSpPr>
          <p:grpSpPr>
            <a:xfrm>
              <a:off x="17481" y="491"/>
              <a:ext cx="1380" cy="456"/>
              <a:chOff x="16110" y="1428"/>
              <a:chExt cx="1840" cy="608"/>
            </a:xfrm>
          </p:grpSpPr>
          <p:sp>
            <p:nvSpPr>
              <p:cNvPr id="10" name="TextBox 10"/>
              <p:cNvSpPr txBox="1"/>
              <p:nvPr/>
            </p:nvSpPr>
            <p:spPr>
              <a:xfrm>
                <a:off x="16110" y="1428"/>
                <a:ext cx="1723" cy="433"/>
              </a:xfrm>
              <a:prstGeom prst="rect">
                <a:avLst/>
              </a:prstGeom>
              <a:noFill/>
            </p:spPr>
            <p:txBody>
              <a:bodyPr wrap="square" rtlCol="0">
                <a:spAutoFit/>
              </a:bodyPr>
              <a:p>
                <a:pPr algn="dist"/>
                <a:r>
                  <a:rPr lang="zh-CN" altLang="en-US" sz="750" b="1" dirty="0">
                    <a:solidFill>
                      <a:schemeClr val="bg1"/>
                    </a:solidFill>
                    <a:latin typeface="微软雅黑" panose="020B0503020204020204" charset="-122"/>
                    <a:ea typeface="微软雅黑" panose="020B0503020204020204" charset="-122"/>
                  </a:rPr>
                  <a:t>您的公司名称</a:t>
                </a:r>
                <a:endParaRPr lang="zh-CN" altLang="en-US" sz="750" b="1" dirty="0">
                  <a:solidFill>
                    <a:schemeClr val="bg1"/>
                  </a:solidFill>
                  <a:latin typeface="微软雅黑" panose="020B0503020204020204" charset="-122"/>
                  <a:ea typeface="微软雅黑" panose="020B0503020204020204" charset="-122"/>
                </a:endParaRPr>
              </a:p>
            </p:txBody>
          </p:sp>
          <p:sp>
            <p:nvSpPr>
              <p:cNvPr id="11" name="TextBox 12"/>
              <p:cNvSpPr txBox="1"/>
              <p:nvPr/>
            </p:nvSpPr>
            <p:spPr>
              <a:xfrm>
                <a:off x="16110" y="1710"/>
                <a:ext cx="1840" cy="326"/>
              </a:xfrm>
              <a:prstGeom prst="rect">
                <a:avLst/>
              </a:prstGeom>
              <a:noFill/>
            </p:spPr>
            <p:txBody>
              <a:bodyPr wrap="square" rtlCol="0">
                <a:spAutoFit/>
              </a:bodyPr>
              <a:p>
                <a:pPr algn="l"/>
                <a:r>
                  <a:rPr lang="en-US" altLang="zh-CN" sz="420" b="1" dirty="0">
                    <a:solidFill>
                      <a:schemeClr val="bg1"/>
                    </a:solidFill>
                    <a:latin typeface="微软雅黑" panose="020B0503020204020204" charset="-122"/>
                    <a:ea typeface="微软雅黑" panose="020B0503020204020204" charset="-122"/>
                    <a:cs typeface="Arial" panose="020B0604020202020204" pitchFamily="34" charset="0"/>
                  </a:rPr>
                  <a:t>YOUR CONPANY NAME</a:t>
                </a:r>
                <a:endParaRPr lang="en-US" altLang="zh-CN" sz="420" b="1" dirty="0">
                  <a:solidFill>
                    <a:schemeClr val="bg1"/>
                  </a:solidFill>
                  <a:latin typeface="微软雅黑" panose="020B0503020204020204" charset="-122"/>
                  <a:ea typeface="微软雅黑" panose="020B0503020204020204" charset="-122"/>
                  <a:cs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to="" calcmode="lin" valueType="num">
                                      <p:cBhvr>
                                        <p:cTn id="7" dur="750" fill="hold">
                                          <p:stCondLst>
                                            <p:cond delay="0"/>
                                          </p:stCondLst>
                                        </p:cTn>
                                        <p:tgtEl>
                                          <p:spTgt spid="4"/>
                                        </p:tgtEl>
                                        <p:attrNameLst>
                                          <p:attrName>ppt_y</p:attrName>
                                        </p:attrNameLst>
                                      </p:cBhvr>
                                      <p:tavLst>
                                        <p:tav tm="0" fmla="#ppt_y-#ppt_h/2*((1.5-1.5*$)^3-(1.5-1.5*$)^2)*8/9">
                                          <p:val>
                                            <p:fltVal val="0"/>
                                          </p:val>
                                        </p:tav>
                                        <p:tav tm="100000">
                                          <p:val>
                                            <p:fltVal val="1"/>
                                          </p:val>
                                        </p:tav>
                                      </p:tavLst>
                                    </p:anim>
                                    <p:anim to="" calcmode="lin" valueType="num">
                                      <p:cBhvr>
                                        <p:cTn id="8" dur="750" fill="hold">
                                          <p:stCondLst>
                                            <p:cond delay="0"/>
                                          </p:stCondLst>
                                        </p:cTn>
                                        <p:tgtEl>
                                          <p:spTgt spid="4"/>
                                        </p:tgtEl>
                                        <p:attrNameLst>
                                          <p:attrName>ppt_h</p:attrName>
                                        </p:attrNameLst>
                                      </p:cBhvr>
                                      <p:tavLst>
                                        <p:tav tm="0" fmla="#ppt_h-#ppt_h*((1.5-1.5*$)^3-(1.5-1.5*$)^2)">
                                          <p:val>
                                            <p:fltVal val="0"/>
                                          </p:val>
                                        </p:tav>
                                        <p:tav tm="100000">
                                          <p:val>
                                            <p:fltVal val="1"/>
                                          </p:val>
                                        </p:tav>
                                      </p:tavLst>
                                    </p:anim>
                                    <p:animEffect filter="fade">
                                      <p:cBhvr>
                                        <p:cTn id="9" dur="750">
                                          <p:stCondLst>
                                            <p:cond delay="0"/>
                                          </p:stCondLst>
                                        </p:cTn>
                                        <p:tgtEl>
                                          <p:spTgt spid="4"/>
                                        </p:tgtEl>
                                      </p:cBhvr>
                                    </p:animEffect>
                                  </p:childTnLst>
                                </p:cTn>
                              </p:par>
                              <p:par>
                                <p:cTn id="10" presetID="2" presetClass="entr" presetSubtype="8"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62425" y="1654810"/>
            <a:ext cx="3866515" cy="4465955"/>
            <a:chOff x="6566" y="2518"/>
            <a:chExt cx="6089" cy="7033"/>
          </a:xfrm>
        </p:grpSpPr>
        <p:grpSp>
          <p:nvGrpSpPr>
            <p:cNvPr id="3" name="组合 2"/>
            <p:cNvGrpSpPr/>
            <p:nvPr/>
          </p:nvGrpSpPr>
          <p:grpSpPr>
            <a:xfrm>
              <a:off x="6566" y="3585"/>
              <a:ext cx="5909" cy="5967"/>
              <a:chOff x="6566" y="3585"/>
              <a:chExt cx="5909" cy="5967"/>
            </a:xfrm>
          </p:grpSpPr>
          <p:grpSp>
            <p:nvGrpSpPr>
              <p:cNvPr id="47" name="组合 46"/>
              <p:cNvGrpSpPr/>
              <p:nvPr/>
            </p:nvGrpSpPr>
            <p:grpSpPr>
              <a:xfrm>
                <a:off x="9641" y="5858"/>
                <a:ext cx="2835" cy="2835"/>
                <a:chOff x="9857" y="6040"/>
                <a:chExt cx="2268" cy="2268"/>
              </a:xfrm>
            </p:grpSpPr>
            <p:grpSp>
              <p:nvGrpSpPr>
                <p:cNvPr id="38" name="组合 37"/>
                <p:cNvGrpSpPr/>
                <p:nvPr/>
              </p:nvGrpSpPr>
              <p:grpSpPr>
                <a:xfrm rot="0">
                  <a:off x="9857" y="6040"/>
                  <a:ext cx="2268" cy="2268"/>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500">
                      <a:solidFill>
                        <a:srgbClr val="C00000"/>
                      </a:solidFill>
                      <a:latin typeface="+mj-ea"/>
                      <a:ea typeface="+mj-ea"/>
                    </a:endParaRPr>
                  </a:p>
                </p:txBody>
              </p:sp>
              <p:sp>
                <p:nvSpPr>
                  <p:cNvPr id="40" name="椭圆 39"/>
                  <p:cNvSpPr/>
                  <p:nvPr/>
                </p:nvSpPr>
                <p:spPr>
                  <a:xfrm>
                    <a:off x="392111" y="760414"/>
                    <a:ext cx="3825875" cy="3825878"/>
                  </a:xfrm>
                  <a:prstGeom prst="ellipse">
                    <a:avLst/>
                  </a:prstGeom>
                  <a:gradFill>
                    <a:gsLst>
                      <a:gs pos="0">
                        <a:srgbClr val="FF0000"/>
                      </a:gs>
                      <a:gs pos="95000">
                        <a:srgbClr val="940000"/>
                      </a:gs>
                      <a:gs pos="30000">
                        <a:srgbClr val="C00000"/>
                      </a:gs>
                    </a:gsLst>
                    <a:lin ang="148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500">
                      <a:solidFill>
                        <a:srgbClr val="C00000"/>
                      </a:solidFill>
                      <a:latin typeface="+mj-ea"/>
                      <a:ea typeface="+mj-ea"/>
                    </a:endParaRPr>
                  </a:p>
                </p:txBody>
              </p:sp>
            </p:grpSp>
            <p:sp>
              <p:nvSpPr>
                <p:cNvPr id="46" name="文本框 45"/>
                <p:cNvSpPr txBox="1"/>
                <p:nvPr/>
              </p:nvSpPr>
              <p:spPr>
                <a:xfrm>
                  <a:off x="10432" y="6536"/>
                  <a:ext cx="1342" cy="1277"/>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sz="3000" b="1" dirty="0" smtClean="0">
                      <a:solidFill>
                        <a:schemeClr val="bg1"/>
                      </a:solidFill>
                      <a:latin typeface="微软雅黑" panose="020B0503020204020204" charset="-122"/>
                      <a:ea typeface="微软雅黑" panose="020B0503020204020204" charset="-122"/>
                      <a:sym typeface="+mn-ea"/>
                    </a:rPr>
                    <a:t>标题</a:t>
                  </a:r>
                  <a:br>
                    <a:rPr lang="zh-CN" altLang="en-US" sz="3000" b="1" dirty="0" smtClean="0">
                      <a:solidFill>
                        <a:schemeClr val="bg1"/>
                      </a:solidFill>
                      <a:latin typeface="微软雅黑" panose="020B0503020204020204" charset="-122"/>
                      <a:ea typeface="微软雅黑" panose="020B0503020204020204" charset="-122"/>
                      <a:sym typeface="+mn-ea"/>
                    </a:rPr>
                  </a:br>
                  <a:r>
                    <a:rPr lang="zh-CN" altLang="en-US" sz="3000" b="1" dirty="0" smtClean="0">
                      <a:solidFill>
                        <a:schemeClr val="bg1"/>
                      </a:solidFill>
                      <a:latin typeface="微软雅黑" panose="020B0503020204020204" charset="-122"/>
                      <a:ea typeface="微软雅黑" panose="020B0503020204020204" charset="-122"/>
                      <a:sym typeface="+mn-ea"/>
                    </a:rPr>
                    <a:t>文字</a:t>
                  </a:r>
                  <a:endParaRPr kumimoji="0" lang="zh-CN" altLang="en-US" sz="3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20" name="Freeform 3"/>
              <p:cNvSpPr/>
              <p:nvPr/>
            </p:nvSpPr>
            <p:spPr bwMode="gray">
              <a:xfrm rot="19490962">
                <a:off x="6600" y="6026"/>
                <a:ext cx="3020" cy="3527"/>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w="28575">
                <a:solidFill>
                  <a:schemeClr val="bg1"/>
                </a:solidFill>
              </a:ln>
              <a:effectLst>
                <a:outerShdw blurRad="152400" dist="107763" dir="2700000" algn="ctr" rotWithShape="0">
                  <a:schemeClr val="bg2">
                    <a:alpha val="50000"/>
                  </a:schemeClr>
                </a:outerShdw>
              </a:effectLst>
            </p:spPr>
            <p:txBody>
              <a:bodyPr lIns="45720" tIns="44450" rIns="45720" bIns="44450" anchor="ctr" anchorCtr="1"/>
              <a:p>
                <a:endParaRPr lang="zh-CN" altLang="en-US"/>
              </a:p>
            </p:txBody>
          </p:sp>
          <p:grpSp>
            <p:nvGrpSpPr>
              <p:cNvPr id="48" name="组合 47"/>
              <p:cNvGrpSpPr/>
              <p:nvPr/>
            </p:nvGrpSpPr>
            <p:grpSpPr>
              <a:xfrm>
                <a:off x="6566" y="3585"/>
                <a:ext cx="2834" cy="2834"/>
                <a:chOff x="6673" y="3524"/>
                <a:chExt cx="2268" cy="2268"/>
              </a:xfrm>
            </p:grpSpPr>
            <p:grpSp>
              <p:nvGrpSpPr>
                <p:cNvPr id="32" name="组合 31"/>
                <p:cNvGrpSpPr/>
                <p:nvPr/>
              </p:nvGrpSpPr>
              <p:grpSpPr>
                <a:xfrm rot="0">
                  <a:off x="6673" y="3524"/>
                  <a:ext cx="2268" cy="2268"/>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500">
                      <a:solidFill>
                        <a:srgbClr val="C00000"/>
                      </a:solidFill>
                      <a:latin typeface="+mj-ea"/>
                      <a:ea typeface="+mj-ea"/>
                    </a:endParaRPr>
                  </a:p>
                </p:txBody>
              </p:sp>
              <p:sp>
                <p:nvSpPr>
                  <p:cNvPr id="34" name="椭圆 33"/>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500">
                      <a:solidFill>
                        <a:srgbClr val="C00000"/>
                      </a:solidFill>
                      <a:latin typeface="+mj-ea"/>
                      <a:ea typeface="+mj-ea"/>
                    </a:endParaRPr>
                  </a:p>
                </p:txBody>
              </p:sp>
            </p:grpSp>
            <p:sp>
              <p:nvSpPr>
                <p:cNvPr id="45" name="文本框 44"/>
                <p:cNvSpPr txBox="1"/>
                <p:nvPr/>
              </p:nvSpPr>
              <p:spPr>
                <a:xfrm>
                  <a:off x="7270" y="4020"/>
                  <a:ext cx="1074" cy="1277"/>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non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sz="3000" b="1" dirty="0" smtClean="0">
                      <a:solidFill>
                        <a:schemeClr val="tx1">
                          <a:lumMod val="85000"/>
                          <a:lumOff val="15000"/>
                        </a:schemeClr>
                      </a:solidFill>
                      <a:latin typeface="微软雅黑" panose="020B0503020204020204" charset="-122"/>
                      <a:ea typeface="微软雅黑" panose="020B0503020204020204" charset="-122"/>
                      <a:sym typeface="+mn-ea"/>
                    </a:rPr>
                    <a:t>标题</a:t>
                  </a:r>
                  <a:br>
                    <a:rPr lang="zh-CN" altLang="en-US" sz="3000" b="1" dirty="0" smtClean="0">
                      <a:solidFill>
                        <a:schemeClr val="tx1">
                          <a:lumMod val="85000"/>
                          <a:lumOff val="15000"/>
                        </a:schemeClr>
                      </a:solidFill>
                      <a:latin typeface="微软雅黑" panose="020B0503020204020204" charset="-122"/>
                      <a:ea typeface="微软雅黑" panose="020B0503020204020204" charset="-122"/>
                      <a:sym typeface="+mn-ea"/>
                    </a:rPr>
                  </a:br>
                  <a:r>
                    <a:rPr kumimoji="0" lang="zh-CN" altLang="en-US" sz="3000" b="1" i="0" u="none" strike="noStrike" cap="none" spc="0" normalizeH="0" baseline="0" dirty="0" smtClean="0">
                      <a:ln>
                        <a:noFill/>
                      </a:ln>
                      <a:solidFill>
                        <a:schemeClr val="tx1">
                          <a:lumMod val="85000"/>
                          <a:lumOff val="15000"/>
                        </a:schemeClr>
                      </a:solidFill>
                      <a:effectLst/>
                      <a:uFillTx/>
                      <a:latin typeface="微软雅黑" panose="020B0503020204020204" charset="-122"/>
                      <a:ea typeface="微软雅黑" panose="020B0503020204020204" charset="-122"/>
                      <a:cs typeface="+mj-cs"/>
                      <a:sym typeface="+mn-ea"/>
                    </a:rPr>
                    <a:t>文字</a:t>
                  </a:r>
                  <a:endParaRPr kumimoji="0" lang="zh-CN" altLang="en-US" sz="3000" b="1" i="0" u="none" strike="noStrike" cap="none" spc="0" normalizeH="0" baseline="0" dirty="0" smtClean="0">
                    <a:ln>
                      <a:noFill/>
                    </a:ln>
                    <a:solidFill>
                      <a:schemeClr val="tx1">
                        <a:lumMod val="85000"/>
                        <a:lumOff val="15000"/>
                      </a:schemeClr>
                    </a:solidFill>
                    <a:effectLst/>
                    <a:uFillTx/>
                    <a:latin typeface="微软雅黑" panose="020B0503020204020204" charset="-122"/>
                    <a:ea typeface="微软雅黑" panose="020B0503020204020204" charset="-122"/>
                    <a:cs typeface="+mj-cs"/>
                    <a:sym typeface="+mn-ea"/>
                  </a:endParaRPr>
                </a:p>
              </p:txBody>
            </p:sp>
          </p:grpSp>
        </p:grpSp>
        <p:sp>
          <p:nvSpPr>
            <p:cNvPr id="22" name="Freeform 4"/>
            <p:cNvSpPr/>
            <p:nvPr/>
          </p:nvSpPr>
          <p:spPr bwMode="gray">
            <a:xfrm rot="19490962" flipH="1" flipV="1">
              <a:off x="9363" y="2518"/>
              <a:ext cx="3293" cy="3751"/>
            </a:xfrm>
            <a:custGeom>
              <a:avLst/>
              <a:gdLst>
                <a:gd name="connsiteX0" fmla="*/ 1944 w 3173"/>
                <a:gd name="connsiteY0" fmla="*/ 0 h 3751"/>
                <a:gd name="connsiteX1" fmla="*/ 2015 w 3173"/>
                <a:gd name="connsiteY1" fmla="*/ 2 h 3751"/>
                <a:gd name="connsiteX2" fmla="*/ 1887 w 3173"/>
                <a:gd name="connsiteY2" fmla="*/ 17 h 3751"/>
                <a:gd name="connsiteX3" fmla="*/ 1730 w 3173"/>
                <a:gd name="connsiteY3" fmla="*/ 45 h 3751"/>
                <a:gd name="connsiteX4" fmla="*/ 1610 w 3173"/>
                <a:gd name="connsiteY4" fmla="*/ 67 h 3751"/>
                <a:gd name="connsiteX5" fmla="*/ 1488 w 3173"/>
                <a:gd name="connsiteY5" fmla="*/ 102 h 3751"/>
                <a:gd name="connsiteX6" fmla="*/ 1369 w 3173"/>
                <a:gd name="connsiteY6" fmla="*/ 141 h 3751"/>
                <a:gd name="connsiteX7" fmla="*/ 1261 w 3173"/>
                <a:gd name="connsiteY7" fmla="*/ 183 h 3751"/>
                <a:gd name="connsiteX8" fmla="*/ 1134 w 3173"/>
                <a:gd name="connsiteY8" fmla="*/ 235 h 3751"/>
                <a:gd name="connsiteX9" fmla="*/ 980 w 3173"/>
                <a:gd name="connsiteY9" fmla="*/ 312 h 3751"/>
                <a:gd name="connsiteX10" fmla="*/ 859 w 3173"/>
                <a:gd name="connsiteY10" fmla="*/ 382 h 3751"/>
                <a:gd name="connsiteX11" fmla="*/ 742 w 3173"/>
                <a:gd name="connsiteY11" fmla="*/ 459 h 3751"/>
                <a:gd name="connsiteX12" fmla="*/ 663 w 3173"/>
                <a:gd name="connsiteY12" fmla="*/ 523 h 3751"/>
                <a:gd name="connsiteX13" fmla="*/ 570 w 3173"/>
                <a:gd name="connsiteY13" fmla="*/ 600 h 3751"/>
                <a:gd name="connsiteX14" fmla="*/ 502 w 3173"/>
                <a:gd name="connsiteY14" fmla="*/ 659 h 3751"/>
                <a:gd name="connsiteX15" fmla="*/ 431 w 3173"/>
                <a:gd name="connsiteY15" fmla="*/ 741 h 3751"/>
                <a:gd name="connsiteX16" fmla="*/ 367 w 3173"/>
                <a:gd name="connsiteY16" fmla="*/ 818 h 3751"/>
                <a:gd name="connsiteX17" fmla="*/ 304 w 3173"/>
                <a:gd name="connsiteY17" fmla="*/ 902 h 3751"/>
                <a:gd name="connsiteX18" fmla="*/ 256 w 3173"/>
                <a:gd name="connsiteY18" fmla="*/ 969 h 3751"/>
                <a:gd name="connsiteX19" fmla="*/ 195 w 3173"/>
                <a:gd name="connsiteY19" fmla="*/ 1063 h 3751"/>
                <a:gd name="connsiteX20" fmla="*/ 136 w 3173"/>
                <a:gd name="connsiteY20" fmla="*/ 1170 h 3751"/>
                <a:gd name="connsiteX21" fmla="*/ 96 w 3173"/>
                <a:gd name="connsiteY21" fmla="*/ 1274 h 3751"/>
                <a:gd name="connsiteX22" fmla="*/ 64 w 3173"/>
                <a:gd name="connsiteY22" fmla="*/ 1363 h 3751"/>
                <a:gd name="connsiteX23" fmla="*/ 35 w 3173"/>
                <a:gd name="connsiteY23" fmla="*/ 1467 h 3751"/>
                <a:gd name="connsiteX24" fmla="*/ 10 w 3173"/>
                <a:gd name="connsiteY24" fmla="*/ 1577 h 3751"/>
                <a:gd name="connsiteX25" fmla="*/ 0 w 3173"/>
                <a:gd name="connsiteY25" fmla="*/ 1718 h 3751"/>
                <a:gd name="connsiteX26" fmla="*/ 8 w 3173"/>
                <a:gd name="connsiteY26" fmla="*/ 1839 h 3751"/>
                <a:gd name="connsiteX27" fmla="*/ 23 w 3173"/>
                <a:gd name="connsiteY27" fmla="*/ 1941 h 3751"/>
                <a:gd name="connsiteX28" fmla="*/ 43 w 3173"/>
                <a:gd name="connsiteY28" fmla="*/ 2043 h 3751"/>
                <a:gd name="connsiteX29" fmla="*/ 78 w 3173"/>
                <a:gd name="connsiteY29" fmla="*/ 2157 h 3751"/>
                <a:gd name="connsiteX30" fmla="*/ 109 w 3173"/>
                <a:gd name="connsiteY30" fmla="*/ 2253 h 3751"/>
                <a:gd name="connsiteX31" fmla="*/ 152 w 3173"/>
                <a:gd name="connsiteY31" fmla="*/ 2340 h 3751"/>
                <a:gd name="connsiteX32" fmla="*/ 215 w 3173"/>
                <a:gd name="connsiteY32" fmla="*/ 2452 h 3751"/>
                <a:gd name="connsiteX33" fmla="*/ 296 w 3173"/>
                <a:gd name="connsiteY33" fmla="*/ 2576 h 3751"/>
                <a:gd name="connsiteX34" fmla="*/ 378 w 3173"/>
                <a:gd name="connsiteY34" fmla="*/ 2675 h 3751"/>
                <a:gd name="connsiteX35" fmla="*/ 448 w 3173"/>
                <a:gd name="connsiteY35" fmla="*/ 2759 h 3751"/>
                <a:gd name="connsiteX36" fmla="*/ 537 w 3173"/>
                <a:gd name="connsiteY36" fmla="*/ 2843 h 3751"/>
                <a:gd name="connsiteX37" fmla="*/ 623 w 3173"/>
                <a:gd name="connsiteY37" fmla="*/ 2910 h 3751"/>
                <a:gd name="connsiteX38" fmla="*/ 722 w 3173"/>
                <a:gd name="connsiteY38" fmla="*/ 2987 h 3751"/>
                <a:gd name="connsiteX39" fmla="*/ 846 w 3173"/>
                <a:gd name="connsiteY39" fmla="*/ 3079 h 3751"/>
                <a:gd name="connsiteX40" fmla="*/ 967 w 3173"/>
                <a:gd name="connsiteY40" fmla="*/ 3146 h 3751"/>
                <a:gd name="connsiteX41" fmla="*/ 1102 w 3173"/>
                <a:gd name="connsiteY41" fmla="*/ 3223 h 3751"/>
                <a:gd name="connsiteX42" fmla="*/ 1382 w 3173"/>
                <a:gd name="connsiteY42" fmla="*/ 3332 h 3751"/>
                <a:gd name="connsiteX43" fmla="*/ 1616 w 3173"/>
                <a:gd name="connsiteY43" fmla="*/ 3399 h 3751"/>
                <a:gd name="connsiteX44" fmla="*/ 1864 w 3173"/>
                <a:gd name="connsiteY44" fmla="*/ 3448 h 3751"/>
                <a:gd name="connsiteX45" fmla="*/ 2063 w 3173"/>
                <a:gd name="connsiteY45" fmla="*/ 3473 h 3751"/>
                <a:gd name="connsiteX46" fmla="*/ 2319 w 3173"/>
                <a:gd name="connsiteY46" fmla="*/ 3490 h 3751"/>
                <a:gd name="connsiteX47" fmla="*/ 2319 w 3173"/>
                <a:gd name="connsiteY47" fmla="*/ 3751 h 3751"/>
                <a:gd name="connsiteX48" fmla="*/ 3173 w 3173"/>
                <a:gd name="connsiteY48" fmla="*/ 3156 h 3751"/>
                <a:gd name="connsiteX49" fmla="*/ 2309 w 3173"/>
                <a:gd name="connsiteY49" fmla="*/ 2551 h 3751"/>
                <a:gd name="connsiteX50" fmla="*/ 2311 w 3173"/>
                <a:gd name="connsiteY50" fmla="*/ 2818 h 3751"/>
                <a:gd name="connsiteX51" fmla="*/ 2054 w 3173"/>
                <a:gd name="connsiteY51" fmla="*/ 2801 h 3751"/>
                <a:gd name="connsiteX52" fmla="*/ 1864 w 3173"/>
                <a:gd name="connsiteY52" fmla="*/ 2769 h 3751"/>
                <a:gd name="connsiteX53" fmla="*/ 1664 w 3173"/>
                <a:gd name="connsiteY53" fmla="*/ 2717 h 3751"/>
                <a:gd name="connsiteX54" fmla="*/ 1382 w 3173"/>
                <a:gd name="connsiteY54" fmla="*/ 2608 h 3751"/>
                <a:gd name="connsiteX55" fmla="*/ 1251 w 3173"/>
                <a:gd name="connsiteY55" fmla="*/ 2536 h 3751"/>
                <a:gd name="connsiteX56" fmla="*/ 1126 w 3173"/>
                <a:gd name="connsiteY56" fmla="*/ 2457 h 3751"/>
                <a:gd name="connsiteX57" fmla="*/ 1023 w 3173"/>
                <a:gd name="connsiteY57" fmla="*/ 2367 h 3751"/>
                <a:gd name="connsiteX58" fmla="*/ 919 w 3173"/>
                <a:gd name="connsiteY58" fmla="*/ 2281 h 3751"/>
                <a:gd name="connsiteX59" fmla="*/ 836 w 3173"/>
                <a:gd name="connsiteY59" fmla="*/ 2196 h 3751"/>
                <a:gd name="connsiteX60" fmla="*/ 767 w 3173"/>
                <a:gd name="connsiteY60" fmla="*/ 2102 h 3751"/>
                <a:gd name="connsiteX61" fmla="*/ 689 w 3173"/>
                <a:gd name="connsiteY61" fmla="*/ 1993 h 3751"/>
                <a:gd name="connsiteX62" fmla="*/ 623 w 3173"/>
                <a:gd name="connsiteY62" fmla="*/ 1867 h 3751"/>
                <a:gd name="connsiteX63" fmla="*/ 575 w 3173"/>
                <a:gd name="connsiteY63" fmla="*/ 1750 h 3751"/>
                <a:gd name="connsiteX64" fmla="*/ 550 w 3173"/>
                <a:gd name="connsiteY64" fmla="*/ 1641 h 3751"/>
                <a:gd name="connsiteX65" fmla="*/ 527 w 3173"/>
                <a:gd name="connsiteY65" fmla="*/ 1507 h 3751"/>
                <a:gd name="connsiteX66" fmla="*/ 524 w 3173"/>
                <a:gd name="connsiteY66" fmla="*/ 1378 h 3751"/>
                <a:gd name="connsiteX67" fmla="*/ 531 w 3173"/>
                <a:gd name="connsiteY67" fmla="*/ 1289 h 3751"/>
                <a:gd name="connsiteX68" fmla="*/ 544 w 3173"/>
                <a:gd name="connsiteY68" fmla="*/ 1192 h 3751"/>
                <a:gd name="connsiteX69" fmla="*/ 575 w 3173"/>
                <a:gd name="connsiteY69" fmla="*/ 1078 h 3751"/>
                <a:gd name="connsiteX70" fmla="*/ 615 w 3173"/>
                <a:gd name="connsiteY70" fmla="*/ 969 h 3751"/>
                <a:gd name="connsiteX71" fmla="*/ 663 w 3173"/>
                <a:gd name="connsiteY71" fmla="*/ 865 h 3751"/>
                <a:gd name="connsiteX72" fmla="*/ 727 w 3173"/>
                <a:gd name="connsiteY72" fmla="*/ 763 h 3751"/>
                <a:gd name="connsiteX73" fmla="*/ 841 w 3173"/>
                <a:gd name="connsiteY73" fmla="*/ 617 h 3751"/>
                <a:gd name="connsiteX74" fmla="*/ 937 w 3173"/>
                <a:gd name="connsiteY74" fmla="*/ 518 h 3751"/>
                <a:gd name="connsiteX75" fmla="*/ 1063 w 3173"/>
                <a:gd name="connsiteY75" fmla="*/ 414 h 3751"/>
                <a:gd name="connsiteX76" fmla="*/ 1190 w 3173"/>
                <a:gd name="connsiteY76" fmla="*/ 325 h 3751"/>
                <a:gd name="connsiteX77" fmla="*/ 1286 w 3173"/>
                <a:gd name="connsiteY77" fmla="*/ 268 h 3751"/>
                <a:gd name="connsiteX78" fmla="*/ 1400 w 3173"/>
                <a:gd name="connsiteY78" fmla="*/ 208 h 3751"/>
                <a:gd name="connsiteX79" fmla="*/ 1509 w 3173"/>
                <a:gd name="connsiteY79" fmla="*/ 164 h 3751"/>
                <a:gd name="connsiteX80" fmla="*/ 1597 w 3173"/>
                <a:gd name="connsiteY80" fmla="*/ 129 h 3751"/>
                <a:gd name="connsiteX81" fmla="*/ 1687 w 3173"/>
                <a:gd name="connsiteY81" fmla="*/ 99 h 3751"/>
                <a:gd name="connsiteX82" fmla="*/ 1800 w 3173"/>
                <a:gd name="connsiteY82" fmla="*/ 74 h 3751"/>
                <a:gd name="connsiteX83" fmla="*/ 1901 w 3173"/>
                <a:gd name="connsiteY83" fmla="*/ 57 h 3751"/>
                <a:gd name="connsiteX84" fmla="*/ 2040 w 3173"/>
                <a:gd name="connsiteY84" fmla="*/ 32 h 3751"/>
                <a:gd name="connsiteX85" fmla="*/ 1944 w 3173"/>
                <a:gd name="connsiteY85" fmla="*/ 0 h 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0" t="0" r="r" b="b"/>
              <a:pathLst>
                <a:path w="3173" h="3751">
                  <a:moveTo>
                    <a:pt x="1944" y="0"/>
                  </a:moveTo>
                  <a:lnTo>
                    <a:pt x="2015" y="2"/>
                  </a:lnTo>
                  <a:lnTo>
                    <a:pt x="1887" y="17"/>
                  </a:lnTo>
                  <a:lnTo>
                    <a:pt x="1730" y="45"/>
                  </a:lnTo>
                  <a:lnTo>
                    <a:pt x="1610" y="67"/>
                  </a:lnTo>
                  <a:lnTo>
                    <a:pt x="1488" y="102"/>
                  </a:lnTo>
                  <a:lnTo>
                    <a:pt x="1369" y="141"/>
                  </a:lnTo>
                  <a:lnTo>
                    <a:pt x="1261" y="183"/>
                  </a:lnTo>
                  <a:lnTo>
                    <a:pt x="1134" y="235"/>
                  </a:lnTo>
                  <a:lnTo>
                    <a:pt x="980" y="312"/>
                  </a:lnTo>
                  <a:lnTo>
                    <a:pt x="859" y="382"/>
                  </a:lnTo>
                  <a:lnTo>
                    <a:pt x="742" y="459"/>
                  </a:lnTo>
                  <a:lnTo>
                    <a:pt x="663" y="523"/>
                  </a:lnTo>
                  <a:lnTo>
                    <a:pt x="570" y="600"/>
                  </a:lnTo>
                  <a:lnTo>
                    <a:pt x="502" y="659"/>
                  </a:lnTo>
                  <a:lnTo>
                    <a:pt x="431" y="741"/>
                  </a:lnTo>
                  <a:lnTo>
                    <a:pt x="367" y="818"/>
                  </a:lnTo>
                  <a:lnTo>
                    <a:pt x="304" y="902"/>
                  </a:lnTo>
                  <a:lnTo>
                    <a:pt x="256" y="969"/>
                  </a:lnTo>
                  <a:lnTo>
                    <a:pt x="195" y="1063"/>
                  </a:lnTo>
                  <a:lnTo>
                    <a:pt x="136" y="1170"/>
                  </a:lnTo>
                  <a:lnTo>
                    <a:pt x="96" y="1274"/>
                  </a:lnTo>
                  <a:lnTo>
                    <a:pt x="64" y="1363"/>
                  </a:lnTo>
                  <a:lnTo>
                    <a:pt x="35" y="1467"/>
                  </a:lnTo>
                  <a:lnTo>
                    <a:pt x="10" y="1577"/>
                  </a:lnTo>
                  <a:lnTo>
                    <a:pt x="0" y="1718"/>
                  </a:lnTo>
                  <a:lnTo>
                    <a:pt x="8" y="1839"/>
                  </a:lnTo>
                  <a:lnTo>
                    <a:pt x="23" y="1941"/>
                  </a:lnTo>
                  <a:lnTo>
                    <a:pt x="43" y="2043"/>
                  </a:lnTo>
                  <a:lnTo>
                    <a:pt x="78" y="2157"/>
                  </a:lnTo>
                  <a:lnTo>
                    <a:pt x="109" y="2253"/>
                  </a:lnTo>
                  <a:lnTo>
                    <a:pt x="152" y="2340"/>
                  </a:lnTo>
                  <a:lnTo>
                    <a:pt x="215" y="2452"/>
                  </a:lnTo>
                  <a:lnTo>
                    <a:pt x="296" y="2576"/>
                  </a:lnTo>
                  <a:lnTo>
                    <a:pt x="378" y="2675"/>
                  </a:lnTo>
                  <a:lnTo>
                    <a:pt x="448" y="2759"/>
                  </a:lnTo>
                  <a:lnTo>
                    <a:pt x="537" y="2843"/>
                  </a:lnTo>
                  <a:lnTo>
                    <a:pt x="623" y="2910"/>
                  </a:lnTo>
                  <a:lnTo>
                    <a:pt x="722" y="2987"/>
                  </a:lnTo>
                  <a:lnTo>
                    <a:pt x="846" y="3079"/>
                  </a:lnTo>
                  <a:lnTo>
                    <a:pt x="967" y="3146"/>
                  </a:lnTo>
                  <a:lnTo>
                    <a:pt x="1102" y="3223"/>
                  </a:lnTo>
                  <a:lnTo>
                    <a:pt x="1382" y="3332"/>
                  </a:lnTo>
                  <a:lnTo>
                    <a:pt x="1616" y="3399"/>
                  </a:lnTo>
                  <a:lnTo>
                    <a:pt x="1864" y="3448"/>
                  </a:lnTo>
                  <a:lnTo>
                    <a:pt x="2063" y="3473"/>
                  </a:lnTo>
                  <a:lnTo>
                    <a:pt x="2319" y="3490"/>
                  </a:lnTo>
                  <a:lnTo>
                    <a:pt x="2319" y="3751"/>
                  </a:lnTo>
                  <a:lnTo>
                    <a:pt x="3173" y="3156"/>
                  </a:lnTo>
                  <a:lnTo>
                    <a:pt x="2309" y="2551"/>
                  </a:lnTo>
                  <a:lnTo>
                    <a:pt x="2311" y="2818"/>
                  </a:lnTo>
                  <a:lnTo>
                    <a:pt x="2054" y="2801"/>
                  </a:lnTo>
                  <a:lnTo>
                    <a:pt x="1864" y="2769"/>
                  </a:lnTo>
                  <a:lnTo>
                    <a:pt x="1664" y="2717"/>
                  </a:lnTo>
                  <a:lnTo>
                    <a:pt x="1382" y="2608"/>
                  </a:lnTo>
                  <a:lnTo>
                    <a:pt x="1251" y="2536"/>
                  </a:lnTo>
                  <a:lnTo>
                    <a:pt x="1126" y="2457"/>
                  </a:lnTo>
                  <a:lnTo>
                    <a:pt x="1023" y="2367"/>
                  </a:lnTo>
                  <a:lnTo>
                    <a:pt x="919" y="2281"/>
                  </a:lnTo>
                  <a:lnTo>
                    <a:pt x="836" y="2196"/>
                  </a:lnTo>
                  <a:lnTo>
                    <a:pt x="767" y="2102"/>
                  </a:lnTo>
                  <a:lnTo>
                    <a:pt x="689" y="1993"/>
                  </a:lnTo>
                  <a:lnTo>
                    <a:pt x="623" y="1867"/>
                  </a:lnTo>
                  <a:lnTo>
                    <a:pt x="575" y="1750"/>
                  </a:lnTo>
                  <a:lnTo>
                    <a:pt x="550" y="1641"/>
                  </a:lnTo>
                  <a:lnTo>
                    <a:pt x="527" y="1507"/>
                  </a:lnTo>
                  <a:lnTo>
                    <a:pt x="524" y="1378"/>
                  </a:lnTo>
                  <a:lnTo>
                    <a:pt x="531" y="1289"/>
                  </a:lnTo>
                  <a:lnTo>
                    <a:pt x="544" y="1192"/>
                  </a:lnTo>
                  <a:lnTo>
                    <a:pt x="575" y="1078"/>
                  </a:lnTo>
                  <a:lnTo>
                    <a:pt x="615" y="969"/>
                  </a:lnTo>
                  <a:lnTo>
                    <a:pt x="663" y="865"/>
                  </a:lnTo>
                  <a:lnTo>
                    <a:pt x="727" y="763"/>
                  </a:lnTo>
                  <a:lnTo>
                    <a:pt x="841" y="617"/>
                  </a:lnTo>
                  <a:lnTo>
                    <a:pt x="937" y="518"/>
                  </a:lnTo>
                  <a:lnTo>
                    <a:pt x="1063" y="414"/>
                  </a:lnTo>
                  <a:lnTo>
                    <a:pt x="1190" y="325"/>
                  </a:lnTo>
                  <a:lnTo>
                    <a:pt x="1286" y="268"/>
                  </a:lnTo>
                  <a:lnTo>
                    <a:pt x="1400" y="208"/>
                  </a:lnTo>
                  <a:lnTo>
                    <a:pt x="1509" y="164"/>
                  </a:lnTo>
                  <a:lnTo>
                    <a:pt x="1597" y="129"/>
                  </a:lnTo>
                  <a:lnTo>
                    <a:pt x="1687" y="99"/>
                  </a:lnTo>
                  <a:lnTo>
                    <a:pt x="1800" y="74"/>
                  </a:lnTo>
                  <a:lnTo>
                    <a:pt x="1901" y="57"/>
                  </a:lnTo>
                  <a:lnTo>
                    <a:pt x="2040" y="32"/>
                  </a:lnTo>
                  <a:lnTo>
                    <a:pt x="1944" y="0"/>
                  </a:lnTo>
                </a:path>
              </a:pathLst>
            </a:custGeom>
            <a:solidFill>
              <a:srgbClr val="7C7C7C"/>
            </a:solidFill>
            <a:ln w="28575">
              <a:solidFill>
                <a:schemeClr val="bg1"/>
              </a:solidFill>
            </a:ln>
            <a:effectLst>
              <a:outerShdw blurRad="127000" dist="107763" dir="2700000" algn="ctr" rotWithShape="0">
                <a:schemeClr val="bg2">
                  <a:alpha val="41000"/>
                </a:schemeClr>
              </a:outerShdw>
            </a:effectLst>
          </p:spPr>
          <p:txBody>
            <a:bodyPr lIns="45720" tIns="44450" rIns="45720" bIns="44450" anchor="ctr" anchorCtr="1"/>
            <a:p>
              <a:endParaRPr lang="zh-CN" altLang="en-US"/>
            </a:p>
          </p:txBody>
        </p:sp>
      </p:grpSp>
      <p:sp>
        <p:nvSpPr>
          <p:cNvPr id="36" name="矩形 47"/>
          <p:cNvSpPr>
            <a:spLocks noChangeArrowheads="1"/>
          </p:cNvSpPr>
          <p:nvPr/>
        </p:nvSpPr>
        <p:spPr bwMode="auto">
          <a:xfrm>
            <a:off x="8182610" y="4283075"/>
            <a:ext cx="2806700" cy="183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请您在此输入相关的文字内容，请您在此输入相关的文字内容，请您在此输入相关的文字内容，请您在此输入相关的文字内容，请您在此输入相关的文字内容 。</a:t>
            </a:r>
            <a:endParaRPr lang="zh-CN" altLang="en-US" sz="1600" b="1" dirty="0">
              <a:solidFill>
                <a:srgbClr val="404040"/>
              </a:solidFill>
              <a:latin typeface="微软雅黑" panose="020B0503020204020204" charset="-122"/>
              <a:ea typeface="微软雅黑" panose="020B0503020204020204" charset="-122"/>
              <a:sym typeface="+mn-ea"/>
            </a:endParaRPr>
          </a:p>
        </p:txBody>
      </p:sp>
      <p:sp>
        <p:nvSpPr>
          <p:cNvPr id="2" name="矩形 47"/>
          <p:cNvSpPr>
            <a:spLocks noChangeArrowheads="1"/>
          </p:cNvSpPr>
          <p:nvPr/>
        </p:nvSpPr>
        <p:spPr bwMode="auto">
          <a:xfrm>
            <a:off x="1017270" y="1885315"/>
            <a:ext cx="2907665" cy="183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请您在此输入相关的文字内容，请您在此输入相关的文字内容，请您在此输入相关的文字内容，请您在此输入相关的文字内容，请您在此输入相关的文字内容 。</a:t>
            </a:r>
            <a:endParaRPr lang="zh-CN" altLang="en-US" sz="1600" b="1" dirty="0">
              <a:solidFill>
                <a:srgbClr val="404040"/>
              </a:solidFill>
              <a:latin typeface="微软雅黑" panose="020B0503020204020204" charset="-122"/>
              <a:ea typeface="微软雅黑" panose="020B0503020204020204" charset="-122"/>
              <a:sym typeface="+mn-ea"/>
            </a:endParaRPr>
          </a:p>
        </p:txBody>
      </p:sp>
      <p:grpSp>
        <p:nvGrpSpPr>
          <p:cNvPr id="76" name="组合 75"/>
          <p:cNvGrpSpPr/>
          <p:nvPr/>
        </p:nvGrpSpPr>
        <p:grpSpPr>
          <a:xfrm>
            <a:off x="0" y="340995"/>
            <a:ext cx="4486275" cy="474980"/>
            <a:chOff x="0" y="493"/>
            <a:chExt cx="7065" cy="748"/>
          </a:xfrm>
        </p:grpSpPr>
        <p:sp>
          <p:nvSpPr>
            <p:cNvPr id="10"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11" name="组合 10"/>
            <p:cNvGrpSpPr/>
            <p:nvPr/>
          </p:nvGrpSpPr>
          <p:grpSpPr>
            <a:xfrm rot="0">
              <a:off x="0" y="611"/>
              <a:ext cx="669" cy="560"/>
              <a:chOff x="469900" y="728859"/>
              <a:chExt cx="424561" cy="355906"/>
            </a:xfrm>
          </p:grpSpPr>
          <p:sp>
            <p:nvSpPr>
              <p:cNvPr id="18" name="椭圆 17"/>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 name="椭圆 20"/>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2" name="椭圆 11"/>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 name="椭圆 22"/>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4"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3"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4"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03</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05865" y="1892300"/>
            <a:ext cx="9956800" cy="3859530"/>
            <a:chOff x="1943" y="2804"/>
            <a:chExt cx="15680" cy="6078"/>
          </a:xfrm>
        </p:grpSpPr>
        <p:sp>
          <p:nvSpPr>
            <p:cNvPr id="6" name="箭头3"/>
            <p:cNvSpPr/>
            <p:nvPr/>
          </p:nvSpPr>
          <p:spPr bwMode="gray">
            <a:xfrm flipV="1">
              <a:off x="3095" y="5738"/>
              <a:ext cx="3015" cy="2637"/>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lIns="121894" tIns="60949" rIns="121894" bIns="60949"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a:solidFill>
                  <a:sysClr val="windowText" lastClr="000000"/>
                </a:solidFill>
                <a:latin typeface="Calibri" panose="020F0502020204030204"/>
                <a:ea typeface="宋体" panose="02010600030101010101" pitchFamily="2" charset="-122"/>
              </a:endParaRPr>
            </a:p>
          </p:txBody>
        </p:sp>
        <p:sp>
          <p:nvSpPr>
            <p:cNvPr id="4" name="箭头2"/>
            <p:cNvSpPr/>
            <p:nvPr/>
          </p:nvSpPr>
          <p:spPr bwMode="gray">
            <a:xfrm rot="16200000">
              <a:off x="4002" y="3981"/>
              <a:ext cx="672" cy="3584"/>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p:spPr>
          <p:txBody>
            <a:bodyPr wrap="none" lIns="121894" tIns="60949" rIns="121894" bIns="60949"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a:solidFill>
                  <a:sysClr val="windowText" lastClr="000000"/>
                </a:solidFill>
                <a:latin typeface="Calibri" panose="020F0502020204030204"/>
                <a:ea typeface="宋体" panose="02010600030101010101" pitchFamily="2" charset="-122"/>
              </a:endParaRPr>
            </a:p>
          </p:txBody>
        </p:sp>
        <p:sp>
          <p:nvSpPr>
            <p:cNvPr id="9" name="箭头1"/>
            <p:cNvSpPr/>
            <p:nvPr/>
          </p:nvSpPr>
          <p:spPr bwMode="gray">
            <a:xfrm>
              <a:off x="3075" y="3308"/>
              <a:ext cx="3015" cy="2637"/>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lIns="121894" tIns="60949" rIns="121894" bIns="60949"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a:solidFill>
                  <a:sysClr val="windowText" lastClr="000000"/>
                </a:solidFill>
                <a:latin typeface="Calibri" panose="020F0502020204030204"/>
                <a:ea typeface="宋体" panose="02010600030101010101" pitchFamily="2" charset="-122"/>
              </a:endParaRPr>
            </a:p>
          </p:txBody>
        </p:sp>
        <p:sp>
          <p:nvSpPr>
            <p:cNvPr id="12" name="文本1"/>
            <p:cNvSpPr>
              <a:spLocks noChangeArrowheads="1"/>
            </p:cNvSpPr>
            <p:nvPr/>
          </p:nvSpPr>
          <p:spPr bwMode="gray">
            <a:xfrm>
              <a:off x="7391" y="2828"/>
              <a:ext cx="10226" cy="1800"/>
            </a:xfrm>
            <a:prstGeom prst="roundRect">
              <a:avLst>
                <a:gd name="adj" fmla="val 11505"/>
              </a:avLst>
            </a:prstGeom>
            <a:gradFill>
              <a:gsLst>
                <a:gs pos="33000">
                  <a:srgbClr val="F9F9F9"/>
                </a:gs>
                <a:gs pos="100000">
                  <a:srgbClr val="D7D7D7"/>
                </a:gs>
              </a:gsLst>
              <a:lin ang="5400000" scaled="0"/>
            </a:gradFill>
            <a:ln w="6350">
              <a:solidFill>
                <a:schemeClr val="bg1"/>
              </a:solidFill>
              <a:prstDash val="sysDot"/>
              <a:round/>
            </a:ln>
            <a:effectLst>
              <a:outerShdw blurRad="50800" dist="38100" dir="2700000" algn="tl" rotWithShape="0">
                <a:prstClr val="black">
                  <a:alpha val="40000"/>
                </a:prstClr>
              </a:outerShdw>
            </a:effectLst>
          </p:spPr>
          <p:txBody>
            <a:bodyPr lIns="121894" tIns="60949" rIns="121894" bIns="609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en-US" altLang="zh-CN" sz="1900" b="1" dirty="0">
                  <a:solidFill>
                    <a:schemeClr val="tx1">
                      <a:lumMod val="50000"/>
                      <a:lumOff val="50000"/>
                    </a:schemeClr>
                  </a:solidFill>
                  <a:latin typeface="微软雅黑" panose="020B0503020204020204" charset="-122"/>
                  <a:ea typeface="微软雅黑" panose="020B0503020204020204" charset="-122"/>
                </a:rPr>
                <a:t>      </a:t>
              </a:r>
              <a:r>
                <a:rPr lang="zh-CN" sz="1900" b="1" dirty="0">
                  <a:solidFill>
                    <a:schemeClr val="tx1">
                      <a:lumMod val="50000"/>
                      <a:lumOff val="50000"/>
                    </a:schemeClr>
                  </a:solidFill>
                  <a:latin typeface="微软雅黑" panose="020B0503020204020204" charset="-122"/>
                  <a:ea typeface="微软雅黑" panose="020B0503020204020204" charset="-122"/>
                </a:rPr>
                <a:t>请您在此输入相关的文字内容</a:t>
              </a:r>
              <a:endParaRPr 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13" name="文本2"/>
            <p:cNvSpPr>
              <a:spLocks noChangeArrowheads="1"/>
            </p:cNvSpPr>
            <p:nvPr/>
          </p:nvSpPr>
          <p:spPr bwMode="gray">
            <a:xfrm>
              <a:off x="7391" y="4930"/>
              <a:ext cx="10226" cy="1813"/>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121894" tIns="60949" rIns="121894" bIns="609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en-US" altLang="zh-CN" sz="1900" b="1" dirty="0">
                  <a:solidFill>
                    <a:schemeClr val="tx1">
                      <a:lumMod val="50000"/>
                      <a:lumOff val="50000"/>
                    </a:schemeClr>
                  </a:solidFill>
                  <a:latin typeface="微软雅黑" panose="020B0503020204020204" charset="-122"/>
                  <a:ea typeface="微软雅黑" panose="020B0503020204020204" charset="-122"/>
                </a:rPr>
                <a:t>        </a:t>
              </a:r>
              <a:r>
                <a:rPr lang="zh-CN" sz="1900" b="1" dirty="0">
                  <a:solidFill>
                    <a:schemeClr val="tx1">
                      <a:lumMod val="50000"/>
                      <a:lumOff val="50000"/>
                    </a:schemeClr>
                  </a:solidFill>
                  <a:latin typeface="微软雅黑" panose="020B0503020204020204" charset="-122"/>
                  <a:ea typeface="微软雅黑" panose="020B0503020204020204" charset="-122"/>
                  <a:sym typeface="+mn-ea"/>
                </a:rPr>
                <a:t>请您在此输入相关的文字内容</a:t>
              </a:r>
              <a:endParaRPr lang="zh-CN"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14" name="标题2"/>
            <p:cNvSpPr>
              <a:spLocks noChangeArrowheads="1"/>
            </p:cNvSpPr>
            <p:nvPr/>
          </p:nvSpPr>
          <p:spPr bwMode="gray">
            <a:xfrm>
              <a:off x="6323" y="4917"/>
              <a:ext cx="3052" cy="1825"/>
            </a:xfrm>
            <a:prstGeom prst="roundRect">
              <a:avLst>
                <a:gd name="adj" fmla="val 11921"/>
              </a:avLst>
            </a:prstGeom>
            <a:gradFill>
              <a:gsLst>
                <a:gs pos="0">
                  <a:srgbClr val="FF0000"/>
                </a:gs>
                <a:gs pos="64000">
                  <a:srgbClr val="940000"/>
                </a:gs>
              </a:gsLst>
              <a:lin ang="18900000" scaled="0"/>
            </a:gradFill>
            <a:ln w="28575" cap="flat" cmpd="sng" algn="ctr">
              <a:solidFill>
                <a:schemeClr val="bg1"/>
              </a:solidFill>
              <a:prstDash val="solid"/>
            </a:ln>
            <a:effectLst>
              <a:outerShdw blurRad="50800" dist="38100" dir="2700000" algn="tl" rotWithShape="0">
                <a:prstClr val="black">
                  <a:alpha val="40000"/>
                </a:prstClr>
              </a:outerShdw>
            </a:effectLst>
          </p:spPr>
          <p:txBody>
            <a:bodyPr lIns="124369" tIns="62183" rIns="124369" bIns="62183" anchor="ctr"/>
            <a:lstStyle/>
            <a:p>
              <a:pPr algn="ctr">
                <a:lnSpc>
                  <a:spcPct val="120000"/>
                </a:lnSpc>
              </a:pPr>
              <a:r>
                <a:rPr lang="zh-CN" altLang="en-US" sz="2200" b="1" kern="0" dirty="0">
                  <a:solidFill>
                    <a:srgbClr val="F9F9F9"/>
                  </a:solidFill>
                  <a:latin typeface="微软雅黑" panose="020B0503020204020204" charset="-122"/>
                  <a:ea typeface="微软雅黑" panose="020B0503020204020204" charset="-122"/>
                </a:rPr>
                <a:t>添加标题</a:t>
              </a:r>
              <a:endParaRPr lang="zh-CN" altLang="en-US" sz="2200" b="1" kern="0" dirty="0">
                <a:solidFill>
                  <a:srgbClr val="F9F9F9"/>
                </a:solidFill>
                <a:latin typeface="微软雅黑" panose="020B0503020204020204" charset="-122"/>
                <a:ea typeface="微软雅黑" panose="020B0503020204020204" charset="-122"/>
              </a:endParaRPr>
            </a:p>
          </p:txBody>
        </p:sp>
        <p:sp>
          <p:nvSpPr>
            <p:cNvPr id="15" name="文本3"/>
            <p:cNvSpPr>
              <a:spLocks noChangeArrowheads="1"/>
            </p:cNvSpPr>
            <p:nvPr/>
          </p:nvSpPr>
          <p:spPr bwMode="ltGray">
            <a:xfrm>
              <a:off x="7462" y="7070"/>
              <a:ext cx="10161" cy="18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121894" tIns="60949" rIns="121894" bIns="6094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en-US" altLang="zh-CN" sz="1900" b="1" dirty="0">
                  <a:solidFill>
                    <a:schemeClr val="tx1">
                      <a:lumMod val="50000"/>
                      <a:lumOff val="50000"/>
                    </a:schemeClr>
                  </a:solidFill>
                  <a:latin typeface="微软雅黑" panose="020B0503020204020204" charset="-122"/>
                  <a:ea typeface="微软雅黑" panose="020B0503020204020204" charset="-122"/>
                </a:rPr>
                <a:t>       </a:t>
              </a:r>
              <a:r>
                <a:rPr lang="zh-CN" sz="1900" b="1" dirty="0">
                  <a:solidFill>
                    <a:schemeClr val="tx1">
                      <a:lumMod val="50000"/>
                      <a:lumOff val="50000"/>
                    </a:schemeClr>
                  </a:solidFill>
                  <a:latin typeface="微软雅黑" panose="020B0503020204020204" charset="-122"/>
                  <a:ea typeface="微软雅黑" panose="020B0503020204020204" charset="-122"/>
                  <a:sym typeface="+mn-ea"/>
                </a:rPr>
                <a:t>请您在此输入相关的文字内容</a:t>
              </a:r>
              <a:endParaRPr lang="zh-CN" altLang="zh-CN" sz="1900" b="1" dirty="0">
                <a:solidFill>
                  <a:schemeClr val="tx1">
                    <a:lumMod val="50000"/>
                    <a:lumOff val="50000"/>
                  </a:schemeClr>
                </a:solidFill>
                <a:latin typeface="微软雅黑" panose="020B0503020204020204" charset="-122"/>
                <a:ea typeface="微软雅黑" panose="020B0503020204020204" charset="-122"/>
              </a:endParaRPr>
            </a:p>
          </p:txBody>
        </p:sp>
        <p:sp>
          <p:nvSpPr>
            <p:cNvPr id="16" name="标题3"/>
            <p:cNvSpPr>
              <a:spLocks noChangeArrowheads="1"/>
            </p:cNvSpPr>
            <p:nvPr/>
          </p:nvSpPr>
          <p:spPr bwMode="gray">
            <a:xfrm>
              <a:off x="6287" y="7057"/>
              <a:ext cx="3052" cy="1825"/>
            </a:xfrm>
            <a:prstGeom prst="roundRect">
              <a:avLst>
                <a:gd name="adj" fmla="val 11921"/>
              </a:avLst>
            </a:prstGeom>
            <a:solidFill>
              <a:srgbClr val="A5A5A5"/>
            </a:solidFill>
            <a:ln w="28575" cap="flat" cmpd="sng" algn="ctr">
              <a:solidFill>
                <a:schemeClr val="bg1"/>
              </a:solidFill>
              <a:prstDash val="solid"/>
            </a:ln>
            <a:effectLst>
              <a:outerShdw blurRad="50800" dist="38100" dir="2700000" algn="tl" rotWithShape="0">
                <a:prstClr val="black">
                  <a:alpha val="40000"/>
                </a:prstClr>
              </a:outerShdw>
            </a:effectLst>
          </p:spPr>
          <p:txBody>
            <a:bodyPr lIns="124369" tIns="62183" rIns="124369" bIns="62183" anchor="ctr"/>
            <a:lstStyle/>
            <a:p>
              <a:pPr algn="ctr">
                <a:lnSpc>
                  <a:spcPct val="120000"/>
                </a:lnSpc>
              </a:pPr>
              <a:r>
                <a:rPr lang="zh-CN" altLang="en-US" sz="2200" b="1" kern="0" dirty="0">
                  <a:solidFill>
                    <a:srgbClr val="F9F9F9"/>
                  </a:solidFill>
                  <a:latin typeface="微软雅黑" panose="020B0503020204020204" charset="-122"/>
                  <a:ea typeface="微软雅黑" panose="020B0503020204020204" charset="-122"/>
                </a:rPr>
                <a:t>添加标题</a:t>
              </a:r>
              <a:endParaRPr lang="zh-CN" altLang="en-US" sz="2200" b="1" kern="0" dirty="0">
                <a:solidFill>
                  <a:srgbClr val="F9F9F9"/>
                </a:solidFill>
                <a:latin typeface="微软雅黑" panose="020B0503020204020204" charset="-122"/>
                <a:ea typeface="微软雅黑" panose="020B0503020204020204" charset="-122"/>
              </a:endParaRPr>
            </a:p>
          </p:txBody>
        </p:sp>
        <p:sp>
          <p:nvSpPr>
            <p:cNvPr id="20" name="标题1"/>
            <p:cNvSpPr>
              <a:spLocks noChangeArrowheads="1"/>
            </p:cNvSpPr>
            <p:nvPr/>
          </p:nvSpPr>
          <p:spPr bwMode="gray">
            <a:xfrm>
              <a:off x="6287" y="2804"/>
              <a:ext cx="3052" cy="1825"/>
            </a:xfrm>
            <a:prstGeom prst="roundRect">
              <a:avLst>
                <a:gd name="adj" fmla="val 11921"/>
              </a:avLst>
            </a:prstGeom>
            <a:solidFill>
              <a:schemeClr val="accent3"/>
            </a:solidFill>
            <a:ln w="28575" cap="flat" cmpd="sng" algn="ctr">
              <a:solidFill>
                <a:schemeClr val="bg1"/>
              </a:solidFill>
              <a:prstDash val="solid"/>
            </a:ln>
            <a:effectLst>
              <a:outerShdw blurRad="50800" dist="38100" dir="2700000" algn="tl" rotWithShape="0">
                <a:prstClr val="black">
                  <a:alpha val="40000"/>
                </a:prstClr>
              </a:outerShdw>
            </a:effectLst>
          </p:spPr>
          <p:txBody>
            <a:bodyPr lIns="124369" tIns="62183" rIns="124369" bIns="62183" anchor="ctr"/>
            <a:lstStyle/>
            <a:p>
              <a:pPr algn="ctr">
                <a:lnSpc>
                  <a:spcPct val="120000"/>
                </a:lnSpc>
              </a:pPr>
              <a:r>
                <a:rPr lang="zh-CN" altLang="en-US" sz="2200" b="1" kern="0" dirty="0">
                  <a:solidFill>
                    <a:srgbClr val="F9F9F9"/>
                  </a:solidFill>
                  <a:latin typeface="微软雅黑" panose="020B0503020204020204" charset="-122"/>
                  <a:ea typeface="微软雅黑" panose="020B0503020204020204" charset="-122"/>
                </a:rPr>
                <a:t>添加标题</a:t>
              </a:r>
              <a:endParaRPr lang="zh-CN" altLang="en-US" sz="2200" b="1" kern="0" dirty="0">
                <a:solidFill>
                  <a:srgbClr val="F9F9F9"/>
                </a:solidFill>
                <a:latin typeface="微软雅黑" panose="020B0503020204020204" charset="-122"/>
                <a:ea typeface="微软雅黑" panose="020B0503020204020204" charset="-122"/>
              </a:endParaRPr>
            </a:p>
          </p:txBody>
        </p:sp>
        <p:sp>
          <p:nvSpPr>
            <p:cNvPr id="22" name="椭圆 21"/>
            <p:cNvSpPr/>
            <p:nvPr/>
          </p:nvSpPr>
          <p:spPr>
            <a:xfrm>
              <a:off x="1943" y="4527"/>
              <a:ext cx="2493" cy="2493"/>
            </a:xfrm>
            <a:prstGeom prst="ellipse">
              <a:avLst/>
            </a:prstGeom>
            <a:solidFill>
              <a:srgbClr val="C00000"/>
            </a:solidFill>
            <a:ln w="1524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6" name="文本框 45"/>
            <p:cNvSpPr txBox="1"/>
            <p:nvPr/>
          </p:nvSpPr>
          <p:spPr>
            <a:xfrm>
              <a:off x="2546" y="4960"/>
              <a:ext cx="1497" cy="1499"/>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sz="2800" b="1" dirty="0" smtClean="0">
                  <a:solidFill>
                    <a:schemeClr val="bg1"/>
                  </a:solidFill>
                  <a:latin typeface="微软雅黑" panose="020B0503020204020204" charset="-122"/>
                  <a:ea typeface="微软雅黑" panose="020B0503020204020204" charset="-122"/>
                  <a:sym typeface="+mn-ea"/>
                </a:rPr>
                <a:t>标题</a:t>
              </a:r>
              <a:br>
                <a:rPr lang="zh-CN" altLang="en-US" sz="2800" b="1" dirty="0" smtClean="0">
                  <a:solidFill>
                    <a:schemeClr val="bg1"/>
                  </a:solidFill>
                  <a:latin typeface="微软雅黑" panose="020B0503020204020204" charset="-122"/>
                  <a:ea typeface="微软雅黑" panose="020B0503020204020204" charset="-122"/>
                  <a:sym typeface="+mn-ea"/>
                </a:rPr>
              </a:br>
              <a:r>
                <a:rPr lang="zh-CN" altLang="en-US" sz="2800" b="1" dirty="0" smtClean="0">
                  <a:solidFill>
                    <a:schemeClr val="bg1"/>
                  </a:solidFill>
                  <a:latin typeface="微软雅黑" panose="020B0503020204020204" charset="-122"/>
                  <a:ea typeface="微软雅黑" panose="020B0503020204020204" charset="-122"/>
                  <a:sym typeface="+mn-ea"/>
                </a:rPr>
                <a:t>文字</a:t>
              </a:r>
              <a:endParaRPr kumimoji="0" lang="zh-CN" altLang="en-US" sz="2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grpSp>
        <p:nvGrpSpPr>
          <p:cNvPr id="76" name="组合 75"/>
          <p:cNvGrpSpPr/>
          <p:nvPr/>
        </p:nvGrpSpPr>
        <p:grpSpPr>
          <a:xfrm>
            <a:off x="0" y="340995"/>
            <a:ext cx="4486275" cy="474980"/>
            <a:chOff x="0" y="493"/>
            <a:chExt cx="7065" cy="748"/>
          </a:xfrm>
        </p:grpSpPr>
        <p:sp>
          <p:nvSpPr>
            <p:cNvPr id="11"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17" name="组合 16"/>
            <p:cNvGrpSpPr/>
            <p:nvPr/>
          </p:nvGrpSpPr>
          <p:grpSpPr>
            <a:xfrm rot="0">
              <a:off x="0" y="611"/>
              <a:ext cx="669" cy="560"/>
              <a:chOff x="469900" y="728859"/>
              <a:chExt cx="424561" cy="355906"/>
            </a:xfrm>
          </p:grpSpPr>
          <p:sp>
            <p:nvSpPr>
              <p:cNvPr id="18" name="椭圆 17"/>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 name="椭圆 20"/>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 name="椭圆 2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4" name="椭圆 2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5"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6"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03</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4" name="图片 53"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644650" y="1888490"/>
            <a:ext cx="8901430" cy="2617470"/>
            <a:chOff x="2614" y="3339"/>
            <a:chExt cx="14018" cy="4122"/>
          </a:xfrm>
        </p:grpSpPr>
        <p:grpSp>
          <p:nvGrpSpPr>
            <p:cNvPr id="22" name="组合 21"/>
            <p:cNvGrpSpPr/>
            <p:nvPr/>
          </p:nvGrpSpPr>
          <p:grpSpPr>
            <a:xfrm>
              <a:off x="2614" y="3339"/>
              <a:ext cx="14018" cy="4122"/>
              <a:chOff x="1831" y="2010"/>
              <a:chExt cx="10773" cy="3168"/>
            </a:xfrm>
          </p:grpSpPr>
          <p:grpSp>
            <p:nvGrpSpPr>
              <p:cNvPr id="4" name="组合 3"/>
              <p:cNvGrpSpPr/>
              <p:nvPr/>
            </p:nvGrpSpPr>
            <p:grpSpPr>
              <a:xfrm>
                <a:off x="1831" y="2010"/>
                <a:ext cx="3168" cy="3168"/>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black"/>
                    </a:solidFill>
                    <a:latin typeface="+mj-ea"/>
                    <a:ea typeface="+mj-ea"/>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mj-ea"/>
                    <a:ea typeface="+mj-ea"/>
                  </a:endParaRPr>
                </a:p>
              </p:txBody>
            </p:sp>
          </p:grpSp>
          <p:grpSp>
            <p:nvGrpSpPr>
              <p:cNvPr id="9" name="组合 8"/>
              <p:cNvGrpSpPr/>
              <p:nvPr/>
            </p:nvGrpSpPr>
            <p:grpSpPr>
              <a:xfrm>
                <a:off x="4366" y="2010"/>
                <a:ext cx="3168" cy="3168"/>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black"/>
                    </a:solidFill>
                    <a:latin typeface="+mj-ea"/>
                    <a:ea typeface="+mj-ea"/>
                  </a:endParaRPr>
                </a:p>
              </p:txBody>
            </p:sp>
            <p:sp>
              <p:nvSpPr>
                <p:cNvPr id="11" name="椭圆 10"/>
                <p:cNvSpPr/>
                <p:nvPr/>
              </p:nvSpPr>
              <p:spPr>
                <a:xfrm>
                  <a:off x="392112" y="760412"/>
                  <a:ext cx="3825874" cy="3825874"/>
                </a:xfrm>
                <a:prstGeom prst="ellipse">
                  <a:avLst/>
                </a:prstGeom>
                <a:gradFill>
                  <a:gsLst>
                    <a:gs pos="16000">
                      <a:srgbClr val="FF0000"/>
                    </a:gs>
                    <a:gs pos="4000">
                      <a:srgbClr val="940000"/>
                    </a:gs>
                    <a:gs pos="57000">
                      <a:srgbClr val="940000"/>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mj-ea"/>
                    <a:ea typeface="+mj-ea"/>
                  </a:endParaRPr>
                </a:p>
              </p:txBody>
            </p:sp>
          </p:grpSp>
          <p:grpSp>
            <p:nvGrpSpPr>
              <p:cNvPr id="12" name="组合 11"/>
              <p:cNvGrpSpPr/>
              <p:nvPr/>
            </p:nvGrpSpPr>
            <p:grpSpPr>
              <a:xfrm>
                <a:off x="6901" y="2010"/>
                <a:ext cx="3168" cy="3168"/>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black"/>
                    </a:solidFill>
                    <a:latin typeface="+mj-ea"/>
                    <a:ea typeface="+mj-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mj-ea"/>
                    <a:ea typeface="+mj-ea"/>
                  </a:endParaRPr>
                </a:p>
              </p:txBody>
            </p:sp>
          </p:grpSp>
          <p:grpSp>
            <p:nvGrpSpPr>
              <p:cNvPr id="15" name="组合 14"/>
              <p:cNvGrpSpPr/>
              <p:nvPr/>
            </p:nvGrpSpPr>
            <p:grpSpPr>
              <a:xfrm>
                <a:off x="9436" y="2010"/>
                <a:ext cx="3168" cy="3168"/>
                <a:chOff x="304637" y="673263"/>
                <a:chExt cx="4000825" cy="4000175"/>
              </a:xfrm>
              <a:effectLst>
                <a:outerShdw blurRad="444500" dist="254000" dir="8100000" algn="tr" rotWithShape="0">
                  <a:prstClr val="black">
                    <a:alpha val="50000"/>
                  </a:prstClr>
                </a:outerShdw>
              </a:effectLst>
            </p:grpSpPr>
            <p:sp>
              <p:nvSpPr>
                <p:cNvPr id="16" name="同心圆 15"/>
                <p:cNvSpPr/>
                <p:nvPr/>
              </p:nvSpPr>
              <p:spPr>
                <a:xfrm rot="8040000">
                  <a:off x="304962" y="672938"/>
                  <a:ext cx="4000175" cy="4000825"/>
                </a:xfrm>
                <a:prstGeom prst="donut">
                  <a:avLst>
                    <a:gd name="adj" fmla="val 48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black"/>
                    </a:solidFill>
                    <a:latin typeface="+mj-ea"/>
                    <a:ea typeface="+mj-ea"/>
                  </a:endParaRPr>
                </a:p>
              </p:txBody>
            </p:sp>
            <p:sp>
              <p:nvSpPr>
                <p:cNvPr id="17" name="椭圆 16"/>
                <p:cNvSpPr/>
                <p:nvPr/>
              </p:nvSpPr>
              <p:spPr>
                <a:xfrm>
                  <a:off x="392112" y="760412"/>
                  <a:ext cx="3825874" cy="3825874"/>
                </a:xfrm>
                <a:prstGeom prst="ellipse">
                  <a:avLst/>
                </a:prstGeom>
                <a:gradFill>
                  <a:gsLst>
                    <a:gs pos="16000">
                      <a:srgbClr val="FF0000"/>
                    </a:gs>
                    <a:gs pos="4000">
                      <a:srgbClr val="940000"/>
                    </a:gs>
                    <a:gs pos="57000">
                      <a:srgbClr val="940000"/>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prstClr val="white"/>
                    </a:solidFill>
                    <a:latin typeface="+mj-ea"/>
                    <a:ea typeface="+mj-ea"/>
                    <a:sym typeface="+mn-ea"/>
                  </a:endParaRPr>
                </a:p>
              </p:txBody>
            </p:sp>
          </p:grpSp>
        </p:grpSp>
        <p:sp>
          <p:nvSpPr>
            <p:cNvPr id="2" name="文本框 1"/>
            <p:cNvSpPr txBox="1"/>
            <p:nvPr/>
          </p:nvSpPr>
          <p:spPr>
            <a:xfrm>
              <a:off x="3997" y="4755"/>
              <a:ext cx="1356" cy="1499"/>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algn="dist">
                <a:lnSpc>
                  <a:spcPct val="100000"/>
                </a:lnSpc>
              </a:pPr>
              <a:r>
                <a:rPr lang="zh-CN" altLang="en-US" sz="2800" b="1" kern="0" dirty="0">
                  <a:solidFill>
                    <a:srgbClr val="404040"/>
                  </a:solidFill>
                  <a:latin typeface="微软雅黑" panose="020B0503020204020204" charset="-122"/>
                  <a:ea typeface="微软雅黑" panose="020B0503020204020204" charset="-122"/>
                  <a:sym typeface="+mn-ea"/>
                </a:rPr>
                <a:t>添加</a:t>
              </a:r>
              <a:endParaRPr lang="zh-CN" altLang="en-US" sz="2800" b="1" kern="0" dirty="0">
                <a:solidFill>
                  <a:srgbClr val="404040"/>
                </a:solidFill>
                <a:latin typeface="微软雅黑" panose="020B0503020204020204" charset="-122"/>
                <a:ea typeface="微软雅黑" panose="020B0503020204020204" charset="-122"/>
                <a:sym typeface="+mn-ea"/>
              </a:endParaRPr>
            </a:p>
            <a:p>
              <a:pPr algn="dist">
                <a:lnSpc>
                  <a:spcPct val="100000"/>
                </a:lnSpc>
              </a:pPr>
              <a:r>
                <a:rPr lang="zh-CN" altLang="en-US" sz="2800" b="1" kern="0" dirty="0">
                  <a:solidFill>
                    <a:srgbClr val="404040"/>
                  </a:solidFill>
                  <a:latin typeface="微软雅黑" panose="020B0503020204020204" charset="-122"/>
                  <a:ea typeface="微软雅黑" panose="020B0503020204020204" charset="-122"/>
                  <a:sym typeface="+mn-ea"/>
                </a:rPr>
                <a:t>标题</a:t>
              </a:r>
              <a:endParaRPr kumimoji="0" lang="zh-CN" altLang="en-US" sz="2800" b="1" i="0" u="none" strike="noStrike" kern="0" cap="none" spc="0" normalizeH="0" baseline="0" dirty="0">
                <a:ln>
                  <a:noFill/>
                </a:ln>
                <a:solidFill>
                  <a:srgbClr val="404040"/>
                </a:solidFill>
                <a:effectLst/>
                <a:uFillTx/>
                <a:latin typeface="微软雅黑" panose="020B0503020204020204" charset="-122"/>
                <a:ea typeface="微软雅黑" panose="020B0503020204020204" charset="-122"/>
                <a:cs typeface="+mj-cs"/>
                <a:sym typeface="+mn-ea"/>
              </a:endParaRPr>
            </a:p>
          </p:txBody>
        </p:sp>
        <p:sp>
          <p:nvSpPr>
            <p:cNvPr id="3" name="文本框 2"/>
            <p:cNvSpPr txBox="1"/>
            <p:nvPr/>
          </p:nvSpPr>
          <p:spPr>
            <a:xfrm>
              <a:off x="7295" y="4755"/>
              <a:ext cx="1356" cy="1499"/>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algn="dist">
                <a:lnSpc>
                  <a:spcPct val="100000"/>
                </a:lnSpc>
              </a:pPr>
              <a:r>
                <a:rPr lang="zh-CN" altLang="en-US" sz="2800" b="1" kern="0" dirty="0">
                  <a:solidFill>
                    <a:schemeClr val="bg1"/>
                  </a:solidFill>
                  <a:latin typeface="微软雅黑" panose="020B0503020204020204" charset="-122"/>
                  <a:ea typeface="微软雅黑" panose="020B0503020204020204" charset="-122"/>
                  <a:sym typeface="+mn-ea"/>
                </a:rPr>
                <a:t>添加</a:t>
              </a:r>
              <a:endParaRPr lang="zh-CN" altLang="en-US" sz="2800" b="1" kern="0" dirty="0">
                <a:solidFill>
                  <a:schemeClr val="bg1"/>
                </a:solidFill>
                <a:latin typeface="微软雅黑" panose="020B0503020204020204" charset="-122"/>
                <a:ea typeface="微软雅黑" panose="020B0503020204020204" charset="-122"/>
                <a:sym typeface="+mn-ea"/>
              </a:endParaRPr>
            </a:p>
            <a:p>
              <a:pPr algn="dist">
                <a:lnSpc>
                  <a:spcPct val="100000"/>
                </a:lnSpc>
              </a:pPr>
              <a:r>
                <a:rPr lang="zh-CN" altLang="en-US" sz="2800" b="1" kern="0" dirty="0">
                  <a:solidFill>
                    <a:schemeClr val="bg1"/>
                  </a:solidFill>
                  <a:latin typeface="微软雅黑" panose="020B0503020204020204" charset="-122"/>
                  <a:ea typeface="微软雅黑" panose="020B0503020204020204" charset="-122"/>
                  <a:sym typeface="+mn-ea"/>
                </a:rPr>
                <a:t>标题</a:t>
              </a:r>
              <a:endParaRPr kumimoji="0" lang="zh-CN" altLang="en-US" sz="2800" b="1" i="0" u="none" strike="noStrike" kern="0" cap="none" spc="0" normalizeH="0" baseline="0" dirty="0">
                <a:ln>
                  <a:noFill/>
                </a:ln>
                <a:solidFill>
                  <a:schemeClr val="bg1"/>
                </a:solidFill>
                <a:effectLst/>
                <a:uFillTx/>
                <a:latin typeface="微软雅黑" panose="020B0503020204020204" charset="-122"/>
                <a:ea typeface="微软雅黑" panose="020B0503020204020204" charset="-122"/>
                <a:cs typeface="+mj-cs"/>
                <a:sym typeface="+mn-ea"/>
              </a:endParaRPr>
            </a:p>
          </p:txBody>
        </p:sp>
        <p:sp>
          <p:nvSpPr>
            <p:cNvPr id="7" name="文本框 6"/>
            <p:cNvSpPr txBox="1"/>
            <p:nvPr/>
          </p:nvSpPr>
          <p:spPr>
            <a:xfrm>
              <a:off x="10593" y="4755"/>
              <a:ext cx="1356" cy="1499"/>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algn="dist">
                <a:lnSpc>
                  <a:spcPct val="100000"/>
                </a:lnSpc>
              </a:pPr>
              <a:r>
                <a:rPr lang="zh-CN" altLang="en-US" sz="2800" b="1" kern="0" dirty="0">
                  <a:solidFill>
                    <a:srgbClr val="404040"/>
                  </a:solidFill>
                  <a:latin typeface="微软雅黑" panose="020B0503020204020204" charset="-122"/>
                  <a:ea typeface="微软雅黑" panose="020B0503020204020204" charset="-122"/>
                  <a:sym typeface="+mn-ea"/>
                </a:rPr>
                <a:t>添加</a:t>
              </a:r>
              <a:endParaRPr lang="zh-CN" altLang="en-US" sz="2800" b="1" kern="0" dirty="0">
                <a:solidFill>
                  <a:srgbClr val="404040"/>
                </a:solidFill>
                <a:latin typeface="微软雅黑" panose="020B0503020204020204" charset="-122"/>
                <a:ea typeface="微软雅黑" panose="020B0503020204020204" charset="-122"/>
                <a:sym typeface="+mn-ea"/>
              </a:endParaRPr>
            </a:p>
            <a:p>
              <a:pPr algn="dist">
                <a:lnSpc>
                  <a:spcPct val="100000"/>
                </a:lnSpc>
              </a:pPr>
              <a:r>
                <a:rPr lang="zh-CN" altLang="en-US" sz="2800" b="1" kern="0" dirty="0">
                  <a:solidFill>
                    <a:srgbClr val="404040"/>
                  </a:solidFill>
                  <a:latin typeface="微软雅黑" panose="020B0503020204020204" charset="-122"/>
                  <a:ea typeface="微软雅黑" panose="020B0503020204020204" charset="-122"/>
                  <a:sym typeface="+mn-ea"/>
                </a:rPr>
                <a:t>标题</a:t>
              </a:r>
              <a:endParaRPr kumimoji="0" lang="zh-CN" altLang="en-US" sz="2800" b="1" i="0" u="none" strike="noStrike" kern="0" cap="none" spc="0" normalizeH="0" baseline="0" dirty="0">
                <a:ln>
                  <a:noFill/>
                </a:ln>
                <a:solidFill>
                  <a:srgbClr val="404040"/>
                </a:solidFill>
                <a:effectLst/>
                <a:uFillTx/>
                <a:latin typeface="微软雅黑" panose="020B0503020204020204" charset="-122"/>
                <a:ea typeface="微软雅黑" panose="020B0503020204020204" charset="-122"/>
                <a:cs typeface="+mj-cs"/>
                <a:sym typeface="+mn-ea"/>
              </a:endParaRPr>
            </a:p>
          </p:txBody>
        </p:sp>
        <p:sp>
          <p:nvSpPr>
            <p:cNvPr id="23" name="文本框 22"/>
            <p:cNvSpPr txBox="1"/>
            <p:nvPr/>
          </p:nvSpPr>
          <p:spPr>
            <a:xfrm>
              <a:off x="13892" y="4651"/>
              <a:ext cx="1356" cy="1499"/>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algn="dist">
                <a:lnSpc>
                  <a:spcPct val="100000"/>
                </a:lnSpc>
              </a:pPr>
              <a:r>
                <a:rPr lang="zh-CN" altLang="en-US" sz="2800" b="1" kern="0" dirty="0">
                  <a:solidFill>
                    <a:schemeClr val="bg1"/>
                  </a:solidFill>
                  <a:latin typeface="微软雅黑" panose="020B0503020204020204" charset="-122"/>
                  <a:ea typeface="微软雅黑" panose="020B0503020204020204" charset="-122"/>
                  <a:sym typeface="+mn-ea"/>
                </a:rPr>
                <a:t>添加</a:t>
              </a:r>
              <a:endParaRPr lang="zh-CN" altLang="en-US" sz="2800" b="1" kern="0" dirty="0">
                <a:solidFill>
                  <a:schemeClr val="bg1"/>
                </a:solidFill>
                <a:latin typeface="微软雅黑" panose="020B0503020204020204" charset="-122"/>
                <a:ea typeface="微软雅黑" panose="020B0503020204020204" charset="-122"/>
                <a:sym typeface="+mn-ea"/>
              </a:endParaRPr>
            </a:p>
            <a:p>
              <a:pPr algn="dist">
                <a:lnSpc>
                  <a:spcPct val="100000"/>
                </a:lnSpc>
              </a:pPr>
              <a:r>
                <a:rPr lang="zh-CN" altLang="en-US" sz="2800" b="1" kern="0" dirty="0">
                  <a:solidFill>
                    <a:schemeClr val="bg1"/>
                  </a:solidFill>
                  <a:latin typeface="微软雅黑" panose="020B0503020204020204" charset="-122"/>
                  <a:ea typeface="微软雅黑" panose="020B0503020204020204" charset="-122"/>
                  <a:sym typeface="+mn-ea"/>
                </a:rPr>
                <a:t>标题</a:t>
              </a:r>
              <a:endParaRPr kumimoji="0" lang="zh-CN" altLang="en-US" sz="2800" b="1" i="0" u="none" strike="noStrike" kern="0" cap="none" spc="0" normalizeH="0" baseline="0" dirty="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36" name="矩形 47"/>
          <p:cNvSpPr>
            <a:spLocks noChangeArrowheads="1"/>
          </p:cNvSpPr>
          <p:nvPr/>
        </p:nvSpPr>
        <p:spPr bwMode="auto">
          <a:xfrm>
            <a:off x="1971675" y="5092700"/>
            <a:ext cx="8247380" cy="65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ctr"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请您在此输入相关的文字内容，请您在此输入相关的文字内容，请您在此输入相关的文字内容，请您在此输入相关的文字内容，请您在此输入相关的文字内容 </a:t>
            </a:r>
            <a:endParaRPr lang="zh-CN" altLang="en-US" sz="1600" b="1" dirty="0">
              <a:solidFill>
                <a:srgbClr val="404040"/>
              </a:solidFill>
              <a:latin typeface="微软雅黑" panose="020B0503020204020204" charset="-122"/>
              <a:ea typeface="微软雅黑" panose="020B0503020204020204" charset="-122"/>
              <a:sym typeface="+mn-ea"/>
            </a:endParaRPr>
          </a:p>
        </p:txBody>
      </p:sp>
      <p:grpSp>
        <p:nvGrpSpPr>
          <p:cNvPr id="76" name="组合 75"/>
          <p:cNvGrpSpPr/>
          <p:nvPr/>
        </p:nvGrpSpPr>
        <p:grpSpPr>
          <a:xfrm>
            <a:off x="0" y="340995"/>
            <a:ext cx="4486275" cy="474980"/>
            <a:chOff x="0" y="493"/>
            <a:chExt cx="7065" cy="748"/>
          </a:xfrm>
        </p:grpSpPr>
        <p:sp>
          <p:nvSpPr>
            <p:cNvPr id="27"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31" name="组合 30"/>
            <p:cNvGrpSpPr/>
            <p:nvPr/>
          </p:nvGrpSpPr>
          <p:grpSpPr>
            <a:xfrm rot="0">
              <a:off x="0" y="611"/>
              <a:ext cx="669" cy="560"/>
              <a:chOff x="469900" y="728859"/>
              <a:chExt cx="424561" cy="355906"/>
            </a:xfrm>
          </p:grpSpPr>
          <p:sp>
            <p:nvSpPr>
              <p:cNvPr id="32" name="椭圆 31"/>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3" name="椭圆 32"/>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4" name="椭圆 33"/>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5" name="椭圆 34"/>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7"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8"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9"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0"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03</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583499" y="1888664"/>
            <a:ext cx="9025003" cy="2828432"/>
          </a:xfrm>
          <a:prstGeom prst="roundRect">
            <a:avLst>
              <a:gd name="adj" fmla="val 11579"/>
            </a:avLst>
          </a:prstGeom>
          <a:gradFill>
            <a:gsLst>
              <a:gs pos="0">
                <a:schemeClr val="bg1"/>
              </a:gs>
              <a:gs pos="100000">
                <a:schemeClr val="bg1">
                  <a:lumMod val="95000"/>
                </a:schemeClr>
              </a:gs>
            </a:gsLst>
            <a:lin ang="5400000" scaled="0"/>
          </a:gradFill>
          <a:ln>
            <a:noFill/>
          </a:ln>
          <a:effectLst>
            <a:outerShdw blurRad="317500" dist="1270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8"/>
          <p:cNvSpPr/>
          <p:nvPr/>
        </p:nvSpPr>
        <p:spPr>
          <a:xfrm>
            <a:off x="2077656" y="1544435"/>
            <a:ext cx="2146380" cy="2393443"/>
          </a:xfrm>
          <a:prstGeom prst="roundRect">
            <a:avLst>
              <a:gd name="adj" fmla="val 11579"/>
            </a:avLst>
          </a:prstGeom>
          <a:solidFill>
            <a:srgbClr val="C00000"/>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文本框 21"/>
          <p:cNvSpPr txBox="1"/>
          <p:nvPr/>
        </p:nvSpPr>
        <p:spPr>
          <a:xfrm>
            <a:off x="2423785" y="2062024"/>
            <a:ext cx="1454123" cy="1569085"/>
          </a:xfrm>
          <a:prstGeom prst="rect">
            <a:avLst/>
          </a:prstGeom>
          <a:noFill/>
        </p:spPr>
        <p:txBody>
          <a:bodyPr vert="horz" wrap="square" lIns="91440" tIns="45720" rIns="91440" bIns="45720" rtlCol="0">
            <a:spAutoFit/>
          </a:bodyPr>
          <a:lstStyle/>
          <a:p>
            <a:pPr algn="ctr">
              <a:lnSpc>
                <a:spcPct val="100000"/>
              </a:lnSpc>
            </a:pPr>
            <a:r>
              <a:rPr lang="en-US" altLang="zh-CN" sz="3735" dirty="0" smtClean="0">
                <a:solidFill>
                  <a:schemeClr val="bg1"/>
                </a:solidFill>
                <a:latin typeface="微软雅黑" panose="020B0503020204020204" charset="-122"/>
                <a:ea typeface="微软雅黑" panose="020B0503020204020204" charset="-122"/>
                <a:cs typeface="+mn-ea"/>
                <a:sym typeface="+mn-lt"/>
              </a:rPr>
              <a:t>PART </a:t>
            </a:r>
            <a:endParaRPr lang="en-US" altLang="zh-CN" sz="3735" dirty="0" smtClean="0">
              <a:solidFill>
                <a:schemeClr val="bg1"/>
              </a:solidFill>
              <a:latin typeface="微软雅黑" panose="020B0503020204020204" charset="-122"/>
              <a:ea typeface="微软雅黑" panose="020B0503020204020204" charset="-122"/>
              <a:cs typeface="+mn-ea"/>
              <a:sym typeface="+mn-lt"/>
            </a:endParaRPr>
          </a:p>
          <a:p>
            <a:pPr algn="ctr">
              <a:lnSpc>
                <a:spcPct val="100000"/>
              </a:lnSpc>
            </a:pPr>
            <a:r>
              <a:rPr lang="en-US" altLang="zh-CN" sz="5865" b="1" dirty="0" smtClean="0">
                <a:solidFill>
                  <a:schemeClr val="bg1"/>
                </a:solidFill>
                <a:latin typeface="微软雅黑" panose="020B0503020204020204" charset="-122"/>
                <a:ea typeface="微软雅黑" panose="020B0503020204020204" charset="-122"/>
                <a:cs typeface="+mn-ea"/>
                <a:sym typeface="+mn-lt"/>
              </a:rPr>
              <a:t>04</a:t>
            </a:r>
            <a:endParaRPr lang="en-US" altLang="zh-CN" sz="5865" b="1" dirty="0">
              <a:solidFill>
                <a:schemeClr val="bg1"/>
              </a:solidFill>
              <a:latin typeface="微软雅黑" panose="020B0503020204020204" charset="-122"/>
              <a:ea typeface="微软雅黑" panose="020B0503020204020204" charset="-122"/>
              <a:cs typeface="+mn-ea"/>
              <a:sym typeface="+mn-lt"/>
            </a:endParaRPr>
          </a:p>
        </p:txBody>
      </p:sp>
      <p:sp>
        <p:nvSpPr>
          <p:cNvPr id="4" name="PA-文本框 3"/>
          <p:cNvSpPr txBox="1"/>
          <p:nvPr/>
        </p:nvSpPr>
        <p:spPr>
          <a:xfrm>
            <a:off x="4977130" y="2860854"/>
            <a:ext cx="4655820" cy="706755"/>
          </a:xfrm>
          <a:prstGeom prst="rect">
            <a:avLst/>
          </a:prstGeom>
          <a:noFill/>
        </p:spPr>
        <p:txBody>
          <a:bodyPr vert="horz" wrap="square" lIns="91440" tIns="45720" rIns="91440" bIns="45720" rtlCol="0" anchor="t">
            <a:noAutofit/>
          </a:bodyPr>
          <a:lstStyle/>
          <a:p>
            <a:pPr lvl="0" algn="l">
              <a:buClrTx/>
              <a:buSzTx/>
              <a:buFontTx/>
            </a:pPr>
            <a:r>
              <a:rPr lang="zh-CN" altLang="en-US" sz="5000" b="1" dirty="0">
                <a:solidFill>
                  <a:schemeClr val="tx1">
                    <a:lumMod val="65000"/>
                    <a:lumOff val="35000"/>
                  </a:schemeClr>
                </a:solidFill>
                <a:latin typeface="微软雅黑" panose="020B0503020204020204" charset="-122"/>
                <a:ea typeface="微软雅黑" panose="020B0503020204020204" charset="-122"/>
                <a:cs typeface="+mn-ea"/>
                <a:sym typeface="+mn-ea"/>
              </a:rPr>
              <a:t>添加标题文字</a:t>
            </a:r>
            <a:endParaRPr lang="zh-CN" altLang="en-US" sz="5000" b="1" dirty="0">
              <a:solidFill>
                <a:schemeClr val="tx1">
                  <a:lumMod val="65000"/>
                  <a:lumOff val="35000"/>
                </a:schemeClr>
              </a:solidFill>
              <a:latin typeface="微软雅黑" panose="020B0503020204020204" charset="-122"/>
              <a:ea typeface="微软雅黑" panose="020B0503020204020204" charset="-122"/>
              <a:cs typeface="+mn-ea"/>
              <a:sym typeface="+mn-ea"/>
            </a:endParaRPr>
          </a:p>
        </p:txBody>
      </p:sp>
      <p:pic>
        <p:nvPicPr>
          <p:cNvPr id="2" name="Picture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90990" y="4128770"/>
            <a:ext cx="2521585" cy="272923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6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to="" calcmode="lin" valueType="num">
                                      <p:cBhvr>
                                        <p:cTn id="7" dur="750" fill="hold">
                                          <p:stCondLst>
                                            <p:cond delay="0"/>
                                          </p:stCondLst>
                                        </p:cTn>
                                        <p:tgtEl>
                                          <p:spTgt spid="4"/>
                                        </p:tgtEl>
                                        <p:attrNameLst>
                                          <p:attrName>ppt_y</p:attrName>
                                        </p:attrNameLst>
                                      </p:cBhvr>
                                      <p:tavLst>
                                        <p:tav tm="0" fmla="#ppt_y-#ppt_h/2*((1.5-1.5*$)^3-(1.5-1.5*$)^2)*8/9">
                                          <p:val>
                                            <p:fltVal val="0"/>
                                          </p:val>
                                        </p:tav>
                                        <p:tav tm="100000">
                                          <p:val>
                                            <p:fltVal val="1"/>
                                          </p:val>
                                        </p:tav>
                                      </p:tavLst>
                                    </p:anim>
                                    <p:anim to="" calcmode="lin" valueType="num">
                                      <p:cBhvr>
                                        <p:cTn id="8" dur="750" fill="hold">
                                          <p:stCondLst>
                                            <p:cond delay="0"/>
                                          </p:stCondLst>
                                        </p:cTn>
                                        <p:tgtEl>
                                          <p:spTgt spid="4"/>
                                        </p:tgtEl>
                                        <p:attrNameLst>
                                          <p:attrName>ppt_h</p:attrName>
                                        </p:attrNameLst>
                                      </p:cBhvr>
                                      <p:tavLst>
                                        <p:tav tm="0" fmla="#ppt_h-#ppt_h*((1.5-1.5*$)^3-(1.5-1.5*$)^2)">
                                          <p:val>
                                            <p:fltVal val="0"/>
                                          </p:val>
                                        </p:tav>
                                        <p:tav tm="100000">
                                          <p:val>
                                            <p:fltVal val="1"/>
                                          </p:val>
                                        </p:tav>
                                      </p:tavLst>
                                    </p:anim>
                                    <p:animEffect filter="fade">
                                      <p:cBhvr>
                                        <p:cTn id="9" dur="750">
                                          <p:stCondLst>
                                            <p:cond delay="0"/>
                                          </p:stCondLst>
                                        </p:cTn>
                                        <p:tgtEl>
                                          <p:spTgt spid="4"/>
                                        </p:tgtEl>
                                      </p:cBhvr>
                                    </p:animEffect>
                                  </p:childTnLst>
                                </p:cTn>
                              </p:par>
                              <p:par>
                                <p:cTn id="10" presetID="2" presetClass="entr" presetSubtype="8"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7"/>
          <p:cNvSpPr>
            <a:spLocks noChangeArrowheads="1"/>
          </p:cNvSpPr>
          <p:nvPr/>
        </p:nvSpPr>
        <p:spPr bwMode="auto">
          <a:xfrm>
            <a:off x="1443990" y="4288790"/>
            <a:ext cx="193548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l"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 。</a:t>
            </a:r>
            <a:endParaRPr lang="zh-CN" altLang="en-US" sz="1600" b="1" dirty="0">
              <a:solidFill>
                <a:srgbClr val="404040"/>
              </a:solidFill>
              <a:latin typeface="微软雅黑" panose="020B0503020204020204" charset="-122"/>
              <a:ea typeface="微软雅黑" panose="020B0503020204020204" charset="-122"/>
              <a:sym typeface="+mn-ea"/>
            </a:endParaRPr>
          </a:p>
        </p:txBody>
      </p:sp>
      <p:grpSp>
        <p:nvGrpSpPr>
          <p:cNvPr id="11" name="组合 10"/>
          <p:cNvGrpSpPr/>
          <p:nvPr/>
        </p:nvGrpSpPr>
        <p:grpSpPr>
          <a:xfrm>
            <a:off x="1732280" y="1962785"/>
            <a:ext cx="8725535" cy="1901825"/>
            <a:chOff x="2695" y="3965"/>
            <a:chExt cx="13741" cy="2995"/>
          </a:xfrm>
        </p:grpSpPr>
        <p:sp>
          <p:nvSpPr>
            <p:cNvPr id="25" name="稻壳儿春秋广告/盗版必究        原创来源：http://chn.docer.com/works?userid=199329941#!/work_time"/>
            <p:cNvSpPr/>
            <p:nvPr/>
          </p:nvSpPr>
          <p:spPr>
            <a:xfrm>
              <a:off x="4986" y="3965"/>
              <a:ext cx="1550" cy="575"/>
            </a:xfrm>
            <a:custGeom>
              <a:avLst/>
              <a:gdLst>
                <a:gd name="connsiteX0" fmla="*/ 800403 w 1600806"/>
                <a:gd name="connsiteY0" fmla="*/ 0 h 593388"/>
                <a:gd name="connsiteX1" fmla="*/ 1599371 w 1600806"/>
                <a:gd name="connsiteY1" fmla="*/ 587806 h 593388"/>
                <a:gd name="connsiteX2" fmla="*/ 1600806 w 1600806"/>
                <a:gd name="connsiteY2" fmla="*/ 593388 h 593388"/>
                <a:gd name="connsiteX3" fmla="*/ 1358558 w 1600806"/>
                <a:gd name="connsiteY3" fmla="*/ 593388 h 593388"/>
                <a:gd name="connsiteX4" fmla="*/ 1303716 w 1600806"/>
                <a:gd name="connsiteY4" fmla="*/ 492351 h 593388"/>
                <a:gd name="connsiteX5" fmla="*/ 800403 w 1600806"/>
                <a:gd name="connsiteY5" fmla="*/ 224741 h 593388"/>
                <a:gd name="connsiteX6" fmla="*/ 297090 w 1600806"/>
                <a:gd name="connsiteY6" fmla="*/ 492351 h 593388"/>
                <a:gd name="connsiteX7" fmla="*/ 242249 w 1600806"/>
                <a:gd name="connsiteY7" fmla="*/ 593388 h 593388"/>
                <a:gd name="connsiteX8" fmla="*/ 0 w 1600806"/>
                <a:gd name="connsiteY8" fmla="*/ 593388 h 593388"/>
                <a:gd name="connsiteX9" fmla="*/ 1435 w 1600806"/>
                <a:gd name="connsiteY9" fmla="*/ 587806 h 593388"/>
                <a:gd name="connsiteX10" fmla="*/ 800403 w 1600806"/>
                <a:gd name="connsiteY10" fmla="*/ 0 h 59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0806" h="593388">
                  <a:moveTo>
                    <a:pt x="800403" y="0"/>
                  </a:moveTo>
                  <a:cubicBezTo>
                    <a:pt x="1175803" y="0"/>
                    <a:pt x="1493451" y="247261"/>
                    <a:pt x="1599371" y="587806"/>
                  </a:cubicBezTo>
                  <a:lnTo>
                    <a:pt x="1600806" y="593388"/>
                  </a:lnTo>
                  <a:lnTo>
                    <a:pt x="1358558" y="593388"/>
                  </a:lnTo>
                  <a:lnTo>
                    <a:pt x="1303716" y="492351"/>
                  </a:lnTo>
                  <a:cubicBezTo>
                    <a:pt x="1194639" y="330894"/>
                    <a:pt x="1009918" y="224741"/>
                    <a:pt x="800403" y="224741"/>
                  </a:cubicBezTo>
                  <a:cubicBezTo>
                    <a:pt x="590889" y="224741"/>
                    <a:pt x="406168" y="330894"/>
                    <a:pt x="297090" y="492351"/>
                  </a:cubicBezTo>
                  <a:lnTo>
                    <a:pt x="242249" y="593388"/>
                  </a:lnTo>
                  <a:lnTo>
                    <a:pt x="0" y="593388"/>
                  </a:lnTo>
                  <a:lnTo>
                    <a:pt x="1435" y="587806"/>
                  </a:lnTo>
                  <a:cubicBezTo>
                    <a:pt x="107356" y="247261"/>
                    <a:pt x="425004" y="0"/>
                    <a:pt x="80040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27" name="稻壳儿春秋广告/盗版必究        原创来源：http://chn.docer.com/works?userid=199329941#!/work_time"/>
            <p:cNvSpPr/>
            <p:nvPr/>
          </p:nvSpPr>
          <p:spPr>
            <a:xfrm>
              <a:off x="12663" y="3965"/>
              <a:ext cx="1550" cy="575"/>
            </a:xfrm>
            <a:custGeom>
              <a:avLst/>
              <a:gdLst>
                <a:gd name="connsiteX0" fmla="*/ 800403 w 1600806"/>
                <a:gd name="connsiteY0" fmla="*/ 0 h 593388"/>
                <a:gd name="connsiteX1" fmla="*/ 1599371 w 1600806"/>
                <a:gd name="connsiteY1" fmla="*/ 587806 h 593388"/>
                <a:gd name="connsiteX2" fmla="*/ 1600806 w 1600806"/>
                <a:gd name="connsiteY2" fmla="*/ 593388 h 593388"/>
                <a:gd name="connsiteX3" fmla="*/ 1358558 w 1600806"/>
                <a:gd name="connsiteY3" fmla="*/ 593388 h 593388"/>
                <a:gd name="connsiteX4" fmla="*/ 1303716 w 1600806"/>
                <a:gd name="connsiteY4" fmla="*/ 492351 h 593388"/>
                <a:gd name="connsiteX5" fmla="*/ 800403 w 1600806"/>
                <a:gd name="connsiteY5" fmla="*/ 224741 h 593388"/>
                <a:gd name="connsiteX6" fmla="*/ 297090 w 1600806"/>
                <a:gd name="connsiteY6" fmla="*/ 492351 h 593388"/>
                <a:gd name="connsiteX7" fmla="*/ 242249 w 1600806"/>
                <a:gd name="connsiteY7" fmla="*/ 593388 h 593388"/>
                <a:gd name="connsiteX8" fmla="*/ 0 w 1600806"/>
                <a:gd name="connsiteY8" fmla="*/ 593388 h 593388"/>
                <a:gd name="connsiteX9" fmla="*/ 1435 w 1600806"/>
                <a:gd name="connsiteY9" fmla="*/ 587806 h 593388"/>
                <a:gd name="connsiteX10" fmla="*/ 800403 w 1600806"/>
                <a:gd name="connsiteY10" fmla="*/ 0 h 59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0806" h="593388">
                  <a:moveTo>
                    <a:pt x="800403" y="0"/>
                  </a:moveTo>
                  <a:cubicBezTo>
                    <a:pt x="1175803" y="0"/>
                    <a:pt x="1493451" y="247261"/>
                    <a:pt x="1599371" y="587806"/>
                  </a:cubicBezTo>
                  <a:lnTo>
                    <a:pt x="1600806" y="593388"/>
                  </a:lnTo>
                  <a:lnTo>
                    <a:pt x="1358558" y="593388"/>
                  </a:lnTo>
                  <a:lnTo>
                    <a:pt x="1303716" y="492351"/>
                  </a:lnTo>
                  <a:cubicBezTo>
                    <a:pt x="1194639" y="330894"/>
                    <a:pt x="1009918" y="224741"/>
                    <a:pt x="800403" y="224741"/>
                  </a:cubicBezTo>
                  <a:cubicBezTo>
                    <a:pt x="590889" y="224741"/>
                    <a:pt x="406168" y="330894"/>
                    <a:pt x="297090" y="492351"/>
                  </a:cubicBezTo>
                  <a:lnTo>
                    <a:pt x="242249" y="593388"/>
                  </a:lnTo>
                  <a:lnTo>
                    <a:pt x="0" y="593388"/>
                  </a:lnTo>
                  <a:lnTo>
                    <a:pt x="1435" y="587806"/>
                  </a:lnTo>
                  <a:cubicBezTo>
                    <a:pt x="107356" y="247261"/>
                    <a:pt x="425004" y="0"/>
                    <a:pt x="80040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28" name="稻壳儿春秋广告/盗版必究        原创来源：http://chn.docer.com/works?userid=199329941#!/work_time"/>
            <p:cNvSpPr/>
            <p:nvPr/>
          </p:nvSpPr>
          <p:spPr>
            <a:xfrm>
              <a:off x="2695" y="4754"/>
              <a:ext cx="2206" cy="2206"/>
            </a:xfrm>
            <a:prstGeom prst="roundRect">
              <a:avLst/>
            </a:prstGeom>
            <a:gradFill>
              <a:gsLst>
                <a:gs pos="0">
                  <a:schemeClr val="bg1"/>
                </a:gs>
                <a:gs pos="0">
                  <a:srgbClr val="FF0000"/>
                </a:gs>
                <a:gs pos="83000">
                  <a:srgbClr val="8A0000"/>
                </a:gs>
              </a:gsLst>
              <a:lin ang="18900000" scaled="0"/>
            </a:gradFill>
            <a:ln w="76200">
              <a:solidFill>
                <a:schemeClr val="bg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prstClr val="white"/>
                </a:solidFill>
                <a:latin typeface="+mj-ea"/>
                <a:ea typeface="+mj-ea"/>
                <a:sym typeface="+mn-ea"/>
              </a:endParaRPr>
            </a:p>
          </p:txBody>
        </p:sp>
        <p:sp>
          <p:nvSpPr>
            <p:cNvPr id="30" name="稻壳儿春秋广告/盗版必究        原创来源：http://chn.docer.com/works?userid=199329941#!/work_time"/>
            <p:cNvSpPr/>
            <p:nvPr/>
          </p:nvSpPr>
          <p:spPr>
            <a:xfrm>
              <a:off x="10385" y="4754"/>
              <a:ext cx="2206" cy="2206"/>
            </a:xfrm>
            <a:prstGeom prst="roundRect">
              <a:avLst/>
            </a:prstGeom>
            <a:gradFill>
              <a:gsLst>
                <a:gs pos="0">
                  <a:schemeClr val="bg1"/>
                </a:gs>
                <a:gs pos="0">
                  <a:srgbClr val="FF0000"/>
                </a:gs>
                <a:gs pos="83000">
                  <a:srgbClr val="8A0000"/>
                </a:gs>
              </a:gsLst>
              <a:lin ang="18900000" scaled="0"/>
            </a:gradFill>
            <a:ln w="76200">
              <a:solidFill>
                <a:schemeClr val="bg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prstClr val="white"/>
                </a:solidFill>
                <a:latin typeface="+mj-ea"/>
                <a:ea typeface="+mj-ea"/>
                <a:sym typeface="+mn-ea"/>
              </a:endParaRPr>
            </a:p>
          </p:txBody>
        </p:sp>
        <p:sp>
          <p:nvSpPr>
            <p:cNvPr id="35" name="稻壳儿春秋广告/盗版必究        原创来源：http://chn.docer.com/works?userid=199329941#!/work_time"/>
            <p:cNvSpPr/>
            <p:nvPr/>
          </p:nvSpPr>
          <p:spPr>
            <a:xfrm>
              <a:off x="6540" y="4754"/>
              <a:ext cx="2206" cy="2206"/>
            </a:xfrm>
            <a:prstGeom prst="roundRect">
              <a:avLst/>
            </a:prstGeom>
            <a:gradFill>
              <a:gsLst>
                <a:gs pos="0">
                  <a:schemeClr val="bg1"/>
                </a:gs>
                <a:gs pos="0">
                  <a:srgbClr val="F5F5F5"/>
                </a:gs>
                <a:gs pos="83000">
                  <a:schemeClr val="bg1">
                    <a:lumMod val="50000"/>
                  </a:schemeClr>
                </a:gs>
              </a:gsLst>
              <a:lin ang="18900000" scaled="0"/>
            </a:gradFill>
            <a:ln w="76200">
              <a:solidFill>
                <a:schemeClr val="bg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prstClr val="white"/>
                </a:solidFill>
                <a:latin typeface="+mj-ea"/>
                <a:ea typeface="+mj-ea"/>
                <a:sym typeface="+mn-ea"/>
              </a:endParaRPr>
            </a:p>
          </p:txBody>
        </p:sp>
        <p:sp>
          <p:nvSpPr>
            <p:cNvPr id="37" name="稻壳儿春秋广告/盗版必究        原创来源：http://chn.docer.com/works?userid=199329941#!/work_time"/>
            <p:cNvSpPr/>
            <p:nvPr/>
          </p:nvSpPr>
          <p:spPr>
            <a:xfrm>
              <a:off x="14230" y="4754"/>
              <a:ext cx="2206" cy="2206"/>
            </a:xfrm>
            <a:prstGeom prst="roundRect">
              <a:avLst/>
            </a:prstGeom>
            <a:gradFill>
              <a:gsLst>
                <a:gs pos="0">
                  <a:schemeClr val="bg1"/>
                </a:gs>
                <a:gs pos="0">
                  <a:srgbClr val="F5F5F5"/>
                </a:gs>
                <a:gs pos="83000">
                  <a:schemeClr val="bg1">
                    <a:lumMod val="50000"/>
                  </a:schemeClr>
                </a:gs>
              </a:gsLst>
              <a:lin ang="18900000" scaled="0"/>
            </a:gradFill>
            <a:ln w="76200">
              <a:solidFill>
                <a:schemeClr val="bg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prstClr val="white"/>
                </a:solidFill>
                <a:latin typeface="+mj-ea"/>
                <a:ea typeface="+mj-ea"/>
                <a:sym typeface="+mn-ea"/>
              </a:endParaRPr>
            </a:p>
          </p:txBody>
        </p:sp>
        <p:sp>
          <p:nvSpPr>
            <p:cNvPr id="39" name="稻壳儿春秋广告/盗版必究        原创来源：http://chn.docer.com/works?userid=199329941#!/work_time"/>
            <p:cNvSpPr/>
            <p:nvPr/>
          </p:nvSpPr>
          <p:spPr>
            <a:xfrm>
              <a:off x="14893" y="5415"/>
              <a:ext cx="881" cy="885"/>
            </a:xfrm>
            <a:custGeom>
              <a:avLst/>
              <a:gdLst/>
              <a:ahLst/>
              <a:cxnLst>
                <a:cxn ang="0">
                  <a:pos x="wd2" y="hd2"/>
                </a:cxn>
                <a:cxn ang="5400000">
                  <a:pos x="wd2" y="hd2"/>
                </a:cxn>
                <a:cxn ang="10800000">
                  <a:pos x="wd2" y="hd2"/>
                </a:cxn>
                <a:cxn ang="16200000">
                  <a:pos x="wd2" y="hd2"/>
                </a:cxn>
              </a:cxnLst>
              <a:rect l="0" t="0" r="r" b="b"/>
              <a:pathLst>
                <a:path w="21558" h="21516" extrusionOk="0">
                  <a:moveTo>
                    <a:pt x="21431" y="21265"/>
                  </a:moveTo>
                  <a:cubicBezTo>
                    <a:pt x="21094" y="21600"/>
                    <a:pt x="20588" y="21600"/>
                    <a:pt x="20419" y="21265"/>
                  </a:cubicBezTo>
                  <a:cubicBezTo>
                    <a:pt x="14513" y="15405"/>
                    <a:pt x="14513" y="15405"/>
                    <a:pt x="14513" y="15405"/>
                  </a:cubicBezTo>
                  <a:cubicBezTo>
                    <a:pt x="12994" y="16577"/>
                    <a:pt x="10969" y="17414"/>
                    <a:pt x="8775" y="17414"/>
                  </a:cubicBezTo>
                  <a:cubicBezTo>
                    <a:pt x="3881" y="17414"/>
                    <a:pt x="0" y="13563"/>
                    <a:pt x="0" y="8707"/>
                  </a:cubicBezTo>
                  <a:cubicBezTo>
                    <a:pt x="0" y="3851"/>
                    <a:pt x="3881" y="0"/>
                    <a:pt x="8775" y="0"/>
                  </a:cubicBezTo>
                  <a:cubicBezTo>
                    <a:pt x="13669" y="0"/>
                    <a:pt x="17550" y="3851"/>
                    <a:pt x="17550" y="8707"/>
                  </a:cubicBezTo>
                  <a:cubicBezTo>
                    <a:pt x="17550" y="10884"/>
                    <a:pt x="16706" y="12893"/>
                    <a:pt x="15525" y="14400"/>
                  </a:cubicBezTo>
                  <a:cubicBezTo>
                    <a:pt x="21431" y="20260"/>
                    <a:pt x="21431" y="20260"/>
                    <a:pt x="21431" y="20260"/>
                  </a:cubicBezTo>
                  <a:cubicBezTo>
                    <a:pt x="21600" y="20428"/>
                    <a:pt x="21600" y="20930"/>
                    <a:pt x="21431" y="21265"/>
                  </a:cubicBezTo>
                  <a:close/>
                  <a:moveTo>
                    <a:pt x="8775" y="1340"/>
                  </a:moveTo>
                  <a:cubicBezTo>
                    <a:pt x="4725" y="1340"/>
                    <a:pt x="1350" y="4688"/>
                    <a:pt x="1350" y="8707"/>
                  </a:cubicBezTo>
                  <a:cubicBezTo>
                    <a:pt x="1350" y="12726"/>
                    <a:pt x="4725" y="16074"/>
                    <a:pt x="8775" y="16074"/>
                  </a:cubicBezTo>
                  <a:cubicBezTo>
                    <a:pt x="12825" y="16074"/>
                    <a:pt x="16200" y="12726"/>
                    <a:pt x="16200" y="8707"/>
                  </a:cubicBezTo>
                  <a:cubicBezTo>
                    <a:pt x="16200" y="4688"/>
                    <a:pt x="12825" y="1340"/>
                    <a:pt x="8775" y="1340"/>
                  </a:cubicBezTo>
                  <a:close/>
                </a:path>
              </a:pathLst>
            </a:custGeom>
            <a:solidFill>
              <a:schemeClr val="bg1">
                <a:lumMod val="95000"/>
              </a:schemeClr>
            </a:solidFill>
            <a:ln w="12700">
              <a:miter lim="400000"/>
            </a:ln>
          </p:spPr>
          <p:txBody>
            <a:bodyPr lIns="22860" rIns="22860"/>
            <a:lstStyle/>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1600">
                <a:latin typeface="微软雅黑" panose="020B0503020204020204" charset="-122"/>
                <a:ea typeface="微软雅黑" panose="020B0503020204020204" charset="-122"/>
              </a:endParaRPr>
            </a:p>
          </p:txBody>
        </p:sp>
        <p:sp>
          <p:nvSpPr>
            <p:cNvPr id="40" name="稻壳儿春秋广告/盗版必究        原创来源：http://chn.docer.com/works?userid=199329941#!/work_time"/>
            <p:cNvSpPr/>
            <p:nvPr/>
          </p:nvSpPr>
          <p:spPr>
            <a:xfrm>
              <a:off x="10981" y="5418"/>
              <a:ext cx="882" cy="879"/>
            </a:xfrm>
            <a:custGeom>
              <a:avLst/>
              <a:gdLst/>
              <a:ahLst/>
              <a:cxnLst>
                <a:cxn ang="0">
                  <a:pos x="wd2" y="hd2"/>
                </a:cxn>
                <a:cxn ang="5400000">
                  <a:pos x="wd2" y="hd2"/>
                </a:cxn>
                <a:cxn ang="10800000">
                  <a:pos x="wd2" y="hd2"/>
                </a:cxn>
                <a:cxn ang="16200000">
                  <a:pos x="wd2" y="hd2"/>
                </a:cxn>
              </a:cxnLst>
              <a:rect l="0" t="0" r="r" b="b"/>
              <a:pathLst>
                <a:path w="21600" h="21600" extrusionOk="0">
                  <a:moveTo>
                    <a:pt x="19575" y="21600"/>
                  </a:moveTo>
                  <a:cubicBezTo>
                    <a:pt x="2025" y="21600"/>
                    <a:pt x="2025" y="21600"/>
                    <a:pt x="2025" y="21600"/>
                  </a:cubicBezTo>
                  <a:cubicBezTo>
                    <a:pt x="844" y="21600"/>
                    <a:pt x="0" y="20756"/>
                    <a:pt x="0" y="19575"/>
                  </a:cubicBezTo>
                  <a:cubicBezTo>
                    <a:pt x="0" y="7425"/>
                    <a:pt x="0" y="7425"/>
                    <a:pt x="0" y="7425"/>
                  </a:cubicBezTo>
                  <a:cubicBezTo>
                    <a:pt x="0" y="6412"/>
                    <a:pt x="844" y="5400"/>
                    <a:pt x="2025" y="5400"/>
                  </a:cubicBezTo>
                  <a:cubicBezTo>
                    <a:pt x="19575" y="5400"/>
                    <a:pt x="19575" y="5400"/>
                    <a:pt x="19575" y="5400"/>
                  </a:cubicBezTo>
                  <a:cubicBezTo>
                    <a:pt x="20756" y="5400"/>
                    <a:pt x="21600" y="6412"/>
                    <a:pt x="21600" y="7425"/>
                  </a:cubicBezTo>
                  <a:cubicBezTo>
                    <a:pt x="21600" y="19575"/>
                    <a:pt x="21600" y="19575"/>
                    <a:pt x="21600" y="19575"/>
                  </a:cubicBezTo>
                  <a:cubicBezTo>
                    <a:pt x="21600" y="20756"/>
                    <a:pt x="20756" y="21600"/>
                    <a:pt x="19575" y="21600"/>
                  </a:cubicBezTo>
                  <a:close/>
                  <a:moveTo>
                    <a:pt x="20250" y="8100"/>
                  </a:moveTo>
                  <a:cubicBezTo>
                    <a:pt x="20250" y="7425"/>
                    <a:pt x="19575" y="6750"/>
                    <a:pt x="18900" y="6750"/>
                  </a:cubicBezTo>
                  <a:cubicBezTo>
                    <a:pt x="2700" y="6750"/>
                    <a:pt x="2700" y="6750"/>
                    <a:pt x="2700" y="6750"/>
                  </a:cubicBezTo>
                  <a:cubicBezTo>
                    <a:pt x="2025" y="6750"/>
                    <a:pt x="1350" y="7425"/>
                    <a:pt x="1350" y="8100"/>
                  </a:cubicBezTo>
                  <a:cubicBezTo>
                    <a:pt x="1350" y="18900"/>
                    <a:pt x="1350" y="18900"/>
                    <a:pt x="1350" y="18900"/>
                  </a:cubicBezTo>
                  <a:cubicBezTo>
                    <a:pt x="1350" y="19744"/>
                    <a:pt x="2025" y="20250"/>
                    <a:pt x="2700" y="20250"/>
                  </a:cubicBezTo>
                  <a:cubicBezTo>
                    <a:pt x="18900" y="20250"/>
                    <a:pt x="18900" y="20250"/>
                    <a:pt x="18900" y="20250"/>
                  </a:cubicBezTo>
                  <a:cubicBezTo>
                    <a:pt x="19575" y="20250"/>
                    <a:pt x="20250" y="19744"/>
                    <a:pt x="20250" y="18900"/>
                  </a:cubicBezTo>
                  <a:cubicBezTo>
                    <a:pt x="20250" y="8100"/>
                    <a:pt x="20250" y="8100"/>
                    <a:pt x="20250" y="8100"/>
                  </a:cubicBezTo>
                  <a:close/>
                  <a:moveTo>
                    <a:pt x="18225" y="4050"/>
                  </a:moveTo>
                  <a:cubicBezTo>
                    <a:pt x="3375" y="4050"/>
                    <a:pt x="3375" y="4050"/>
                    <a:pt x="3375" y="4050"/>
                  </a:cubicBezTo>
                  <a:cubicBezTo>
                    <a:pt x="3038" y="4050"/>
                    <a:pt x="2700" y="3712"/>
                    <a:pt x="2700" y="3375"/>
                  </a:cubicBezTo>
                  <a:cubicBezTo>
                    <a:pt x="2700" y="3037"/>
                    <a:pt x="3038" y="2700"/>
                    <a:pt x="3375" y="2700"/>
                  </a:cubicBezTo>
                  <a:cubicBezTo>
                    <a:pt x="18225" y="2700"/>
                    <a:pt x="18225" y="2700"/>
                    <a:pt x="18225" y="2700"/>
                  </a:cubicBezTo>
                  <a:cubicBezTo>
                    <a:pt x="18562" y="2700"/>
                    <a:pt x="18900" y="3037"/>
                    <a:pt x="18900" y="3375"/>
                  </a:cubicBezTo>
                  <a:cubicBezTo>
                    <a:pt x="18900" y="3712"/>
                    <a:pt x="18562" y="4050"/>
                    <a:pt x="18225" y="4050"/>
                  </a:cubicBezTo>
                  <a:close/>
                  <a:moveTo>
                    <a:pt x="16200" y="1350"/>
                  </a:moveTo>
                  <a:cubicBezTo>
                    <a:pt x="5400" y="1350"/>
                    <a:pt x="5400" y="1350"/>
                    <a:pt x="5400" y="1350"/>
                  </a:cubicBezTo>
                  <a:cubicBezTo>
                    <a:pt x="5062" y="1350"/>
                    <a:pt x="4725" y="1012"/>
                    <a:pt x="4725" y="675"/>
                  </a:cubicBezTo>
                  <a:cubicBezTo>
                    <a:pt x="4725" y="337"/>
                    <a:pt x="5062" y="0"/>
                    <a:pt x="5400" y="0"/>
                  </a:cubicBezTo>
                  <a:cubicBezTo>
                    <a:pt x="16200" y="0"/>
                    <a:pt x="16200" y="0"/>
                    <a:pt x="16200" y="0"/>
                  </a:cubicBezTo>
                  <a:cubicBezTo>
                    <a:pt x="16538" y="0"/>
                    <a:pt x="16875" y="337"/>
                    <a:pt x="16875" y="675"/>
                  </a:cubicBezTo>
                  <a:cubicBezTo>
                    <a:pt x="16875" y="1012"/>
                    <a:pt x="16538" y="1350"/>
                    <a:pt x="16200" y="1350"/>
                  </a:cubicBezTo>
                  <a:close/>
                </a:path>
              </a:pathLst>
            </a:custGeom>
            <a:solidFill>
              <a:schemeClr val="bg1">
                <a:lumMod val="95000"/>
              </a:schemeClr>
            </a:solidFill>
            <a:ln w="12700">
              <a:miter lim="400000"/>
            </a:ln>
          </p:spPr>
          <p:txBody>
            <a:bodyPr lIns="22860" rIns="22860"/>
            <a:lstStyle/>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1600">
                <a:latin typeface="微软雅黑" panose="020B0503020204020204" charset="-122"/>
                <a:ea typeface="微软雅黑" panose="020B0503020204020204" charset="-122"/>
              </a:endParaRPr>
            </a:p>
          </p:txBody>
        </p:sp>
        <p:sp>
          <p:nvSpPr>
            <p:cNvPr id="43" name="稻壳儿春秋广告/盗版必究        原创来源：http://chn.docer.com/works?userid=199329941#!/work_time"/>
            <p:cNvSpPr/>
            <p:nvPr/>
          </p:nvSpPr>
          <p:spPr>
            <a:xfrm>
              <a:off x="3495" y="5418"/>
              <a:ext cx="606" cy="879"/>
            </a:xfrm>
            <a:custGeom>
              <a:avLst/>
              <a:gdLst/>
              <a:ahLst/>
              <a:cxnLst>
                <a:cxn ang="0">
                  <a:pos x="wd2" y="hd2"/>
                </a:cxn>
                <a:cxn ang="5400000">
                  <a:pos x="wd2" y="hd2"/>
                </a:cxn>
                <a:cxn ang="10800000">
                  <a:pos x="wd2" y="hd2"/>
                </a:cxn>
                <a:cxn ang="16200000">
                  <a:pos x="wd2" y="hd2"/>
                </a:cxn>
              </a:cxnLst>
              <a:rect l="0" t="0" r="r" b="b"/>
              <a:pathLst>
                <a:path w="21600" h="21600" extrusionOk="0">
                  <a:moveTo>
                    <a:pt x="18655" y="21600"/>
                  </a:moveTo>
                  <a:cubicBezTo>
                    <a:pt x="2945" y="21600"/>
                    <a:pt x="2945" y="21600"/>
                    <a:pt x="2945" y="21600"/>
                  </a:cubicBezTo>
                  <a:cubicBezTo>
                    <a:pt x="1227" y="21600"/>
                    <a:pt x="0" y="20756"/>
                    <a:pt x="0" y="19575"/>
                  </a:cubicBezTo>
                  <a:cubicBezTo>
                    <a:pt x="0" y="2025"/>
                    <a:pt x="0" y="2025"/>
                    <a:pt x="0" y="2025"/>
                  </a:cubicBezTo>
                  <a:cubicBezTo>
                    <a:pt x="0" y="844"/>
                    <a:pt x="1227" y="0"/>
                    <a:pt x="2945" y="0"/>
                  </a:cubicBezTo>
                  <a:cubicBezTo>
                    <a:pt x="18655" y="0"/>
                    <a:pt x="18655" y="0"/>
                    <a:pt x="18655" y="0"/>
                  </a:cubicBezTo>
                  <a:cubicBezTo>
                    <a:pt x="20373" y="0"/>
                    <a:pt x="21600" y="844"/>
                    <a:pt x="21600" y="2025"/>
                  </a:cubicBezTo>
                  <a:cubicBezTo>
                    <a:pt x="21600" y="19575"/>
                    <a:pt x="21600" y="19575"/>
                    <a:pt x="21600" y="19575"/>
                  </a:cubicBezTo>
                  <a:cubicBezTo>
                    <a:pt x="21600" y="20756"/>
                    <a:pt x="20373" y="21600"/>
                    <a:pt x="18655" y="21600"/>
                  </a:cubicBezTo>
                  <a:close/>
                  <a:moveTo>
                    <a:pt x="19636" y="2700"/>
                  </a:moveTo>
                  <a:cubicBezTo>
                    <a:pt x="19636" y="2025"/>
                    <a:pt x="18655" y="1350"/>
                    <a:pt x="17673" y="1350"/>
                  </a:cubicBezTo>
                  <a:cubicBezTo>
                    <a:pt x="3927" y="1350"/>
                    <a:pt x="3927" y="1350"/>
                    <a:pt x="3927" y="1350"/>
                  </a:cubicBezTo>
                  <a:cubicBezTo>
                    <a:pt x="2945" y="1350"/>
                    <a:pt x="1964" y="2025"/>
                    <a:pt x="1964" y="2700"/>
                  </a:cubicBezTo>
                  <a:cubicBezTo>
                    <a:pt x="1964" y="18900"/>
                    <a:pt x="1964" y="18900"/>
                    <a:pt x="1964" y="18900"/>
                  </a:cubicBezTo>
                  <a:cubicBezTo>
                    <a:pt x="1964" y="19744"/>
                    <a:pt x="2945" y="20250"/>
                    <a:pt x="3927" y="20250"/>
                  </a:cubicBezTo>
                  <a:cubicBezTo>
                    <a:pt x="17673" y="20250"/>
                    <a:pt x="17673" y="20250"/>
                    <a:pt x="17673" y="20250"/>
                  </a:cubicBezTo>
                  <a:cubicBezTo>
                    <a:pt x="18655" y="20250"/>
                    <a:pt x="19636" y="19744"/>
                    <a:pt x="19636" y="18900"/>
                  </a:cubicBezTo>
                  <a:cubicBezTo>
                    <a:pt x="19636" y="2700"/>
                    <a:pt x="19636" y="2700"/>
                    <a:pt x="19636" y="2700"/>
                  </a:cubicBezTo>
                  <a:close/>
                  <a:moveTo>
                    <a:pt x="12764" y="4050"/>
                  </a:moveTo>
                  <a:cubicBezTo>
                    <a:pt x="8836" y="4050"/>
                    <a:pt x="8836" y="4050"/>
                    <a:pt x="8836" y="4050"/>
                  </a:cubicBezTo>
                  <a:cubicBezTo>
                    <a:pt x="8345" y="4050"/>
                    <a:pt x="7855" y="3712"/>
                    <a:pt x="7855" y="3375"/>
                  </a:cubicBezTo>
                  <a:cubicBezTo>
                    <a:pt x="7855" y="3037"/>
                    <a:pt x="8345" y="2700"/>
                    <a:pt x="8836" y="2700"/>
                  </a:cubicBezTo>
                  <a:cubicBezTo>
                    <a:pt x="12764" y="2700"/>
                    <a:pt x="12764" y="2700"/>
                    <a:pt x="12764" y="2700"/>
                  </a:cubicBezTo>
                  <a:cubicBezTo>
                    <a:pt x="13255" y="2700"/>
                    <a:pt x="13745" y="3037"/>
                    <a:pt x="13745" y="3375"/>
                  </a:cubicBezTo>
                  <a:cubicBezTo>
                    <a:pt x="13745" y="3712"/>
                    <a:pt x="13255" y="4050"/>
                    <a:pt x="12764" y="4050"/>
                  </a:cubicBezTo>
                  <a:close/>
                  <a:moveTo>
                    <a:pt x="10800" y="16200"/>
                  </a:moveTo>
                  <a:cubicBezTo>
                    <a:pt x="11782" y="16200"/>
                    <a:pt x="12764" y="16875"/>
                    <a:pt x="12764" y="17550"/>
                  </a:cubicBezTo>
                  <a:cubicBezTo>
                    <a:pt x="12764" y="18394"/>
                    <a:pt x="11782" y="18900"/>
                    <a:pt x="10800" y="18900"/>
                  </a:cubicBezTo>
                  <a:cubicBezTo>
                    <a:pt x="9818" y="18900"/>
                    <a:pt x="8836" y="18394"/>
                    <a:pt x="8836" y="17550"/>
                  </a:cubicBezTo>
                  <a:cubicBezTo>
                    <a:pt x="8836" y="16875"/>
                    <a:pt x="9818" y="16200"/>
                    <a:pt x="10800" y="16200"/>
                  </a:cubicBezTo>
                  <a:close/>
                </a:path>
              </a:pathLst>
            </a:custGeom>
            <a:solidFill>
              <a:schemeClr val="bg1">
                <a:lumMod val="95000"/>
              </a:schemeClr>
            </a:solidFill>
            <a:ln w="12700">
              <a:miter lim="400000"/>
            </a:ln>
          </p:spPr>
          <p:txBody>
            <a:bodyPr lIns="22860" rIns="22860"/>
            <a:lstStyle/>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1600">
                <a:latin typeface="微软雅黑" panose="020B0503020204020204" charset="-122"/>
                <a:ea typeface="微软雅黑" panose="020B0503020204020204" charset="-122"/>
              </a:endParaRPr>
            </a:p>
          </p:txBody>
        </p:sp>
        <p:sp>
          <p:nvSpPr>
            <p:cNvPr id="45" name="稻壳儿春秋广告/盗版必究        原创来源：http://chn.docer.com/works?userid=199329941#!/work_time"/>
            <p:cNvSpPr/>
            <p:nvPr/>
          </p:nvSpPr>
          <p:spPr>
            <a:xfrm>
              <a:off x="7196" y="5418"/>
              <a:ext cx="882" cy="879"/>
            </a:xfrm>
            <a:custGeom>
              <a:avLst/>
              <a:gdLst/>
              <a:ahLst/>
              <a:cxnLst>
                <a:cxn ang="0">
                  <a:pos x="wd2" y="hd2"/>
                </a:cxn>
                <a:cxn ang="5400000">
                  <a:pos x="wd2" y="hd2"/>
                </a:cxn>
                <a:cxn ang="10800000">
                  <a:pos x="wd2" y="hd2"/>
                </a:cxn>
                <a:cxn ang="16200000">
                  <a:pos x="wd2" y="hd2"/>
                </a:cxn>
              </a:cxnLst>
              <a:rect l="0" t="0" r="r" b="b"/>
              <a:pathLst>
                <a:path w="21600" h="21600" extrusionOk="0">
                  <a:moveTo>
                    <a:pt x="19575" y="17550"/>
                  </a:moveTo>
                  <a:cubicBezTo>
                    <a:pt x="14175" y="17550"/>
                    <a:pt x="14175" y="17550"/>
                    <a:pt x="14175" y="17550"/>
                  </a:cubicBezTo>
                  <a:cubicBezTo>
                    <a:pt x="14175" y="20250"/>
                    <a:pt x="14175" y="20250"/>
                    <a:pt x="14175" y="20250"/>
                  </a:cubicBezTo>
                  <a:cubicBezTo>
                    <a:pt x="14850" y="20250"/>
                    <a:pt x="14850" y="20250"/>
                    <a:pt x="14850" y="20250"/>
                  </a:cubicBezTo>
                  <a:cubicBezTo>
                    <a:pt x="15188" y="20250"/>
                    <a:pt x="15525" y="20588"/>
                    <a:pt x="15525" y="20925"/>
                  </a:cubicBezTo>
                  <a:cubicBezTo>
                    <a:pt x="15525" y="21262"/>
                    <a:pt x="15188" y="21600"/>
                    <a:pt x="14850" y="21600"/>
                  </a:cubicBezTo>
                  <a:cubicBezTo>
                    <a:pt x="6750" y="21600"/>
                    <a:pt x="6750" y="21600"/>
                    <a:pt x="6750" y="21600"/>
                  </a:cubicBezTo>
                  <a:cubicBezTo>
                    <a:pt x="6412" y="21600"/>
                    <a:pt x="6075" y="21262"/>
                    <a:pt x="6075" y="20925"/>
                  </a:cubicBezTo>
                  <a:cubicBezTo>
                    <a:pt x="6075" y="20588"/>
                    <a:pt x="6412" y="20250"/>
                    <a:pt x="6750" y="20250"/>
                  </a:cubicBezTo>
                  <a:cubicBezTo>
                    <a:pt x="7425" y="20250"/>
                    <a:pt x="7425" y="20250"/>
                    <a:pt x="7425" y="20250"/>
                  </a:cubicBezTo>
                  <a:cubicBezTo>
                    <a:pt x="7425" y="17550"/>
                    <a:pt x="7425" y="17550"/>
                    <a:pt x="7425" y="17550"/>
                  </a:cubicBezTo>
                  <a:cubicBezTo>
                    <a:pt x="2025" y="17550"/>
                    <a:pt x="2025" y="17550"/>
                    <a:pt x="2025" y="17550"/>
                  </a:cubicBezTo>
                  <a:cubicBezTo>
                    <a:pt x="844" y="17550"/>
                    <a:pt x="0" y="16706"/>
                    <a:pt x="0" y="15525"/>
                  </a:cubicBezTo>
                  <a:cubicBezTo>
                    <a:pt x="0" y="2025"/>
                    <a:pt x="0" y="2025"/>
                    <a:pt x="0" y="2025"/>
                  </a:cubicBezTo>
                  <a:cubicBezTo>
                    <a:pt x="0" y="844"/>
                    <a:pt x="844" y="0"/>
                    <a:pt x="2025" y="0"/>
                  </a:cubicBezTo>
                  <a:cubicBezTo>
                    <a:pt x="19575" y="0"/>
                    <a:pt x="19575" y="0"/>
                    <a:pt x="19575" y="0"/>
                  </a:cubicBezTo>
                  <a:cubicBezTo>
                    <a:pt x="20756" y="0"/>
                    <a:pt x="21600" y="844"/>
                    <a:pt x="21600" y="2025"/>
                  </a:cubicBezTo>
                  <a:cubicBezTo>
                    <a:pt x="21600" y="15525"/>
                    <a:pt x="21600" y="15525"/>
                    <a:pt x="21600" y="15525"/>
                  </a:cubicBezTo>
                  <a:cubicBezTo>
                    <a:pt x="21600" y="16706"/>
                    <a:pt x="20756" y="17550"/>
                    <a:pt x="19575" y="17550"/>
                  </a:cubicBezTo>
                  <a:close/>
                  <a:moveTo>
                    <a:pt x="8775" y="20250"/>
                  </a:moveTo>
                  <a:cubicBezTo>
                    <a:pt x="12825" y="20250"/>
                    <a:pt x="12825" y="20250"/>
                    <a:pt x="12825" y="20250"/>
                  </a:cubicBezTo>
                  <a:cubicBezTo>
                    <a:pt x="12825" y="17550"/>
                    <a:pt x="12825" y="17550"/>
                    <a:pt x="12825" y="17550"/>
                  </a:cubicBezTo>
                  <a:cubicBezTo>
                    <a:pt x="8775" y="17550"/>
                    <a:pt x="8775" y="17550"/>
                    <a:pt x="8775" y="17550"/>
                  </a:cubicBezTo>
                  <a:cubicBezTo>
                    <a:pt x="8775" y="20250"/>
                    <a:pt x="8775" y="20250"/>
                    <a:pt x="8775" y="20250"/>
                  </a:cubicBezTo>
                  <a:close/>
                  <a:moveTo>
                    <a:pt x="20250" y="2700"/>
                  </a:moveTo>
                  <a:cubicBezTo>
                    <a:pt x="20250" y="2025"/>
                    <a:pt x="19575" y="1350"/>
                    <a:pt x="18900" y="1350"/>
                  </a:cubicBezTo>
                  <a:cubicBezTo>
                    <a:pt x="2700" y="1350"/>
                    <a:pt x="2700" y="1350"/>
                    <a:pt x="2700" y="1350"/>
                  </a:cubicBezTo>
                  <a:cubicBezTo>
                    <a:pt x="2025" y="1350"/>
                    <a:pt x="1350" y="2025"/>
                    <a:pt x="1350" y="2700"/>
                  </a:cubicBezTo>
                  <a:cubicBezTo>
                    <a:pt x="1350" y="12825"/>
                    <a:pt x="1350" y="12825"/>
                    <a:pt x="1350" y="12825"/>
                  </a:cubicBezTo>
                  <a:cubicBezTo>
                    <a:pt x="20250" y="12825"/>
                    <a:pt x="20250" y="12825"/>
                    <a:pt x="20250" y="12825"/>
                  </a:cubicBezTo>
                  <a:cubicBezTo>
                    <a:pt x="20250" y="2700"/>
                    <a:pt x="20250" y="2700"/>
                    <a:pt x="20250" y="2700"/>
                  </a:cubicBezTo>
                  <a:close/>
                  <a:moveTo>
                    <a:pt x="20250" y="14175"/>
                  </a:moveTo>
                  <a:cubicBezTo>
                    <a:pt x="1350" y="14175"/>
                    <a:pt x="1350" y="14175"/>
                    <a:pt x="1350" y="14175"/>
                  </a:cubicBezTo>
                  <a:cubicBezTo>
                    <a:pt x="1350" y="14850"/>
                    <a:pt x="1350" y="14850"/>
                    <a:pt x="1350" y="14850"/>
                  </a:cubicBezTo>
                  <a:cubicBezTo>
                    <a:pt x="1350" y="15694"/>
                    <a:pt x="2025" y="16200"/>
                    <a:pt x="2700" y="16200"/>
                  </a:cubicBezTo>
                  <a:cubicBezTo>
                    <a:pt x="18900" y="16200"/>
                    <a:pt x="18900" y="16200"/>
                    <a:pt x="18900" y="16200"/>
                  </a:cubicBezTo>
                  <a:cubicBezTo>
                    <a:pt x="19575" y="16200"/>
                    <a:pt x="20250" y="15694"/>
                    <a:pt x="20250" y="14850"/>
                  </a:cubicBezTo>
                  <a:cubicBezTo>
                    <a:pt x="20250" y="14175"/>
                    <a:pt x="20250" y="14175"/>
                    <a:pt x="20250" y="14175"/>
                  </a:cubicBezTo>
                  <a:close/>
                </a:path>
              </a:pathLst>
            </a:custGeom>
            <a:solidFill>
              <a:schemeClr val="bg1">
                <a:lumMod val="95000"/>
              </a:schemeClr>
            </a:solidFill>
            <a:ln w="12700">
              <a:miter lim="400000"/>
            </a:ln>
          </p:spPr>
          <p:txBody>
            <a:bodyPr lIns="22860" rIns="22860"/>
            <a:lstStyle/>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1600">
                <a:latin typeface="微软雅黑" panose="020B0503020204020204" charset="-122"/>
                <a:ea typeface="微软雅黑" panose="020B0503020204020204" charset="-122"/>
              </a:endParaRPr>
            </a:p>
          </p:txBody>
        </p:sp>
        <p:sp>
          <p:nvSpPr>
            <p:cNvPr id="10" name="稻壳儿春秋广告/盗版必究        原创来源：http://chn.docer.com/works?userid=199329941#!/work_time"/>
            <p:cNvSpPr/>
            <p:nvPr/>
          </p:nvSpPr>
          <p:spPr>
            <a:xfrm>
              <a:off x="8783" y="3966"/>
              <a:ext cx="1550" cy="575"/>
            </a:xfrm>
            <a:custGeom>
              <a:avLst/>
              <a:gdLst>
                <a:gd name="connsiteX0" fmla="*/ 800403 w 1600806"/>
                <a:gd name="connsiteY0" fmla="*/ 0 h 593388"/>
                <a:gd name="connsiteX1" fmla="*/ 1599371 w 1600806"/>
                <a:gd name="connsiteY1" fmla="*/ 587806 h 593388"/>
                <a:gd name="connsiteX2" fmla="*/ 1600806 w 1600806"/>
                <a:gd name="connsiteY2" fmla="*/ 593388 h 593388"/>
                <a:gd name="connsiteX3" fmla="*/ 1358558 w 1600806"/>
                <a:gd name="connsiteY3" fmla="*/ 593388 h 593388"/>
                <a:gd name="connsiteX4" fmla="*/ 1303716 w 1600806"/>
                <a:gd name="connsiteY4" fmla="*/ 492351 h 593388"/>
                <a:gd name="connsiteX5" fmla="*/ 800403 w 1600806"/>
                <a:gd name="connsiteY5" fmla="*/ 224741 h 593388"/>
                <a:gd name="connsiteX6" fmla="*/ 297090 w 1600806"/>
                <a:gd name="connsiteY6" fmla="*/ 492351 h 593388"/>
                <a:gd name="connsiteX7" fmla="*/ 242249 w 1600806"/>
                <a:gd name="connsiteY7" fmla="*/ 593388 h 593388"/>
                <a:gd name="connsiteX8" fmla="*/ 0 w 1600806"/>
                <a:gd name="connsiteY8" fmla="*/ 593388 h 593388"/>
                <a:gd name="connsiteX9" fmla="*/ 1435 w 1600806"/>
                <a:gd name="connsiteY9" fmla="*/ 587806 h 593388"/>
                <a:gd name="connsiteX10" fmla="*/ 800403 w 1600806"/>
                <a:gd name="connsiteY10" fmla="*/ 0 h 59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0806" h="593388">
                  <a:moveTo>
                    <a:pt x="800403" y="0"/>
                  </a:moveTo>
                  <a:cubicBezTo>
                    <a:pt x="1175803" y="0"/>
                    <a:pt x="1493451" y="247261"/>
                    <a:pt x="1599371" y="587806"/>
                  </a:cubicBezTo>
                  <a:lnTo>
                    <a:pt x="1600806" y="593388"/>
                  </a:lnTo>
                  <a:lnTo>
                    <a:pt x="1358558" y="593388"/>
                  </a:lnTo>
                  <a:lnTo>
                    <a:pt x="1303716" y="492351"/>
                  </a:lnTo>
                  <a:cubicBezTo>
                    <a:pt x="1194639" y="330894"/>
                    <a:pt x="1009918" y="224741"/>
                    <a:pt x="800403" y="224741"/>
                  </a:cubicBezTo>
                  <a:cubicBezTo>
                    <a:pt x="590889" y="224741"/>
                    <a:pt x="406168" y="330894"/>
                    <a:pt x="297090" y="492351"/>
                  </a:cubicBezTo>
                  <a:lnTo>
                    <a:pt x="242249" y="593388"/>
                  </a:lnTo>
                  <a:lnTo>
                    <a:pt x="0" y="593388"/>
                  </a:lnTo>
                  <a:lnTo>
                    <a:pt x="1435" y="587806"/>
                  </a:lnTo>
                  <a:cubicBezTo>
                    <a:pt x="107356" y="247261"/>
                    <a:pt x="425004" y="0"/>
                    <a:pt x="80040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charset="-122"/>
                <a:ea typeface="微软雅黑" panose="020B0503020204020204" charset="-122"/>
              </a:endParaRPr>
            </a:p>
          </p:txBody>
        </p:sp>
      </p:grpSp>
      <p:sp>
        <p:nvSpPr>
          <p:cNvPr id="12" name="矩形 47"/>
          <p:cNvSpPr>
            <a:spLocks noChangeArrowheads="1"/>
          </p:cNvSpPr>
          <p:nvPr/>
        </p:nvSpPr>
        <p:spPr bwMode="auto">
          <a:xfrm>
            <a:off x="3902710" y="4288790"/>
            <a:ext cx="193548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l"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 。</a:t>
            </a:r>
            <a:endParaRPr lang="zh-CN" altLang="en-US" sz="1600" b="1" dirty="0">
              <a:solidFill>
                <a:srgbClr val="404040"/>
              </a:solidFill>
              <a:latin typeface="微软雅黑" panose="020B0503020204020204" charset="-122"/>
              <a:ea typeface="微软雅黑" panose="020B0503020204020204" charset="-122"/>
              <a:sym typeface="+mn-ea"/>
            </a:endParaRPr>
          </a:p>
        </p:txBody>
      </p:sp>
      <p:sp>
        <p:nvSpPr>
          <p:cNvPr id="13" name="矩形 47"/>
          <p:cNvSpPr>
            <a:spLocks noChangeArrowheads="1"/>
          </p:cNvSpPr>
          <p:nvPr/>
        </p:nvSpPr>
        <p:spPr bwMode="auto">
          <a:xfrm>
            <a:off x="6348095" y="4288790"/>
            <a:ext cx="193548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l"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 。</a:t>
            </a:r>
            <a:endParaRPr lang="zh-CN" altLang="en-US" sz="1600" b="1" dirty="0">
              <a:solidFill>
                <a:srgbClr val="404040"/>
              </a:solidFill>
              <a:latin typeface="微软雅黑" panose="020B0503020204020204" charset="-122"/>
              <a:ea typeface="微软雅黑" panose="020B0503020204020204" charset="-122"/>
              <a:sym typeface="+mn-ea"/>
            </a:endParaRPr>
          </a:p>
        </p:txBody>
      </p:sp>
      <p:sp>
        <p:nvSpPr>
          <p:cNvPr id="14" name="矩形 47"/>
          <p:cNvSpPr>
            <a:spLocks noChangeArrowheads="1"/>
          </p:cNvSpPr>
          <p:nvPr/>
        </p:nvSpPr>
        <p:spPr bwMode="auto">
          <a:xfrm>
            <a:off x="8789670" y="4288790"/>
            <a:ext cx="193548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l"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 。</a:t>
            </a:r>
            <a:endParaRPr lang="zh-CN" altLang="en-US" sz="1600" b="1" dirty="0">
              <a:solidFill>
                <a:srgbClr val="404040"/>
              </a:solidFill>
              <a:latin typeface="微软雅黑" panose="020B0503020204020204" charset="-122"/>
              <a:ea typeface="微软雅黑" panose="020B0503020204020204" charset="-122"/>
              <a:sym typeface="+mn-ea"/>
            </a:endParaRPr>
          </a:p>
        </p:txBody>
      </p:sp>
      <p:grpSp>
        <p:nvGrpSpPr>
          <p:cNvPr id="76" name="组合 75"/>
          <p:cNvGrpSpPr/>
          <p:nvPr/>
        </p:nvGrpSpPr>
        <p:grpSpPr>
          <a:xfrm>
            <a:off x="0" y="340995"/>
            <a:ext cx="4486275" cy="474980"/>
            <a:chOff x="0" y="493"/>
            <a:chExt cx="7065" cy="748"/>
          </a:xfrm>
        </p:grpSpPr>
        <p:sp>
          <p:nvSpPr>
            <p:cNvPr id="9"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15" name="组合 14"/>
            <p:cNvGrpSpPr/>
            <p:nvPr/>
          </p:nvGrpSpPr>
          <p:grpSpPr>
            <a:xfrm rot="0">
              <a:off x="0" y="611"/>
              <a:ext cx="669" cy="560"/>
              <a:chOff x="469900" y="728859"/>
              <a:chExt cx="424561" cy="355906"/>
            </a:xfrm>
          </p:grpSpPr>
          <p:sp>
            <p:nvSpPr>
              <p:cNvPr id="18" name="椭圆 17"/>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 name="椭圆 20"/>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 name="椭圆 21"/>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 name="椭圆 22"/>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4"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6"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a:t>
              </a:r>
              <a:r>
                <a:rPr lang="en-US" sz="2000" b="1" dirty="0" smtClean="0">
                  <a:solidFill>
                    <a:schemeClr val="bg1"/>
                  </a:solidFill>
                  <a:latin typeface="微软雅黑" panose="020B0503020204020204" charset="-122"/>
                  <a:ea typeface="微软雅黑" panose="020B0503020204020204" charset="-122"/>
                  <a:sym typeface="+mn-ea"/>
                </a:rPr>
                <a:t>4</a:t>
              </a:r>
              <a:endParaRPr kumimoji="0" 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073150" y="1821815"/>
            <a:ext cx="10064750" cy="3947795"/>
            <a:chOff x="1866" y="2891"/>
            <a:chExt cx="15850" cy="6217"/>
          </a:xfrm>
        </p:grpSpPr>
        <p:sp>
          <p:nvSpPr>
            <p:cNvPr id="9" name="Shape 6926"/>
            <p:cNvSpPr/>
            <p:nvPr/>
          </p:nvSpPr>
          <p:spPr>
            <a:xfrm>
              <a:off x="5587" y="3800"/>
              <a:ext cx="1811" cy="9"/>
            </a:xfrm>
            <a:prstGeom prst="line">
              <a:avLst/>
            </a:prstGeom>
            <a:solidFill>
              <a:srgbClr val="8DD15A"/>
            </a:solidFill>
            <a:ln w="6350">
              <a:solidFill>
                <a:schemeClr val="bg2"/>
              </a:solidFill>
              <a:prstDash val="dash"/>
              <a:miter lim="400000"/>
              <a:headEnd type="triangle"/>
            </a:ln>
          </p:spPr>
          <p:txBody>
            <a:bodyPr lIns="0" tIns="0" rIns="0" bIns="0"/>
            <a:p>
              <a:pPr lvl="0" defTabSz="457200">
                <a:buClrTx/>
                <a:defRPr sz="1200">
                  <a:uFillTx/>
                  <a:latin typeface="Helvetica"/>
                  <a:ea typeface="Helvetica"/>
                  <a:cs typeface="Helvetica"/>
                  <a:sym typeface="Helvetica"/>
                </a:defRPr>
              </a:pPr>
              <a:endParaRPr>
                <a:latin typeface="微软雅黑" panose="020B0503020204020204" charset="-122"/>
                <a:ea typeface="微软雅黑" panose="020B0503020204020204" charset="-122"/>
              </a:endParaRPr>
            </a:p>
          </p:txBody>
        </p:sp>
        <p:sp>
          <p:nvSpPr>
            <p:cNvPr id="14" name="Shape 6927"/>
            <p:cNvSpPr/>
            <p:nvPr/>
          </p:nvSpPr>
          <p:spPr>
            <a:xfrm>
              <a:off x="5587" y="7536"/>
              <a:ext cx="1732" cy="1"/>
            </a:xfrm>
            <a:prstGeom prst="line">
              <a:avLst/>
            </a:prstGeom>
            <a:solidFill>
              <a:srgbClr val="8DD15A"/>
            </a:solidFill>
            <a:ln w="6350">
              <a:solidFill>
                <a:schemeClr val="bg2"/>
              </a:solidFill>
              <a:prstDash val="dash"/>
              <a:miter lim="400000"/>
              <a:headEnd type="triangle"/>
            </a:ln>
          </p:spPr>
          <p:txBody>
            <a:bodyPr lIns="0" tIns="0" rIns="0" bIns="0"/>
            <a:p>
              <a:pPr lvl="0" defTabSz="457200">
                <a:buClrTx/>
                <a:defRPr sz="1200">
                  <a:uFillTx/>
                  <a:latin typeface="Helvetica"/>
                  <a:ea typeface="Helvetica"/>
                  <a:cs typeface="Helvetica"/>
                  <a:sym typeface="Helvetica"/>
                </a:defRPr>
              </a:pPr>
              <a:endParaRPr>
                <a:latin typeface="微软雅黑" panose="020B0503020204020204" charset="-122"/>
                <a:ea typeface="微软雅黑" panose="020B0503020204020204" charset="-122"/>
              </a:endParaRPr>
            </a:p>
          </p:txBody>
        </p:sp>
        <p:sp>
          <p:nvSpPr>
            <p:cNvPr id="19" name="Shape 6928"/>
            <p:cNvSpPr/>
            <p:nvPr/>
          </p:nvSpPr>
          <p:spPr>
            <a:xfrm flipH="1">
              <a:off x="11994" y="3800"/>
              <a:ext cx="1663" cy="0"/>
            </a:xfrm>
            <a:prstGeom prst="line">
              <a:avLst/>
            </a:prstGeom>
            <a:solidFill>
              <a:srgbClr val="8DD15A"/>
            </a:solidFill>
            <a:ln w="6350">
              <a:solidFill>
                <a:schemeClr val="bg2"/>
              </a:solidFill>
              <a:prstDash val="dash"/>
              <a:miter lim="400000"/>
              <a:headEnd type="triangle"/>
            </a:ln>
          </p:spPr>
          <p:txBody>
            <a:bodyPr lIns="0" tIns="0" rIns="0" bIns="0"/>
            <a:p>
              <a:pPr lvl="0" defTabSz="457200">
                <a:buClrTx/>
                <a:defRPr sz="1200">
                  <a:uFillTx/>
                  <a:latin typeface="Helvetica"/>
                  <a:ea typeface="Helvetica"/>
                  <a:cs typeface="Helvetica"/>
                  <a:sym typeface="Helvetica"/>
                </a:defRPr>
              </a:pPr>
              <a:endParaRPr>
                <a:latin typeface="微软雅黑" panose="020B0503020204020204" charset="-122"/>
                <a:ea typeface="微软雅黑" panose="020B0503020204020204" charset="-122"/>
              </a:endParaRPr>
            </a:p>
          </p:txBody>
        </p:sp>
        <p:sp>
          <p:nvSpPr>
            <p:cNvPr id="24" name="Shape 6929"/>
            <p:cNvSpPr/>
            <p:nvPr/>
          </p:nvSpPr>
          <p:spPr>
            <a:xfrm flipH="1">
              <a:off x="12283" y="7536"/>
              <a:ext cx="1373" cy="0"/>
            </a:xfrm>
            <a:prstGeom prst="line">
              <a:avLst/>
            </a:prstGeom>
            <a:solidFill>
              <a:srgbClr val="8DD15A"/>
            </a:solidFill>
            <a:ln w="6350">
              <a:solidFill>
                <a:schemeClr val="bg2"/>
              </a:solidFill>
              <a:prstDash val="dash"/>
              <a:miter lim="400000"/>
              <a:headEnd type="triangle"/>
            </a:ln>
          </p:spPr>
          <p:txBody>
            <a:bodyPr lIns="0" tIns="0" rIns="0" bIns="0"/>
            <a:p>
              <a:pPr lvl="0" defTabSz="457200">
                <a:buClrTx/>
                <a:defRPr sz="1200">
                  <a:uFillTx/>
                  <a:latin typeface="Helvetica"/>
                  <a:ea typeface="Helvetica"/>
                  <a:cs typeface="Helvetica"/>
                  <a:sym typeface="Helvetica"/>
                </a:defRPr>
              </a:pPr>
              <a:endParaRPr>
                <a:latin typeface="微软雅黑" panose="020B0503020204020204" charset="-122"/>
                <a:ea typeface="微软雅黑" panose="020B0503020204020204" charset="-122"/>
              </a:endParaRPr>
            </a:p>
          </p:txBody>
        </p:sp>
        <p:grpSp>
          <p:nvGrpSpPr>
            <p:cNvPr id="10" name="组合 9"/>
            <p:cNvGrpSpPr/>
            <p:nvPr/>
          </p:nvGrpSpPr>
          <p:grpSpPr>
            <a:xfrm>
              <a:off x="6522" y="2891"/>
              <a:ext cx="6200" cy="6204"/>
              <a:chOff x="6462" y="2375"/>
              <a:chExt cx="6200" cy="6204"/>
            </a:xfrm>
          </p:grpSpPr>
          <p:grpSp>
            <p:nvGrpSpPr>
              <p:cNvPr id="8" name="组合 7"/>
              <p:cNvGrpSpPr/>
              <p:nvPr/>
            </p:nvGrpSpPr>
            <p:grpSpPr>
              <a:xfrm>
                <a:off x="6462" y="2375"/>
                <a:ext cx="6201" cy="6205"/>
                <a:chOff x="6462" y="2375"/>
                <a:chExt cx="6201" cy="6205"/>
              </a:xfrm>
              <a:effectLst>
                <a:outerShdw blurRad="165100" sx="105000" sy="105000" algn="ctr" rotWithShape="0">
                  <a:prstClr val="black">
                    <a:alpha val="40000"/>
                  </a:prstClr>
                </a:outerShdw>
              </a:effectLst>
            </p:grpSpPr>
            <p:sp>
              <p:nvSpPr>
                <p:cNvPr id="6" name="Shape 6914"/>
                <p:cNvSpPr/>
                <p:nvPr/>
              </p:nvSpPr>
              <p:spPr>
                <a:xfrm>
                  <a:off x="6462" y="2375"/>
                  <a:ext cx="3356" cy="3050"/>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rgbClr val="940000"/>
                </a:solidFill>
                <a:ln w="28575">
                  <a:solidFill>
                    <a:srgbClr val="FFFFFF"/>
                  </a:solidFill>
                  <a:round/>
                </a:ln>
              </p:spPr>
              <p:txBody>
                <a:bodyPr lIns="0" tIns="0" rIns="0" bIns="0"/>
                <a:p>
                  <a:pPr lvl="0" defTabSz="457200">
                    <a:buClrTx/>
                    <a:defRPr sz="1200">
                      <a:uFillTx/>
                      <a:latin typeface="Helvetica"/>
                      <a:ea typeface="Helvetica"/>
                      <a:cs typeface="Helvetica"/>
                      <a:sym typeface="Helvetica"/>
                    </a:defRPr>
                  </a:pPr>
                  <a:endParaRPr>
                    <a:latin typeface="微软雅黑" panose="020B0503020204020204" charset="-122"/>
                    <a:ea typeface="微软雅黑" panose="020B0503020204020204" charset="-122"/>
                  </a:endParaRPr>
                </a:p>
              </p:txBody>
            </p:sp>
            <p:sp>
              <p:nvSpPr>
                <p:cNvPr id="11" name="Shape 6916"/>
                <p:cNvSpPr/>
                <p:nvPr/>
              </p:nvSpPr>
              <p:spPr>
                <a:xfrm>
                  <a:off x="6462" y="5222"/>
                  <a:ext cx="3021" cy="3359"/>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rgbClr val="7C7C7C"/>
                </a:solidFill>
                <a:ln w="28575">
                  <a:solidFill>
                    <a:srgbClr val="FFFFFF"/>
                  </a:solidFill>
                  <a:round/>
                </a:ln>
              </p:spPr>
              <p:txBody>
                <a:bodyPr lIns="0" tIns="0" rIns="0" bIns="0"/>
                <a:p>
                  <a:pPr lvl="0" defTabSz="457200">
                    <a:buClrTx/>
                    <a:defRPr sz="1200">
                      <a:uFillTx/>
                      <a:latin typeface="Helvetica"/>
                      <a:ea typeface="Helvetica"/>
                      <a:cs typeface="Helvetica"/>
                      <a:sym typeface="Helvetica"/>
                    </a:defRPr>
                  </a:pPr>
                  <a:endParaRPr>
                    <a:latin typeface="微软雅黑" panose="020B0503020204020204" charset="-122"/>
                    <a:ea typeface="微软雅黑" panose="020B0503020204020204" charset="-122"/>
                  </a:endParaRPr>
                </a:p>
              </p:txBody>
            </p:sp>
            <p:sp>
              <p:nvSpPr>
                <p:cNvPr id="16" name="Shape 6915"/>
                <p:cNvSpPr/>
                <p:nvPr/>
              </p:nvSpPr>
              <p:spPr>
                <a:xfrm>
                  <a:off x="9621" y="2375"/>
                  <a:ext cx="3042" cy="3385"/>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rgbClr val="7C7C7C"/>
                </a:solidFill>
                <a:ln w="28575">
                  <a:solidFill>
                    <a:srgbClr val="FFFFFF"/>
                  </a:solidFill>
                  <a:round/>
                </a:ln>
              </p:spPr>
              <p:txBody>
                <a:bodyPr lIns="0" tIns="0" rIns="0" bIns="0"/>
                <a:p>
                  <a:pPr lvl="0" defTabSz="457200">
                    <a:buClrTx/>
                    <a:defRPr sz="1200">
                      <a:uFillTx/>
                      <a:latin typeface="Helvetica"/>
                      <a:ea typeface="Helvetica"/>
                      <a:cs typeface="Helvetica"/>
                      <a:sym typeface="Helvetica"/>
                    </a:defRPr>
                  </a:pPr>
                  <a:endParaRPr>
                    <a:latin typeface="微软雅黑" panose="020B0503020204020204" charset="-122"/>
                    <a:ea typeface="微软雅黑" panose="020B0503020204020204" charset="-122"/>
                  </a:endParaRPr>
                </a:p>
              </p:txBody>
            </p:sp>
            <p:sp>
              <p:nvSpPr>
                <p:cNvPr id="21" name="Shape 6917"/>
                <p:cNvSpPr/>
                <p:nvPr/>
              </p:nvSpPr>
              <p:spPr>
                <a:xfrm>
                  <a:off x="9285" y="5552"/>
                  <a:ext cx="3378" cy="3028"/>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rgbClr val="940000"/>
                </a:solidFill>
                <a:ln w="28575">
                  <a:solidFill>
                    <a:srgbClr val="FFFFFF"/>
                  </a:solidFill>
                  <a:round/>
                </a:ln>
              </p:spPr>
              <p:txBody>
                <a:bodyPr lIns="0" tIns="0" rIns="0" bIns="0"/>
                <a:p>
                  <a:pPr lvl="0" defTabSz="457200">
                    <a:buClrTx/>
                    <a:defRPr sz="1200">
                      <a:uFillTx/>
                      <a:latin typeface="Helvetica"/>
                      <a:ea typeface="Helvetica"/>
                      <a:cs typeface="Helvetica"/>
                      <a:sym typeface="Helvetica"/>
                    </a:defRPr>
                  </a:pPr>
                  <a:endParaRPr>
                    <a:latin typeface="微软雅黑" panose="020B0503020204020204" charset="-122"/>
                    <a:ea typeface="微软雅黑" panose="020B0503020204020204" charset="-122"/>
                  </a:endParaRPr>
                </a:p>
              </p:txBody>
            </p:sp>
          </p:grpSp>
          <p:grpSp>
            <p:nvGrpSpPr>
              <p:cNvPr id="39" name="组合 38"/>
              <p:cNvGrpSpPr/>
              <p:nvPr/>
            </p:nvGrpSpPr>
            <p:grpSpPr>
              <a:xfrm>
                <a:off x="8811" y="4926"/>
                <a:ext cx="1622" cy="1104"/>
                <a:chOff x="4895160" y="4287159"/>
                <a:chExt cx="571418" cy="389258"/>
              </a:xfrm>
              <a:solidFill>
                <a:srgbClr val="940000"/>
              </a:solidFill>
              <a:effectLst>
                <a:outerShdw blurRad="177800" sx="112000" sy="112000" algn="ctr" rotWithShape="0">
                  <a:prstClr val="black">
                    <a:alpha val="40000"/>
                  </a:prstClr>
                </a:outerShdw>
              </a:effectLst>
            </p:grpSpPr>
            <p:sp>
              <p:nvSpPr>
                <p:cNvPr id="4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015">
                    <a:solidFill>
                      <a:srgbClr val="000000"/>
                    </a:solidFill>
                    <a:latin typeface="+mj-ea"/>
                    <a:ea typeface="+mj-ea"/>
                  </a:endParaRPr>
                </a:p>
              </p:txBody>
            </p:sp>
            <p:sp>
              <p:nvSpPr>
                <p:cNvPr id="4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
                  <a:endParaRPr lang="zh-CN" altLang="en-US" sz="1015">
                    <a:solidFill>
                      <a:srgbClr val="000000"/>
                    </a:solidFill>
                    <a:latin typeface="+mj-ea"/>
                    <a:ea typeface="+mj-ea"/>
                  </a:endParaRPr>
                </a:p>
              </p:txBody>
            </p:sp>
            <p:sp>
              <p:nvSpPr>
                <p:cNvPr id="4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
                  <a:endParaRPr lang="zh-CN" altLang="en-US" sz="1015">
                    <a:solidFill>
                      <a:srgbClr val="000000"/>
                    </a:solidFill>
                    <a:latin typeface="+mj-ea"/>
                    <a:ea typeface="+mj-ea"/>
                  </a:endParaRPr>
                </a:p>
              </p:txBody>
            </p:sp>
            <p:sp>
              <p:nvSpPr>
                <p:cNvPr id="4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
                  <a:endParaRPr lang="zh-CN" altLang="en-US" sz="1015">
                    <a:solidFill>
                      <a:srgbClr val="000000"/>
                    </a:solidFill>
                    <a:latin typeface="+mj-ea"/>
                    <a:ea typeface="+mj-ea"/>
                  </a:endParaRPr>
                </a:p>
              </p:txBody>
            </p:sp>
            <p:sp>
              <p:nvSpPr>
                <p:cNvPr id="4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
                  <a:endParaRPr lang="zh-CN" altLang="en-US" sz="1015">
                    <a:solidFill>
                      <a:srgbClr val="000000"/>
                    </a:solidFill>
                    <a:latin typeface="+mj-ea"/>
                    <a:ea typeface="+mj-ea"/>
                  </a:endParaRPr>
                </a:p>
              </p:txBody>
            </p:sp>
            <p:sp>
              <p:nvSpPr>
                <p:cNvPr id="4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
                  <a:endParaRPr lang="zh-CN" altLang="en-US" sz="1015">
                    <a:solidFill>
                      <a:srgbClr val="000000"/>
                    </a:solidFill>
                    <a:latin typeface="+mj-ea"/>
                    <a:ea typeface="+mj-ea"/>
                  </a:endParaRPr>
                </a:p>
              </p:txBody>
            </p:sp>
            <p:sp>
              <p:nvSpPr>
                <p:cNvPr id="46"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015">
                    <a:solidFill>
                      <a:srgbClr val="000000"/>
                    </a:solidFill>
                    <a:latin typeface="+mj-ea"/>
                    <a:ea typeface="+mj-ea"/>
                  </a:endParaRPr>
                </a:p>
              </p:txBody>
            </p:sp>
            <p:sp>
              <p:nvSpPr>
                <p:cNvPr id="47"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015">
                    <a:solidFill>
                      <a:srgbClr val="000000"/>
                    </a:solidFill>
                    <a:latin typeface="+mj-ea"/>
                    <a:ea typeface="+mj-ea"/>
                  </a:endParaRPr>
                </a:p>
              </p:txBody>
            </p:sp>
            <p:sp>
              <p:nvSpPr>
                <p:cNvPr id="48"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015">
                    <a:solidFill>
                      <a:srgbClr val="000000"/>
                    </a:solidFill>
                    <a:latin typeface="+mj-ea"/>
                    <a:ea typeface="+mj-ea"/>
                  </a:endParaRPr>
                </a:p>
              </p:txBody>
            </p:sp>
          </p:grpSp>
        </p:grpSp>
        <p:grpSp>
          <p:nvGrpSpPr>
            <p:cNvPr id="3" name="组合 2"/>
            <p:cNvGrpSpPr/>
            <p:nvPr/>
          </p:nvGrpSpPr>
          <p:grpSpPr>
            <a:xfrm>
              <a:off x="13666" y="3516"/>
              <a:ext cx="4050" cy="1873"/>
              <a:chOff x="13666" y="2816"/>
              <a:chExt cx="4050" cy="1873"/>
            </a:xfrm>
          </p:grpSpPr>
          <p:sp>
            <p:nvSpPr>
              <p:cNvPr id="35" name="矩形 34"/>
              <p:cNvSpPr/>
              <p:nvPr/>
            </p:nvSpPr>
            <p:spPr>
              <a:xfrm>
                <a:off x="13766" y="2816"/>
                <a:ext cx="2509" cy="538"/>
              </a:xfrm>
              <a:prstGeom prst="rect">
                <a:avLst/>
              </a:prstGeom>
            </p:spPr>
            <p:txBody>
              <a:bodyPr wrap="square" lIns="65850" tIns="32925" rIns="65850" bIns="32925">
                <a:spAutoFit/>
              </a:bodyPr>
              <a:p>
                <a:r>
                  <a:rPr lang="zh-CN" altLang="en-US" b="1"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36" name="矩形 47"/>
              <p:cNvSpPr>
                <a:spLocks noChangeArrowheads="1"/>
              </p:cNvSpPr>
              <p:nvPr/>
            </p:nvSpPr>
            <p:spPr bwMode="auto">
              <a:xfrm>
                <a:off x="13666" y="3367"/>
                <a:ext cx="4051"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grpSp>
        <p:grpSp>
          <p:nvGrpSpPr>
            <p:cNvPr id="4" name="组合 3"/>
            <p:cNvGrpSpPr/>
            <p:nvPr/>
          </p:nvGrpSpPr>
          <p:grpSpPr>
            <a:xfrm>
              <a:off x="13666" y="7236"/>
              <a:ext cx="4050" cy="1873"/>
              <a:chOff x="13666" y="2816"/>
              <a:chExt cx="4050" cy="1873"/>
            </a:xfrm>
          </p:grpSpPr>
          <p:sp>
            <p:nvSpPr>
              <p:cNvPr id="5" name="矩形 4"/>
              <p:cNvSpPr/>
              <p:nvPr/>
            </p:nvSpPr>
            <p:spPr>
              <a:xfrm>
                <a:off x="13766" y="2816"/>
                <a:ext cx="2509" cy="538"/>
              </a:xfrm>
              <a:prstGeom prst="rect">
                <a:avLst/>
              </a:prstGeom>
            </p:spPr>
            <p:txBody>
              <a:bodyPr wrap="square" lIns="65850" tIns="32925" rIns="65850" bIns="32925">
                <a:spAutoFit/>
              </a:bodyPr>
              <a:p>
                <a:r>
                  <a:rPr lang="zh-CN" altLang="en-US" b="1"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2" name="矩形 47"/>
              <p:cNvSpPr>
                <a:spLocks noChangeArrowheads="1"/>
              </p:cNvSpPr>
              <p:nvPr/>
            </p:nvSpPr>
            <p:spPr bwMode="auto">
              <a:xfrm>
                <a:off x="13666" y="3367"/>
                <a:ext cx="4051"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grpSp>
        <p:grpSp>
          <p:nvGrpSpPr>
            <p:cNvPr id="13" name="组合 12"/>
            <p:cNvGrpSpPr/>
            <p:nvPr/>
          </p:nvGrpSpPr>
          <p:grpSpPr>
            <a:xfrm>
              <a:off x="1866" y="7236"/>
              <a:ext cx="4051" cy="1873"/>
              <a:chOff x="13666" y="2816"/>
              <a:chExt cx="4051" cy="1873"/>
            </a:xfrm>
          </p:grpSpPr>
          <p:sp>
            <p:nvSpPr>
              <p:cNvPr id="15" name="矩形 14"/>
              <p:cNvSpPr/>
              <p:nvPr/>
            </p:nvSpPr>
            <p:spPr>
              <a:xfrm>
                <a:off x="15656" y="2816"/>
                <a:ext cx="1729" cy="538"/>
              </a:xfrm>
              <a:prstGeom prst="rect">
                <a:avLst/>
              </a:prstGeom>
            </p:spPr>
            <p:txBody>
              <a:bodyPr wrap="square" lIns="65850" tIns="32925" rIns="65850" bIns="32925">
                <a:spAutoFit/>
              </a:bodyPr>
              <a:p>
                <a:r>
                  <a:rPr lang="zh-CN" altLang="en-US" b="1"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7" name="矩形 47"/>
              <p:cNvSpPr>
                <a:spLocks noChangeArrowheads="1"/>
              </p:cNvSpPr>
              <p:nvPr/>
            </p:nvSpPr>
            <p:spPr bwMode="auto">
              <a:xfrm>
                <a:off x="13666" y="3367"/>
                <a:ext cx="4051"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grpSp>
        <p:grpSp>
          <p:nvGrpSpPr>
            <p:cNvPr id="18" name="组合 17"/>
            <p:cNvGrpSpPr/>
            <p:nvPr/>
          </p:nvGrpSpPr>
          <p:grpSpPr>
            <a:xfrm>
              <a:off x="1866" y="3516"/>
              <a:ext cx="4051" cy="1873"/>
              <a:chOff x="13666" y="2816"/>
              <a:chExt cx="4051" cy="1873"/>
            </a:xfrm>
          </p:grpSpPr>
          <p:sp>
            <p:nvSpPr>
              <p:cNvPr id="20" name="矩形 19"/>
              <p:cNvSpPr/>
              <p:nvPr/>
            </p:nvSpPr>
            <p:spPr>
              <a:xfrm>
                <a:off x="15656" y="2816"/>
                <a:ext cx="1729" cy="538"/>
              </a:xfrm>
              <a:prstGeom prst="rect">
                <a:avLst/>
              </a:prstGeom>
            </p:spPr>
            <p:txBody>
              <a:bodyPr wrap="square" lIns="65850" tIns="32925" rIns="65850" bIns="32925">
                <a:spAutoFit/>
              </a:bodyPr>
              <a:p>
                <a:r>
                  <a:rPr lang="zh-CN" altLang="en-US" b="1" dirty="0">
                    <a:solidFill>
                      <a:schemeClr val="tx1">
                        <a:lumMod val="75000"/>
                        <a:lumOff val="25000"/>
                      </a:schemeClr>
                    </a:solidFill>
                    <a:latin typeface="微软雅黑" panose="020B0503020204020204" charset="-122"/>
                    <a:ea typeface="微软雅黑" panose="020B0503020204020204" charset="-122"/>
                  </a:rPr>
                  <a:t>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22" name="矩形 47"/>
              <p:cNvSpPr>
                <a:spLocks noChangeArrowheads="1"/>
              </p:cNvSpPr>
              <p:nvPr/>
            </p:nvSpPr>
            <p:spPr bwMode="auto">
              <a:xfrm>
                <a:off x="13666" y="3367"/>
                <a:ext cx="4051"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a:t>
                </a:r>
                <a:endParaRPr lang="zh-CN" altLang="en-US" sz="1400" b="1" dirty="0">
                  <a:solidFill>
                    <a:srgbClr val="404040"/>
                  </a:solidFill>
                  <a:latin typeface="微软雅黑" panose="020B0503020204020204" charset="-122"/>
                  <a:ea typeface="微软雅黑" panose="020B0503020204020204" charset="-122"/>
                  <a:sym typeface="+mn-ea"/>
                </a:endParaRPr>
              </a:p>
            </p:txBody>
          </p:sp>
        </p:grpSp>
      </p:grpSp>
      <p:grpSp>
        <p:nvGrpSpPr>
          <p:cNvPr id="76" name="组合 75"/>
          <p:cNvGrpSpPr/>
          <p:nvPr/>
        </p:nvGrpSpPr>
        <p:grpSpPr>
          <a:xfrm>
            <a:off x="0" y="340995"/>
            <a:ext cx="4486275" cy="474980"/>
            <a:chOff x="0" y="493"/>
            <a:chExt cx="7065" cy="748"/>
          </a:xfrm>
        </p:grpSpPr>
        <p:sp>
          <p:nvSpPr>
            <p:cNvPr id="33"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34" name="组合 33"/>
            <p:cNvGrpSpPr/>
            <p:nvPr/>
          </p:nvGrpSpPr>
          <p:grpSpPr>
            <a:xfrm rot="0">
              <a:off x="0" y="611"/>
              <a:ext cx="669" cy="560"/>
              <a:chOff x="469900" y="728859"/>
              <a:chExt cx="424561" cy="355906"/>
            </a:xfrm>
          </p:grpSpPr>
          <p:sp>
            <p:nvSpPr>
              <p:cNvPr id="37" name="椭圆 36"/>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8" name="椭圆 37"/>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9" name="椭圆 48"/>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0" name="椭圆 49"/>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1"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2"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4"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04</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6" name="图片 55"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4" presetClass="entr" presetSubtype="32" fill="hold" nodeType="afterEffect">
                                  <p:stCondLst>
                                    <p:cond delay="0"/>
                                  </p:stCondLst>
                                  <p:childTnLst>
                                    <p:set>
                                      <p:cBhvr>
                                        <p:cTn id="14" dur="1000" fill="hold">
                                          <p:stCondLst>
                                            <p:cond delay="0"/>
                                          </p:stCondLst>
                                        </p:cTn>
                                        <p:tgtEl>
                                          <p:spTgt spid="23"/>
                                        </p:tgtEl>
                                        <p:attrNameLst>
                                          <p:attrName>style.visibility</p:attrName>
                                        </p:attrNameLst>
                                      </p:cBhvr>
                                      <p:to>
                                        <p:strVal val="visible"/>
                                      </p:to>
                                    </p:set>
                                    <p:animEffect transition="in" filter="box(out)">
                                      <p:cBhvr>
                                        <p:cTn id="1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1264285" y="1601470"/>
            <a:ext cx="9662795" cy="4237355"/>
            <a:chOff x="2132" y="2935"/>
            <a:chExt cx="15217" cy="6673"/>
          </a:xfrm>
        </p:grpSpPr>
        <p:cxnSp>
          <p:nvCxnSpPr>
            <p:cNvPr id="5" name="直接连接符 4"/>
            <p:cNvCxnSpPr/>
            <p:nvPr/>
          </p:nvCxnSpPr>
          <p:spPr>
            <a:xfrm flipH="1" flipV="1">
              <a:off x="6432" y="4780"/>
              <a:ext cx="6367" cy="2974"/>
            </a:xfrm>
            <a:prstGeom prst="line">
              <a:avLst/>
            </a:prstGeom>
            <a:ln w="19050">
              <a:solidFill>
                <a:schemeClr val="bg1">
                  <a:lumMod val="50000"/>
                </a:schemeClr>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690" y="4133"/>
              <a:ext cx="6881" cy="3266"/>
            </a:xfrm>
            <a:prstGeom prst="line">
              <a:avLst/>
            </a:prstGeom>
            <a:ln w="19050">
              <a:solidFill>
                <a:schemeClr val="bg1">
                  <a:lumMod val="50000"/>
                </a:schemeClr>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2263" y="3370"/>
              <a:ext cx="4197" cy="2131"/>
              <a:chOff x="2263" y="3370"/>
              <a:chExt cx="4197" cy="2131"/>
            </a:xfrm>
          </p:grpSpPr>
          <p:sp>
            <p:nvSpPr>
              <p:cNvPr id="7" name="圆角矩形 6"/>
              <p:cNvSpPr/>
              <p:nvPr/>
            </p:nvSpPr>
            <p:spPr>
              <a:xfrm>
                <a:off x="2263" y="3607"/>
                <a:ext cx="4011" cy="1895"/>
              </a:xfrm>
              <a:prstGeom prst="roundRect">
                <a:avLst/>
              </a:prstGeom>
              <a:gradFill>
                <a:gsLst>
                  <a:gs pos="39000">
                    <a:srgbClr val="F0F0F0"/>
                  </a:gs>
                  <a:gs pos="0">
                    <a:schemeClr val="bg1"/>
                  </a:gs>
                  <a:gs pos="100000">
                    <a:schemeClr val="bg1">
                      <a:lumMod val="75000"/>
                    </a:schemeClr>
                  </a:gs>
                  <a:gs pos="0">
                    <a:schemeClr val="bg1"/>
                  </a:gs>
                </a:gsLst>
                <a:lin ang="18900000" scaled="0"/>
              </a:gradFill>
              <a:ln w="28575">
                <a:solidFill>
                  <a:schemeClr val="bg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solidFill>
                    <a:prstClr val="white"/>
                  </a:solidFill>
                  <a:latin typeface="+mj-ea"/>
                  <a:ea typeface="+mj-ea"/>
                  <a:sym typeface="Helvetica"/>
                </a:endParaRPr>
              </a:p>
            </p:txBody>
          </p:sp>
          <p:sp>
            <p:nvSpPr>
              <p:cNvPr id="43" name="椭圆 42"/>
              <p:cNvSpPr/>
              <p:nvPr/>
            </p:nvSpPr>
            <p:spPr>
              <a:xfrm>
                <a:off x="5688" y="3370"/>
                <a:ext cx="773" cy="773"/>
              </a:xfrm>
              <a:prstGeom prst="ellipse">
                <a:avLst/>
              </a:prstGeom>
              <a:solidFill>
                <a:srgbClr val="7C7C7C"/>
              </a:solidFill>
              <a:ln>
                <a:solidFill>
                  <a:schemeClr val="bg1"/>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grpSp>
        <p:grpSp>
          <p:nvGrpSpPr>
            <p:cNvPr id="8" name="组合 7"/>
            <p:cNvGrpSpPr/>
            <p:nvPr/>
          </p:nvGrpSpPr>
          <p:grpSpPr>
            <a:xfrm>
              <a:off x="12566" y="2935"/>
              <a:ext cx="4320" cy="2155"/>
              <a:chOff x="12793" y="3251"/>
              <a:chExt cx="4320" cy="2155"/>
            </a:xfrm>
          </p:grpSpPr>
          <p:sp>
            <p:nvSpPr>
              <p:cNvPr id="6" name="圆角矩形 5"/>
              <p:cNvSpPr/>
              <p:nvPr/>
            </p:nvSpPr>
            <p:spPr>
              <a:xfrm>
                <a:off x="13103" y="3512"/>
                <a:ext cx="4011" cy="1895"/>
              </a:xfrm>
              <a:prstGeom prst="roundRect">
                <a:avLst/>
              </a:prstGeom>
              <a:gradFill>
                <a:gsLst>
                  <a:gs pos="39000">
                    <a:srgbClr val="F0F0F0"/>
                  </a:gs>
                  <a:gs pos="0">
                    <a:schemeClr val="bg1"/>
                  </a:gs>
                  <a:gs pos="100000">
                    <a:schemeClr val="bg1">
                      <a:lumMod val="75000"/>
                    </a:schemeClr>
                  </a:gs>
                  <a:gs pos="0">
                    <a:schemeClr val="bg1"/>
                  </a:gs>
                </a:gsLst>
                <a:lin ang="18900000" scaled="0"/>
              </a:gradFill>
              <a:ln w="28575">
                <a:solidFill>
                  <a:schemeClr val="bg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solidFill>
                    <a:prstClr val="white"/>
                  </a:solidFill>
                  <a:latin typeface="+mj-ea"/>
                  <a:ea typeface="+mj-ea"/>
                  <a:sym typeface="Helvetica"/>
                </a:endParaRPr>
              </a:p>
            </p:txBody>
          </p:sp>
          <p:sp>
            <p:nvSpPr>
              <p:cNvPr id="46" name="椭圆 45"/>
              <p:cNvSpPr/>
              <p:nvPr/>
            </p:nvSpPr>
            <p:spPr>
              <a:xfrm>
                <a:off x="12793" y="3251"/>
                <a:ext cx="773" cy="773"/>
              </a:xfrm>
              <a:prstGeom prst="ellipse">
                <a:avLst/>
              </a:prstGeom>
              <a:solidFill>
                <a:srgbClr val="C00000"/>
              </a:solidFill>
              <a:ln>
                <a:solidFill>
                  <a:schemeClr val="bg1"/>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grpSp>
        <p:sp>
          <p:nvSpPr>
            <p:cNvPr id="4" name="椭圆 3"/>
            <p:cNvSpPr/>
            <p:nvPr/>
          </p:nvSpPr>
          <p:spPr>
            <a:xfrm>
              <a:off x="7503" y="4308"/>
              <a:ext cx="3253" cy="3253"/>
            </a:xfrm>
            <a:prstGeom prst="ellipse">
              <a:avLst/>
            </a:prstGeom>
            <a:gradFill>
              <a:gsLst>
                <a:gs pos="0">
                  <a:schemeClr val="bg1"/>
                </a:gs>
                <a:gs pos="0">
                  <a:srgbClr val="FF0000"/>
                </a:gs>
                <a:gs pos="66000">
                  <a:srgbClr val="8A0000"/>
                </a:gs>
              </a:gsLst>
              <a:lin ang="18900000" scaled="0"/>
            </a:gradFill>
            <a:ln w="1524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9" name="组合 8"/>
            <p:cNvGrpSpPr/>
            <p:nvPr/>
          </p:nvGrpSpPr>
          <p:grpSpPr>
            <a:xfrm>
              <a:off x="13029" y="6938"/>
              <a:ext cx="4320" cy="2155"/>
              <a:chOff x="12793" y="3251"/>
              <a:chExt cx="4320" cy="2155"/>
            </a:xfrm>
          </p:grpSpPr>
          <p:sp>
            <p:nvSpPr>
              <p:cNvPr id="10" name="圆角矩形 9"/>
              <p:cNvSpPr/>
              <p:nvPr/>
            </p:nvSpPr>
            <p:spPr>
              <a:xfrm>
                <a:off x="13103" y="3512"/>
                <a:ext cx="4011" cy="1895"/>
              </a:xfrm>
              <a:prstGeom prst="roundRect">
                <a:avLst/>
              </a:prstGeom>
              <a:gradFill>
                <a:gsLst>
                  <a:gs pos="39000">
                    <a:srgbClr val="F0F0F0"/>
                  </a:gs>
                  <a:gs pos="0">
                    <a:schemeClr val="bg1"/>
                  </a:gs>
                  <a:gs pos="100000">
                    <a:schemeClr val="bg1">
                      <a:lumMod val="75000"/>
                    </a:schemeClr>
                  </a:gs>
                  <a:gs pos="0">
                    <a:schemeClr val="bg1"/>
                  </a:gs>
                </a:gsLst>
                <a:lin ang="18900000" scaled="0"/>
              </a:gradFill>
              <a:ln w="28575">
                <a:solidFill>
                  <a:schemeClr val="bg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solidFill>
                    <a:prstClr val="white"/>
                  </a:solidFill>
                  <a:latin typeface="+mj-ea"/>
                  <a:ea typeface="+mj-ea"/>
                  <a:sym typeface="Helvetica"/>
                </a:endParaRPr>
              </a:p>
            </p:txBody>
          </p:sp>
          <p:sp>
            <p:nvSpPr>
              <p:cNvPr id="11" name="椭圆 10"/>
              <p:cNvSpPr/>
              <p:nvPr/>
            </p:nvSpPr>
            <p:spPr>
              <a:xfrm>
                <a:off x="12793" y="3251"/>
                <a:ext cx="773" cy="773"/>
              </a:xfrm>
              <a:prstGeom prst="ellipse">
                <a:avLst/>
              </a:prstGeom>
              <a:solidFill>
                <a:srgbClr val="7C7C7C"/>
              </a:solidFill>
              <a:ln>
                <a:solidFill>
                  <a:schemeClr val="bg1"/>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grpSp>
        <p:grpSp>
          <p:nvGrpSpPr>
            <p:cNvPr id="37" name="组合 36"/>
            <p:cNvGrpSpPr/>
            <p:nvPr/>
          </p:nvGrpSpPr>
          <p:grpSpPr>
            <a:xfrm>
              <a:off x="2132" y="7478"/>
              <a:ext cx="4197" cy="2131"/>
              <a:chOff x="2263" y="3370"/>
              <a:chExt cx="4197" cy="2131"/>
            </a:xfrm>
          </p:grpSpPr>
          <p:sp>
            <p:nvSpPr>
              <p:cNvPr id="48" name="圆角矩形 47"/>
              <p:cNvSpPr/>
              <p:nvPr/>
            </p:nvSpPr>
            <p:spPr>
              <a:xfrm>
                <a:off x="2263" y="3607"/>
                <a:ext cx="4011" cy="1895"/>
              </a:xfrm>
              <a:prstGeom prst="roundRect">
                <a:avLst/>
              </a:prstGeom>
              <a:gradFill>
                <a:gsLst>
                  <a:gs pos="39000">
                    <a:srgbClr val="F0F0F0"/>
                  </a:gs>
                  <a:gs pos="0">
                    <a:schemeClr val="bg1"/>
                  </a:gs>
                  <a:gs pos="100000">
                    <a:schemeClr val="bg1">
                      <a:lumMod val="75000"/>
                    </a:schemeClr>
                  </a:gs>
                  <a:gs pos="0">
                    <a:schemeClr val="bg1"/>
                  </a:gs>
                </a:gsLst>
                <a:lin ang="18900000" scaled="0"/>
              </a:gradFill>
              <a:ln w="28575">
                <a:solidFill>
                  <a:schemeClr val="bg1"/>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solidFill>
                    <a:prstClr val="white"/>
                  </a:solidFill>
                  <a:latin typeface="+mj-ea"/>
                  <a:ea typeface="+mj-ea"/>
                  <a:sym typeface="Helvetica"/>
                </a:endParaRPr>
              </a:p>
            </p:txBody>
          </p:sp>
          <p:sp>
            <p:nvSpPr>
              <p:cNvPr id="49" name="椭圆 48"/>
              <p:cNvSpPr/>
              <p:nvPr/>
            </p:nvSpPr>
            <p:spPr>
              <a:xfrm>
                <a:off x="5688" y="3370"/>
                <a:ext cx="773" cy="773"/>
              </a:xfrm>
              <a:prstGeom prst="ellipse">
                <a:avLst/>
              </a:prstGeom>
              <a:solidFill>
                <a:srgbClr val="8A0000"/>
              </a:solidFill>
              <a:ln>
                <a:solidFill>
                  <a:schemeClr val="bg1"/>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grpSp>
        <p:sp>
          <p:nvSpPr>
            <p:cNvPr id="50" name="矩形 47"/>
            <p:cNvSpPr>
              <a:spLocks noChangeArrowheads="1"/>
            </p:cNvSpPr>
            <p:nvPr/>
          </p:nvSpPr>
          <p:spPr bwMode="auto">
            <a:xfrm>
              <a:off x="2649" y="3894"/>
              <a:ext cx="3239"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l"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 。</a:t>
              </a:r>
              <a:endParaRPr lang="zh-CN" altLang="en-US" sz="1400" b="1" dirty="0">
                <a:solidFill>
                  <a:srgbClr val="404040"/>
                </a:solidFill>
                <a:latin typeface="微软雅黑" panose="020B0503020204020204" charset="-122"/>
                <a:ea typeface="微软雅黑" panose="020B0503020204020204" charset="-122"/>
                <a:sym typeface="+mn-ea"/>
              </a:endParaRPr>
            </a:p>
          </p:txBody>
        </p:sp>
        <p:sp>
          <p:nvSpPr>
            <p:cNvPr id="51" name="矩形 47"/>
            <p:cNvSpPr>
              <a:spLocks noChangeArrowheads="1"/>
            </p:cNvSpPr>
            <p:nvPr/>
          </p:nvSpPr>
          <p:spPr bwMode="auto">
            <a:xfrm>
              <a:off x="13339" y="3483"/>
              <a:ext cx="3239"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l"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 。</a:t>
              </a:r>
              <a:endParaRPr lang="zh-CN" altLang="en-US" sz="1400" b="1" dirty="0">
                <a:solidFill>
                  <a:srgbClr val="404040"/>
                </a:solidFill>
                <a:latin typeface="微软雅黑" panose="020B0503020204020204" charset="-122"/>
                <a:ea typeface="微软雅黑" panose="020B0503020204020204" charset="-122"/>
                <a:sym typeface="+mn-ea"/>
              </a:endParaRPr>
            </a:p>
          </p:txBody>
        </p:sp>
        <p:sp>
          <p:nvSpPr>
            <p:cNvPr id="52" name="矩形 47"/>
            <p:cNvSpPr>
              <a:spLocks noChangeArrowheads="1"/>
            </p:cNvSpPr>
            <p:nvPr/>
          </p:nvSpPr>
          <p:spPr bwMode="auto">
            <a:xfrm>
              <a:off x="13725" y="7486"/>
              <a:ext cx="3239"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l"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 。</a:t>
              </a:r>
              <a:endParaRPr lang="zh-CN" altLang="en-US" sz="1400" b="1" dirty="0">
                <a:solidFill>
                  <a:srgbClr val="404040"/>
                </a:solidFill>
                <a:latin typeface="微软雅黑" panose="020B0503020204020204" charset="-122"/>
                <a:ea typeface="微软雅黑" panose="020B0503020204020204" charset="-122"/>
                <a:sym typeface="+mn-ea"/>
              </a:endParaRPr>
            </a:p>
          </p:txBody>
        </p:sp>
        <p:sp>
          <p:nvSpPr>
            <p:cNvPr id="53" name="矩形 47"/>
            <p:cNvSpPr>
              <a:spLocks noChangeArrowheads="1"/>
            </p:cNvSpPr>
            <p:nvPr/>
          </p:nvSpPr>
          <p:spPr bwMode="auto">
            <a:xfrm>
              <a:off x="2318" y="8002"/>
              <a:ext cx="3239"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l"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 。</a:t>
              </a:r>
              <a:endParaRPr lang="zh-CN" altLang="en-US" sz="1400" b="1" dirty="0">
                <a:solidFill>
                  <a:srgbClr val="404040"/>
                </a:solidFill>
                <a:latin typeface="微软雅黑" panose="020B0503020204020204" charset="-122"/>
                <a:ea typeface="微软雅黑" panose="020B0503020204020204" charset="-122"/>
                <a:sym typeface="+mn-ea"/>
              </a:endParaRPr>
            </a:p>
          </p:txBody>
        </p:sp>
      </p:grpSp>
      <p:sp>
        <p:nvSpPr>
          <p:cNvPr id="55" name="文本框 54"/>
          <p:cNvSpPr txBox="1"/>
          <p:nvPr/>
        </p:nvSpPr>
        <p:spPr>
          <a:xfrm>
            <a:off x="5233035" y="3049905"/>
            <a:ext cx="900430" cy="951865"/>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dist" defTabSz="914400" rtl="0" fontAlgn="auto" latinLnBrk="0" hangingPunct="0">
              <a:lnSpc>
                <a:spcPct val="100000"/>
              </a:lnSpc>
              <a:spcBef>
                <a:spcPts val="0"/>
              </a:spcBef>
              <a:spcAft>
                <a:spcPts val="0"/>
              </a:spcAft>
              <a:buClrTx/>
              <a:buSzTx/>
              <a:buFontTx/>
              <a:buNone/>
            </a:pPr>
            <a:r>
              <a:rPr lang="zh-CN" altLang="en-US" sz="2800" b="1" dirty="0" smtClean="0">
                <a:solidFill>
                  <a:schemeClr val="bg1"/>
                </a:solidFill>
                <a:latin typeface="微软雅黑" panose="020B0503020204020204" charset="-122"/>
                <a:ea typeface="微软雅黑" panose="020B0503020204020204" charset="-122"/>
                <a:sym typeface="+mn-ea"/>
              </a:rPr>
              <a:t>标题</a:t>
            </a:r>
            <a:br>
              <a:rPr lang="zh-CN" altLang="en-US" sz="2800" b="1" dirty="0" smtClean="0">
                <a:solidFill>
                  <a:schemeClr val="bg1"/>
                </a:solidFill>
                <a:latin typeface="微软雅黑" panose="020B0503020204020204" charset="-122"/>
                <a:ea typeface="微软雅黑" panose="020B0503020204020204" charset="-122"/>
                <a:sym typeface="+mn-ea"/>
              </a:rPr>
            </a:br>
            <a:r>
              <a:rPr lang="zh-CN" altLang="en-US" sz="2800" b="1" dirty="0" smtClean="0">
                <a:solidFill>
                  <a:schemeClr val="bg1"/>
                </a:solidFill>
                <a:latin typeface="微软雅黑" panose="020B0503020204020204" charset="-122"/>
                <a:ea typeface="微软雅黑" panose="020B0503020204020204" charset="-122"/>
                <a:sym typeface="+mn-ea"/>
              </a:rPr>
              <a:t>文字</a:t>
            </a:r>
            <a:endParaRPr kumimoji="0" lang="zh-CN" altLang="en-US" sz="2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sp>
        <p:nvSpPr>
          <p:cNvPr id="56" name="矩形 47"/>
          <p:cNvSpPr>
            <a:spLocks noChangeArrowheads="1"/>
          </p:cNvSpPr>
          <p:nvPr/>
        </p:nvSpPr>
        <p:spPr bwMode="auto">
          <a:xfrm>
            <a:off x="4465320" y="5330825"/>
            <a:ext cx="310197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a:t>
            </a:r>
            <a:endParaRPr lang="zh-CN" altLang="en-US" sz="16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a:t>
            </a:r>
            <a:endParaRPr lang="zh-CN" altLang="en-US" sz="1600">
              <a:solidFill>
                <a:srgbClr val="404040"/>
              </a:solidFill>
              <a:sym typeface="+mn-ea"/>
            </a:endParaRPr>
          </a:p>
          <a:p>
            <a:pPr marL="0" marR="0" indent="0" algn="just"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a:t>
            </a:r>
            <a:endParaRPr lang="zh-CN" altLang="en-US" sz="1600" b="1" dirty="0">
              <a:solidFill>
                <a:srgbClr val="404040"/>
              </a:solidFill>
              <a:latin typeface="微软雅黑" panose="020B0503020204020204" charset="-122"/>
              <a:ea typeface="微软雅黑" panose="020B0503020204020204" charset="-122"/>
              <a:sym typeface="+mn-ea"/>
            </a:endParaRPr>
          </a:p>
        </p:txBody>
      </p:sp>
      <p:grpSp>
        <p:nvGrpSpPr>
          <p:cNvPr id="76" name="组合 75"/>
          <p:cNvGrpSpPr/>
          <p:nvPr/>
        </p:nvGrpSpPr>
        <p:grpSpPr>
          <a:xfrm>
            <a:off x="0" y="340995"/>
            <a:ext cx="4486275" cy="474980"/>
            <a:chOff x="0" y="493"/>
            <a:chExt cx="7065" cy="748"/>
          </a:xfrm>
        </p:grpSpPr>
        <p:sp>
          <p:nvSpPr>
            <p:cNvPr id="15"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17" name="组合 16"/>
            <p:cNvGrpSpPr/>
            <p:nvPr/>
          </p:nvGrpSpPr>
          <p:grpSpPr>
            <a:xfrm rot="0">
              <a:off x="0" y="611"/>
              <a:ext cx="669" cy="560"/>
              <a:chOff x="469900" y="728859"/>
              <a:chExt cx="424561" cy="355906"/>
            </a:xfrm>
          </p:grpSpPr>
          <p:sp>
            <p:nvSpPr>
              <p:cNvPr id="18" name="椭圆 17"/>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 name="椭圆 20"/>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 name="椭圆 21"/>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 name="椭圆 22"/>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4"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5"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6" name="文本框 25"/>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04</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27" name="图片 26"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grpSp>
        <p:nvGrpSpPr>
          <p:cNvPr id="38" name="组合 37"/>
          <p:cNvGrpSpPr/>
          <p:nvPr/>
        </p:nvGrpSpPr>
        <p:grpSpPr>
          <a:xfrm>
            <a:off x="1212215" y="2282825"/>
            <a:ext cx="9823450" cy="2730500"/>
            <a:chOff x="1909" y="3595"/>
            <a:chExt cx="15470" cy="4300"/>
          </a:xfrm>
        </p:grpSpPr>
        <p:cxnSp>
          <p:nvCxnSpPr>
            <p:cNvPr id="24" name="直接连接符 23"/>
            <p:cNvCxnSpPr/>
            <p:nvPr>
              <p:custDataLst>
                <p:tags r:id="rId1"/>
              </p:custDataLst>
            </p:nvPr>
          </p:nvCxnSpPr>
          <p:spPr>
            <a:xfrm>
              <a:off x="1909" y="5818"/>
              <a:ext cx="15471" cy="39"/>
            </a:xfrm>
            <a:prstGeom prst="line">
              <a:avLst/>
            </a:prstGeom>
            <a:ln w="28575">
              <a:solidFill>
                <a:srgbClr val="7C7C7C"/>
              </a:solidFill>
              <a:prstDash val="dash"/>
            </a:ln>
          </p:spPr>
          <p:style>
            <a:lnRef idx="1">
              <a:srgbClr val="F2655C"/>
            </a:lnRef>
            <a:fillRef idx="0">
              <a:srgbClr val="F2655C"/>
            </a:fillRef>
            <a:effectRef idx="0">
              <a:srgbClr val="F2655C"/>
            </a:effectRef>
            <a:fontRef idx="minor">
              <a:sysClr val="windowText" lastClr="000000"/>
            </a:fontRef>
          </p:style>
        </p:cxnSp>
        <p:sp>
          <p:nvSpPr>
            <p:cNvPr id="4" name="椭圆 3"/>
            <p:cNvSpPr/>
            <p:nvPr>
              <p:custDataLst>
                <p:tags r:id="rId2"/>
              </p:custDataLst>
            </p:nvPr>
          </p:nvSpPr>
          <p:spPr>
            <a:xfrm>
              <a:off x="7943" y="5696"/>
              <a:ext cx="231" cy="231"/>
            </a:xfrm>
            <a:prstGeom prst="ellipse">
              <a:avLst/>
            </a:prstGeom>
            <a:solidFill>
              <a:srgbClr val="940000"/>
            </a:solidFill>
            <a:ln>
              <a:solidFill>
                <a:sysClr val="window" lastClr="FFFFFF"/>
              </a:solidFill>
            </a:ln>
          </p:spPr>
          <p:style>
            <a:lnRef idx="2">
              <a:srgbClr val="F2655C">
                <a:shade val="50000"/>
              </a:srgbClr>
            </a:lnRef>
            <a:fillRef idx="1">
              <a:srgbClr val="F2655C"/>
            </a:fillRef>
            <a:effectRef idx="0">
              <a:srgbClr val="F2655C"/>
            </a:effectRef>
            <a:fontRef idx="minor">
              <a:sysClr val="window" lastClr="FFFFFF"/>
            </a:fontRef>
          </p:style>
          <p:txBody>
            <a:bodyPr anchor="ctr"/>
            <a:lstStyle/>
            <a:p>
              <a:pPr algn="ctr" eaLnBrk="1" fontAlgn="auto" hangingPunct="1">
                <a:spcBef>
                  <a:spcPts val="0"/>
                </a:spcBef>
                <a:spcAft>
                  <a:spcPts val="0"/>
                </a:spcAft>
                <a:defRPr/>
              </a:pPr>
              <a:endParaRPr lang="zh-CN" altLang="en-US">
                <a:solidFill>
                  <a:sysClr val="window" lastClr="FFFFFF"/>
                </a:solidFill>
                <a:latin typeface="微软雅黑" panose="020B0503020204020204" charset="-122"/>
                <a:ea typeface="微软雅黑" panose="020B0503020204020204" charset="-122"/>
              </a:endParaRPr>
            </a:p>
          </p:txBody>
        </p:sp>
        <p:cxnSp>
          <p:nvCxnSpPr>
            <p:cNvPr id="6" name="直接连接符 5"/>
            <p:cNvCxnSpPr>
              <a:stCxn id="4" idx="0"/>
            </p:cNvCxnSpPr>
            <p:nvPr>
              <p:custDataLst>
                <p:tags r:id="rId3"/>
              </p:custDataLst>
            </p:nvPr>
          </p:nvCxnSpPr>
          <p:spPr>
            <a:xfrm flipV="1">
              <a:off x="8061" y="4832"/>
              <a:ext cx="0" cy="863"/>
            </a:xfrm>
            <a:prstGeom prst="line">
              <a:avLst/>
            </a:prstGeom>
            <a:ln w="12700">
              <a:solidFill>
                <a:srgbClr val="940000"/>
              </a:solidFill>
              <a:prstDash val="dash"/>
            </a:ln>
          </p:spPr>
          <p:style>
            <a:lnRef idx="1">
              <a:srgbClr val="F2655C"/>
            </a:lnRef>
            <a:fillRef idx="0">
              <a:srgbClr val="F2655C"/>
            </a:fillRef>
            <a:effectRef idx="0">
              <a:srgbClr val="F2655C"/>
            </a:effectRef>
            <a:fontRef idx="minor">
              <a:sysClr val="windowText" lastClr="000000"/>
            </a:fontRef>
          </p:style>
        </p:cxnSp>
        <p:sp>
          <p:nvSpPr>
            <p:cNvPr id="11" name="圆角矩形 10"/>
            <p:cNvSpPr/>
            <p:nvPr>
              <p:custDataLst>
                <p:tags r:id="rId4"/>
              </p:custDataLst>
            </p:nvPr>
          </p:nvSpPr>
          <p:spPr>
            <a:xfrm>
              <a:off x="6566" y="3645"/>
              <a:ext cx="3008" cy="1191"/>
            </a:xfrm>
            <a:prstGeom prst="roundRect">
              <a:avLst/>
            </a:prstGeom>
            <a:gradFill>
              <a:gsLst>
                <a:gs pos="0">
                  <a:schemeClr val="bg1"/>
                </a:gs>
                <a:gs pos="22000">
                  <a:srgbClr val="C00000"/>
                </a:gs>
                <a:gs pos="0">
                  <a:srgbClr val="C00000"/>
                </a:gs>
                <a:gs pos="76000">
                  <a:srgbClr val="8A0000"/>
                </a:gs>
              </a:gsLst>
              <a:lin ang="18900000" scaled="0"/>
            </a:gradFill>
            <a:ln>
              <a:solidFill>
                <a:schemeClr val="bg1"/>
              </a:solidFill>
            </a:ln>
            <a:effectLst>
              <a:outerShdw blurRad="88900" dist="152400" dir="8100000" algn="tr" rotWithShape="0">
                <a:prstClr val="black">
                  <a:alpha val="11000"/>
                </a:prstClr>
              </a:outerShdw>
            </a:effectLst>
          </p:spPr>
          <p:style>
            <a:lnRef idx="2">
              <a:srgbClr val="F2655C">
                <a:shade val="50000"/>
              </a:srgbClr>
            </a:lnRef>
            <a:fillRef idx="1">
              <a:srgbClr val="F2655C"/>
            </a:fillRef>
            <a:effectRef idx="0">
              <a:srgbClr val="F2655C"/>
            </a:effectRef>
            <a:fontRef idx="minor">
              <a:sysClr val="window" lastClr="FFFFFF"/>
            </a:fontRef>
          </p:style>
          <p:txBody>
            <a:bodyPr anchor="ctr"/>
            <a:lstStyle/>
            <a:p>
              <a:pPr algn="ctr" eaLnBrk="1" fontAlgn="auto" hangingPunct="1">
                <a:spcBef>
                  <a:spcPts val="0"/>
                </a:spcBef>
                <a:spcAft>
                  <a:spcPts val="0"/>
                </a:spcAft>
                <a:defRPr/>
              </a:pPr>
              <a:endParaRPr lang="zh-CN" altLang="en-US">
                <a:solidFill>
                  <a:sysClr val="window" lastClr="FFFFFF"/>
                </a:solidFill>
                <a:latin typeface="微软雅黑" panose="020B0503020204020204" charset="-122"/>
                <a:ea typeface="微软雅黑" panose="020B0503020204020204" charset="-122"/>
              </a:endParaRPr>
            </a:p>
          </p:txBody>
        </p:sp>
        <p:sp>
          <p:nvSpPr>
            <p:cNvPr id="13" name="文本框 12"/>
            <p:cNvSpPr txBox="1"/>
            <p:nvPr>
              <p:custDataLst>
                <p:tags r:id="rId5"/>
              </p:custDataLst>
            </p:nvPr>
          </p:nvSpPr>
          <p:spPr>
            <a:xfrm>
              <a:off x="6896" y="3873"/>
              <a:ext cx="2348" cy="735"/>
            </a:xfrm>
            <a:prstGeom prst="rect">
              <a:avLst/>
            </a:prstGeom>
          </p:spPr>
          <p:txBody>
            <a:bodyPr wrap="square" anchor="ctr" anchorCtr="0">
              <a:normAutofit/>
            </a:bodyPr>
            <a:lstStyle>
              <a:defPPr>
                <a:defRPr lang="zh-CN"/>
              </a:defPPr>
              <a:lvl1pPr algn="ctr" eaLnBrk="1" fontAlgn="auto" hangingPunct="1">
                <a:spcBef>
                  <a:spcPts val="0"/>
                </a:spcBef>
                <a:spcAft>
                  <a:spcPts val="0"/>
                </a:spcAft>
                <a:defRPr>
                  <a:solidFill>
                    <a:srgbClr val="E7E6E6">
                      <a:lumMod val="25000"/>
                    </a:srgbClr>
                  </a:solidFill>
                  <a:latin typeface="Arial" panose="020B0604020202020204" pitchFamily="34" charset="0"/>
                  <a:ea typeface="+mn-ea"/>
                </a:defRPr>
              </a:lvl1pPr>
            </a:lstStyle>
            <a:p>
              <a:pPr marL="0" indent="0" algn="ctr">
                <a:lnSpc>
                  <a:spcPct val="100000"/>
                </a:lnSpc>
                <a:spcBef>
                  <a:spcPts val="0"/>
                </a:spcBef>
                <a:spcAft>
                  <a:spcPts val="0"/>
                </a:spcAft>
                <a:buSzPct val="100000"/>
              </a:pPr>
              <a:r>
                <a:rPr lang="zh-CN" altLang="en-US" sz="2000" b="1" dirty="0" smtClean="0">
                  <a:solidFill>
                    <a:schemeClr val="bg1"/>
                  </a:solidFill>
                  <a:latin typeface="微软雅黑" panose="020B0503020204020204" charset="-122"/>
                  <a:ea typeface="微软雅黑" panose="020B0503020204020204" charset="-122"/>
                  <a:cs typeface="+mn-ea"/>
                </a:rPr>
                <a:t>标题文字</a:t>
              </a:r>
              <a:r>
                <a:rPr lang="en-US" altLang="zh-CN" sz="2000" b="1" dirty="0" smtClean="0">
                  <a:solidFill>
                    <a:schemeClr val="bg1"/>
                  </a:solidFill>
                  <a:latin typeface="微软雅黑" panose="020B0503020204020204" charset="-122"/>
                  <a:ea typeface="微软雅黑" panose="020B0503020204020204" charset="-122"/>
                  <a:cs typeface="+mn-ea"/>
                </a:rPr>
                <a:t>2</a:t>
              </a:r>
              <a:endParaRPr lang="en-US" altLang="zh-CN" sz="2000" b="1" dirty="0" smtClean="0">
                <a:solidFill>
                  <a:schemeClr val="bg1"/>
                </a:solidFill>
                <a:latin typeface="微软雅黑" panose="020B0503020204020204" charset="-122"/>
                <a:ea typeface="微软雅黑" panose="020B0503020204020204" charset="-122"/>
                <a:cs typeface="+mn-ea"/>
              </a:endParaRPr>
            </a:p>
          </p:txBody>
        </p:sp>
        <p:sp>
          <p:nvSpPr>
            <p:cNvPr id="14" name="椭圆 13"/>
            <p:cNvSpPr/>
            <p:nvPr>
              <p:custDataLst>
                <p:tags r:id="rId6"/>
              </p:custDataLst>
            </p:nvPr>
          </p:nvSpPr>
          <p:spPr>
            <a:xfrm>
              <a:off x="14772" y="5696"/>
              <a:ext cx="231" cy="231"/>
            </a:xfrm>
            <a:prstGeom prst="ellipse">
              <a:avLst/>
            </a:prstGeom>
            <a:solidFill>
              <a:srgbClr val="940000"/>
            </a:solidFill>
            <a:ln>
              <a:solidFill>
                <a:sysClr val="window" lastClr="FFFFFF"/>
              </a:solidFill>
            </a:ln>
          </p:spPr>
          <p:style>
            <a:lnRef idx="2">
              <a:srgbClr val="F2655C">
                <a:shade val="50000"/>
              </a:srgbClr>
            </a:lnRef>
            <a:fillRef idx="1">
              <a:srgbClr val="F2655C"/>
            </a:fillRef>
            <a:effectRef idx="0">
              <a:srgbClr val="F2655C"/>
            </a:effectRef>
            <a:fontRef idx="minor">
              <a:sysClr val="window" lastClr="FFFFFF"/>
            </a:fontRef>
          </p:style>
          <p:txBody>
            <a:bodyPr anchor="ctr"/>
            <a:lstStyle/>
            <a:p>
              <a:pPr algn="ctr" eaLnBrk="1" fontAlgn="auto" hangingPunct="1">
                <a:spcBef>
                  <a:spcPts val="0"/>
                </a:spcBef>
                <a:spcAft>
                  <a:spcPts val="0"/>
                </a:spcAft>
                <a:defRPr/>
              </a:pPr>
              <a:endParaRPr lang="zh-CN" altLang="en-US">
                <a:solidFill>
                  <a:sysClr val="window" lastClr="FFFFFF"/>
                </a:solidFill>
                <a:latin typeface="微软雅黑" panose="020B0503020204020204" charset="-122"/>
                <a:ea typeface="微软雅黑" panose="020B0503020204020204" charset="-122"/>
              </a:endParaRPr>
            </a:p>
          </p:txBody>
        </p:sp>
        <p:cxnSp>
          <p:nvCxnSpPr>
            <p:cNvPr id="35" name="直接连接符 34"/>
            <p:cNvCxnSpPr>
              <a:stCxn id="14" idx="0"/>
              <a:endCxn id="44" idx="2"/>
            </p:cNvCxnSpPr>
            <p:nvPr>
              <p:custDataLst>
                <p:tags r:id="rId7"/>
              </p:custDataLst>
            </p:nvPr>
          </p:nvCxnSpPr>
          <p:spPr>
            <a:xfrm flipV="1">
              <a:off x="14888" y="4783"/>
              <a:ext cx="0" cy="913"/>
            </a:xfrm>
            <a:prstGeom prst="line">
              <a:avLst/>
            </a:prstGeom>
            <a:ln w="12700">
              <a:solidFill>
                <a:srgbClr val="940000"/>
              </a:solidFill>
              <a:prstDash val="dash"/>
            </a:ln>
          </p:spPr>
          <p:style>
            <a:lnRef idx="1">
              <a:srgbClr val="F2655C"/>
            </a:lnRef>
            <a:fillRef idx="0">
              <a:srgbClr val="F2655C"/>
            </a:fillRef>
            <a:effectRef idx="0">
              <a:srgbClr val="F2655C"/>
            </a:effectRef>
            <a:fontRef idx="minor">
              <a:sysClr val="windowText" lastClr="000000"/>
            </a:fontRef>
          </p:style>
        </p:cxnSp>
        <p:sp>
          <p:nvSpPr>
            <p:cNvPr id="44" name="圆角矩形 43"/>
            <p:cNvSpPr/>
            <p:nvPr>
              <p:custDataLst>
                <p:tags r:id="rId8"/>
              </p:custDataLst>
            </p:nvPr>
          </p:nvSpPr>
          <p:spPr>
            <a:xfrm>
              <a:off x="13384" y="3595"/>
              <a:ext cx="3008" cy="1188"/>
            </a:xfrm>
            <a:prstGeom prst="roundRect">
              <a:avLst/>
            </a:prstGeom>
            <a:gradFill>
              <a:gsLst>
                <a:gs pos="0">
                  <a:schemeClr val="bg1"/>
                </a:gs>
                <a:gs pos="39000">
                  <a:srgbClr val="C00000"/>
                </a:gs>
                <a:gs pos="0">
                  <a:srgbClr val="C00000"/>
                </a:gs>
                <a:gs pos="76000">
                  <a:srgbClr val="8A0000"/>
                </a:gs>
              </a:gsLst>
              <a:lin ang="18900000" scaled="0"/>
            </a:gradFill>
            <a:ln>
              <a:solidFill>
                <a:schemeClr val="bg1"/>
              </a:solidFill>
            </a:ln>
            <a:effectLst>
              <a:outerShdw blurRad="88900" dist="114300" dir="8100000" sx="102000" sy="102000" algn="tr" rotWithShape="0">
                <a:prstClr val="black">
                  <a:alpha val="11000"/>
                </a:prstClr>
              </a:outerShdw>
            </a:effectLst>
          </p:spPr>
          <p:style>
            <a:lnRef idx="2">
              <a:srgbClr val="F2655C">
                <a:shade val="50000"/>
              </a:srgbClr>
            </a:lnRef>
            <a:fillRef idx="1">
              <a:srgbClr val="F2655C"/>
            </a:fillRef>
            <a:effectRef idx="0">
              <a:srgbClr val="F2655C"/>
            </a:effectRef>
            <a:fontRef idx="minor">
              <a:sysClr val="window" lastClr="FFFFFF"/>
            </a:fontRef>
          </p:style>
          <p:txBody>
            <a:bodyPr anchor="ctr"/>
            <a:lstStyle/>
            <a:p>
              <a:pPr algn="ctr" eaLnBrk="1" fontAlgn="auto" hangingPunct="1">
                <a:spcBef>
                  <a:spcPts val="0"/>
                </a:spcBef>
                <a:spcAft>
                  <a:spcPts val="0"/>
                </a:spcAft>
                <a:defRPr/>
              </a:pPr>
              <a:endParaRPr lang="zh-CN" altLang="en-US">
                <a:solidFill>
                  <a:sysClr val="window" lastClr="FFFFFF"/>
                </a:solidFill>
                <a:latin typeface="微软雅黑" panose="020B0503020204020204" charset="-122"/>
                <a:ea typeface="微软雅黑" panose="020B0503020204020204" charset="-122"/>
              </a:endParaRPr>
            </a:p>
          </p:txBody>
        </p:sp>
        <p:sp>
          <p:nvSpPr>
            <p:cNvPr id="48" name="文本框 47"/>
            <p:cNvSpPr txBox="1"/>
            <p:nvPr>
              <p:custDataLst>
                <p:tags r:id="rId9"/>
              </p:custDataLst>
            </p:nvPr>
          </p:nvSpPr>
          <p:spPr>
            <a:xfrm>
              <a:off x="13713" y="3822"/>
              <a:ext cx="2348" cy="735"/>
            </a:xfrm>
            <a:prstGeom prst="rect">
              <a:avLst/>
            </a:prstGeom>
          </p:spPr>
          <p:txBody>
            <a:bodyPr wrap="square" anchor="ctr" anchorCtr="0">
              <a:normAutofit/>
            </a:bodyPr>
            <a:lstStyle>
              <a:defPPr>
                <a:defRPr lang="zh-CN"/>
              </a:defPPr>
              <a:lvl1pPr algn="ctr" eaLnBrk="1" fontAlgn="auto" hangingPunct="1">
                <a:spcBef>
                  <a:spcPts val="0"/>
                </a:spcBef>
                <a:spcAft>
                  <a:spcPts val="0"/>
                </a:spcAft>
                <a:defRPr>
                  <a:solidFill>
                    <a:srgbClr val="E7E6E6">
                      <a:lumMod val="25000"/>
                    </a:srgbClr>
                  </a:solidFill>
                  <a:latin typeface="Arial" panose="020B0604020202020204" pitchFamily="34" charset="0"/>
                  <a:ea typeface="+mn-ea"/>
                </a:defRPr>
              </a:lvl1pPr>
            </a:lstStyle>
            <a:p>
              <a:pPr marL="0" indent="0" algn="ctr">
                <a:lnSpc>
                  <a:spcPct val="100000"/>
                </a:lnSpc>
                <a:spcBef>
                  <a:spcPts val="0"/>
                </a:spcBef>
                <a:spcAft>
                  <a:spcPts val="0"/>
                </a:spcAft>
                <a:buSzPct val="100000"/>
              </a:pPr>
              <a:r>
                <a:rPr lang="zh-CN" altLang="en-US" sz="2000" b="1" dirty="0" smtClean="0">
                  <a:solidFill>
                    <a:schemeClr val="bg1"/>
                  </a:solidFill>
                  <a:latin typeface="微软雅黑" panose="020B0503020204020204" charset="-122"/>
                  <a:ea typeface="微软雅黑" panose="020B0503020204020204" charset="-122"/>
                  <a:cs typeface="+mn-ea"/>
                </a:rPr>
                <a:t>标题文字</a:t>
              </a:r>
              <a:r>
                <a:rPr lang="en-US" altLang="zh-CN" sz="2000" b="1" dirty="0" smtClean="0">
                  <a:solidFill>
                    <a:schemeClr val="bg1"/>
                  </a:solidFill>
                  <a:latin typeface="微软雅黑" panose="020B0503020204020204" charset="-122"/>
                  <a:ea typeface="微软雅黑" panose="020B0503020204020204" charset="-122"/>
                  <a:cs typeface="+mn-ea"/>
                </a:rPr>
                <a:t>4</a:t>
              </a:r>
              <a:endParaRPr lang="en-US" altLang="zh-CN" sz="2000" b="1" dirty="0" smtClean="0">
                <a:solidFill>
                  <a:schemeClr val="bg1"/>
                </a:solidFill>
                <a:latin typeface="微软雅黑" panose="020B0503020204020204" charset="-122"/>
                <a:ea typeface="微软雅黑" panose="020B0503020204020204" charset="-122"/>
                <a:cs typeface="+mn-ea"/>
              </a:endParaRPr>
            </a:p>
          </p:txBody>
        </p:sp>
        <p:cxnSp>
          <p:nvCxnSpPr>
            <p:cNvPr id="15" name="直接连接符 14"/>
            <p:cNvCxnSpPr>
              <a:stCxn id="25" idx="4"/>
            </p:cNvCxnSpPr>
            <p:nvPr>
              <p:custDataLst>
                <p:tags r:id="rId10"/>
              </p:custDataLst>
            </p:nvPr>
          </p:nvCxnSpPr>
          <p:spPr>
            <a:xfrm>
              <a:off x="4662" y="5927"/>
              <a:ext cx="0" cy="780"/>
            </a:xfrm>
            <a:prstGeom prst="line">
              <a:avLst/>
            </a:prstGeom>
            <a:ln w="12700">
              <a:solidFill>
                <a:srgbClr val="7C7C7C"/>
              </a:solidFill>
              <a:prstDash val="dash"/>
            </a:ln>
          </p:spPr>
          <p:style>
            <a:lnRef idx="1">
              <a:srgbClr val="F2655C"/>
            </a:lnRef>
            <a:fillRef idx="0">
              <a:srgbClr val="F2655C"/>
            </a:fillRef>
            <a:effectRef idx="0">
              <a:srgbClr val="F2655C"/>
            </a:effectRef>
            <a:fontRef idx="minor">
              <a:sysClr val="windowText" lastClr="000000"/>
            </a:fontRef>
          </p:style>
        </p:cxnSp>
        <p:sp>
          <p:nvSpPr>
            <p:cNvPr id="39" name="圆角矩形 38"/>
            <p:cNvSpPr/>
            <p:nvPr>
              <p:custDataLst>
                <p:tags r:id="rId11"/>
              </p:custDataLst>
            </p:nvPr>
          </p:nvSpPr>
          <p:spPr>
            <a:xfrm>
              <a:off x="3157" y="6707"/>
              <a:ext cx="3008" cy="1188"/>
            </a:xfrm>
            <a:prstGeom prst="roundRect">
              <a:avLst/>
            </a:prstGeom>
            <a:solidFill>
              <a:srgbClr val="7C7C7C"/>
            </a:solidFill>
            <a:ln>
              <a:solidFill>
                <a:schemeClr val="bg1"/>
              </a:solidFill>
            </a:ln>
            <a:effectLst>
              <a:outerShdw blurRad="76200" dist="114300" dir="8100000" sx="102000" sy="102000" algn="tr" rotWithShape="0">
                <a:prstClr val="black">
                  <a:alpha val="13000"/>
                </a:prstClr>
              </a:outerShdw>
            </a:effectLst>
          </p:spPr>
          <p:style>
            <a:lnRef idx="2">
              <a:srgbClr val="F2655C">
                <a:shade val="50000"/>
              </a:srgbClr>
            </a:lnRef>
            <a:fillRef idx="1">
              <a:srgbClr val="F2655C"/>
            </a:fillRef>
            <a:effectRef idx="0">
              <a:srgbClr val="F2655C"/>
            </a:effectRef>
            <a:fontRef idx="minor">
              <a:sysClr val="window" lastClr="FFFFFF"/>
            </a:fontRef>
          </p:style>
          <p:txBody>
            <a:bodyPr anchor="ctr"/>
            <a:lstStyle/>
            <a:p>
              <a:pPr algn="ctr" eaLnBrk="1" fontAlgn="auto" hangingPunct="1">
                <a:spcBef>
                  <a:spcPts val="0"/>
                </a:spcBef>
                <a:spcAft>
                  <a:spcPts val="0"/>
                </a:spcAft>
                <a:defRPr/>
              </a:pPr>
              <a:endParaRPr lang="zh-CN" altLang="en-US">
                <a:solidFill>
                  <a:sysClr val="window" lastClr="FFFFFF"/>
                </a:solidFill>
                <a:latin typeface="微软雅黑" panose="020B0503020204020204" charset="-122"/>
                <a:ea typeface="微软雅黑" panose="020B0503020204020204" charset="-122"/>
              </a:endParaRPr>
            </a:p>
          </p:txBody>
        </p:sp>
        <p:sp>
          <p:nvSpPr>
            <p:cNvPr id="25" name="椭圆 24"/>
            <p:cNvSpPr/>
            <p:nvPr>
              <p:custDataLst>
                <p:tags r:id="rId12"/>
              </p:custDataLst>
            </p:nvPr>
          </p:nvSpPr>
          <p:spPr>
            <a:xfrm>
              <a:off x="4545" y="5696"/>
              <a:ext cx="231" cy="231"/>
            </a:xfrm>
            <a:prstGeom prst="ellipse">
              <a:avLst/>
            </a:prstGeom>
            <a:solidFill>
              <a:srgbClr val="7C7C7C"/>
            </a:solidFill>
            <a:ln>
              <a:solidFill>
                <a:sysClr val="window" lastClr="FFFFFF"/>
              </a:solidFill>
            </a:ln>
          </p:spPr>
          <p:style>
            <a:lnRef idx="2">
              <a:srgbClr val="F2655C">
                <a:shade val="50000"/>
              </a:srgbClr>
            </a:lnRef>
            <a:fillRef idx="1">
              <a:srgbClr val="F2655C"/>
            </a:fillRef>
            <a:effectRef idx="0">
              <a:srgbClr val="F2655C"/>
            </a:effectRef>
            <a:fontRef idx="minor">
              <a:sysClr val="window" lastClr="FFFFFF"/>
            </a:fontRef>
          </p:style>
          <p:txBody>
            <a:bodyPr anchor="ctr"/>
            <a:lstStyle/>
            <a:p>
              <a:pPr algn="ctr" eaLnBrk="1" fontAlgn="auto" hangingPunct="1">
                <a:spcBef>
                  <a:spcPts val="0"/>
                </a:spcBef>
                <a:spcAft>
                  <a:spcPts val="0"/>
                </a:spcAft>
                <a:defRPr/>
              </a:pPr>
              <a:endParaRPr lang="zh-CN" altLang="en-US">
                <a:solidFill>
                  <a:sysClr val="window" lastClr="FFFFFF"/>
                </a:solidFill>
                <a:latin typeface="微软雅黑" panose="020B0503020204020204" charset="-122"/>
                <a:ea typeface="微软雅黑" panose="020B0503020204020204" charset="-122"/>
              </a:endParaRPr>
            </a:p>
          </p:txBody>
        </p:sp>
        <p:sp>
          <p:nvSpPr>
            <p:cNvPr id="54" name="文本框 53"/>
            <p:cNvSpPr txBox="1"/>
            <p:nvPr>
              <p:custDataLst>
                <p:tags r:id="rId13"/>
              </p:custDataLst>
            </p:nvPr>
          </p:nvSpPr>
          <p:spPr>
            <a:xfrm>
              <a:off x="3487" y="6949"/>
              <a:ext cx="2348" cy="735"/>
            </a:xfrm>
            <a:prstGeom prst="rect">
              <a:avLst/>
            </a:prstGeom>
          </p:spPr>
          <p:txBody>
            <a:bodyPr wrap="square" anchor="ctr" anchorCtr="0">
              <a:normAutofit/>
            </a:bodyPr>
            <a:lstStyle>
              <a:defPPr>
                <a:defRPr lang="zh-CN"/>
              </a:defPPr>
              <a:lvl1pPr algn="ctr" eaLnBrk="1" fontAlgn="auto" hangingPunct="1">
                <a:spcBef>
                  <a:spcPts val="0"/>
                </a:spcBef>
                <a:spcAft>
                  <a:spcPts val="0"/>
                </a:spcAft>
                <a:defRPr>
                  <a:solidFill>
                    <a:srgbClr val="E7E6E6">
                      <a:lumMod val="25000"/>
                    </a:srgbClr>
                  </a:solidFill>
                  <a:latin typeface="Arial" panose="020B0604020202020204" pitchFamily="34" charset="0"/>
                  <a:ea typeface="+mn-ea"/>
                </a:defRPr>
              </a:lvl1pPr>
            </a:lstStyle>
            <a:p>
              <a:pPr marL="0" indent="0" algn="ctr">
                <a:lnSpc>
                  <a:spcPct val="100000"/>
                </a:lnSpc>
                <a:spcBef>
                  <a:spcPts val="0"/>
                </a:spcBef>
                <a:spcAft>
                  <a:spcPts val="0"/>
                </a:spcAft>
                <a:buSzPct val="100000"/>
              </a:pPr>
              <a:r>
                <a:rPr lang="zh-CN" altLang="da-DK" sz="2000" b="1" dirty="0">
                  <a:solidFill>
                    <a:schemeClr val="bg1"/>
                  </a:solidFill>
                  <a:latin typeface="微软雅黑" panose="020B0503020204020204" charset="-122"/>
                  <a:ea typeface="微软雅黑" panose="020B0503020204020204" charset="-122"/>
                  <a:cs typeface="+mn-ea"/>
                </a:rPr>
                <a:t>标题文字</a:t>
              </a:r>
              <a:r>
                <a:rPr lang="en-US" altLang="zh-CN" sz="2000" b="1" dirty="0">
                  <a:solidFill>
                    <a:schemeClr val="bg1"/>
                  </a:solidFill>
                  <a:latin typeface="微软雅黑" panose="020B0503020204020204" charset="-122"/>
                  <a:ea typeface="微软雅黑" panose="020B0503020204020204" charset="-122"/>
                  <a:cs typeface="+mn-ea"/>
                </a:rPr>
                <a:t>1</a:t>
              </a:r>
              <a:endParaRPr lang="en-US" altLang="zh-CN" sz="2000" b="1" dirty="0">
                <a:solidFill>
                  <a:schemeClr val="bg1"/>
                </a:solidFill>
                <a:latin typeface="微软雅黑" panose="020B0503020204020204" charset="-122"/>
                <a:ea typeface="微软雅黑" panose="020B0503020204020204" charset="-122"/>
                <a:cs typeface="+mn-ea"/>
              </a:endParaRPr>
            </a:p>
          </p:txBody>
        </p:sp>
        <p:sp>
          <p:nvSpPr>
            <p:cNvPr id="16" name="椭圆 15"/>
            <p:cNvSpPr/>
            <p:nvPr>
              <p:custDataLst>
                <p:tags r:id="rId14"/>
              </p:custDataLst>
            </p:nvPr>
          </p:nvSpPr>
          <p:spPr>
            <a:xfrm>
              <a:off x="11249" y="5696"/>
              <a:ext cx="231" cy="231"/>
            </a:xfrm>
            <a:prstGeom prst="ellipse">
              <a:avLst/>
            </a:prstGeom>
            <a:solidFill>
              <a:srgbClr val="7C7C7C"/>
            </a:solidFill>
            <a:ln>
              <a:solidFill>
                <a:sysClr val="window" lastClr="FFFFFF"/>
              </a:solidFill>
            </a:ln>
          </p:spPr>
          <p:style>
            <a:lnRef idx="2">
              <a:srgbClr val="F2655C">
                <a:shade val="50000"/>
              </a:srgbClr>
            </a:lnRef>
            <a:fillRef idx="1">
              <a:srgbClr val="F2655C"/>
            </a:fillRef>
            <a:effectRef idx="0">
              <a:srgbClr val="F2655C"/>
            </a:effectRef>
            <a:fontRef idx="minor">
              <a:sysClr val="window" lastClr="FFFFFF"/>
            </a:fontRef>
          </p:style>
          <p:txBody>
            <a:bodyPr anchor="ctr"/>
            <a:lstStyle/>
            <a:p>
              <a:pPr algn="ctr" eaLnBrk="1" fontAlgn="auto" hangingPunct="1">
                <a:spcBef>
                  <a:spcPts val="0"/>
                </a:spcBef>
                <a:spcAft>
                  <a:spcPts val="0"/>
                </a:spcAft>
                <a:defRPr/>
              </a:pPr>
              <a:endParaRPr lang="zh-CN" altLang="en-US">
                <a:solidFill>
                  <a:sysClr val="window" lastClr="FFFFFF"/>
                </a:solidFill>
                <a:latin typeface="微软雅黑" panose="020B0503020204020204" charset="-122"/>
                <a:ea typeface="微软雅黑" panose="020B0503020204020204" charset="-122"/>
              </a:endParaRPr>
            </a:p>
          </p:txBody>
        </p:sp>
        <p:cxnSp>
          <p:nvCxnSpPr>
            <p:cNvPr id="34" name="直接连接符 33"/>
            <p:cNvCxnSpPr>
              <a:stCxn id="16" idx="4"/>
            </p:cNvCxnSpPr>
            <p:nvPr>
              <p:custDataLst>
                <p:tags r:id="rId15"/>
              </p:custDataLst>
            </p:nvPr>
          </p:nvCxnSpPr>
          <p:spPr>
            <a:xfrm>
              <a:off x="11366" y="5927"/>
              <a:ext cx="0" cy="780"/>
            </a:xfrm>
            <a:prstGeom prst="line">
              <a:avLst/>
            </a:prstGeom>
            <a:ln w="12700">
              <a:solidFill>
                <a:srgbClr val="7C7C7C"/>
              </a:solidFill>
              <a:prstDash val="dash"/>
            </a:ln>
          </p:spPr>
          <p:style>
            <a:lnRef idx="1">
              <a:srgbClr val="F2655C"/>
            </a:lnRef>
            <a:fillRef idx="0">
              <a:srgbClr val="F2655C"/>
            </a:fillRef>
            <a:effectRef idx="0">
              <a:srgbClr val="F2655C"/>
            </a:effectRef>
            <a:fontRef idx="minor">
              <a:sysClr val="windowText" lastClr="000000"/>
            </a:fontRef>
          </p:style>
        </p:cxnSp>
        <p:sp>
          <p:nvSpPr>
            <p:cNvPr id="40" name="圆角矩形 39"/>
            <p:cNvSpPr/>
            <p:nvPr>
              <p:custDataLst>
                <p:tags r:id="rId16"/>
              </p:custDataLst>
            </p:nvPr>
          </p:nvSpPr>
          <p:spPr>
            <a:xfrm>
              <a:off x="9975" y="6707"/>
              <a:ext cx="3008" cy="1188"/>
            </a:xfrm>
            <a:prstGeom prst="roundRect">
              <a:avLst/>
            </a:prstGeom>
            <a:solidFill>
              <a:srgbClr val="7C7C7C"/>
            </a:solidFill>
            <a:ln>
              <a:solidFill>
                <a:schemeClr val="bg1"/>
              </a:solidFill>
            </a:ln>
            <a:effectLst>
              <a:outerShdw blurRad="76200" dist="114300" dir="8100000" sx="102000" sy="102000" algn="tr" rotWithShape="0">
                <a:prstClr val="black">
                  <a:alpha val="11000"/>
                </a:prstClr>
              </a:outerShdw>
            </a:effectLst>
          </p:spPr>
          <p:style>
            <a:lnRef idx="2">
              <a:srgbClr val="F2655C">
                <a:shade val="50000"/>
              </a:srgbClr>
            </a:lnRef>
            <a:fillRef idx="1">
              <a:srgbClr val="F2655C"/>
            </a:fillRef>
            <a:effectRef idx="0">
              <a:srgbClr val="F2655C"/>
            </a:effectRef>
            <a:fontRef idx="minor">
              <a:sysClr val="window" lastClr="FFFFFF"/>
            </a:fontRef>
          </p:style>
          <p:txBody>
            <a:bodyPr anchor="ctr"/>
            <a:lstStyle/>
            <a:p>
              <a:pPr algn="ctr" eaLnBrk="1" fontAlgn="auto" hangingPunct="1">
                <a:spcBef>
                  <a:spcPts val="0"/>
                </a:spcBef>
                <a:spcAft>
                  <a:spcPts val="0"/>
                </a:spcAft>
                <a:defRPr/>
              </a:pPr>
              <a:endParaRPr lang="zh-CN" altLang="en-US">
                <a:solidFill>
                  <a:sysClr val="window" lastClr="FFFFFF"/>
                </a:solidFill>
                <a:latin typeface="微软雅黑" panose="020B0503020204020204" charset="-122"/>
                <a:ea typeface="微软雅黑" panose="020B0503020204020204" charset="-122"/>
              </a:endParaRPr>
            </a:p>
          </p:txBody>
        </p:sp>
        <p:sp>
          <p:nvSpPr>
            <p:cNvPr id="55" name="文本框 54"/>
            <p:cNvSpPr txBox="1"/>
            <p:nvPr>
              <p:custDataLst>
                <p:tags r:id="rId17"/>
              </p:custDataLst>
            </p:nvPr>
          </p:nvSpPr>
          <p:spPr>
            <a:xfrm>
              <a:off x="10304" y="6934"/>
              <a:ext cx="2348" cy="735"/>
            </a:xfrm>
            <a:prstGeom prst="rect">
              <a:avLst/>
            </a:prstGeom>
          </p:spPr>
          <p:txBody>
            <a:bodyPr wrap="square" anchor="ctr" anchorCtr="0">
              <a:normAutofit/>
            </a:bodyPr>
            <a:lstStyle>
              <a:defPPr>
                <a:defRPr lang="zh-CN"/>
              </a:defPPr>
              <a:lvl1pPr algn="ctr" eaLnBrk="1" fontAlgn="auto" hangingPunct="1">
                <a:spcBef>
                  <a:spcPts val="0"/>
                </a:spcBef>
                <a:spcAft>
                  <a:spcPts val="0"/>
                </a:spcAft>
                <a:defRPr>
                  <a:solidFill>
                    <a:srgbClr val="E7E6E6">
                      <a:lumMod val="25000"/>
                    </a:srgbClr>
                  </a:solidFill>
                  <a:latin typeface="Arial" panose="020B0604020202020204" pitchFamily="34" charset="0"/>
                  <a:ea typeface="+mn-ea"/>
                </a:defRPr>
              </a:lvl1pPr>
            </a:lstStyle>
            <a:p>
              <a:pPr marL="0" indent="0" algn="ctr">
                <a:lnSpc>
                  <a:spcPct val="100000"/>
                </a:lnSpc>
                <a:spcBef>
                  <a:spcPts val="0"/>
                </a:spcBef>
                <a:spcAft>
                  <a:spcPts val="0"/>
                </a:spcAft>
                <a:buSzPct val="100000"/>
              </a:pPr>
              <a:r>
                <a:rPr lang="zh-CN" altLang="da-DK" sz="2000" b="1" dirty="0">
                  <a:solidFill>
                    <a:schemeClr val="bg1"/>
                  </a:solidFill>
                  <a:latin typeface="微软雅黑" panose="020B0503020204020204" charset="-122"/>
                  <a:ea typeface="微软雅黑" panose="020B0503020204020204" charset="-122"/>
                  <a:cs typeface="+mn-ea"/>
                </a:rPr>
                <a:t>标题文字</a:t>
              </a:r>
              <a:r>
                <a:rPr lang="en-US" altLang="zh-CN" sz="2000" b="1" dirty="0">
                  <a:solidFill>
                    <a:schemeClr val="bg1"/>
                  </a:solidFill>
                  <a:latin typeface="微软雅黑" panose="020B0503020204020204" charset="-122"/>
                  <a:ea typeface="微软雅黑" panose="020B0503020204020204" charset="-122"/>
                  <a:cs typeface="+mn-ea"/>
                </a:rPr>
                <a:t>3</a:t>
              </a:r>
              <a:endParaRPr lang="en-US" altLang="zh-CN" sz="2000" b="1" dirty="0">
                <a:solidFill>
                  <a:schemeClr val="bg1"/>
                </a:solidFill>
                <a:latin typeface="微软雅黑" panose="020B0503020204020204" charset="-122"/>
                <a:ea typeface="微软雅黑" panose="020B0503020204020204" charset="-122"/>
                <a:cs typeface="+mn-ea"/>
              </a:endParaRPr>
            </a:p>
          </p:txBody>
        </p:sp>
        <p:sp>
          <p:nvSpPr>
            <p:cNvPr id="56" name="矩形 47"/>
            <p:cNvSpPr>
              <a:spLocks noChangeArrowheads="1"/>
            </p:cNvSpPr>
            <p:nvPr/>
          </p:nvSpPr>
          <p:spPr bwMode="auto">
            <a:xfrm>
              <a:off x="2580" y="3645"/>
              <a:ext cx="3255" cy="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a:t>
              </a:r>
              <a:endParaRPr lang="zh-CN" altLang="en-US" sz="1600" b="1" dirty="0">
                <a:solidFill>
                  <a:srgbClr val="404040"/>
                </a:solidFill>
                <a:latin typeface="微软雅黑" panose="020B0503020204020204" charset="-122"/>
                <a:ea typeface="微软雅黑" panose="020B0503020204020204" charset="-122"/>
                <a:sym typeface="+mn-ea"/>
              </a:endParaRPr>
            </a:p>
          </p:txBody>
        </p:sp>
        <p:sp>
          <p:nvSpPr>
            <p:cNvPr id="3" name="矩形 47"/>
            <p:cNvSpPr>
              <a:spLocks noChangeArrowheads="1"/>
            </p:cNvSpPr>
            <p:nvPr/>
          </p:nvSpPr>
          <p:spPr bwMode="auto">
            <a:xfrm>
              <a:off x="6384" y="6400"/>
              <a:ext cx="3255" cy="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a:t>
              </a:r>
              <a:endParaRPr lang="zh-CN" altLang="en-US" sz="1600" b="1" dirty="0">
                <a:solidFill>
                  <a:srgbClr val="404040"/>
                </a:solidFill>
                <a:latin typeface="微软雅黑" panose="020B0503020204020204" charset="-122"/>
                <a:ea typeface="微软雅黑" panose="020B0503020204020204" charset="-122"/>
                <a:sym typeface="+mn-ea"/>
              </a:endParaRPr>
            </a:p>
          </p:txBody>
        </p:sp>
        <p:sp>
          <p:nvSpPr>
            <p:cNvPr id="5" name="矩形 47"/>
            <p:cNvSpPr>
              <a:spLocks noChangeArrowheads="1"/>
            </p:cNvSpPr>
            <p:nvPr/>
          </p:nvSpPr>
          <p:spPr bwMode="auto">
            <a:xfrm>
              <a:off x="9820" y="3645"/>
              <a:ext cx="3255" cy="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a:t>
              </a:r>
              <a:endParaRPr lang="zh-CN" altLang="en-US" sz="1600" b="1" dirty="0">
                <a:solidFill>
                  <a:srgbClr val="404040"/>
                </a:solidFill>
                <a:latin typeface="微软雅黑" panose="020B0503020204020204" charset="-122"/>
                <a:ea typeface="微软雅黑" panose="020B0503020204020204" charset="-122"/>
                <a:sym typeface="+mn-ea"/>
              </a:endParaRPr>
            </a:p>
          </p:txBody>
        </p:sp>
        <p:sp>
          <p:nvSpPr>
            <p:cNvPr id="7" name="矩形 47"/>
            <p:cNvSpPr>
              <a:spLocks noChangeArrowheads="1"/>
            </p:cNvSpPr>
            <p:nvPr/>
          </p:nvSpPr>
          <p:spPr bwMode="auto">
            <a:xfrm>
              <a:off x="13644" y="6400"/>
              <a:ext cx="3255" cy="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600">
                  <a:solidFill>
                    <a:srgbClr val="404040"/>
                  </a:solidFill>
                  <a:sym typeface="+mn-ea"/>
                </a:rPr>
                <a:t>请您在此输入相关的文字内容请您在此输入相关的文字内容</a:t>
              </a:r>
              <a:endParaRPr lang="zh-CN" altLang="en-US" sz="1600" b="1" dirty="0">
                <a:solidFill>
                  <a:srgbClr val="404040"/>
                </a:solidFill>
                <a:latin typeface="微软雅黑" panose="020B0503020204020204" charset="-122"/>
                <a:ea typeface="微软雅黑" panose="020B0503020204020204" charset="-122"/>
                <a:sym typeface="+mn-ea"/>
              </a:endParaRPr>
            </a:p>
          </p:txBody>
        </p:sp>
      </p:grpSp>
      <p:grpSp>
        <p:nvGrpSpPr>
          <p:cNvPr id="76" name="组合 75"/>
          <p:cNvGrpSpPr/>
          <p:nvPr/>
        </p:nvGrpSpPr>
        <p:grpSpPr>
          <a:xfrm>
            <a:off x="0" y="340995"/>
            <a:ext cx="4486275" cy="474980"/>
            <a:chOff x="0" y="493"/>
            <a:chExt cx="7065" cy="748"/>
          </a:xfrm>
        </p:grpSpPr>
        <p:sp>
          <p:nvSpPr>
            <p:cNvPr id="17"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18" name="组合 17"/>
            <p:cNvGrpSpPr/>
            <p:nvPr/>
          </p:nvGrpSpPr>
          <p:grpSpPr>
            <a:xfrm rot="0">
              <a:off x="0" y="611"/>
              <a:ext cx="669" cy="560"/>
              <a:chOff x="469900" y="728859"/>
              <a:chExt cx="424561" cy="355906"/>
            </a:xfrm>
          </p:grpSpPr>
          <p:sp>
            <p:nvSpPr>
              <p:cNvPr id="21" name="椭圆 2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 name="椭圆 2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 name="椭圆 2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6" name="椭圆 25"/>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7"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6"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3" name="文本框 32"/>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04</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18"/>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000" fill="hold">
                                          <p:stCondLst>
                                            <p:cond delay="0"/>
                                          </p:stCondLst>
                                        </p:cTn>
                                        <p:tgtEl>
                                          <p:spTgt spid="38"/>
                                        </p:tgtEl>
                                        <p:attrNameLst>
                                          <p:attrName>style.visibility</p:attrName>
                                        </p:attrNameLst>
                                      </p:cBhvr>
                                      <p:to>
                                        <p:strVal val="visible"/>
                                      </p:to>
                                    </p:set>
                                    <p:animEffect transition="in" filter="wipe(left)">
                                      <p:cBhvr>
                                        <p:cTn id="15"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583499" y="1888664"/>
            <a:ext cx="9025003" cy="2828432"/>
          </a:xfrm>
          <a:prstGeom prst="roundRect">
            <a:avLst>
              <a:gd name="adj" fmla="val 11579"/>
            </a:avLst>
          </a:prstGeom>
          <a:gradFill>
            <a:gsLst>
              <a:gs pos="0">
                <a:schemeClr val="bg1"/>
              </a:gs>
              <a:gs pos="100000">
                <a:schemeClr val="bg1">
                  <a:lumMod val="95000"/>
                </a:schemeClr>
              </a:gs>
            </a:gsLst>
            <a:lin ang="5400000" scaled="0"/>
          </a:gradFill>
          <a:ln>
            <a:noFill/>
          </a:ln>
          <a:effectLst>
            <a:outerShdw blurRad="317500" dist="1270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8"/>
          <p:cNvSpPr/>
          <p:nvPr/>
        </p:nvSpPr>
        <p:spPr>
          <a:xfrm>
            <a:off x="2077656" y="1529830"/>
            <a:ext cx="2146380" cy="2393443"/>
          </a:xfrm>
          <a:prstGeom prst="roundRect">
            <a:avLst>
              <a:gd name="adj" fmla="val 11579"/>
            </a:avLst>
          </a:prstGeom>
          <a:solidFill>
            <a:srgbClr val="C00000"/>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文本框 21"/>
          <p:cNvSpPr txBox="1"/>
          <p:nvPr/>
        </p:nvSpPr>
        <p:spPr>
          <a:xfrm>
            <a:off x="2499985" y="2062024"/>
            <a:ext cx="1454123" cy="1569085"/>
          </a:xfrm>
          <a:prstGeom prst="rect">
            <a:avLst/>
          </a:prstGeom>
          <a:noFill/>
        </p:spPr>
        <p:txBody>
          <a:bodyPr vert="horz" wrap="square" lIns="91440" tIns="45720" rIns="91440" bIns="45720" rtlCol="0">
            <a:spAutoFit/>
          </a:bodyPr>
          <a:lstStyle/>
          <a:p>
            <a:pPr algn="ctr">
              <a:lnSpc>
                <a:spcPct val="100000"/>
              </a:lnSpc>
            </a:pPr>
            <a:r>
              <a:rPr lang="en-US" altLang="zh-CN" sz="3735" dirty="0" smtClean="0">
                <a:solidFill>
                  <a:schemeClr val="bg1"/>
                </a:solidFill>
                <a:latin typeface="方正大黑简体" panose="03000509000000000000" charset="-122"/>
                <a:ea typeface="方正大黑简体" panose="03000509000000000000" charset="-122"/>
                <a:cs typeface="+mn-ea"/>
                <a:sym typeface="+mn-lt"/>
              </a:rPr>
              <a:t>PART </a:t>
            </a:r>
            <a:endParaRPr lang="en-US" altLang="zh-CN" sz="3735" dirty="0" smtClean="0">
              <a:solidFill>
                <a:schemeClr val="bg1"/>
              </a:solidFill>
              <a:latin typeface="方正大黑简体" panose="03000509000000000000" charset="-122"/>
              <a:ea typeface="方正大黑简体" panose="03000509000000000000" charset="-122"/>
              <a:cs typeface="+mn-ea"/>
              <a:sym typeface="+mn-lt"/>
            </a:endParaRPr>
          </a:p>
          <a:p>
            <a:pPr algn="ctr">
              <a:lnSpc>
                <a:spcPct val="100000"/>
              </a:lnSpc>
            </a:pPr>
            <a:r>
              <a:rPr lang="en-US" altLang="zh-CN" sz="5865" dirty="0" smtClean="0">
                <a:solidFill>
                  <a:schemeClr val="bg1"/>
                </a:solidFill>
                <a:latin typeface="方正大黑简体" panose="03000509000000000000" charset="-122"/>
                <a:ea typeface="方正大黑简体" panose="03000509000000000000" charset="-122"/>
                <a:cs typeface="+mn-ea"/>
                <a:sym typeface="+mn-lt"/>
              </a:rPr>
              <a:t>05</a:t>
            </a:r>
            <a:endParaRPr lang="en-US" altLang="zh-CN" sz="5865" dirty="0" smtClean="0">
              <a:solidFill>
                <a:schemeClr val="bg1"/>
              </a:solidFill>
              <a:latin typeface="方正大黑简体" panose="03000509000000000000" charset="-122"/>
              <a:ea typeface="方正大黑简体" panose="03000509000000000000" charset="-122"/>
              <a:cs typeface="+mn-ea"/>
              <a:sym typeface="+mn-lt"/>
            </a:endParaRPr>
          </a:p>
        </p:txBody>
      </p:sp>
      <p:sp>
        <p:nvSpPr>
          <p:cNvPr id="4" name="PA-文本框 3"/>
          <p:cNvSpPr txBox="1"/>
          <p:nvPr/>
        </p:nvSpPr>
        <p:spPr>
          <a:xfrm>
            <a:off x="4977130" y="2860675"/>
            <a:ext cx="4655820" cy="884555"/>
          </a:xfrm>
          <a:prstGeom prst="rect">
            <a:avLst/>
          </a:prstGeom>
          <a:noFill/>
        </p:spPr>
        <p:txBody>
          <a:bodyPr vert="horz" wrap="square" lIns="91440" tIns="45720" rIns="91440" bIns="45720" rtlCol="0" anchor="t">
            <a:noAutofit/>
          </a:bodyPr>
          <a:lstStyle/>
          <a:p>
            <a:pPr lvl="0" algn="l">
              <a:buClrTx/>
              <a:buSzTx/>
              <a:buFontTx/>
            </a:pPr>
            <a:r>
              <a:rPr lang="zh-CN" altLang="en-US" sz="5000" b="1" dirty="0">
                <a:solidFill>
                  <a:schemeClr val="tx1">
                    <a:lumMod val="65000"/>
                    <a:lumOff val="35000"/>
                  </a:schemeClr>
                </a:solidFill>
                <a:latin typeface="微软雅黑" panose="020B0503020204020204" charset="-122"/>
                <a:ea typeface="微软雅黑" panose="020B0503020204020204" charset="-122"/>
                <a:cs typeface="+mn-ea"/>
                <a:sym typeface="+mn-ea"/>
              </a:rPr>
              <a:t>添加标题文字</a:t>
            </a:r>
            <a:endParaRPr lang="zh-CN" altLang="en-US" sz="5000" b="1" dirty="0">
              <a:solidFill>
                <a:schemeClr val="tx1">
                  <a:lumMod val="65000"/>
                  <a:lumOff val="35000"/>
                </a:schemeClr>
              </a:solidFill>
              <a:latin typeface="微软雅黑" panose="020B0503020204020204" charset="-122"/>
              <a:ea typeface="微软雅黑" panose="020B0503020204020204" charset="-122"/>
              <a:cs typeface="+mn-ea"/>
              <a:sym typeface="+mn-ea"/>
            </a:endParaRPr>
          </a:p>
        </p:txBody>
      </p:sp>
      <p:pic>
        <p:nvPicPr>
          <p:cNvPr id="2" name="Picture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90990" y="4128770"/>
            <a:ext cx="2521585" cy="2729230"/>
          </a:xfrm>
          <a:prstGeom prst="rect">
            <a:avLst/>
          </a:prstGeom>
          <a:noFill/>
        </p:spPr>
      </p:pic>
      <p:pic>
        <p:nvPicPr>
          <p:cNvPr id="52" name="图片 51" descr="图片1"/>
          <p:cNvPicPr>
            <a:picLocks noChangeAspect="1"/>
          </p:cNvPicPr>
          <p:nvPr/>
        </p:nvPicPr>
        <p:blipFill>
          <a:blip r:embed="rId2"/>
          <a:stretch>
            <a:fillRect/>
          </a:stretch>
        </p:blipFill>
        <p:spPr>
          <a:xfrm>
            <a:off x="10111105" y="240665"/>
            <a:ext cx="1761490" cy="5549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to="" calcmode="lin" valueType="num">
                                      <p:cBhvr>
                                        <p:cTn id="7" dur="750" fill="hold">
                                          <p:stCondLst>
                                            <p:cond delay="0"/>
                                          </p:stCondLst>
                                        </p:cTn>
                                        <p:tgtEl>
                                          <p:spTgt spid="4"/>
                                        </p:tgtEl>
                                        <p:attrNameLst>
                                          <p:attrName>ppt_y</p:attrName>
                                        </p:attrNameLst>
                                      </p:cBhvr>
                                      <p:tavLst>
                                        <p:tav tm="0" fmla="#ppt_y-#ppt_h/2*((1.5-1.5*$)^3-(1.5-1.5*$)^2)*8/9">
                                          <p:val>
                                            <p:fltVal val="0"/>
                                          </p:val>
                                        </p:tav>
                                        <p:tav tm="100000">
                                          <p:val>
                                            <p:fltVal val="1"/>
                                          </p:val>
                                        </p:tav>
                                      </p:tavLst>
                                    </p:anim>
                                    <p:anim to="" calcmode="lin" valueType="num">
                                      <p:cBhvr>
                                        <p:cTn id="8" dur="750" fill="hold">
                                          <p:stCondLst>
                                            <p:cond delay="0"/>
                                          </p:stCondLst>
                                        </p:cTn>
                                        <p:tgtEl>
                                          <p:spTgt spid="4"/>
                                        </p:tgtEl>
                                        <p:attrNameLst>
                                          <p:attrName>ppt_h</p:attrName>
                                        </p:attrNameLst>
                                      </p:cBhvr>
                                      <p:tavLst>
                                        <p:tav tm="0" fmla="#ppt_h-#ppt_h*((1.5-1.5*$)^3-(1.5-1.5*$)^2)">
                                          <p:val>
                                            <p:fltVal val="0"/>
                                          </p:val>
                                        </p:tav>
                                        <p:tav tm="100000">
                                          <p:val>
                                            <p:fltVal val="1"/>
                                          </p:val>
                                        </p:tav>
                                      </p:tavLst>
                                    </p:anim>
                                    <p:animEffect filter="fade">
                                      <p:cBhvr>
                                        <p:cTn id="9" dur="750">
                                          <p:stCondLst>
                                            <p:cond delay="0"/>
                                          </p:stCondLst>
                                        </p:cTn>
                                        <p:tgtEl>
                                          <p:spTgt spid="4"/>
                                        </p:tgtEl>
                                      </p:cBhvr>
                                    </p:animEffect>
                                  </p:childTnLst>
                                </p:cTn>
                              </p:par>
                              <p:par>
                                <p:cTn id="10" presetID="2" presetClass="entr" presetSubtype="8"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509395" y="2633345"/>
            <a:ext cx="9171940" cy="2907665"/>
            <a:chOff x="2394" y="3769"/>
            <a:chExt cx="14444" cy="4579"/>
          </a:xfrm>
        </p:grpSpPr>
        <p:grpSp>
          <p:nvGrpSpPr>
            <p:cNvPr id="29" name="组合 28"/>
            <p:cNvGrpSpPr/>
            <p:nvPr/>
          </p:nvGrpSpPr>
          <p:grpSpPr>
            <a:xfrm>
              <a:off x="2406" y="3769"/>
              <a:ext cx="14433" cy="1338"/>
              <a:chOff x="4032" y="4673"/>
              <a:chExt cx="11564" cy="1072"/>
            </a:xfrm>
          </p:grpSpPr>
          <p:grpSp>
            <p:nvGrpSpPr>
              <p:cNvPr id="3" name="组合 2"/>
              <p:cNvGrpSpPr/>
              <p:nvPr/>
            </p:nvGrpSpPr>
            <p:grpSpPr>
              <a:xfrm>
                <a:off x="6846" y="4673"/>
                <a:ext cx="3021" cy="1072"/>
                <a:chOff x="3666731" y="1984470"/>
                <a:chExt cx="2636520" cy="1447800"/>
              </a:xfrm>
              <a:effectLst>
                <a:outerShdw blurRad="127000" dist="38100" dir="5400000" algn="t" rotWithShape="0">
                  <a:prstClr val="black">
                    <a:alpha val="40000"/>
                  </a:prstClr>
                </a:outerShdw>
              </a:effectLst>
            </p:grpSpPr>
            <p:sp>
              <p:nvSpPr>
                <p:cNvPr id="5" name="任意多边形 4"/>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bg1"/>
                    </a:gs>
                    <a:gs pos="9000">
                      <a:srgbClr val="C00000"/>
                    </a:gs>
                    <a:gs pos="82000">
                      <a:srgbClr val="5C0000"/>
                    </a:gs>
                  </a:gsLst>
                  <a:lin ang="18900000" scaled="0"/>
                </a:gra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7" name="文本框 35"/>
                <p:cNvSpPr txBox="1"/>
                <p:nvPr/>
              </p:nvSpPr>
              <p:spPr>
                <a:xfrm>
                  <a:off x="3971726" y="2368605"/>
                  <a:ext cx="2230360" cy="679535"/>
                </a:xfrm>
                <a:prstGeom prst="rect">
                  <a:avLst/>
                </a:prstGeom>
                <a:noFill/>
                <a:ln w="50800">
                  <a:noFill/>
                </a:ln>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charset="-122"/>
                      <a:cs typeface="Arial" panose="020B0604020202020204" pitchFamily="34" charset="0"/>
                    </a:rPr>
                    <a:t>标题文字</a:t>
                  </a:r>
                  <a:endParaRPr lang="zh-CN" altLang="en-US" sz="20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12" name="组合 11"/>
              <p:cNvGrpSpPr/>
              <p:nvPr/>
            </p:nvGrpSpPr>
            <p:grpSpPr>
              <a:xfrm>
                <a:off x="4032" y="4673"/>
                <a:ext cx="3021" cy="1072"/>
                <a:chOff x="1436370" y="1984470"/>
                <a:chExt cx="2636520" cy="1447800"/>
              </a:xfrm>
              <a:effectLst>
                <a:outerShdw blurRad="127000" dist="38100" dir="5400000" algn="t" rotWithShape="0">
                  <a:prstClr val="black">
                    <a:alpha val="40000"/>
                  </a:prstClr>
                </a:outerShdw>
              </a:effectLst>
            </p:grpSpPr>
            <p:sp>
              <p:nvSpPr>
                <p:cNvPr id="18" name="任意多边形 17"/>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7C7C7C"/>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19" name="文本框 43"/>
                <p:cNvSpPr txBox="1"/>
                <p:nvPr/>
              </p:nvSpPr>
              <p:spPr>
                <a:xfrm>
                  <a:off x="1709209" y="2316123"/>
                  <a:ext cx="2293960" cy="784496"/>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charset="-122"/>
                      <a:cs typeface="Arial" panose="020B0604020202020204" pitchFamily="34" charset="0"/>
                    </a:rPr>
                    <a:t>标题文字</a:t>
                  </a:r>
                  <a:endParaRPr lang="zh-CN" altLang="en-US" sz="20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20" name="组合 19"/>
              <p:cNvGrpSpPr/>
              <p:nvPr/>
            </p:nvGrpSpPr>
            <p:grpSpPr>
              <a:xfrm>
                <a:off x="12576" y="4673"/>
                <a:ext cx="3021" cy="1072"/>
                <a:chOff x="8127453" y="1984470"/>
                <a:chExt cx="2636520" cy="1447800"/>
              </a:xfrm>
              <a:effectLst>
                <a:outerShdw blurRad="127000" dist="38100" dir="5400000" algn="t" rotWithShape="0">
                  <a:prstClr val="black">
                    <a:alpha val="40000"/>
                  </a:prstClr>
                </a:outerShdw>
              </a:effectLst>
            </p:grpSpPr>
            <p:sp>
              <p:nvSpPr>
                <p:cNvPr id="21" name="任意多边形 2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bg1"/>
                    </a:gs>
                    <a:gs pos="9000">
                      <a:srgbClr val="C00000"/>
                    </a:gs>
                    <a:gs pos="82000">
                      <a:srgbClr val="5C0000"/>
                    </a:gs>
                  </a:gsLst>
                  <a:lin ang="18900000" scaled="0"/>
                </a:gra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23" name="文本框 46"/>
                <p:cNvSpPr txBox="1"/>
                <p:nvPr/>
              </p:nvSpPr>
              <p:spPr>
                <a:xfrm>
                  <a:off x="8439016" y="2316123"/>
                  <a:ext cx="2230360" cy="784496"/>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charset="-122"/>
                      <a:cs typeface="Arial" panose="020B0604020202020204" pitchFamily="34" charset="0"/>
                    </a:rPr>
                    <a:t>标题文字</a:t>
                  </a:r>
                  <a:endParaRPr lang="zh-CN" altLang="en-US" sz="20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26" name="组合 25"/>
              <p:cNvGrpSpPr/>
              <p:nvPr/>
            </p:nvGrpSpPr>
            <p:grpSpPr>
              <a:xfrm>
                <a:off x="9711" y="4673"/>
                <a:ext cx="3021" cy="1072"/>
                <a:chOff x="5897092" y="1984470"/>
                <a:chExt cx="2636520" cy="1447800"/>
              </a:xfrm>
              <a:effectLst>
                <a:outerShdw blurRad="127000" dist="38100" dir="5400000" algn="t" rotWithShape="0">
                  <a:prstClr val="black">
                    <a:alpha val="40000"/>
                  </a:prstClr>
                </a:outerShdw>
              </a:effectLst>
            </p:grpSpPr>
            <p:sp>
              <p:nvSpPr>
                <p:cNvPr id="27" name="任意多边形 26"/>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7C7C7C"/>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28" name="文本框 49"/>
                <p:cNvSpPr txBox="1"/>
                <p:nvPr/>
              </p:nvSpPr>
              <p:spPr>
                <a:xfrm>
                  <a:off x="6227711" y="2316127"/>
                  <a:ext cx="2205655" cy="784496"/>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charset="-122"/>
                      <a:cs typeface="Arial" panose="020B0604020202020204" pitchFamily="34" charset="0"/>
                    </a:rPr>
                    <a:t>标题文字</a:t>
                  </a:r>
                  <a:endParaRPr lang="zh-CN" altLang="en-US" sz="20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sp>
          <p:nvSpPr>
            <p:cNvPr id="30" name="矩形 29"/>
            <p:cNvSpPr/>
            <p:nvPr/>
          </p:nvSpPr>
          <p:spPr>
            <a:xfrm>
              <a:off x="2753" y="5858"/>
              <a:ext cx="2374" cy="542"/>
            </a:xfrm>
            <a:prstGeom prst="rect">
              <a:avLst/>
            </a:prstGeom>
          </p:spPr>
          <p:txBody>
            <a:bodyPr wrap="none" lIns="68573" tIns="34287" rIns="68573" bIns="34287">
              <a:spAutoFit/>
            </a:body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4" name="矩形 3"/>
            <p:cNvSpPr/>
            <p:nvPr/>
          </p:nvSpPr>
          <p:spPr>
            <a:xfrm>
              <a:off x="6359" y="5858"/>
              <a:ext cx="2374" cy="542"/>
            </a:xfrm>
            <a:prstGeom prst="rect">
              <a:avLst/>
            </a:prstGeom>
          </p:spPr>
          <p:txBody>
            <a:bodyPr wrap="none" lIns="68573" tIns="34287" rIns="68573" bIns="34287">
              <a:spAutoFit/>
            </a:bodyPr>
            <a:p>
              <a:pPr algn="ctr"/>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6" name="矩形 5"/>
            <p:cNvSpPr/>
            <p:nvPr/>
          </p:nvSpPr>
          <p:spPr>
            <a:xfrm>
              <a:off x="13571" y="5858"/>
              <a:ext cx="2374" cy="542"/>
            </a:xfrm>
            <a:prstGeom prst="rect">
              <a:avLst/>
            </a:prstGeom>
          </p:spPr>
          <p:txBody>
            <a:bodyPr wrap="none" lIns="68573" tIns="34287" rIns="68573" bIns="34287">
              <a:spAutoFit/>
            </a:bodyPr>
            <a:p>
              <a:pPr algn="ctr"/>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8" name="矩形 7"/>
            <p:cNvSpPr/>
            <p:nvPr/>
          </p:nvSpPr>
          <p:spPr>
            <a:xfrm>
              <a:off x="9965" y="5872"/>
              <a:ext cx="2374" cy="542"/>
            </a:xfrm>
            <a:prstGeom prst="rect">
              <a:avLst/>
            </a:prstGeom>
          </p:spPr>
          <p:txBody>
            <a:bodyPr wrap="none" lIns="68573" tIns="34287" rIns="68573" bIns="34287">
              <a:spAutoFit/>
            </a:bodyPr>
            <a:p>
              <a:pPr algn="ctr"/>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1" name="矩形 47"/>
            <p:cNvSpPr>
              <a:spLocks noChangeArrowheads="1"/>
            </p:cNvSpPr>
            <p:nvPr/>
          </p:nvSpPr>
          <p:spPr bwMode="auto">
            <a:xfrm>
              <a:off x="2394" y="6620"/>
              <a:ext cx="3091"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a:t>
              </a:r>
              <a:r>
                <a:rPr lang="zh-CN" altLang="en-US" sz="1400">
                  <a:solidFill>
                    <a:srgbClr val="404040"/>
                  </a:solidFill>
                  <a:sym typeface="+mn-ea"/>
                </a:rPr>
                <a:t>请您在此输入相关的文字内容。</a:t>
              </a:r>
              <a:endParaRPr lang="en-US" altLang="zh-CN" sz="1400" b="1" dirty="0">
                <a:solidFill>
                  <a:srgbClr val="404040"/>
                </a:solidFill>
                <a:latin typeface="微软雅黑" panose="020B0503020204020204" charset="-122"/>
                <a:ea typeface="微软雅黑" panose="020B0503020204020204" charset="-122"/>
                <a:sym typeface="+mn-ea"/>
              </a:endParaRPr>
            </a:p>
          </p:txBody>
        </p:sp>
        <p:sp>
          <p:nvSpPr>
            <p:cNvPr id="13" name="矩形 47"/>
            <p:cNvSpPr>
              <a:spLocks noChangeArrowheads="1"/>
            </p:cNvSpPr>
            <p:nvPr/>
          </p:nvSpPr>
          <p:spPr bwMode="auto">
            <a:xfrm>
              <a:off x="6054" y="6620"/>
              <a:ext cx="3091"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a:t>
              </a:r>
              <a:r>
                <a:rPr lang="zh-CN" altLang="en-US" sz="1400">
                  <a:solidFill>
                    <a:srgbClr val="404040"/>
                  </a:solidFill>
                  <a:sym typeface="+mn-ea"/>
                </a:rPr>
                <a:t>请您在此输入相关的文字内容。</a:t>
              </a:r>
              <a:endParaRPr lang="en-US" altLang="zh-CN" sz="1400" b="1" dirty="0">
                <a:solidFill>
                  <a:srgbClr val="404040"/>
                </a:solidFill>
                <a:latin typeface="微软雅黑" panose="020B0503020204020204" charset="-122"/>
                <a:ea typeface="微软雅黑" panose="020B0503020204020204" charset="-122"/>
                <a:sym typeface="+mn-ea"/>
              </a:endParaRPr>
            </a:p>
          </p:txBody>
        </p:sp>
        <p:sp>
          <p:nvSpPr>
            <p:cNvPr id="14" name="矩形 47"/>
            <p:cNvSpPr>
              <a:spLocks noChangeArrowheads="1"/>
            </p:cNvSpPr>
            <p:nvPr/>
          </p:nvSpPr>
          <p:spPr bwMode="auto">
            <a:xfrm>
              <a:off x="9714" y="6620"/>
              <a:ext cx="3091"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a:t>
              </a:r>
              <a:r>
                <a:rPr lang="zh-CN" altLang="en-US" sz="1400">
                  <a:solidFill>
                    <a:srgbClr val="404040"/>
                  </a:solidFill>
                  <a:sym typeface="+mn-ea"/>
                </a:rPr>
                <a:t>请您在此输入相关的文字内容。</a:t>
              </a:r>
              <a:endParaRPr lang="en-US" altLang="zh-CN" sz="1400" b="1" dirty="0">
                <a:solidFill>
                  <a:srgbClr val="404040"/>
                </a:solidFill>
                <a:latin typeface="微软雅黑" panose="020B0503020204020204" charset="-122"/>
                <a:ea typeface="微软雅黑" panose="020B0503020204020204" charset="-122"/>
                <a:sym typeface="+mn-ea"/>
              </a:endParaRPr>
            </a:p>
          </p:txBody>
        </p:sp>
        <p:sp>
          <p:nvSpPr>
            <p:cNvPr id="15" name="矩形 47"/>
            <p:cNvSpPr>
              <a:spLocks noChangeArrowheads="1"/>
            </p:cNvSpPr>
            <p:nvPr/>
          </p:nvSpPr>
          <p:spPr bwMode="auto">
            <a:xfrm>
              <a:off x="13374" y="6620"/>
              <a:ext cx="3091"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a:t>
              </a:r>
              <a:r>
                <a:rPr lang="zh-CN" altLang="en-US" sz="1400">
                  <a:solidFill>
                    <a:srgbClr val="404040"/>
                  </a:solidFill>
                  <a:sym typeface="+mn-ea"/>
                </a:rPr>
                <a:t>请您在此输入相关的文字内容。</a:t>
              </a:r>
              <a:endParaRPr lang="en-US" altLang="zh-CN" sz="1400" b="1" dirty="0">
                <a:solidFill>
                  <a:srgbClr val="404040"/>
                </a:solidFill>
                <a:latin typeface="微软雅黑" panose="020B0503020204020204" charset="-122"/>
                <a:ea typeface="微软雅黑" panose="020B0503020204020204" charset="-122"/>
                <a:sym typeface="+mn-ea"/>
              </a:endParaRPr>
            </a:p>
          </p:txBody>
        </p:sp>
      </p:grpSp>
      <p:grpSp>
        <p:nvGrpSpPr>
          <p:cNvPr id="76" name="组合 75"/>
          <p:cNvGrpSpPr/>
          <p:nvPr/>
        </p:nvGrpSpPr>
        <p:grpSpPr>
          <a:xfrm>
            <a:off x="0" y="340995"/>
            <a:ext cx="4486275" cy="474980"/>
            <a:chOff x="0" y="493"/>
            <a:chExt cx="7065" cy="748"/>
          </a:xfrm>
        </p:grpSpPr>
        <p:sp>
          <p:nvSpPr>
            <p:cNvPr id="34"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35" name="组合 34"/>
            <p:cNvGrpSpPr/>
            <p:nvPr/>
          </p:nvGrpSpPr>
          <p:grpSpPr>
            <a:xfrm rot="0">
              <a:off x="0" y="611"/>
              <a:ext cx="669" cy="560"/>
              <a:chOff x="469900" y="728859"/>
              <a:chExt cx="424561" cy="355906"/>
            </a:xfrm>
          </p:grpSpPr>
          <p:sp>
            <p:nvSpPr>
              <p:cNvPr id="36" name="椭圆 35"/>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7" name="椭圆 36"/>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8" name="椭圆 37"/>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9" name="椭圆 38"/>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0"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1"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2"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3"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05</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2" name="图片 51" descr="图片1"/>
          <p:cNvPicPr>
            <a:picLocks noChangeAspect="1"/>
          </p:cNvPicPr>
          <p:nvPr/>
        </p:nvPicPr>
        <p:blipFill>
          <a:blip r:embed="rId1"/>
          <a:stretch>
            <a:fillRect/>
          </a:stretch>
        </p:blipFill>
        <p:spPr>
          <a:xfrm>
            <a:off x="10111105" y="240665"/>
            <a:ext cx="1761490" cy="554990"/>
          </a:xfrm>
          <a:prstGeom prst="rect">
            <a:avLst/>
          </a:prstGeom>
        </p:spPr>
      </p:pic>
    </p:spTree>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745615" y="1788160"/>
            <a:ext cx="8699500" cy="3863340"/>
            <a:chOff x="2635" y="2538"/>
            <a:chExt cx="13700" cy="6084"/>
          </a:xfrm>
        </p:grpSpPr>
        <p:grpSp>
          <p:nvGrpSpPr>
            <p:cNvPr id="8" name="组合 7"/>
            <p:cNvGrpSpPr/>
            <p:nvPr/>
          </p:nvGrpSpPr>
          <p:grpSpPr>
            <a:xfrm rot="0">
              <a:off x="7550" y="2621"/>
              <a:ext cx="4000" cy="3105"/>
              <a:chOff x="7600" y="3199"/>
              <a:chExt cx="4000" cy="3105"/>
            </a:xfrm>
            <a:effectLst>
              <a:outerShdw blurRad="101600" dist="12700" sx="105000" sy="105000" algn="ctr" rotWithShape="0">
                <a:prstClr val="black">
                  <a:alpha val="40000"/>
                </a:prstClr>
              </a:outerShdw>
            </a:effectLst>
          </p:grpSpPr>
          <p:sp>
            <p:nvSpPr>
              <p:cNvPr id="21" name="稻壳儿春秋广告/盗版必究        原创来源：http://chn.docer.com/works?userid=199329941#!/work_time"/>
              <p:cNvSpPr/>
              <p:nvPr/>
            </p:nvSpPr>
            <p:spPr>
              <a:xfrm>
                <a:off x="7600" y="5808"/>
                <a:ext cx="4000" cy="496"/>
              </a:xfrm>
              <a:prstGeom prst="rect">
                <a:avLst/>
              </a:prstGeom>
              <a:solidFill>
                <a:srgbClr val="7C7C7C"/>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22" name="稻壳儿春秋广告/盗版必究        原创来源：http://chn.docer.com/works?userid=199329941#!/work_time"/>
              <p:cNvGrpSpPr/>
              <p:nvPr/>
            </p:nvGrpSpPr>
            <p:grpSpPr>
              <a:xfrm>
                <a:off x="9296" y="5576"/>
                <a:ext cx="608" cy="608"/>
                <a:chOff x="2062480" y="2433320"/>
                <a:chExt cx="1076960" cy="1076960"/>
              </a:xfrm>
              <a:solidFill>
                <a:srgbClr val="E6493A"/>
              </a:solidFill>
            </p:grpSpPr>
            <p:sp>
              <p:nvSpPr>
                <p:cNvPr id="23" name="稻壳儿春秋广告/盗版必究        原创来源：http://chn.docer.com/works?userid=199329941#!/work_time"/>
                <p:cNvSpPr/>
                <p:nvPr/>
              </p:nvSpPr>
              <p:spPr>
                <a:xfrm>
                  <a:off x="2062480" y="2433320"/>
                  <a:ext cx="1076960" cy="10769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4" name="稻壳儿春秋广告/盗版必究        原创来源：http://chn.docer.com/works?userid=199329941#!/work_time"/>
                <p:cNvSpPr/>
                <p:nvPr/>
              </p:nvSpPr>
              <p:spPr>
                <a:xfrm>
                  <a:off x="2214880" y="2585720"/>
                  <a:ext cx="772160" cy="772160"/>
                </a:xfrm>
                <a:prstGeom prst="ellipse">
                  <a:avLst/>
                </a:prstGeom>
                <a:solidFill>
                  <a:srgbClr val="7C7C7C"/>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微软雅黑" panose="020B0503020204020204" charset="-122"/>
                    <a:ea typeface="微软雅黑" panose="020B0503020204020204" charset="-122"/>
                  </a:endParaRPr>
                </a:p>
              </p:txBody>
            </p:sp>
          </p:grpSp>
          <p:sp>
            <p:nvSpPr>
              <p:cNvPr id="25" name="稻壳儿春秋广告/盗版必究        原创来源：http://chn.docer.com/works?userid=199329941#!/work_time"/>
              <p:cNvSpPr/>
              <p:nvPr/>
            </p:nvSpPr>
            <p:spPr>
              <a:xfrm>
                <a:off x="9478" y="4093"/>
                <a:ext cx="244" cy="1672"/>
              </a:xfrm>
              <a:prstGeom prst="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6" name="稻壳儿春秋广告/盗版必究        原创来源：http://chn.docer.com/works?userid=199329941#!/work_time"/>
              <p:cNvSpPr/>
              <p:nvPr/>
            </p:nvSpPr>
            <p:spPr>
              <a:xfrm>
                <a:off x="8752" y="3199"/>
                <a:ext cx="1696" cy="1696"/>
              </a:xfrm>
              <a:prstGeom prst="ellipse">
                <a:avLst/>
              </a:prstGeom>
              <a:solidFill>
                <a:srgbClr val="7C7C7C"/>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7" name="稻壳儿春秋广告/盗版必究        原创来源：http://chn.docer.com/works?userid=199329941#!/work_time"/>
              <p:cNvSpPr/>
              <p:nvPr/>
            </p:nvSpPr>
            <p:spPr>
              <a:xfrm>
                <a:off x="8979" y="3439"/>
                <a:ext cx="1216" cy="12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a:solidFill>
                      <a:schemeClr val="tx1">
                        <a:lumMod val="75000"/>
                        <a:lumOff val="25000"/>
                      </a:schemeClr>
                    </a:solidFill>
                    <a:latin typeface="微软雅黑" panose="020B0503020204020204" charset="-122"/>
                    <a:ea typeface="微软雅黑" panose="020B0503020204020204" charset="-122"/>
                  </a:rPr>
                  <a:t>2</a:t>
                </a:r>
                <a:endParaRPr lang="en-US" altLang="zh-CN"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0" name="组合 29"/>
            <p:cNvGrpSpPr/>
            <p:nvPr/>
          </p:nvGrpSpPr>
          <p:grpSpPr>
            <a:xfrm rot="0">
              <a:off x="2635" y="5230"/>
              <a:ext cx="4000" cy="3105"/>
              <a:chOff x="13075" y="5404"/>
              <a:chExt cx="4000" cy="3105"/>
            </a:xfrm>
            <a:effectLst>
              <a:outerShdw blurRad="101600" sx="105000" sy="105000" algn="ctr" rotWithShape="0">
                <a:prstClr val="black">
                  <a:alpha val="40000"/>
                </a:prstClr>
              </a:outerShdw>
            </a:effectLst>
          </p:grpSpPr>
          <p:sp>
            <p:nvSpPr>
              <p:cNvPr id="36" name="稻壳儿春秋广告/盗版必究        原创来源：http://chn.docer.com/works?userid=199329941#!/work_time"/>
              <p:cNvSpPr/>
              <p:nvPr/>
            </p:nvSpPr>
            <p:spPr>
              <a:xfrm flipV="1">
                <a:off x="13075" y="5404"/>
                <a:ext cx="4000" cy="496"/>
              </a:xfrm>
              <a:prstGeom prst="rect">
                <a:avLst/>
              </a:prstGeom>
              <a:solidFill>
                <a:srgbClr val="94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50" name="稻壳儿春秋广告/盗版必究        原创来源：http://chn.docer.com/works?userid=199329941#!/work_time"/>
              <p:cNvGrpSpPr/>
              <p:nvPr/>
            </p:nvGrpSpPr>
            <p:grpSpPr>
              <a:xfrm>
                <a:off x="14771" y="5524"/>
                <a:ext cx="608" cy="608"/>
                <a:chOff x="2062480" y="2433320"/>
                <a:chExt cx="1076960" cy="1076960"/>
              </a:xfrm>
              <a:solidFill>
                <a:srgbClr val="E6493A"/>
              </a:solidFill>
            </p:grpSpPr>
            <p:sp>
              <p:nvSpPr>
                <p:cNvPr id="51" name="稻壳儿春秋广告/盗版必究        原创来源：http://chn.docer.com/works?userid=199329941#!/work_time"/>
                <p:cNvSpPr/>
                <p:nvPr/>
              </p:nvSpPr>
              <p:spPr>
                <a:xfrm>
                  <a:off x="2062480" y="2433320"/>
                  <a:ext cx="1076960" cy="10769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52" name="稻壳儿春秋广告/盗版必究        原创来源：http://chn.docer.com/works?userid=199329941#!/work_time"/>
                <p:cNvSpPr/>
                <p:nvPr/>
              </p:nvSpPr>
              <p:spPr>
                <a:xfrm>
                  <a:off x="2214880" y="2585720"/>
                  <a:ext cx="772160" cy="772160"/>
                </a:xfrm>
                <a:prstGeom prst="ellipse">
                  <a:avLst/>
                </a:prstGeom>
                <a:solidFill>
                  <a:srgbClr val="94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微软雅黑" panose="020B0503020204020204" charset="-122"/>
                    <a:ea typeface="微软雅黑" panose="020B0503020204020204" charset="-122"/>
                  </a:endParaRPr>
                </a:p>
              </p:txBody>
            </p:sp>
          </p:grpSp>
          <p:sp>
            <p:nvSpPr>
              <p:cNvPr id="53" name="稻壳儿春秋广告/盗版必究        原创来源：http://chn.docer.com/works?userid=199329941#!/work_time"/>
              <p:cNvSpPr/>
              <p:nvPr/>
            </p:nvSpPr>
            <p:spPr>
              <a:xfrm flipV="1">
                <a:off x="14953" y="5943"/>
                <a:ext cx="244" cy="1672"/>
              </a:xfrm>
              <a:prstGeom prst="rect">
                <a:avLst/>
              </a:prstGeom>
              <a:solidFill>
                <a:srgbClr val="9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54" name="稻壳儿春秋广告/盗版必究        原创来源：http://chn.docer.com/works?userid=199329941#!/work_time"/>
              <p:cNvSpPr/>
              <p:nvPr/>
            </p:nvSpPr>
            <p:spPr>
              <a:xfrm>
                <a:off x="14227" y="6813"/>
                <a:ext cx="1696" cy="1696"/>
              </a:xfrm>
              <a:prstGeom prst="ellipse">
                <a:avLst/>
              </a:prstGeom>
              <a:solidFill>
                <a:srgbClr val="94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55" name="稻壳儿春秋广告/盗版必究        原创来源：http://chn.docer.com/works?userid=199329941#!/work_time"/>
              <p:cNvSpPr/>
              <p:nvPr/>
            </p:nvSpPr>
            <p:spPr>
              <a:xfrm>
                <a:off x="14467" y="7053"/>
                <a:ext cx="1216" cy="12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a:solidFill>
                      <a:schemeClr val="tx1">
                        <a:lumMod val="75000"/>
                        <a:lumOff val="25000"/>
                      </a:schemeClr>
                    </a:solidFill>
                    <a:latin typeface="微软雅黑" panose="020B0503020204020204" charset="-122"/>
                    <a:ea typeface="微软雅黑" panose="020B0503020204020204" charset="-122"/>
                  </a:rPr>
                  <a:t>1</a:t>
                </a:r>
                <a:endParaRPr lang="en-US" altLang="zh-CN"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6" name="组合 55"/>
            <p:cNvGrpSpPr/>
            <p:nvPr/>
          </p:nvGrpSpPr>
          <p:grpSpPr>
            <a:xfrm rot="0">
              <a:off x="12335" y="5230"/>
              <a:ext cx="4000" cy="3105"/>
              <a:chOff x="13075" y="5404"/>
              <a:chExt cx="4000" cy="3105"/>
            </a:xfrm>
            <a:effectLst>
              <a:outerShdw blurRad="101600" sx="105000" sy="105000" algn="ctr" rotWithShape="0">
                <a:prstClr val="black">
                  <a:alpha val="40000"/>
                </a:prstClr>
              </a:outerShdw>
            </a:effectLst>
          </p:grpSpPr>
          <p:sp>
            <p:nvSpPr>
              <p:cNvPr id="57" name="稻壳儿春秋广告/盗版必究        原创来源：http://chn.docer.com/works?userid=199329941#!/work_time"/>
              <p:cNvSpPr/>
              <p:nvPr/>
            </p:nvSpPr>
            <p:spPr>
              <a:xfrm flipV="1">
                <a:off x="13075" y="5404"/>
                <a:ext cx="4000" cy="496"/>
              </a:xfrm>
              <a:prstGeom prst="rect">
                <a:avLst/>
              </a:prstGeom>
              <a:solidFill>
                <a:srgbClr val="94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58" name="稻壳儿春秋广告/盗版必究        原创来源：http://chn.docer.com/works?userid=199329941#!/work_time"/>
              <p:cNvGrpSpPr/>
              <p:nvPr/>
            </p:nvGrpSpPr>
            <p:grpSpPr>
              <a:xfrm>
                <a:off x="14771" y="5524"/>
                <a:ext cx="608" cy="608"/>
                <a:chOff x="2062480" y="2433320"/>
                <a:chExt cx="1076960" cy="1076960"/>
              </a:xfrm>
              <a:solidFill>
                <a:srgbClr val="E6493A"/>
              </a:solidFill>
            </p:grpSpPr>
            <p:sp>
              <p:nvSpPr>
                <p:cNvPr id="59" name="稻壳儿春秋广告/盗版必究        原创来源：http://chn.docer.com/works?userid=199329941#!/work_time"/>
                <p:cNvSpPr/>
                <p:nvPr/>
              </p:nvSpPr>
              <p:spPr>
                <a:xfrm>
                  <a:off x="2062480" y="2433320"/>
                  <a:ext cx="1076960" cy="10769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0" name="稻壳儿春秋广告/盗版必究        原创来源：http://chn.docer.com/works?userid=199329941#!/work_time"/>
                <p:cNvSpPr/>
                <p:nvPr/>
              </p:nvSpPr>
              <p:spPr>
                <a:xfrm>
                  <a:off x="2214880" y="2585720"/>
                  <a:ext cx="772160" cy="772160"/>
                </a:xfrm>
                <a:prstGeom prst="ellipse">
                  <a:avLst/>
                </a:prstGeom>
                <a:solidFill>
                  <a:srgbClr val="94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微软雅黑" panose="020B0503020204020204" charset="-122"/>
                    <a:ea typeface="微软雅黑" panose="020B0503020204020204" charset="-122"/>
                  </a:endParaRPr>
                </a:p>
              </p:txBody>
            </p:sp>
          </p:grpSp>
          <p:sp>
            <p:nvSpPr>
              <p:cNvPr id="61" name="稻壳儿春秋广告/盗版必究        原创来源：http://chn.docer.com/works?userid=199329941#!/work_time"/>
              <p:cNvSpPr/>
              <p:nvPr/>
            </p:nvSpPr>
            <p:spPr>
              <a:xfrm flipV="1">
                <a:off x="14953" y="5943"/>
                <a:ext cx="244" cy="1672"/>
              </a:xfrm>
              <a:prstGeom prst="rect">
                <a:avLst/>
              </a:prstGeom>
              <a:solidFill>
                <a:srgbClr val="9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2" name="稻壳儿春秋广告/盗版必究        原创来源：http://chn.docer.com/works?userid=199329941#!/work_time"/>
              <p:cNvSpPr/>
              <p:nvPr/>
            </p:nvSpPr>
            <p:spPr>
              <a:xfrm>
                <a:off x="14227" y="6813"/>
                <a:ext cx="1696" cy="1696"/>
              </a:xfrm>
              <a:prstGeom prst="ellipse">
                <a:avLst/>
              </a:prstGeom>
              <a:solidFill>
                <a:srgbClr val="940000"/>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3" name="稻壳儿春秋广告/盗版必究        原创来源：http://chn.docer.com/works?userid=199329941#!/work_time"/>
              <p:cNvSpPr/>
              <p:nvPr/>
            </p:nvSpPr>
            <p:spPr>
              <a:xfrm>
                <a:off x="14467" y="7053"/>
                <a:ext cx="1216" cy="12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a:solidFill>
                      <a:schemeClr val="tx1">
                        <a:lumMod val="75000"/>
                        <a:lumOff val="25000"/>
                      </a:schemeClr>
                    </a:solidFill>
                    <a:latin typeface="微软雅黑" panose="020B0503020204020204" charset="-122"/>
                    <a:ea typeface="微软雅黑" panose="020B0503020204020204" charset="-122"/>
                  </a:rPr>
                  <a:t>3</a:t>
                </a:r>
                <a:endParaRPr lang="en-US" altLang="zh-CN"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 name="组合 2"/>
            <p:cNvGrpSpPr/>
            <p:nvPr/>
          </p:nvGrpSpPr>
          <p:grpSpPr>
            <a:xfrm>
              <a:off x="2942" y="2539"/>
              <a:ext cx="3543" cy="2271"/>
              <a:chOff x="3164" y="2539"/>
              <a:chExt cx="3543" cy="2271"/>
            </a:xfrm>
          </p:grpSpPr>
          <p:sp>
            <p:nvSpPr>
              <p:cNvPr id="2" name="矩形 1"/>
              <p:cNvSpPr/>
              <p:nvPr/>
            </p:nvSpPr>
            <p:spPr>
              <a:xfrm>
                <a:off x="3164" y="2539"/>
                <a:ext cx="2374" cy="542"/>
              </a:xfrm>
              <a:prstGeom prst="rect">
                <a:avLst/>
              </a:prstGeom>
            </p:spPr>
            <p:txBody>
              <a:bodyPr wrap="none" lIns="68573" tIns="34287" rIns="68573" bIns="34287">
                <a:spAutoFit/>
              </a:body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1" name="矩形 47"/>
              <p:cNvSpPr>
                <a:spLocks noChangeArrowheads="1"/>
              </p:cNvSpPr>
              <p:nvPr/>
            </p:nvSpPr>
            <p:spPr bwMode="auto">
              <a:xfrm>
                <a:off x="3164" y="3081"/>
                <a:ext cx="3543"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a:t>
                </a:r>
                <a:r>
                  <a:rPr lang="zh-CN" altLang="en-US" sz="1400">
                    <a:solidFill>
                      <a:srgbClr val="404040"/>
                    </a:solidFill>
                    <a:sym typeface="+mn-ea"/>
                  </a:rPr>
                  <a:t>请您在此输入相关的文字内容。</a:t>
                </a:r>
                <a:endParaRPr lang="en-US" altLang="zh-CN" sz="1400" b="1" dirty="0">
                  <a:solidFill>
                    <a:srgbClr val="404040"/>
                  </a:solidFill>
                  <a:latin typeface="微软雅黑" panose="020B0503020204020204" charset="-122"/>
                  <a:ea typeface="微软雅黑" panose="020B0503020204020204" charset="-122"/>
                  <a:sym typeface="+mn-ea"/>
                </a:endParaRPr>
              </a:p>
            </p:txBody>
          </p:sp>
        </p:grpSp>
        <p:grpSp>
          <p:nvGrpSpPr>
            <p:cNvPr id="4" name="组合 3"/>
            <p:cNvGrpSpPr/>
            <p:nvPr/>
          </p:nvGrpSpPr>
          <p:grpSpPr>
            <a:xfrm>
              <a:off x="7715" y="6352"/>
              <a:ext cx="3834" cy="2271"/>
              <a:chOff x="3164" y="2539"/>
              <a:chExt cx="3834" cy="2271"/>
            </a:xfrm>
          </p:grpSpPr>
          <p:sp>
            <p:nvSpPr>
              <p:cNvPr id="6" name="矩形 5"/>
              <p:cNvSpPr/>
              <p:nvPr/>
            </p:nvSpPr>
            <p:spPr>
              <a:xfrm>
                <a:off x="3164" y="2539"/>
                <a:ext cx="2374" cy="542"/>
              </a:xfrm>
              <a:prstGeom prst="rect">
                <a:avLst/>
              </a:prstGeom>
            </p:spPr>
            <p:txBody>
              <a:bodyPr wrap="none" lIns="68573" tIns="34287" rIns="68573" bIns="34287">
                <a:spAutoFit/>
              </a:body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7" name="矩形 47"/>
              <p:cNvSpPr>
                <a:spLocks noChangeArrowheads="1"/>
              </p:cNvSpPr>
              <p:nvPr/>
            </p:nvSpPr>
            <p:spPr bwMode="auto">
              <a:xfrm>
                <a:off x="3164" y="3081"/>
                <a:ext cx="3834"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a:t>
                </a:r>
                <a:r>
                  <a:rPr lang="zh-CN" altLang="en-US" sz="1400">
                    <a:solidFill>
                      <a:srgbClr val="404040"/>
                    </a:solidFill>
                    <a:sym typeface="+mn-ea"/>
                  </a:rPr>
                  <a:t>请您在此输入相关的文字内容。</a:t>
                </a:r>
                <a:endParaRPr lang="en-US" altLang="zh-CN" sz="1400" b="1" dirty="0">
                  <a:solidFill>
                    <a:srgbClr val="404040"/>
                  </a:solidFill>
                  <a:latin typeface="微软雅黑" panose="020B0503020204020204" charset="-122"/>
                  <a:ea typeface="微软雅黑" panose="020B0503020204020204" charset="-122"/>
                  <a:sym typeface="+mn-ea"/>
                </a:endParaRPr>
              </a:p>
            </p:txBody>
          </p:sp>
        </p:grpSp>
        <p:grpSp>
          <p:nvGrpSpPr>
            <p:cNvPr id="9" name="组合 8"/>
            <p:cNvGrpSpPr/>
            <p:nvPr/>
          </p:nvGrpSpPr>
          <p:grpSpPr>
            <a:xfrm>
              <a:off x="12476" y="2538"/>
              <a:ext cx="3543" cy="2271"/>
              <a:chOff x="3164" y="2539"/>
              <a:chExt cx="3543" cy="2271"/>
            </a:xfrm>
          </p:grpSpPr>
          <p:sp>
            <p:nvSpPr>
              <p:cNvPr id="10" name="矩形 9"/>
              <p:cNvSpPr/>
              <p:nvPr/>
            </p:nvSpPr>
            <p:spPr>
              <a:xfrm>
                <a:off x="3164" y="2539"/>
                <a:ext cx="2374" cy="542"/>
              </a:xfrm>
              <a:prstGeom prst="rect">
                <a:avLst/>
              </a:prstGeom>
            </p:spPr>
            <p:txBody>
              <a:bodyPr wrap="none" lIns="68573" tIns="34287" rIns="68573" bIns="34287">
                <a:spAutoFit/>
              </a:body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2" name="矩形 47"/>
              <p:cNvSpPr>
                <a:spLocks noChangeArrowheads="1"/>
              </p:cNvSpPr>
              <p:nvPr/>
            </p:nvSpPr>
            <p:spPr bwMode="auto">
              <a:xfrm>
                <a:off x="3164" y="3081"/>
                <a:ext cx="3543"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850" tIns="32925" rIns="65850" bIns="3292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sym typeface="+mn-ea"/>
                  </a:rPr>
                  <a:t>请您在此输入相关的文字内容请您在此输入相关的文字内容</a:t>
                </a:r>
                <a:r>
                  <a:rPr lang="zh-CN" altLang="en-US" sz="1400">
                    <a:solidFill>
                      <a:srgbClr val="404040"/>
                    </a:solidFill>
                    <a:sym typeface="+mn-ea"/>
                  </a:rPr>
                  <a:t>请您在此输入相关的文字内容。</a:t>
                </a:r>
                <a:endParaRPr lang="en-US" altLang="zh-CN" sz="1400" b="1" dirty="0">
                  <a:solidFill>
                    <a:srgbClr val="404040"/>
                  </a:solidFill>
                  <a:latin typeface="微软雅黑" panose="020B0503020204020204" charset="-122"/>
                  <a:ea typeface="微软雅黑" panose="020B0503020204020204" charset="-122"/>
                  <a:sym typeface="+mn-ea"/>
                </a:endParaRPr>
              </a:p>
            </p:txBody>
          </p:sp>
        </p:grpSp>
      </p:grpSp>
      <p:grpSp>
        <p:nvGrpSpPr>
          <p:cNvPr id="76" name="组合 75"/>
          <p:cNvGrpSpPr/>
          <p:nvPr/>
        </p:nvGrpSpPr>
        <p:grpSpPr>
          <a:xfrm>
            <a:off x="0" y="340995"/>
            <a:ext cx="4486275" cy="474980"/>
            <a:chOff x="0" y="493"/>
            <a:chExt cx="7065" cy="748"/>
          </a:xfrm>
        </p:grpSpPr>
        <p:sp>
          <p:nvSpPr>
            <p:cNvPr id="31"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33" name="组合 32"/>
            <p:cNvGrpSpPr/>
            <p:nvPr/>
          </p:nvGrpSpPr>
          <p:grpSpPr>
            <a:xfrm rot="0">
              <a:off x="0" y="611"/>
              <a:ext cx="669" cy="560"/>
              <a:chOff x="469900" y="728859"/>
              <a:chExt cx="424561" cy="355906"/>
            </a:xfrm>
          </p:grpSpPr>
          <p:sp>
            <p:nvSpPr>
              <p:cNvPr id="34" name="椭圆 33"/>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5" name="椭圆 34"/>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7" name="椭圆 3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8" name="椭圆 3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9"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0"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1"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2"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43" name="文本框 42"/>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05</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44" name="图片 43" descr="图片1"/>
          <p:cNvPicPr>
            <a:picLocks noChangeAspect="1"/>
          </p:cNvPicPr>
          <p:nvPr/>
        </p:nvPicPr>
        <p:blipFill>
          <a:blip r:embed="rId1"/>
          <a:stretch>
            <a:fillRect/>
          </a:stretch>
        </p:blipFill>
        <p:spPr>
          <a:xfrm>
            <a:off x="10111105" y="240665"/>
            <a:ext cx="1761490" cy="554990"/>
          </a:xfrm>
          <a:prstGeom prst="rect">
            <a:avLst/>
          </a:prstGeom>
        </p:spPr>
      </p:pic>
    </p:spTree>
    <p:custDataLst>
      <p:tags r:id="rId2"/>
    </p:custDataLst>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4" presetClass="entr" presetSubtype="16" fill="hold" nodeType="afterEffect">
                                  <p:stCondLst>
                                    <p:cond delay="0"/>
                                  </p:stCondLst>
                                  <p:childTnLst>
                                    <p:set>
                                      <p:cBhvr>
                                        <p:cTn id="14" dur="1000" fill="hold">
                                          <p:stCondLst>
                                            <p:cond delay="0"/>
                                          </p:stCondLst>
                                        </p:cTn>
                                        <p:tgtEl>
                                          <p:spTgt spid="13"/>
                                        </p:tgtEl>
                                        <p:attrNameLst>
                                          <p:attrName>style.visibility</p:attrName>
                                        </p:attrNameLst>
                                      </p:cBhvr>
                                      <p:to>
                                        <p:strVal val="visible"/>
                                      </p:to>
                                    </p:set>
                                    <p:animEffect transition="in" filter="box(in)">
                                      <p:cBhvr>
                                        <p:cTn id="1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1738630" y="1444625"/>
            <a:ext cx="8715375" cy="4551680"/>
            <a:chOff x="2737" y="2422"/>
            <a:chExt cx="13725" cy="7168"/>
          </a:xfrm>
        </p:grpSpPr>
        <p:grpSp>
          <p:nvGrpSpPr>
            <p:cNvPr id="31" name="组合 30"/>
            <p:cNvGrpSpPr/>
            <p:nvPr/>
          </p:nvGrpSpPr>
          <p:grpSpPr>
            <a:xfrm>
              <a:off x="2737" y="8609"/>
              <a:ext cx="13725" cy="981"/>
              <a:chOff x="2937" y="8609"/>
              <a:chExt cx="13725" cy="981"/>
            </a:xfrm>
          </p:grpSpPr>
          <p:grpSp>
            <p:nvGrpSpPr>
              <p:cNvPr id="6" name="组合 5"/>
              <p:cNvGrpSpPr/>
              <p:nvPr/>
            </p:nvGrpSpPr>
            <p:grpSpPr>
              <a:xfrm>
                <a:off x="2937" y="8609"/>
                <a:ext cx="3030" cy="981"/>
                <a:chOff x="5385" y="5664"/>
                <a:chExt cx="3030" cy="981"/>
              </a:xfrm>
              <a:effectLst>
                <a:outerShdw blurRad="152400" dist="63500" sx="102000" sy="102000" algn="ctr" rotWithShape="0">
                  <a:prstClr val="black">
                    <a:alpha val="40000"/>
                  </a:prstClr>
                </a:outerShdw>
              </a:effectLst>
            </p:grpSpPr>
            <p:grpSp>
              <p:nvGrpSpPr>
                <p:cNvPr id="8" name="淘宝店chenying0907出品 97"/>
                <p:cNvGrpSpPr/>
                <p:nvPr/>
              </p:nvGrpSpPr>
              <p:grpSpPr>
                <a:xfrm rot="0">
                  <a:off x="5385" y="5664"/>
                  <a:ext cx="2913" cy="981"/>
                  <a:chOff x="3237545" y="4561747"/>
                  <a:chExt cx="1146960" cy="1146960"/>
                </a:xfrm>
              </p:grpSpPr>
              <p:sp>
                <p:nvSpPr>
                  <p:cNvPr id="12" name="圆角淘宝店chenying0907出品 98"/>
                  <p:cNvSpPr/>
                  <p:nvPr/>
                </p:nvSpPr>
                <p:spPr>
                  <a:xfrm>
                    <a:off x="3237545" y="4561747"/>
                    <a:ext cx="1146960" cy="1146960"/>
                  </a:xfrm>
                  <a:prstGeom prst="roundRect">
                    <a:avLst>
                      <a:gd name="adj" fmla="val 9039"/>
                    </a:avLst>
                  </a:prstGeom>
                  <a:solidFill>
                    <a:srgbClr val="7C7C7C"/>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sp>
                <p:nvSpPr>
                  <p:cNvPr id="13" name="圆角淘宝店chenying0907出品 99"/>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grpSp>
            <p:sp>
              <p:nvSpPr>
                <p:cNvPr id="14" name="Text Placeholder 3"/>
                <p:cNvSpPr txBox="1"/>
                <p:nvPr/>
              </p:nvSpPr>
              <p:spPr>
                <a:xfrm>
                  <a:off x="5460" y="5869"/>
                  <a:ext cx="2955" cy="644"/>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GB" sz="1600" b="1" dirty="0">
                      <a:solidFill>
                        <a:schemeClr val="tx1">
                          <a:lumMod val="85000"/>
                          <a:lumOff val="15000"/>
                        </a:schemeClr>
                      </a:solidFill>
                      <a:latin typeface="微软雅黑" panose="020B0503020204020204" charset="-122"/>
                      <a:ea typeface="微软雅黑" panose="020B0503020204020204" charset="-122"/>
                      <a:cs typeface="+mn-ea"/>
                      <a:sym typeface="+mn-lt"/>
                    </a:rPr>
                    <a:t>标题文字</a:t>
                  </a:r>
                  <a:endParaRPr lang="zh-CN" altLang="en-GB" sz="1600" b="1"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16" name="组合 15"/>
              <p:cNvGrpSpPr/>
              <p:nvPr/>
            </p:nvGrpSpPr>
            <p:grpSpPr>
              <a:xfrm>
                <a:off x="6312" y="8609"/>
                <a:ext cx="3030" cy="981"/>
                <a:chOff x="5385" y="5664"/>
                <a:chExt cx="3030" cy="981"/>
              </a:xfrm>
              <a:effectLst>
                <a:outerShdw blurRad="152400" dist="63500" sx="102000" sy="102000" algn="ctr" rotWithShape="0">
                  <a:prstClr val="black">
                    <a:alpha val="40000"/>
                  </a:prstClr>
                </a:outerShdw>
              </a:effectLst>
            </p:grpSpPr>
            <p:grpSp>
              <p:nvGrpSpPr>
                <p:cNvPr id="17" name="淘宝店chenying0907出品 97"/>
                <p:cNvGrpSpPr/>
                <p:nvPr/>
              </p:nvGrpSpPr>
              <p:grpSpPr>
                <a:xfrm rot="0">
                  <a:off x="5385" y="5664"/>
                  <a:ext cx="2913" cy="981"/>
                  <a:chOff x="3237545" y="4561747"/>
                  <a:chExt cx="1146960" cy="1146960"/>
                </a:xfrm>
              </p:grpSpPr>
              <p:sp>
                <p:nvSpPr>
                  <p:cNvPr id="18" name="圆角淘宝店chenying0907出品 98"/>
                  <p:cNvSpPr/>
                  <p:nvPr/>
                </p:nvSpPr>
                <p:spPr>
                  <a:xfrm>
                    <a:off x="3237545" y="4561747"/>
                    <a:ext cx="1146960" cy="1146960"/>
                  </a:xfrm>
                  <a:prstGeom prst="roundRect">
                    <a:avLst>
                      <a:gd name="adj" fmla="val 9039"/>
                    </a:avLst>
                  </a:prstGeom>
                  <a:solidFill>
                    <a:srgbClr val="7C7C7C"/>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sp>
                <p:nvSpPr>
                  <p:cNvPr id="19" name="圆角淘宝店chenying0907出品 99"/>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grpSp>
            <p:sp>
              <p:nvSpPr>
                <p:cNvPr id="20" name="Text Placeholder 3"/>
                <p:cNvSpPr txBox="1"/>
                <p:nvPr/>
              </p:nvSpPr>
              <p:spPr>
                <a:xfrm>
                  <a:off x="5460" y="5869"/>
                  <a:ext cx="2955" cy="644"/>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GB" sz="1600" b="1" dirty="0">
                      <a:solidFill>
                        <a:schemeClr val="tx1">
                          <a:lumMod val="85000"/>
                          <a:lumOff val="15000"/>
                        </a:schemeClr>
                      </a:solidFill>
                      <a:latin typeface="微软雅黑" panose="020B0503020204020204" charset="-122"/>
                      <a:ea typeface="微软雅黑" panose="020B0503020204020204" charset="-122"/>
                      <a:cs typeface="+mn-ea"/>
                      <a:sym typeface="+mn-lt"/>
                    </a:rPr>
                    <a:t>标题文字</a:t>
                  </a:r>
                  <a:endParaRPr lang="zh-CN" altLang="en-GB" sz="1600" b="1"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21" name="组合 20"/>
              <p:cNvGrpSpPr/>
              <p:nvPr/>
            </p:nvGrpSpPr>
            <p:grpSpPr>
              <a:xfrm>
                <a:off x="10137" y="8609"/>
                <a:ext cx="3030" cy="981"/>
                <a:chOff x="5385" y="5664"/>
                <a:chExt cx="3030" cy="981"/>
              </a:xfrm>
              <a:effectLst>
                <a:outerShdw blurRad="152400" dist="63500" sx="102000" sy="102000" algn="ctr" rotWithShape="0">
                  <a:prstClr val="black">
                    <a:alpha val="40000"/>
                  </a:prstClr>
                </a:outerShdw>
              </a:effectLst>
            </p:grpSpPr>
            <p:grpSp>
              <p:nvGrpSpPr>
                <p:cNvPr id="22" name="淘宝店chenying0907出品 97"/>
                <p:cNvGrpSpPr/>
                <p:nvPr/>
              </p:nvGrpSpPr>
              <p:grpSpPr>
                <a:xfrm rot="0">
                  <a:off x="5385" y="5664"/>
                  <a:ext cx="2913" cy="981"/>
                  <a:chOff x="3237545" y="4561747"/>
                  <a:chExt cx="1146960" cy="1146960"/>
                </a:xfrm>
              </p:grpSpPr>
              <p:sp>
                <p:nvSpPr>
                  <p:cNvPr id="23" name="圆角淘宝店chenying0907出品 98"/>
                  <p:cNvSpPr/>
                  <p:nvPr/>
                </p:nvSpPr>
                <p:spPr>
                  <a:xfrm>
                    <a:off x="3237545" y="4561747"/>
                    <a:ext cx="1146960" cy="1146960"/>
                  </a:xfrm>
                  <a:prstGeom prst="roundRect">
                    <a:avLst>
                      <a:gd name="adj" fmla="val 9039"/>
                    </a:avLst>
                  </a:prstGeom>
                  <a:solidFill>
                    <a:srgbClr val="7C7C7C"/>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sp>
                <p:nvSpPr>
                  <p:cNvPr id="24" name="圆角淘宝店chenying0907出品 99"/>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grpSp>
            <p:sp>
              <p:nvSpPr>
                <p:cNvPr id="25" name="Text Placeholder 3"/>
                <p:cNvSpPr txBox="1"/>
                <p:nvPr/>
              </p:nvSpPr>
              <p:spPr>
                <a:xfrm>
                  <a:off x="5460" y="5869"/>
                  <a:ext cx="2955" cy="644"/>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GB" sz="1600" b="1" dirty="0">
                      <a:solidFill>
                        <a:schemeClr val="tx1">
                          <a:lumMod val="85000"/>
                          <a:lumOff val="15000"/>
                        </a:schemeClr>
                      </a:solidFill>
                      <a:latin typeface="微软雅黑" panose="020B0503020204020204" charset="-122"/>
                      <a:ea typeface="微软雅黑" panose="020B0503020204020204" charset="-122"/>
                      <a:cs typeface="+mn-ea"/>
                      <a:sym typeface="+mn-lt"/>
                    </a:rPr>
                    <a:t>标题文字</a:t>
                  </a:r>
                  <a:endParaRPr lang="zh-CN" altLang="en-GB" sz="1600" b="1"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26" name="组合 25"/>
              <p:cNvGrpSpPr/>
              <p:nvPr/>
            </p:nvGrpSpPr>
            <p:grpSpPr>
              <a:xfrm>
                <a:off x="13632" y="8609"/>
                <a:ext cx="3030" cy="981"/>
                <a:chOff x="5385" y="5664"/>
                <a:chExt cx="3030" cy="981"/>
              </a:xfrm>
              <a:effectLst>
                <a:outerShdw blurRad="152400" dist="63500" sx="102000" sy="102000" algn="ctr" rotWithShape="0">
                  <a:prstClr val="black">
                    <a:alpha val="40000"/>
                  </a:prstClr>
                </a:outerShdw>
              </a:effectLst>
            </p:grpSpPr>
            <p:grpSp>
              <p:nvGrpSpPr>
                <p:cNvPr id="27" name="淘宝店chenying0907出品 97"/>
                <p:cNvGrpSpPr/>
                <p:nvPr/>
              </p:nvGrpSpPr>
              <p:grpSpPr>
                <a:xfrm rot="0">
                  <a:off x="5385" y="5664"/>
                  <a:ext cx="2913" cy="981"/>
                  <a:chOff x="3237545" y="4561747"/>
                  <a:chExt cx="1146960" cy="1146960"/>
                </a:xfrm>
              </p:grpSpPr>
              <p:sp>
                <p:nvSpPr>
                  <p:cNvPr id="28" name="圆角淘宝店chenying0907出品 98"/>
                  <p:cNvSpPr/>
                  <p:nvPr/>
                </p:nvSpPr>
                <p:spPr>
                  <a:xfrm>
                    <a:off x="3237545" y="4561747"/>
                    <a:ext cx="1146960" cy="1146960"/>
                  </a:xfrm>
                  <a:prstGeom prst="roundRect">
                    <a:avLst>
                      <a:gd name="adj" fmla="val 9039"/>
                    </a:avLst>
                  </a:prstGeom>
                  <a:solidFill>
                    <a:srgbClr val="7C7C7C"/>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sp>
                <p:nvSpPr>
                  <p:cNvPr id="29" name="圆角淘宝店chenying0907出品 99"/>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grpSp>
            <p:sp>
              <p:nvSpPr>
                <p:cNvPr id="30" name="Text Placeholder 3"/>
                <p:cNvSpPr txBox="1"/>
                <p:nvPr/>
              </p:nvSpPr>
              <p:spPr>
                <a:xfrm>
                  <a:off x="5460" y="5869"/>
                  <a:ext cx="2955" cy="644"/>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GB" sz="1600" b="1" dirty="0">
                      <a:solidFill>
                        <a:schemeClr val="tx1">
                          <a:lumMod val="85000"/>
                          <a:lumOff val="15000"/>
                        </a:schemeClr>
                      </a:solidFill>
                      <a:latin typeface="微软雅黑" panose="020B0503020204020204" charset="-122"/>
                      <a:ea typeface="微软雅黑" panose="020B0503020204020204" charset="-122"/>
                      <a:cs typeface="+mn-ea"/>
                      <a:sym typeface="+mn-lt"/>
                    </a:rPr>
                    <a:t>标题文字</a:t>
                  </a:r>
                  <a:endParaRPr lang="zh-CN" altLang="en-GB" sz="1600" b="1"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cxnSp>
          <p:nvCxnSpPr>
            <p:cNvPr id="33" name="直接箭头连接符 32"/>
            <p:cNvCxnSpPr/>
            <p:nvPr/>
          </p:nvCxnSpPr>
          <p:spPr>
            <a:xfrm flipH="1">
              <a:off x="6661" y="4480"/>
              <a:ext cx="1620" cy="1280"/>
            </a:xfrm>
            <a:prstGeom prst="straightConnector1">
              <a:avLst/>
            </a:prstGeom>
            <a:noFill/>
            <a:ln w="25400" cap="flat">
              <a:solidFill>
                <a:srgbClr val="7C7C7C"/>
              </a:solidFill>
              <a:prstDash val="dash"/>
              <a:round/>
              <a:tailEnd type="arrow"/>
            </a:ln>
          </p:spPr>
          <p:style>
            <a:lnRef idx="0">
              <a:srgbClr val="FFFFFF"/>
            </a:lnRef>
            <a:fillRef idx="0">
              <a:srgbClr val="FFFFFF"/>
            </a:fillRef>
            <a:effectRef idx="0">
              <a:srgbClr val="FFFFFF"/>
            </a:effectRef>
            <a:fontRef idx="none"/>
          </p:style>
        </p:cxnSp>
        <p:cxnSp>
          <p:nvCxnSpPr>
            <p:cNvPr id="34" name="直接箭头连接符 33"/>
            <p:cNvCxnSpPr/>
            <p:nvPr/>
          </p:nvCxnSpPr>
          <p:spPr>
            <a:xfrm>
              <a:off x="10781" y="4400"/>
              <a:ext cx="1600" cy="1360"/>
            </a:xfrm>
            <a:prstGeom prst="straightConnector1">
              <a:avLst/>
            </a:prstGeom>
            <a:noFill/>
            <a:ln w="25400" cap="flat">
              <a:solidFill>
                <a:srgbClr val="7C7C7C"/>
              </a:solidFill>
              <a:prstDash val="dash"/>
              <a:round/>
              <a:tailEnd type="arrow"/>
            </a:ln>
          </p:spPr>
          <p:style>
            <a:lnRef idx="0">
              <a:srgbClr val="FFFFFF"/>
            </a:lnRef>
            <a:fillRef idx="0">
              <a:srgbClr val="FFFFFF"/>
            </a:fillRef>
            <a:effectRef idx="0">
              <a:srgbClr val="FFFFFF"/>
            </a:effectRef>
            <a:fontRef idx="none"/>
          </p:style>
        </p:cxnSp>
        <p:grpSp>
          <p:nvGrpSpPr>
            <p:cNvPr id="10" name="组合 9"/>
            <p:cNvGrpSpPr/>
            <p:nvPr/>
          </p:nvGrpSpPr>
          <p:grpSpPr>
            <a:xfrm>
              <a:off x="8177" y="2422"/>
              <a:ext cx="2844" cy="2844"/>
              <a:chOff x="6406" y="823"/>
              <a:chExt cx="1717" cy="1717"/>
            </a:xfrm>
            <a:effectLst>
              <a:outerShdw blurRad="152400" sx="109000" sy="109000" algn="ctr" rotWithShape="0">
                <a:prstClr val="black">
                  <a:alpha val="40000"/>
                </a:prstClr>
              </a:outerShdw>
            </a:effectLst>
          </p:grpSpPr>
          <p:grpSp>
            <p:nvGrpSpPr>
              <p:cNvPr id="88" name="淘宝店chenying0907出品 87"/>
              <p:cNvGrpSpPr/>
              <p:nvPr/>
            </p:nvGrpSpPr>
            <p:grpSpPr>
              <a:xfrm>
                <a:off x="6406" y="823"/>
                <a:ext cx="1717" cy="1717"/>
                <a:chOff x="2193191" y="1899415"/>
                <a:chExt cx="2421376" cy="2421376"/>
              </a:xfrm>
              <a:effectLst/>
            </p:grpSpPr>
            <p:sp>
              <p:nvSpPr>
                <p:cNvPr id="89" name="淘宝店chenying0907出品 88"/>
                <p:cNvSpPr/>
                <p:nvPr/>
              </p:nvSpPr>
              <p:spPr>
                <a:xfrm>
                  <a:off x="2193191" y="1899415"/>
                  <a:ext cx="2421376" cy="2421376"/>
                </a:xfrm>
                <a:prstGeom prst="ellipse">
                  <a:avLst/>
                </a:prstGeom>
                <a:solidFill>
                  <a:srgbClr val="8A0000"/>
                </a:solidFill>
                <a:ln w="57150">
                  <a:solidFill>
                    <a:schemeClr val="bg1"/>
                  </a:soli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5">
                    <a:solidFill>
                      <a:schemeClr val="bg2"/>
                    </a:solidFill>
                    <a:cs typeface="+mn-ea"/>
                    <a:sym typeface="+mn-lt"/>
                  </a:endParaRPr>
                </a:p>
              </p:txBody>
            </p:sp>
            <p:sp>
              <p:nvSpPr>
                <p:cNvPr id="90" name="淘宝店chenying0907出品 89"/>
                <p:cNvSpPr/>
                <p:nvPr/>
              </p:nvSpPr>
              <p:spPr>
                <a:xfrm>
                  <a:off x="2447034" y="2152200"/>
                  <a:ext cx="1914396" cy="1914396"/>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465">
                    <a:solidFill>
                      <a:schemeClr val="bg2"/>
                    </a:solidFill>
                    <a:cs typeface="+mn-ea"/>
                    <a:sym typeface="+mn-lt"/>
                  </a:endParaRPr>
                </a:p>
              </p:txBody>
            </p:sp>
          </p:grpSp>
          <p:sp>
            <p:nvSpPr>
              <p:cNvPr id="91" name="TextBox 8"/>
              <p:cNvSpPr txBox="1"/>
              <p:nvPr/>
            </p:nvSpPr>
            <p:spPr>
              <a:xfrm>
                <a:off x="6656" y="1157"/>
                <a:ext cx="1215" cy="1019"/>
              </a:xfrm>
              <a:prstGeom prst="rect">
                <a:avLst/>
              </a:prstGeom>
              <a:noFill/>
            </p:spPr>
            <p:txBody>
              <a:bodyPr wrap="square" lIns="149699" tIns="74848" rIns="149699" bIns="74848" rtlCol="0">
                <a:spAutoFit/>
              </a:bodyPr>
              <a:lstStyle/>
              <a:p>
                <a:pPr algn="ctr"/>
                <a:r>
                  <a:rPr lang="zh-CN" altLang="en-US" sz="3000" b="1" dirty="0">
                    <a:solidFill>
                      <a:schemeClr val="tx1">
                        <a:lumMod val="85000"/>
                        <a:lumOff val="15000"/>
                      </a:schemeClr>
                    </a:solidFill>
                    <a:latin typeface="微软雅黑" panose="020B0503020204020204" charset="-122"/>
                    <a:ea typeface="微软雅黑" panose="020B0503020204020204" charset="-122"/>
                    <a:cs typeface="+mn-ea"/>
                    <a:sym typeface="+mn-lt"/>
                  </a:rPr>
                  <a:t>标题文字</a:t>
                </a:r>
                <a:endParaRPr lang="zh-CN" altLang="en-US" sz="3000" b="1"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cxnSp>
          <p:nvCxnSpPr>
            <p:cNvPr id="35" name="直接箭头连接符 34"/>
            <p:cNvCxnSpPr/>
            <p:nvPr/>
          </p:nvCxnSpPr>
          <p:spPr>
            <a:xfrm flipH="1">
              <a:off x="4361" y="6980"/>
              <a:ext cx="1560" cy="1440"/>
            </a:xfrm>
            <a:prstGeom prst="straightConnector1">
              <a:avLst/>
            </a:prstGeom>
            <a:noFill/>
            <a:ln w="25400" cap="flat">
              <a:solidFill>
                <a:srgbClr val="7C7C7C"/>
              </a:solidFill>
              <a:prstDash val="dash"/>
              <a:round/>
              <a:tailEnd type="arrow"/>
            </a:ln>
          </p:spPr>
          <p:style>
            <a:lnRef idx="0">
              <a:srgbClr val="FFFFFF"/>
            </a:lnRef>
            <a:fillRef idx="0">
              <a:srgbClr val="FFFFFF"/>
            </a:fillRef>
            <a:effectRef idx="0">
              <a:srgbClr val="FFFFFF"/>
            </a:effectRef>
            <a:fontRef idx="none"/>
          </p:style>
        </p:cxnSp>
        <p:grpSp>
          <p:nvGrpSpPr>
            <p:cNvPr id="32" name="组合 31"/>
            <p:cNvGrpSpPr/>
            <p:nvPr/>
          </p:nvGrpSpPr>
          <p:grpSpPr>
            <a:xfrm>
              <a:off x="4932" y="5858"/>
              <a:ext cx="9334" cy="980"/>
              <a:chOff x="5385" y="5664"/>
              <a:chExt cx="9334" cy="980"/>
            </a:xfrm>
          </p:grpSpPr>
          <p:grpSp>
            <p:nvGrpSpPr>
              <p:cNvPr id="4" name="组合 3"/>
              <p:cNvGrpSpPr/>
              <p:nvPr/>
            </p:nvGrpSpPr>
            <p:grpSpPr>
              <a:xfrm>
                <a:off x="5385" y="5664"/>
                <a:ext cx="3030" cy="981"/>
                <a:chOff x="5385" y="5664"/>
                <a:chExt cx="3030" cy="981"/>
              </a:xfrm>
              <a:effectLst>
                <a:outerShdw blurRad="127000" sx="105000" sy="105000" algn="ctr" rotWithShape="0">
                  <a:prstClr val="black">
                    <a:alpha val="40000"/>
                  </a:prstClr>
                </a:outerShdw>
              </a:effectLst>
            </p:grpSpPr>
            <p:grpSp>
              <p:nvGrpSpPr>
                <p:cNvPr id="98" name="淘宝店chenying0907出品 97"/>
                <p:cNvGrpSpPr/>
                <p:nvPr/>
              </p:nvGrpSpPr>
              <p:grpSpPr>
                <a:xfrm rot="0">
                  <a:off x="5385" y="5664"/>
                  <a:ext cx="2913" cy="981"/>
                  <a:chOff x="3237545" y="4561747"/>
                  <a:chExt cx="1146960" cy="1146960"/>
                </a:xfrm>
              </p:grpSpPr>
              <p:sp>
                <p:nvSpPr>
                  <p:cNvPr id="99" name="圆角淘宝店chenying0907出品 98"/>
                  <p:cNvSpPr/>
                  <p:nvPr/>
                </p:nvSpPr>
                <p:spPr>
                  <a:xfrm>
                    <a:off x="3237545" y="4561747"/>
                    <a:ext cx="1146960" cy="1146960"/>
                  </a:xfrm>
                  <a:prstGeom prst="roundRect">
                    <a:avLst>
                      <a:gd name="adj" fmla="val 9039"/>
                    </a:avLst>
                  </a:prstGeom>
                  <a:solidFill>
                    <a:srgbClr val="8A000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sp>
                <p:nvSpPr>
                  <p:cNvPr id="100" name="圆角淘宝店chenying0907出品 99"/>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grpSp>
            <p:sp>
              <p:nvSpPr>
                <p:cNvPr id="111" name="Text Placeholder 3"/>
                <p:cNvSpPr txBox="1"/>
                <p:nvPr/>
              </p:nvSpPr>
              <p:spPr>
                <a:xfrm>
                  <a:off x="5460" y="5860"/>
                  <a:ext cx="2955" cy="644"/>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GB" sz="2000" b="1" dirty="0">
                      <a:solidFill>
                        <a:schemeClr val="tx1">
                          <a:lumMod val="85000"/>
                          <a:lumOff val="15000"/>
                        </a:schemeClr>
                      </a:solidFill>
                      <a:latin typeface="微软雅黑" panose="020B0503020204020204" charset="-122"/>
                      <a:ea typeface="微软雅黑" panose="020B0503020204020204" charset="-122"/>
                      <a:cs typeface="+mn-ea"/>
                      <a:sym typeface="+mn-lt"/>
                    </a:rPr>
                    <a:t>标题文字</a:t>
                  </a:r>
                  <a:endParaRPr lang="zh-CN" altLang="en-GB" sz="2000" b="1"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15" name="组合 14"/>
              <p:cNvGrpSpPr/>
              <p:nvPr/>
            </p:nvGrpSpPr>
            <p:grpSpPr>
              <a:xfrm>
                <a:off x="11765" y="5664"/>
                <a:ext cx="2955" cy="981"/>
                <a:chOff x="11765" y="5664"/>
                <a:chExt cx="2955" cy="981"/>
              </a:xfrm>
              <a:effectLst>
                <a:outerShdw blurRad="127000" sx="106000" sy="106000" algn="ctr" rotWithShape="0">
                  <a:prstClr val="black">
                    <a:alpha val="40000"/>
                  </a:prstClr>
                </a:outerShdw>
              </a:effectLst>
            </p:grpSpPr>
            <p:grpSp>
              <p:nvGrpSpPr>
                <p:cNvPr id="104" name="淘宝店chenying0907出品 103"/>
                <p:cNvGrpSpPr/>
                <p:nvPr/>
              </p:nvGrpSpPr>
              <p:grpSpPr>
                <a:xfrm rot="0">
                  <a:off x="11779" y="5664"/>
                  <a:ext cx="2913" cy="981"/>
                  <a:chOff x="3237545" y="4561747"/>
                  <a:chExt cx="1146960" cy="1146960"/>
                </a:xfrm>
              </p:grpSpPr>
              <p:sp>
                <p:nvSpPr>
                  <p:cNvPr id="105" name="圆角淘宝店chenying0907出品 104"/>
                  <p:cNvSpPr/>
                  <p:nvPr/>
                </p:nvSpPr>
                <p:spPr>
                  <a:xfrm>
                    <a:off x="3237545" y="4561747"/>
                    <a:ext cx="1146960" cy="1146960"/>
                  </a:xfrm>
                  <a:prstGeom prst="roundRect">
                    <a:avLst>
                      <a:gd name="adj" fmla="val 9039"/>
                    </a:avLst>
                  </a:prstGeom>
                  <a:solidFill>
                    <a:srgbClr val="8A000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sp>
                <p:nvSpPr>
                  <p:cNvPr id="106" name="圆角淘宝店chenying0907出品 105"/>
                  <p:cNvSpPr/>
                  <p:nvPr/>
                </p:nvSpPr>
                <p:spPr>
                  <a:xfrm>
                    <a:off x="3294838" y="4757465"/>
                    <a:ext cx="1032367" cy="773634"/>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2"/>
                      </a:solidFill>
                      <a:cs typeface="+mn-ea"/>
                      <a:sym typeface="+mn-lt"/>
                    </a:endParaRPr>
                  </a:p>
                </p:txBody>
              </p:sp>
            </p:grpSp>
            <p:sp>
              <p:nvSpPr>
                <p:cNvPr id="113" name="Text Placeholder 3"/>
                <p:cNvSpPr txBox="1"/>
                <p:nvPr/>
              </p:nvSpPr>
              <p:spPr>
                <a:xfrm>
                  <a:off x="11765" y="5890"/>
                  <a:ext cx="2955" cy="644"/>
                </a:xfrm>
                <a:prstGeom prst="rect">
                  <a:avLst/>
                </a:prstGeom>
                <a:effectLst>
                  <a:outerShdw blurRad="63500" sx="102000" sy="102000" algn="ctr" rotWithShape="0">
                    <a:prstClr val="black">
                      <a:alpha val="40000"/>
                    </a:prstClr>
                  </a:outerShdw>
                </a:effectLst>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GB" sz="2000" b="1" dirty="0">
                      <a:latin typeface="微软雅黑" panose="020B0503020204020204" charset="-122"/>
                      <a:ea typeface="微软雅黑" panose="020B0503020204020204" charset="-122"/>
                      <a:cs typeface="+mn-ea"/>
                      <a:sym typeface="+mn-lt"/>
                    </a:rPr>
                    <a:t>标题文字</a:t>
                  </a:r>
                  <a:endParaRPr lang="zh-CN" altLang="en-GB" sz="2000" b="1" dirty="0">
                    <a:latin typeface="微软雅黑" panose="020B0503020204020204" charset="-122"/>
                    <a:ea typeface="微软雅黑" panose="020B0503020204020204" charset="-122"/>
                    <a:cs typeface="+mn-ea"/>
                    <a:sym typeface="+mn-lt"/>
                  </a:endParaRPr>
                </a:p>
              </p:txBody>
            </p:sp>
          </p:grpSp>
        </p:grpSp>
        <p:cxnSp>
          <p:nvCxnSpPr>
            <p:cNvPr id="36" name="直接箭头连接符 35"/>
            <p:cNvCxnSpPr/>
            <p:nvPr/>
          </p:nvCxnSpPr>
          <p:spPr>
            <a:xfrm>
              <a:off x="13222" y="6980"/>
              <a:ext cx="1739" cy="1480"/>
            </a:xfrm>
            <a:prstGeom prst="straightConnector1">
              <a:avLst/>
            </a:prstGeom>
            <a:noFill/>
            <a:ln w="25400" cap="flat">
              <a:solidFill>
                <a:srgbClr val="7C7C7C"/>
              </a:solidFill>
              <a:prstDash val="dash"/>
              <a:round/>
              <a:tailEnd type="arrow"/>
            </a:ln>
          </p:spPr>
          <p:style>
            <a:lnRef idx="0">
              <a:srgbClr val="FFFFFF"/>
            </a:lnRef>
            <a:fillRef idx="0">
              <a:srgbClr val="FFFFFF"/>
            </a:fillRef>
            <a:effectRef idx="0">
              <a:srgbClr val="FFFFFF"/>
            </a:effectRef>
            <a:fontRef idx="none"/>
          </p:style>
        </p:cxnSp>
        <p:cxnSp>
          <p:nvCxnSpPr>
            <p:cNvPr id="37" name="直接箭头连接符 36"/>
            <p:cNvCxnSpPr/>
            <p:nvPr/>
          </p:nvCxnSpPr>
          <p:spPr>
            <a:xfrm>
              <a:off x="6881" y="7020"/>
              <a:ext cx="680" cy="1340"/>
            </a:xfrm>
            <a:prstGeom prst="straightConnector1">
              <a:avLst/>
            </a:prstGeom>
            <a:noFill/>
            <a:ln w="25400" cap="flat">
              <a:solidFill>
                <a:srgbClr val="7C7C7C"/>
              </a:solidFill>
              <a:prstDash val="dash"/>
              <a:round/>
              <a:tailEnd type="arrow"/>
            </a:ln>
          </p:spPr>
          <p:style>
            <a:lnRef idx="0">
              <a:srgbClr val="FFFFFF"/>
            </a:lnRef>
            <a:fillRef idx="0">
              <a:srgbClr val="FFFFFF"/>
            </a:fillRef>
            <a:effectRef idx="0">
              <a:srgbClr val="FFFFFF"/>
            </a:effectRef>
            <a:fontRef idx="none"/>
          </p:style>
        </p:cxnSp>
        <p:cxnSp>
          <p:nvCxnSpPr>
            <p:cNvPr id="38" name="直接箭头连接符 37"/>
            <p:cNvCxnSpPr/>
            <p:nvPr/>
          </p:nvCxnSpPr>
          <p:spPr>
            <a:xfrm flipH="1">
              <a:off x="11721" y="6980"/>
              <a:ext cx="779" cy="1440"/>
            </a:xfrm>
            <a:prstGeom prst="straightConnector1">
              <a:avLst/>
            </a:prstGeom>
            <a:noFill/>
            <a:ln w="25400" cap="flat">
              <a:solidFill>
                <a:srgbClr val="7C7C7C"/>
              </a:solidFill>
              <a:prstDash val="dash"/>
              <a:round/>
              <a:tailEnd type="arrow"/>
            </a:ln>
          </p:spPr>
          <p:style>
            <a:lnRef idx="0">
              <a:srgbClr val="FFFFFF"/>
            </a:lnRef>
            <a:fillRef idx="0">
              <a:srgbClr val="FFFFFF"/>
            </a:fillRef>
            <a:effectRef idx="0">
              <a:srgbClr val="FFFFFF"/>
            </a:effectRef>
            <a:fontRef idx="none"/>
          </p:style>
        </p:cxnSp>
      </p:grpSp>
      <p:grpSp>
        <p:nvGrpSpPr>
          <p:cNvPr id="76" name="组合 75"/>
          <p:cNvGrpSpPr/>
          <p:nvPr/>
        </p:nvGrpSpPr>
        <p:grpSpPr>
          <a:xfrm>
            <a:off x="0" y="340995"/>
            <a:ext cx="4486275" cy="474980"/>
            <a:chOff x="0" y="493"/>
            <a:chExt cx="7065" cy="748"/>
          </a:xfrm>
        </p:grpSpPr>
        <p:sp>
          <p:nvSpPr>
            <p:cNvPr id="44"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45"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46" name="组合 45"/>
            <p:cNvGrpSpPr/>
            <p:nvPr/>
          </p:nvGrpSpPr>
          <p:grpSpPr>
            <a:xfrm rot="0">
              <a:off x="0" y="611"/>
              <a:ext cx="669" cy="560"/>
              <a:chOff x="469900" y="728859"/>
              <a:chExt cx="424561" cy="355906"/>
            </a:xfrm>
          </p:grpSpPr>
          <p:sp>
            <p:nvSpPr>
              <p:cNvPr id="47" name="椭圆 46"/>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48" name="椭圆 47"/>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49" name="椭圆 48"/>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50" name="椭圆 49"/>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51"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52"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53"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sp>
            <p:nvSpPr>
              <p:cNvPr id="54"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endParaRPr>
              </a:p>
            </p:txBody>
          </p:sp>
        </p:grpSp>
        <p:sp>
          <p:nvSpPr>
            <p:cNvPr id="55" name="文本框 54"/>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05</a:t>
              </a:r>
              <a:endParaRPr kumimoji="0" lang="zh-CN" altLang="en-US"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56" name="图片 55" descr="图片1"/>
          <p:cNvPicPr>
            <a:picLocks noChangeAspect="1"/>
          </p:cNvPicPr>
          <p:nvPr/>
        </p:nvPicPr>
        <p:blipFill>
          <a:blip r:embed="rId1"/>
          <a:stretch>
            <a:fillRect/>
          </a:stretch>
        </p:blipFill>
        <p:spPr>
          <a:xfrm>
            <a:off x="10111105" y="240665"/>
            <a:ext cx="1761490" cy="554990"/>
          </a:xfrm>
          <a:prstGeom prst="rect">
            <a:avLst/>
          </a:prstGeom>
        </p:spPr>
      </p:pic>
    </p:spTree>
    <p:custDataLst>
      <p:tags r:id="rId2"/>
    </p:custDataLst>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up)">
                                      <p:cBhvr>
                                        <p:cTn id="1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1"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p:cNvSpPr/>
          <p:nvPr/>
        </p:nvSpPr>
        <p:spPr bwMode="auto">
          <a:xfrm>
            <a:off x="1076752" y="1864026"/>
            <a:ext cx="3935886" cy="3949510"/>
          </a:xfrm>
          <a:custGeom>
            <a:avLst/>
            <a:gdLst>
              <a:gd name="T0" fmla="*/ 365 w 2340"/>
              <a:gd name="T1" fmla="*/ 542 h 2348"/>
              <a:gd name="T2" fmla="*/ 805 w 2340"/>
              <a:gd name="T3" fmla="*/ 220 h 2348"/>
              <a:gd name="T4" fmla="*/ 1001 w 2340"/>
              <a:gd name="T5" fmla="*/ 167 h 2348"/>
              <a:gd name="T6" fmla="*/ 1122 w 2340"/>
              <a:gd name="T7" fmla="*/ 155 h 2348"/>
              <a:gd name="T8" fmla="*/ 1230 w 2340"/>
              <a:gd name="T9" fmla="*/ 156 h 2348"/>
              <a:gd name="T10" fmla="*/ 1341 w 2340"/>
              <a:gd name="T11" fmla="*/ 169 h 2348"/>
              <a:gd name="T12" fmla="*/ 1513 w 2340"/>
              <a:gd name="T13" fmla="*/ 215 h 2348"/>
              <a:gd name="T14" fmla="*/ 1590 w 2340"/>
              <a:gd name="T15" fmla="*/ 246 h 2348"/>
              <a:gd name="T16" fmla="*/ 1708 w 2340"/>
              <a:gd name="T17" fmla="*/ 310 h 2348"/>
              <a:gd name="T18" fmla="*/ 1818 w 2340"/>
              <a:gd name="T19" fmla="*/ 389 h 2348"/>
              <a:gd name="T20" fmla="*/ 1940 w 2340"/>
              <a:gd name="T21" fmla="*/ 510 h 2348"/>
              <a:gd name="T22" fmla="*/ 2014 w 2340"/>
              <a:gd name="T23" fmla="*/ 608 h 2348"/>
              <a:gd name="T24" fmla="*/ 2076 w 2340"/>
              <a:gd name="T25" fmla="*/ 714 h 2348"/>
              <a:gd name="T26" fmla="*/ 2137 w 2340"/>
              <a:gd name="T27" fmla="*/ 860 h 2348"/>
              <a:gd name="T28" fmla="*/ 2174 w 2340"/>
              <a:gd name="T29" fmla="*/ 1015 h 2348"/>
              <a:gd name="T30" fmla="*/ 2186 w 2340"/>
              <a:gd name="T31" fmla="*/ 1192 h 2348"/>
              <a:gd name="T32" fmla="*/ 2174 w 2340"/>
              <a:gd name="T33" fmla="*/ 1333 h 2348"/>
              <a:gd name="T34" fmla="*/ 2131 w 2340"/>
              <a:gd name="T35" fmla="*/ 1505 h 2348"/>
              <a:gd name="T36" fmla="*/ 2077 w 2340"/>
              <a:gd name="T37" fmla="*/ 1634 h 2348"/>
              <a:gd name="T38" fmla="*/ 1985 w 2340"/>
              <a:gd name="T39" fmla="*/ 1782 h 2348"/>
              <a:gd name="T40" fmla="*/ 1859 w 2340"/>
              <a:gd name="T41" fmla="*/ 1922 h 2348"/>
              <a:gd name="T42" fmla="*/ 1740 w 2340"/>
              <a:gd name="T43" fmla="*/ 2017 h 2348"/>
              <a:gd name="T44" fmla="*/ 1611 w 2340"/>
              <a:gd name="T45" fmla="*/ 2092 h 2348"/>
              <a:gd name="T46" fmla="*/ 1382 w 2340"/>
              <a:gd name="T47" fmla="*/ 2171 h 2348"/>
              <a:gd name="T48" fmla="*/ 1167 w 2340"/>
              <a:gd name="T49" fmla="*/ 2194 h 2348"/>
              <a:gd name="T50" fmla="*/ 1018 w 2340"/>
              <a:gd name="T51" fmla="*/ 2183 h 2348"/>
              <a:gd name="T52" fmla="*/ 906 w 2340"/>
              <a:gd name="T53" fmla="*/ 2161 h 2348"/>
              <a:gd name="T54" fmla="*/ 775 w 2340"/>
              <a:gd name="T55" fmla="*/ 2117 h 2348"/>
              <a:gd name="T56" fmla="*/ 669 w 2340"/>
              <a:gd name="T57" fmla="*/ 2065 h 2348"/>
              <a:gd name="T58" fmla="*/ 435 w 2340"/>
              <a:gd name="T59" fmla="*/ 1886 h 2348"/>
              <a:gd name="T60" fmla="*/ 486 w 2340"/>
              <a:gd name="T61" fmla="*/ 1739 h 2348"/>
              <a:gd name="T62" fmla="*/ 283 w 2340"/>
              <a:gd name="T63" fmla="*/ 1948 h 2348"/>
              <a:gd name="T64" fmla="*/ 532 w 2340"/>
              <a:gd name="T65" fmla="*/ 2162 h 2348"/>
              <a:gd name="T66" fmla="*/ 660 w 2340"/>
              <a:gd name="T67" fmla="*/ 2234 h 2348"/>
              <a:gd name="T68" fmla="*/ 836 w 2340"/>
              <a:gd name="T69" fmla="*/ 2301 h 2348"/>
              <a:gd name="T70" fmla="*/ 963 w 2340"/>
              <a:gd name="T71" fmla="*/ 2331 h 2348"/>
              <a:gd name="T72" fmla="*/ 1098 w 2340"/>
              <a:gd name="T73" fmla="*/ 2346 h 2348"/>
              <a:gd name="T74" fmla="*/ 1343 w 2340"/>
              <a:gd name="T75" fmla="*/ 2335 h 2348"/>
              <a:gd name="T76" fmla="*/ 1626 w 2340"/>
              <a:gd name="T77" fmla="*/ 2254 h 2348"/>
              <a:gd name="T78" fmla="*/ 1795 w 2340"/>
              <a:gd name="T79" fmla="*/ 2166 h 2348"/>
              <a:gd name="T80" fmla="*/ 1949 w 2340"/>
              <a:gd name="T81" fmla="*/ 2049 h 2348"/>
              <a:gd name="T82" fmla="*/ 2072 w 2340"/>
              <a:gd name="T83" fmla="*/ 1921 h 2348"/>
              <a:gd name="T84" fmla="*/ 2195 w 2340"/>
              <a:gd name="T85" fmla="*/ 1739 h 2348"/>
              <a:gd name="T86" fmla="*/ 2267 w 2340"/>
              <a:gd name="T87" fmla="*/ 1583 h 2348"/>
              <a:gd name="T88" fmla="*/ 2306 w 2340"/>
              <a:gd name="T89" fmla="*/ 1457 h 2348"/>
              <a:gd name="T90" fmla="*/ 2336 w 2340"/>
              <a:gd name="T91" fmla="*/ 1276 h 2348"/>
              <a:gd name="T92" fmla="*/ 2334 w 2340"/>
              <a:gd name="T93" fmla="*/ 1052 h 2348"/>
              <a:gd name="T94" fmla="*/ 2301 w 2340"/>
              <a:gd name="T95" fmla="*/ 871 h 2348"/>
              <a:gd name="T96" fmla="*/ 2231 w 2340"/>
              <a:gd name="T97" fmla="*/ 680 h 2348"/>
              <a:gd name="T98" fmla="*/ 2164 w 2340"/>
              <a:gd name="T99" fmla="*/ 556 h 2348"/>
              <a:gd name="T100" fmla="*/ 2083 w 2340"/>
              <a:gd name="T101" fmla="*/ 441 h 2348"/>
              <a:gd name="T102" fmla="*/ 1990 w 2340"/>
              <a:gd name="T103" fmla="*/ 337 h 2348"/>
              <a:gd name="T104" fmla="*/ 1854 w 2340"/>
              <a:gd name="T105" fmla="*/ 223 h 2348"/>
              <a:gd name="T106" fmla="*/ 1680 w 2340"/>
              <a:gd name="T107" fmla="*/ 118 h 2348"/>
              <a:gd name="T108" fmla="*/ 1583 w 2340"/>
              <a:gd name="T109" fmla="*/ 76 h 2348"/>
              <a:gd name="T110" fmla="*/ 1439 w 2340"/>
              <a:gd name="T111" fmla="*/ 32 h 2348"/>
              <a:gd name="T112" fmla="*/ 1276 w 2340"/>
              <a:gd name="T113" fmla="*/ 5 h 2348"/>
              <a:gd name="T114" fmla="*/ 1168 w 2340"/>
              <a:gd name="T115" fmla="*/ 0 h 2348"/>
              <a:gd name="T116" fmla="*/ 1045 w 2340"/>
              <a:gd name="T117" fmla="*/ 6 h 2348"/>
              <a:gd name="T118" fmla="*/ 844 w 2340"/>
              <a:gd name="T119" fmla="*/ 45 h 2348"/>
              <a:gd name="T120" fmla="*/ 579 w 2340"/>
              <a:gd name="T121" fmla="*/ 157 h 2348"/>
              <a:gd name="T122" fmla="*/ 3 w 2340"/>
              <a:gd name="T123" fmla="*/ 1014 h 2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40" h="2348">
                <a:moveTo>
                  <a:pt x="153" y="1052"/>
                </a:moveTo>
                <a:cubicBezTo>
                  <a:pt x="153" y="1052"/>
                  <a:pt x="154" y="1046"/>
                  <a:pt x="155" y="1035"/>
                </a:cubicBezTo>
                <a:cubicBezTo>
                  <a:pt x="157" y="1024"/>
                  <a:pt x="159" y="1007"/>
                  <a:pt x="164" y="985"/>
                </a:cubicBezTo>
                <a:cubicBezTo>
                  <a:pt x="172" y="941"/>
                  <a:pt x="186" y="878"/>
                  <a:pt x="217" y="801"/>
                </a:cubicBezTo>
                <a:cubicBezTo>
                  <a:pt x="224" y="781"/>
                  <a:pt x="233" y="761"/>
                  <a:pt x="242" y="740"/>
                </a:cubicBezTo>
                <a:cubicBezTo>
                  <a:pt x="253" y="720"/>
                  <a:pt x="263" y="698"/>
                  <a:pt x="275" y="677"/>
                </a:cubicBezTo>
                <a:cubicBezTo>
                  <a:pt x="300" y="633"/>
                  <a:pt x="329" y="588"/>
                  <a:pt x="365" y="542"/>
                </a:cubicBezTo>
                <a:cubicBezTo>
                  <a:pt x="401" y="497"/>
                  <a:pt x="443" y="452"/>
                  <a:pt x="491" y="409"/>
                </a:cubicBezTo>
                <a:cubicBezTo>
                  <a:pt x="540" y="366"/>
                  <a:pt x="595" y="326"/>
                  <a:pt x="656" y="290"/>
                </a:cubicBezTo>
                <a:cubicBezTo>
                  <a:pt x="672" y="281"/>
                  <a:pt x="688" y="273"/>
                  <a:pt x="704" y="265"/>
                </a:cubicBezTo>
                <a:cubicBezTo>
                  <a:pt x="712" y="260"/>
                  <a:pt x="720" y="256"/>
                  <a:pt x="728" y="253"/>
                </a:cubicBezTo>
                <a:cubicBezTo>
                  <a:pt x="737" y="249"/>
                  <a:pt x="745" y="245"/>
                  <a:pt x="753" y="241"/>
                </a:cubicBezTo>
                <a:cubicBezTo>
                  <a:pt x="762" y="237"/>
                  <a:pt x="770" y="234"/>
                  <a:pt x="779" y="230"/>
                </a:cubicBezTo>
                <a:cubicBezTo>
                  <a:pt x="787" y="227"/>
                  <a:pt x="796" y="223"/>
                  <a:pt x="805" y="220"/>
                </a:cubicBezTo>
                <a:cubicBezTo>
                  <a:pt x="823" y="213"/>
                  <a:pt x="840" y="207"/>
                  <a:pt x="859" y="201"/>
                </a:cubicBezTo>
                <a:cubicBezTo>
                  <a:pt x="868" y="198"/>
                  <a:pt x="877" y="195"/>
                  <a:pt x="886" y="193"/>
                </a:cubicBezTo>
                <a:cubicBezTo>
                  <a:pt x="896" y="190"/>
                  <a:pt x="905" y="188"/>
                  <a:pt x="914" y="185"/>
                </a:cubicBezTo>
                <a:cubicBezTo>
                  <a:pt x="919" y="184"/>
                  <a:pt x="924" y="183"/>
                  <a:pt x="929" y="182"/>
                </a:cubicBezTo>
                <a:cubicBezTo>
                  <a:pt x="933" y="181"/>
                  <a:pt x="938" y="180"/>
                  <a:pt x="943" y="179"/>
                </a:cubicBezTo>
                <a:cubicBezTo>
                  <a:pt x="952" y="177"/>
                  <a:pt x="962" y="174"/>
                  <a:pt x="972" y="172"/>
                </a:cubicBezTo>
                <a:cubicBezTo>
                  <a:pt x="981" y="170"/>
                  <a:pt x="991" y="169"/>
                  <a:pt x="1001" y="167"/>
                </a:cubicBezTo>
                <a:cubicBezTo>
                  <a:pt x="1011" y="166"/>
                  <a:pt x="1021" y="164"/>
                  <a:pt x="1031" y="163"/>
                </a:cubicBezTo>
                <a:cubicBezTo>
                  <a:pt x="1041" y="162"/>
                  <a:pt x="1051" y="161"/>
                  <a:pt x="1061" y="159"/>
                </a:cubicBezTo>
                <a:cubicBezTo>
                  <a:pt x="1068" y="159"/>
                  <a:pt x="1068" y="159"/>
                  <a:pt x="1068" y="159"/>
                </a:cubicBezTo>
                <a:cubicBezTo>
                  <a:pt x="1071" y="158"/>
                  <a:pt x="1073" y="158"/>
                  <a:pt x="1076" y="158"/>
                </a:cubicBezTo>
                <a:cubicBezTo>
                  <a:pt x="1081" y="158"/>
                  <a:pt x="1086" y="157"/>
                  <a:pt x="1091" y="157"/>
                </a:cubicBezTo>
                <a:cubicBezTo>
                  <a:pt x="1096" y="157"/>
                  <a:pt x="1101" y="156"/>
                  <a:pt x="1106" y="156"/>
                </a:cubicBezTo>
                <a:cubicBezTo>
                  <a:pt x="1111" y="156"/>
                  <a:pt x="1116" y="155"/>
                  <a:pt x="1122" y="155"/>
                </a:cubicBezTo>
                <a:cubicBezTo>
                  <a:pt x="1132" y="155"/>
                  <a:pt x="1142" y="154"/>
                  <a:pt x="1152" y="154"/>
                </a:cubicBezTo>
                <a:cubicBezTo>
                  <a:pt x="1158" y="154"/>
                  <a:pt x="1163" y="154"/>
                  <a:pt x="1168" y="154"/>
                </a:cubicBezTo>
                <a:cubicBezTo>
                  <a:pt x="1173" y="154"/>
                  <a:pt x="1178" y="154"/>
                  <a:pt x="1183" y="154"/>
                </a:cubicBezTo>
                <a:cubicBezTo>
                  <a:pt x="1194" y="155"/>
                  <a:pt x="1204" y="155"/>
                  <a:pt x="1215" y="155"/>
                </a:cubicBezTo>
                <a:cubicBezTo>
                  <a:pt x="1219" y="155"/>
                  <a:pt x="1219" y="155"/>
                  <a:pt x="1219" y="155"/>
                </a:cubicBezTo>
                <a:cubicBezTo>
                  <a:pt x="1223" y="156"/>
                  <a:pt x="1223" y="156"/>
                  <a:pt x="1223" y="156"/>
                </a:cubicBezTo>
                <a:cubicBezTo>
                  <a:pt x="1230" y="156"/>
                  <a:pt x="1230" y="156"/>
                  <a:pt x="1230" y="156"/>
                </a:cubicBezTo>
                <a:cubicBezTo>
                  <a:pt x="1236" y="157"/>
                  <a:pt x="1241" y="157"/>
                  <a:pt x="1246" y="157"/>
                </a:cubicBezTo>
                <a:cubicBezTo>
                  <a:pt x="1251" y="158"/>
                  <a:pt x="1257" y="158"/>
                  <a:pt x="1262" y="159"/>
                </a:cubicBezTo>
                <a:cubicBezTo>
                  <a:pt x="1270" y="159"/>
                  <a:pt x="1270" y="159"/>
                  <a:pt x="1270" y="159"/>
                </a:cubicBezTo>
                <a:cubicBezTo>
                  <a:pt x="1272" y="159"/>
                  <a:pt x="1275" y="160"/>
                  <a:pt x="1278" y="160"/>
                </a:cubicBezTo>
                <a:cubicBezTo>
                  <a:pt x="1288" y="161"/>
                  <a:pt x="1299" y="163"/>
                  <a:pt x="1309" y="164"/>
                </a:cubicBezTo>
                <a:cubicBezTo>
                  <a:pt x="1314" y="165"/>
                  <a:pt x="1320" y="165"/>
                  <a:pt x="1325" y="166"/>
                </a:cubicBezTo>
                <a:cubicBezTo>
                  <a:pt x="1330" y="167"/>
                  <a:pt x="1335" y="168"/>
                  <a:pt x="1341" y="169"/>
                </a:cubicBezTo>
                <a:cubicBezTo>
                  <a:pt x="1351" y="171"/>
                  <a:pt x="1362" y="173"/>
                  <a:pt x="1372" y="175"/>
                </a:cubicBezTo>
                <a:cubicBezTo>
                  <a:pt x="1383" y="177"/>
                  <a:pt x="1393" y="180"/>
                  <a:pt x="1404" y="182"/>
                </a:cubicBezTo>
                <a:cubicBezTo>
                  <a:pt x="1409" y="183"/>
                  <a:pt x="1414" y="184"/>
                  <a:pt x="1419" y="186"/>
                </a:cubicBezTo>
                <a:cubicBezTo>
                  <a:pt x="1425" y="187"/>
                  <a:pt x="1430" y="189"/>
                  <a:pt x="1435" y="190"/>
                </a:cubicBezTo>
                <a:cubicBezTo>
                  <a:pt x="1446" y="193"/>
                  <a:pt x="1456" y="196"/>
                  <a:pt x="1466" y="199"/>
                </a:cubicBezTo>
                <a:cubicBezTo>
                  <a:pt x="1477" y="202"/>
                  <a:pt x="1487" y="206"/>
                  <a:pt x="1498" y="209"/>
                </a:cubicBezTo>
                <a:cubicBezTo>
                  <a:pt x="1503" y="211"/>
                  <a:pt x="1508" y="213"/>
                  <a:pt x="1513" y="215"/>
                </a:cubicBezTo>
                <a:cubicBezTo>
                  <a:pt x="1516" y="215"/>
                  <a:pt x="1518" y="216"/>
                  <a:pt x="1521" y="217"/>
                </a:cubicBezTo>
                <a:cubicBezTo>
                  <a:pt x="1528" y="220"/>
                  <a:pt x="1528" y="220"/>
                  <a:pt x="1528" y="220"/>
                </a:cubicBezTo>
                <a:cubicBezTo>
                  <a:pt x="1539" y="224"/>
                  <a:pt x="1549" y="228"/>
                  <a:pt x="1559" y="233"/>
                </a:cubicBezTo>
                <a:cubicBezTo>
                  <a:pt x="1563" y="234"/>
                  <a:pt x="1563" y="234"/>
                  <a:pt x="1563" y="234"/>
                </a:cubicBezTo>
                <a:cubicBezTo>
                  <a:pt x="1567" y="236"/>
                  <a:pt x="1567" y="236"/>
                  <a:pt x="1567" y="236"/>
                </a:cubicBezTo>
                <a:cubicBezTo>
                  <a:pt x="1574" y="239"/>
                  <a:pt x="1574" y="239"/>
                  <a:pt x="1574" y="239"/>
                </a:cubicBezTo>
                <a:cubicBezTo>
                  <a:pt x="1590" y="246"/>
                  <a:pt x="1590" y="246"/>
                  <a:pt x="1590" y="246"/>
                </a:cubicBezTo>
                <a:cubicBezTo>
                  <a:pt x="1605" y="253"/>
                  <a:pt x="1605" y="253"/>
                  <a:pt x="1605" y="253"/>
                </a:cubicBezTo>
                <a:cubicBezTo>
                  <a:pt x="1607" y="254"/>
                  <a:pt x="1610" y="255"/>
                  <a:pt x="1612" y="257"/>
                </a:cubicBezTo>
                <a:cubicBezTo>
                  <a:pt x="1620" y="260"/>
                  <a:pt x="1620" y="260"/>
                  <a:pt x="1620" y="260"/>
                </a:cubicBezTo>
                <a:cubicBezTo>
                  <a:pt x="1630" y="265"/>
                  <a:pt x="1640" y="270"/>
                  <a:pt x="1649" y="276"/>
                </a:cubicBezTo>
                <a:cubicBezTo>
                  <a:pt x="1659" y="281"/>
                  <a:pt x="1669" y="287"/>
                  <a:pt x="1679" y="292"/>
                </a:cubicBezTo>
                <a:cubicBezTo>
                  <a:pt x="1693" y="301"/>
                  <a:pt x="1693" y="301"/>
                  <a:pt x="1693" y="301"/>
                </a:cubicBezTo>
                <a:cubicBezTo>
                  <a:pt x="1698" y="303"/>
                  <a:pt x="1703" y="307"/>
                  <a:pt x="1708" y="310"/>
                </a:cubicBezTo>
                <a:cubicBezTo>
                  <a:pt x="1717" y="316"/>
                  <a:pt x="1727" y="322"/>
                  <a:pt x="1736" y="328"/>
                </a:cubicBezTo>
                <a:cubicBezTo>
                  <a:pt x="1745" y="334"/>
                  <a:pt x="1755" y="341"/>
                  <a:pt x="1764" y="348"/>
                </a:cubicBezTo>
                <a:cubicBezTo>
                  <a:pt x="1768" y="351"/>
                  <a:pt x="1773" y="354"/>
                  <a:pt x="1778" y="358"/>
                </a:cubicBezTo>
                <a:cubicBezTo>
                  <a:pt x="1791" y="368"/>
                  <a:pt x="1791" y="368"/>
                  <a:pt x="1791" y="368"/>
                </a:cubicBezTo>
                <a:cubicBezTo>
                  <a:pt x="1804" y="379"/>
                  <a:pt x="1804" y="379"/>
                  <a:pt x="1804" y="379"/>
                </a:cubicBezTo>
                <a:cubicBezTo>
                  <a:pt x="1811" y="384"/>
                  <a:pt x="1811" y="384"/>
                  <a:pt x="1811" y="384"/>
                </a:cubicBezTo>
                <a:cubicBezTo>
                  <a:pt x="1813" y="386"/>
                  <a:pt x="1816" y="387"/>
                  <a:pt x="1818" y="389"/>
                </a:cubicBezTo>
                <a:cubicBezTo>
                  <a:pt x="1835" y="404"/>
                  <a:pt x="1853" y="419"/>
                  <a:pt x="1869" y="435"/>
                </a:cubicBezTo>
                <a:cubicBezTo>
                  <a:pt x="1882" y="447"/>
                  <a:pt x="1882" y="447"/>
                  <a:pt x="1882" y="447"/>
                </a:cubicBezTo>
                <a:cubicBezTo>
                  <a:pt x="1888" y="453"/>
                  <a:pt x="1888" y="453"/>
                  <a:pt x="1888" y="453"/>
                </a:cubicBezTo>
                <a:cubicBezTo>
                  <a:pt x="1894" y="459"/>
                  <a:pt x="1894" y="459"/>
                  <a:pt x="1894" y="459"/>
                </a:cubicBezTo>
                <a:cubicBezTo>
                  <a:pt x="1902" y="468"/>
                  <a:pt x="1910" y="476"/>
                  <a:pt x="1918" y="484"/>
                </a:cubicBezTo>
                <a:cubicBezTo>
                  <a:pt x="1922" y="489"/>
                  <a:pt x="1925" y="493"/>
                  <a:pt x="1929" y="497"/>
                </a:cubicBezTo>
                <a:cubicBezTo>
                  <a:pt x="1940" y="510"/>
                  <a:pt x="1940" y="510"/>
                  <a:pt x="1940" y="510"/>
                </a:cubicBezTo>
                <a:cubicBezTo>
                  <a:pt x="1952" y="524"/>
                  <a:pt x="1952" y="524"/>
                  <a:pt x="1952" y="524"/>
                </a:cubicBezTo>
                <a:cubicBezTo>
                  <a:pt x="1956" y="528"/>
                  <a:pt x="1959" y="533"/>
                  <a:pt x="1963" y="537"/>
                </a:cubicBezTo>
                <a:cubicBezTo>
                  <a:pt x="1970" y="546"/>
                  <a:pt x="1977" y="556"/>
                  <a:pt x="1984" y="565"/>
                </a:cubicBezTo>
                <a:cubicBezTo>
                  <a:pt x="1991" y="574"/>
                  <a:pt x="1998" y="584"/>
                  <a:pt x="2004" y="593"/>
                </a:cubicBezTo>
                <a:cubicBezTo>
                  <a:pt x="2010" y="600"/>
                  <a:pt x="2010" y="600"/>
                  <a:pt x="2010" y="600"/>
                </a:cubicBezTo>
                <a:cubicBezTo>
                  <a:pt x="2012" y="604"/>
                  <a:pt x="2012" y="604"/>
                  <a:pt x="2012" y="604"/>
                </a:cubicBezTo>
                <a:cubicBezTo>
                  <a:pt x="2014" y="608"/>
                  <a:pt x="2014" y="608"/>
                  <a:pt x="2014" y="608"/>
                </a:cubicBezTo>
                <a:cubicBezTo>
                  <a:pt x="2024" y="622"/>
                  <a:pt x="2024" y="622"/>
                  <a:pt x="2024" y="622"/>
                </a:cubicBezTo>
                <a:cubicBezTo>
                  <a:pt x="2033" y="637"/>
                  <a:pt x="2033" y="637"/>
                  <a:pt x="2033" y="637"/>
                </a:cubicBezTo>
                <a:cubicBezTo>
                  <a:pt x="2038" y="644"/>
                  <a:pt x="2038" y="644"/>
                  <a:pt x="2038" y="644"/>
                </a:cubicBezTo>
                <a:cubicBezTo>
                  <a:pt x="2040" y="647"/>
                  <a:pt x="2041" y="649"/>
                  <a:pt x="2042" y="652"/>
                </a:cubicBezTo>
                <a:cubicBezTo>
                  <a:pt x="2048" y="662"/>
                  <a:pt x="2054" y="672"/>
                  <a:pt x="2060" y="682"/>
                </a:cubicBezTo>
                <a:cubicBezTo>
                  <a:pt x="2063" y="687"/>
                  <a:pt x="2066" y="693"/>
                  <a:pt x="2068" y="698"/>
                </a:cubicBezTo>
                <a:cubicBezTo>
                  <a:pt x="2076" y="714"/>
                  <a:pt x="2076" y="714"/>
                  <a:pt x="2076" y="714"/>
                </a:cubicBezTo>
                <a:cubicBezTo>
                  <a:pt x="2084" y="729"/>
                  <a:pt x="2084" y="729"/>
                  <a:pt x="2084" y="729"/>
                </a:cubicBezTo>
                <a:cubicBezTo>
                  <a:pt x="2087" y="734"/>
                  <a:pt x="2089" y="740"/>
                  <a:pt x="2092" y="745"/>
                </a:cubicBezTo>
                <a:cubicBezTo>
                  <a:pt x="2096" y="756"/>
                  <a:pt x="2101" y="767"/>
                  <a:pt x="2106" y="777"/>
                </a:cubicBezTo>
                <a:cubicBezTo>
                  <a:pt x="2110" y="788"/>
                  <a:pt x="2115" y="799"/>
                  <a:pt x="2119" y="810"/>
                </a:cubicBezTo>
                <a:cubicBezTo>
                  <a:pt x="2121" y="816"/>
                  <a:pt x="2124" y="821"/>
                  <a:pt x="2125" y="827"/>
                </a:cubicBezTo>
                <a:cubicBezTo>
                  <a:pt x="2131" y="843"/>
                  <a:pt x="2131" y="843"/>
                  <a:pt x="2131" y="843"/>
                </a:cubicBezTo>
                <a:cubicBezTo>
                  <a:pt x="2137" y="860"/>
                  <a:pt x="2137" y="860"/>
                  <a:pt x="2137" y="860"/>
                </a:cubicBezTo>
                <a:cubicBezTo>
                  <a:pt x="2139" y="866"/>
                  <a:pt x="2141" y="871"/>
                  <a:pt x="2142" y="877"/>
                </a:cubicBezTo>
                <a:cubicBezTo>
                  <a:pt x="2152" y="911"/>
                  <a:pt x="2152" y="911"/>
                  <a:pt x="2152" y="911"/>
                </a:cubicBezTo>
                <a:cubicBezTo>
                  <a:pt x="2154" y="920"/>
                  <a:pt x="2154" y="920"/>
                  <a:pt x="2154" y="920"/>
                </a:cubicBezTo>
                <a:cubicBezTo>
                  <a:pt x="2156" y="928"/>
                  <a:pt x="2156" y="928"/>
                  <a:pt x="2156" y="928"/>
                </a:cubicBezTo>
                <a:cubicBezTo>
                  <a:pt x="2160" y="945"/>
                  <a:pt x="2160" y="945"/>
                  <a:pt x="2160" y="945"/>
                </a:cubicBezTo>
                <a:cubicBezTo>
                  <a:pt x="2163" y="957"/>
                  <a:pt x="2166" y="968"/>
                  <a:pt x="2167" y="980"/>
                </a:cubicBezTo>
                <a:cubicBezTo>
                  <a:pt x="2174" y="1015"/>
                  <a:pt x="2174" y="1015"/>
                  <a:pt x="2174" y="1015"/>
                </a:cubicBezTo>
                <a:cubicBezTo>
                  <a:pt x="2176" y="1027"/>
                  <a:pt x="2177" y="1038"/>
                  <a:pt x="2178" y="1050"/>
                </a:cubicBezTo>
                <a:cubicBezTo>
                  <a:pt x="2181" y="1068"/>
                  <a:pt x="2181" y="1068"/>
                  <a:pt x="2181" y="1068"/>
                </a:cubicBezTo>
                <a:cubicBezTo>
                  <a:pt x="2181" y="1074"/>
                  <a:pt x="2182" y="1080"/>
                  <a:pt x="2182" y="1086"/>
                </a:cubicBezTo>
                <a:cubicBezTo>
                  <a:pt x="2185" y="1121"/>
                  <a:pt x="2185" y="1121"/>
                  <a:pt x="2185" y="1121"/>
                </a:cubicBezTo>
                <a:cubicBezTo>
                  <a:pt x="2186" y="1156"/>
                  <a:pt x="2186" y="1156"/>
                  <a:pt x="2186" y="1156"/>
                </a:cubicBezTo>
                <a:cubicBezTo>
                  <a:pt x="2186" y="1174"/>
                  <a:pt x="2186" y="1174"/>
                  <a:pt x="2186" y="1174"/>
                </a:cubicBezTo>
                <a:cubicBezTo>
                  <a:pt x="2186" y="1192"/>
                  <a:pt x="2186" y="1192"/>
                  <a:pt x="2186" y="1192"/>
                </a:cubicBezTo>
                <a:cubicBezTo>
                  <a:pt x="2185" y="1228"/>
                  <a:pt x="2185" y="1228"/>
                  <a:pt x="2185" y="1228"/>
                </a:cubicBezTo>
                <a:cubicBezTo>
                  <a:pt x="2182" y="1263"/>
                  <a:pt x="2182" y="1263"/>
                  <a:pt x="2182" y="1263"/>
                </a:cubicBezTo>
                <a:cubicBezTo>
                  <a:pt x="2182" y="1269"/>
                  <a:pt x="2181" y="1275"/>
                  <a:pt x="2181" y="1281"/>
                </a:cubicBezTo>
                <a:cubicBezTo>
                  <a:pt x="2178" y="1298"/>
                  <a:pt x="2178" y="1298"/>
                  <a:pt x="2178" y="1298"/>
                </a:cubicBezTo>
                <a:cubicBezTo>
                  <a:pt x="2176" y="1316"/>
                  <a:pt x="2176" y="1316"/>
                  <a:pt x="2176" y="1316"/>
                </a:cubicBezTo>
                <a:cubicBezTo>
                  <a:pt x="2175" y="1325"/>
                  <a:pt x="2175" y="1325"/>
                  <a:pt x="2175" y="1325"/>
                </a:cubicBezTo>
                <a:cubicBezTo>
                  <a:pt x="2175" y="1327"/>
                  <a:pt x="2174" y="1330"/>
                  <a:pt x="2174" y="1333"/>
                </a:cubicBezTo>
                <a:cubicBezTo>
                  <a:pt x="2169" y="1357"/>
                  <a:pt x="2166" y="1380"/>
                  <a:pt x="2160" y="1403"/>
                </a:cubicBezTo>
                <a:cubicBezTo>
                  <a:pt x="2156" y="1420"/>
                  <a:pt x="2156" y="1420"/>
                  <a:pt x="2156" y="1420"/>
                </a:cubicBezTo>
                <a:cubicBezTo>
                  <a:pt x="2154" y="1429"/>
                  <a:pt x="2154" y="1429"/>
                  <a:pt x="2154" y="1429"/>
                </a:cubicBezTo>
                <a:cubicBezTo>
                  <a:pt x="2152" y="1437"/>
                  <a:pt x="2152" y="1437"/>
                  <a:pt x="2152" y="1437"/>
                </a:cubicBezTo>
                <a:cubicBezTo>
                  <a:pt x="2149" y="1448"/>
                  <a:pt x="2145" y="1460"/>
                  <a:pt x="2142" y="1471"/>
                </a:cubicBezTo>
                <a:cubicBezTo>
                  <a:pt x="2141" y="1477"/>
                  <a:pt x="2139" y="1482"/>
                  <a:pt x="2137" y="1488"/>
                </a:cubicBezTo>
                <a:cubicBezTo>
                  <a:pt x="2131" y="1505"/>
                  <a:pt x="2131" y="1505"/>
                  <a:pt x="2131" y="1505"/>
                </a:cubicBezTo>
                <a:cubicBezTo>
                  <a:pt x="2125" y="1521"/>
                  <a:pt x="2125" y="1521"/>
                  <a:pt x="2125" y="1521"/>
                </a:cubicBezTo>
                <a:cubicBezTo>
                  <a:pt x="2125" y="1524"/>
                  <a:pt x="2124" y="1527"/>
                  <a:pt x="2122" y="1529"/>
                </a:cubicBezTo>
                <a:cubicBezTo>
                  <a:pt x="2119" y="1538"/>
                  <a:pt x="2119" y="1538"/>
                  <a:pt x="2119" y="1538"/>
                </a:cubicBezTo>
                <a:cubicBezTo>
                  <a:pt x="2115" y="1549"/>
                  <a:pt x="2111" y="1559"/>
                  <a:pt x="2106" y="1570"/>
                </a:cubicBezTo>
                <a:cubicBezTo>
                  <a:pt x="2101" y="1581"/>
                  <a:pt x="2097" y="1592"/>
                  <a:pt x="2092" y="1602"/>
                </a:cubicBezTo>
                <a:cubicBezTo>
                  <a:pt x="2089" y="1608"/>
                  <a:pt x="2087" y="1613"/>
                  <a:pt x="2085" y="1618"/>
                </a:cubicBezTo>
                <a:cubicBezTo>
                  <a:pt x="2077" y="1634"/>
                  <a:pt x="2077" y="1634"/>
                  <a:pt x="2077" y="1634"/>
                </a:cubicBezTo>
                <a:cubicBezTo>
                  <a:pt x="2069" y="1649"/>
                  <a:pt x="2069" y="1649"/>
                  <a:pt x="2069" y="1649"/>
                </a:cubicBezTo>
                <a:cubicBezTo>
                  <a:pt x="2066" y="1655"/>
                  <a:pt x="2063" y="1660"/>
                  <a:pt x="2060" y="1665"/>
                </a:cubicBezTo>
                <a:cubicBezTo>
                  <a:pt x="2055" y="1675"/>
                  <a:pt x="2049" y="1685"/>
                  <a:pt x="2043" y="1695"/>
                </a:cubicBezTo>
                <a:cubicBezTo>
                  <a:pt x="2039" y="1703"/>
                  <a:pt x="2039" y="1703"/>
                  <a:pt x="2039" y="1703"/>
                </a:cubicBezTo>
                <a:cubicBezTo>
                  <a:pt x="2034" y="1710"/>
                  <a:pt x="2034" y="1710"/>
                  <a:pt x="2034" y="1710"/>
                </a:cubicBezTo>
                <a:cubicBezTo>
                  <a:pt x="2025" y="1725"/>
                  <a:pt x="2025" y="1725"/>
                  <a:pt x="2025" y="1725"/>
                </a:cubicBezTo>
                <a:cubicBezTo>
                  <a:pt x="2012" y="1744"/>
                  <a:pt x="1999" y="1763"/>
                  <a:pt x="1985" y="1782"/>
                </a:cubicBezTo>
                <a:cubicBezTo>
                  <a:pt x="1978" y="1791"/>
                  <a:pt x="1971" y="1800"/>
                  <a:pt x="1964" y="1809"/>
                </a:cubicBezTo>
                <a:cubicBezTo>
                  <a:pt x="1953" y="1823"/>
                  <a:pt x="1953" y="1823"/>
                  <a:pt x="1953" y="1823"/>
                </a:cubicBezTo>
                <a:cubicBezTo>
                  <a:pt x="1942" y="1836"/>
                  <a:pt x="1942" y="1836"/>
                  <a:pt x="1942" y="1836"/>
                </a:cubicBezTo>
                <a:cubicBezTo>
                  <a:pt x="1934" y="1844"/>
                  <a:pt x="1927" y="1853"/>
                  <a:pt x="1919" y="1862"/>
                </a:cubicBezTo>
                <a:cubicBezTo>
                  <a:pt x="1911" y="1870"/>
                  <a:pt x="1904" y="1878"/>
                  <a:pt x="1896" y="1887"/>
                </a:cubicBezTo>
                <a:cubicBezTo>
                  <a:pt x="1888" y="1895"/>
                  <a:pt x="1880" y="1903"/>
                  <a:pt x="1871" y="1911"/>
                </a:cubicBezTo>
                <a:cubicBezTo>
                  <a:pt x="1859" y="1922"/>
                  <a:pt x="1859" y="1922"/>
                  <a:pt x="1859" y="1922"/>
                </a:cubicBezTo>
                <a:cubicBezTo>
                  <a:pt x="1853" y="1928"/>
                  <a:pt x="1853" y="1928"/>
                  <a:pt x="1853" y="1928"/>
                </a:cubicBezTo>
                <a:cubicBezTo>
                  <a:pt x="1851" y="1930"/>
                  <a:pt x="1849" y="1932"/>
                  <a:pt x="1846" y="1934"/>
                </a:cubicBezTo>
                <a:cubicBezTo>
                  <a:pt x="1838" y="1941"/>
                  <a:pt x="1829" y="1949"/>
                  <a:pt x="1821" y="1956"/>
                </a:cubicBezTo>
                <a:cubicBezTo>
                  <a:pt x="1819" y="1958"/>
                  <a:pt x="1816" y="1960"/>
                  <a:pt x="1814" y="1962"/>
                </a:cubicBezTo>
                <a:cubicBezTo>
                  <a:pt x="1808" y="1967"/>
                  <a:pt x="1808" y="1967"/>
                  <a:pt x="1808" y="1967"/>
                </a:cubicBezTo>
                <a:cubicBezTo>
                  <a:pt x="1794" y="1977"/>
                  <a:pt x="1794" y="1977"/>
                  <a:pt x="1794" y="1977"/>
                </a:cubicBezTo>
                <a:cubicBezTo>
                  <a:pt x="1777" y="1992"/>
                  <a:pt x="1758" y="2004"/>
                  <a:pt x="1740" y="2017"/>
                </a:cubicBezTo>
                <a:cubicBezTo>
                  <a:pt x="1736" y="2021"/>
                  <a:pt x="1731" y="2023"/>
                  <a:pt x="1726" y="2027"/>
                </a:cubicBezTo>
                <a:cubicBezTo>
                  <a:pt x="1712" y="2036"/>
                  <a:pt x="1712" y="2036"/>
                  <a:pt x="1712" y="2036"/>
                </a:cubicBezTo>
                <a:cubicBezTo>
                  <a:pt x="1698" y="2045"/>
                  <a:pt x="1698" y="2045"/>
                  <a:pt x="1698" y="2045"/>
                </a:cubicBezTo>
                <a:cubicBezTo>
                  <a:pt x="1693" y="2048"/>
                  <a:pt x="1688" y="2050"/>
                  <a:pt x="1684" y="2053"/>
                </a:cubicBezTo>
                <a:cubicBezTo>
                  <a:pt x="1674" y="2059"/>
                  <a:pt x="1664" y="2064"/>
                  <a:pt x="1655" y="2070"/>
                </a:cubicBezTo>
                <a:cubicBezTo>
                  <a:pt x="1645" y="2075"/>
                  <a:pt x="1635" y="2080"/>
                  <a:pt x="1625" y="2085"/>
                </a:cubicBezTo>
                <a:cubicBezTo>
                  <a:pt x="1621" y="2087"/>
                  <a:pt x="1616" y="2090"/>
                  <a:pt x="1611" y="2092"/>
                </a:cubicBezTo>
                <a:cubicBezTo>
                  <a:pt x="1606" y="2095"/>
                  <a:pt x="1601" y="2097"/>
                  <a:pt x="1596" y="2099"/>
                </a:cubicBezTo>
                <a:cubicBezTo>
                  <a:pt x="1586" y="2104"/>
                  <a:pt x="1576" y="2108"/>
                  <a:pt x="1566" y="2113"/>
                </a:cubicBezTo>
                <a:cubicBezTo>
                  <a:pt x="1526" y="2129"/>
                  <a:pt x="1485" y="2145"/>
                  <a:pt x="1444" y="2156"/>
                </a:cubicBezTo>
                <a:cubicBezTo>
                  <a:pt x="1439" y="2157"/>
                  <a:pt x="1434" y="2158"/>
                  <a:pt x="1429" y="2160"/>
                </a:cubicBezTo>
                <a:cubicBezTo>
                  <a:pt x="1421" y="2162"/>
                  <a:pt x="1421" y="2162"/>
                  <a:pt x="1421" y="2162"/>
                </a:cubicBezTo>
                <a:cubicBezTo>
                  <a:pt x="1413" y="2164"/>
                  <a:pt x="1413" y="2164"/>
                  <a:pt x="1413" y="2164"/>
                </a:cubicBezTo>
                <a:cubicBezTo>
                  <a:pt x="1403" y="2166"/>
                  <a:pt x="1392" y="2169"/>
                  <a:pt x="1382" y="2171"/>
                </a:cubicBezTo>
                <a:cubicBezTo>
                  <a:pt x="1372" y="2174"/>
                  <a:pt x="1362" y="2175"/>
                  <a:pt x="1351" y="2177"/>
                </a:cubicBezTo>
                <a:cubicBezTo>
                  <a:pt x="1341" y="2179"/>
                  <a:pt x="1331" y="2181"/>
                  <a:pt x="1320" y="2183"/>
                </a:cubicBezTo>
                <a:cubicBezTo>
                  <a:pt x="1310" y="2184"/>
                  <a:pt x="1300" y="2185"/>
                  <a:pt x="1289" y="2186"/>
                </a:cubicBezTo>
                <a:cubicBezTo>
                  <a:pt x="1284" y="2187"/>
                  <a:pt x="1279" y="2188"/>
                  <a:pt x="1274" y="2188"/>
                </a:cubicBezTo>
                <a:cubicBezTo>
                  <a:pt x="1269" y="2189"/>
                  <a:pt x="1264" y="2189"/>
                  <a:pt x="1258" y="2190"/>
                </a:cubicBezTo>
                <a:cubicBezTo>
                  <a:pt x="1238" y="2191"/>
                  <a:pt x="1218" y="2193"/>
                  <a:pt x="1197" y="2193"/>
                </a:cubicBezTo>
                <a:cubicBezTo>
                  <a:pt x="1187" y="2194"/>
                  <a:pt x="1177" y="2194"/>
                  <a:pt x="1167" y="2194"/>
                </a:cubicBezTo>
                <a:cubicBezTo>
                  <a:pt x="1157" y="2194"/>
                  <a:pt x="1146" y="2194"/>
                  <a:pt x="1136" y="2194"/>
                </a:cubicBezTo>
                <a:cubicBezTo>
                  <a:pt x="1126" y="2194"/>
                  <a:pt x="1116" y="2193"/>
                  <a:pt x="1106" y="2192"/>
                </a:cubicBezTo>
                <a:cubicBezTo>
                  <a:pt x="1102" y="2192"/>
                  <a:pt x="1097" y="2192"/>
                  <a:pt x="1092" y="2191"/>
                </a:cubicBezTo>
                <a:cubicBezTo>
                  <a:pt x="1084" y="2191"/>
                  <a:pt x="1084" y="2191"/>
                  <a:pt x="1084" y="2191"/>
                </a:cubicBezTo>
                <a:cubicBezTo>
                  <a:pt x="1077" y="2190"/>
                  <a:pt x="1077" y="2190"/>
                  <a:pt x="1077" y="2190"/>
                </a:cubicBezTo>
                <a:cubicBezTo>
                  <a:pt x="1067" y="2189"/>
                  <a:pt x="1057" y="2188"/>
                  <a:pt x="1047" y="2187"/>
                </a:cubicBezTo>
                <a:cubicBezTo>
                  <a:pt x="1038" y="2186"/>
                  <a:pt x="1028" y="2185"/>
                  <a:pt x="1018" y="2183"/>
                </a:cubicBezTo>
                <a:cubicBezTo>
                  <a:pt x="1014" y="2183"/>
                  <a:pt x="1009" y="2182"/>
                  <a:pt x="1004" y="2181"/>
                </a:cubicBezTo>
                <a:cubicBezTo>
                  <a:pt x="999" y="2181"/>
                  <a:pt x="994" y="2180"/>
                  <a:pt x="990" y="2179"/>
                </a:cubicBezTo>
                <a:cubicBezTo>
                  <a:pt x="985" y="2178"/>
                  <a:pt x="980" y="2177"/>
                  <a:pt x="975" y="2176"/>
                </a:cubicBezTo>
                <a:cubicBezTo>
                  <a:pt x="971" y="2175"/>
                  <a:pt x="966" y="2175"/>
                  <a:pt x="961" y="2174"/>
                </a:cubicBezTo>
                <a:cubicBezTo>
                  <a:pt x="952" y="2172"/>
                  <a:pt x="943" y="2170"/>
                  <a:pt x="933" y="2167"/>
                </a:cubicBezTo>
                <a:cubicBezTo>
                  <a:pt x="929" y="2167"/>
                  <a:pt x="924" y="2165"/>
                  <a:pt x="920" y="2164"/>
                </a:cubicBezTo>
                <a:cubicBezTo>
                  <a:pt x="915" y="2163"/>
                  <a:pt x="910" y="2162"/>
                  <a:pt x="906" y="2161"/>
                </a:cubicBezTo>
                <a:cubicBezTo>
                  <a:pt x="901" y="2159"/>
                  <a:pt x="897" y="2158"/>
                  <a:pt x="892" y="2157"/>
                </a:cubicBezTo>
                <a:cubicBezTo>
                  <a:pt x="888" y="2156"/>
                  <a:pt x="883" y="2154"/>
                  <a:pt x="879" y="2153"/>
                </a:cubicBezTo>
                <a:cubicBezTo>
                  <a:pt x="870" y="2150"/>
                  <a:pt x="861" y="2148"/>
                  <a:pt x="852" y="2145"/>
                </a:cubicBezTo>
                <a:cubicBezTo>
                  <a:pt x="844" y="2142"/>
                  <a:pt x="835" y="2139"/>
                  <a:pt x="826" y="2136"/>
                </a:cubicBezTo>
                <a:cubicBezTo>
                  <a:pt x="822" y="2135"/>
                  <a:pt x="818" y="2133"/>
                  <a:pt x="813" y="2132"/>
                </a:cubicBezTo>
                <a:cubicBezTo>
                  <a:pt x="809" y="2130"/>
                  <a:pt x="805" y="2128"/>
                  <a:pt x="801" y="2127"/>
                </a:cubicBezTo>
                <a:cubicBezTo>
                  <a:pt x="792" y="2123"/>
                  <a:pt x="784" y="2120"/>
                  <a:pt x="775" y="2117"/>
                </a:cubicBezTo>
                <a:cubicBezTo>
                  <a:pt x="767" y="2113"/>
                  <a:pt x="759" y="2110"/>
                  <a:pt x="751" y="2106"/>
                </a:cubicBezTo>
                <a:cubicBezTo>
                  <a:pt x="743" y="2103"/>
                  <a:pt x="735" y="2099"/>
                  <a:pt x="727" y="2095"/>
                </a:cubicBezTo>
                <a:cubicBezTo>
                  <a:pt x="723" y="2093"/>
                  <a:pt x="719" y="2091"/>
                  <a:pt x="715" y="2089"/>
                </a:cubicBezTo>
                <a:cubicBezTo>
                  <a:pt x="709" y="2086"/>
                  <a:pt x="709" y="2086"/>
                  <a:pt x="709" y="2086"/>
                </a:cubicBezTo>
                <a:cubicBezTo>
                  <a:pt x="703" y="2083"/>
                  <a:pt x="703" y="2083"/>
                  <a:pt x="703" y="2083"/>
                </a:cubicBezTo>
                <a:cubicBezTo>
                  <a:pt x="696" y="2079"/>
                  <a:pt x="688" y="2075"/>
                  <a:pt x="680" y="2071"/>
                </a:cubicBezTo>
                <a:cubicBezTo>
                  <a:pt x="677" y="2069"/>
                  <a:pt x="673" y="2067"/>
                  <a:pt x="669" y="2065"/>
                </a:cubicBezTo>
                <a:cubicBezTo>
                  <a:pt x="665" y="2063"/>
                  <a:pt x="662" y="2061"/>
                  <a:pt x="658" y="2059"/>
                </a:cubicBezTo>
                <a:cubicBezTo>
                  <a:pt x="643" y="2051"/>
                  <a:pt x="629" y="2041"/>
                  <a:pt x="615" y="2033"/>
                </a:cubicBezTo>
                <a:cubicBezTo>
                  <a:pt x="610" y="2029"/>
                  <a:pt x="610" y="2029"/>
                  <a:pt x="610" y="2029"/>
                </a:cubicBezTo>
                <a:cubicBezTo>
                  <a:pt x="605" y="2026"/>
                  <a:pt x="605" y="2026"/>
                  <a:pt x="605" y="2026"/>
                </a:cubicBezTo>
                <a:cubicBezTo>
                  <a:pt x="601" y="2024"/>
                  <a:pt x="598" y="2021"/>
                  <a:pt x="594" y="2019"/>
                </a:cubicBezTo>
                <a:cubicBezTo>
                  <a:pt x="588" y="2014"/>
                  <a:pt x="581" y="2010"/>
                  <a:pt x="574" y="2005"/>
                </a:cubicBezTo>
                <a:cubicBezTo>
                  <a:pt x="522" y="1967"/>
                  <a:pt x="475" y="1927"/>
                  <a:pt x="435" y="1886"/>
                </a:cubicBezTo>
                <a:cubicBezTo>
                  <a:pt x="425" y="1875"/>
                  <a:pt x="415" y="1865"/>
                  <a:pt x="406" y="1854"/>
                </a:cubicBezTo>
                <a:cubicBezTo>
                  <a:pt x="403" y="1852"/>
                  <a:pt x="401" y="1849"/>
                  <a:pt x="399" y="1846"/>
                </a:cubicBezTo>
                <a:cubicBezTo>
                  <a:pt x="398" y="1845"/>
                  <a:pt x="397" y="1844"/>
                  <a:pt x="396" y="1843"/>
                </a:cubicBezTo>
                <a:cubicBezTo>
                  <a:pt x="394" y="1841"/>
                  <a:pt x="392" y="1839"/>
                  <a:pt x="391" y="1837"/>
                </a:cubicBezTo>
                <a:cubicBezTo>
                  <a:pt x="388" y="1833"/>
                  <a:pt x="385" y="1831"/>
                  <a:pt x="384" y="1829"/>
                </a:cubicBezTo>
                <a:cubicBezTo>
                  <a:pt x="382" y="1827"/>
                  <a:pt x="381" y="1826"/>
                  <a:pt x="381" y="1826"/>
                </a:cubicBezTo>
                <a:cubicBezTo>
                  <a:pt x="486" y="1739"/>
                  <a:pt x="486" y="1739"/>
                  <a:pt x="486" y="1739"/>
                </a:cubicBezTo>
                <a:cubicBezTo>
                  <a:pt x="368" y="1708"/>
                  <a:pt x="247" y="1648"/>
                  <a:pt x="138" y="1558"/>
                </a:cubicBezTo>
                <a:cubicBezTo>
                  <a:pt x="114" y="1697"/>
                  <a:pt x="119" y="1853"/>
                  <a:pt x="158" y="2011"/>
                </a:cubicBezTo>
                <a:cubicBezTo>
                  <a:pt x="263" y="1924"/>
                  <a:pt x="263" y="1924"/>
                  <a:pt x="263" y="1924"/>
                </a:cubicBezTo>
                <a:cubicBezTo>
                  <a:pt x="263" y="1924"/>
                  <a:pt x="264" y="1925"/>
                  <a:pt x="265" y="1928"/>
                </a:cubicBezTo>
                <a:cubicBezTo>
                  <a:pt x="267" y="1930"/>
                  <a:pt x="270" y="1933"/>
                  <a:pt x="274" y="1937"/>
                </a:cubicBezTo>
                <a:cubicBezTo>
                  <a:pt x="275" y="1939"/>
                  <a:pt x="277" y="1941"/>
                  <a:pt x="280" y="1944"/>
                </a:cubicBezTo>
                <a:cubicBezTo>
                  <a:pt x="281" y="1945"/>
                  <a:pt x="282" y="1946"/>
                  <a:pt x="283" y="1948"/>
                </a:cubicBezTo>
                <a:cubicBezTo>
                  <a:pt x="286" y="1951"/>
                  <a:pt x="288" y="1954"/>
                  <a:pt x="291" y="1957"/>
                </a:cubicBezTo>
                <a:cubicBezTo>
                  <a:pt x="302" y="1969"/>
                  <a:pt x="313" y="1981"/>
                  <a:pt x="325" y="1993"/>
                </a:cubicBezTo>
                <a:cubicBezTo>
                  <a:pt x="371" y="2040"/>
                  <a:pt x="424" y="2087"/>
                  <a:pt x="485" y="2131"/>
                </a:cubicBezTo>
                <a:cubicBezTo>
                  <a:pt x="492" y="2136"/>
                  <a:pt x="500" y="2141"/>
                  <a:pt x="508" y="2146"/>
                </a:cubicBezTo>
                <a:cubicBezTo>
                  <a:pt x="512" y="2149"/>
                  <a:pt x="516" y="2152"/>
                  <a:pt x="520" y="2154"/>
                </a:cubicBezTo>
                <a:cubicBezTo>
                  <a:pt x="526" y="2158"/>
                  <a:pt x="526" y="2158"/>
                  <a:pt x="526" y="2158"/>
                </a:cubicBezTo>
                <a:cubicBezTo>
                  <a:pt x="532" y="2162"/>
                  <a:pt x="532" y="2162"/>
                  <a:pt x="532" y="2162"/>
                </a:cubicBezTo>
                <a:cubicBezTo>
                  <a:pt x="548" y="2172"/>
                  <a:pt x="564" y="2183"/>
                  <a:pt x="581" y="2192"/>
                </a:cubicBezTo>
                <a:cubicBezTo>
                  <a:pt x="585" y="2195"/>
                  <a:pt x="590" y="2197"/>
                  <a:pt x="594" y="2200"/>
                </a:cubicBezTo>
                <a:cubicBezTo>
                  <a:pt x="598" y="2202"/>
                  <a:pt x="603" y="2205"/>
                  <a:pt x="607" y="2207"/>
                </a:cubicBezTo>
                <a:cubicBezTo>
                  <a:pt x="616" y="2211"/>
                  <a:pt x="625" y="2216"/>
                  <a:pt x="633" y="2221"/>
                </a:cubicBezTo>
                <a:cubicBezTo>
                  <a:pt x="640" y="2224"/>
                  <a:pt x="640" y="2224"/>
                  <a:pt x="640" y="2224"/>
                </a:cubicBezTo>
                <a:cubicBezTo>
                  <a:pt x="647" y="2227"/>
                  <a:pt x="647" y="2227"/>
                  <a:pt x="647" y="2227"/>
                </a:cubicBezTo>
                <a:cubicBezTo>
                  <a:pt x="651" y="2230"/>
                  <a:pt x="656" y="2232"/>
                  <a:pt x="660" y="2234"/>
                </a:cubicBezTo>
                <a:cubicBezTo>
                  <a:pt x="670" y="2238"/>
                  <a:pt x="679" y="2243"/>
                  <a:pt x="688" y="2247"/>
                </a:cubicBezTo>
                <a:cubicBezTo>
                  <a:pt x="698" y="2251"/>
                  <a:pt x="707" y="2255"/>
                  <a:pt x="716" y="2259"/>
                </a:cubicBezTo>
                <a:cubicBezTo>
                  <a:pt x="726" y="2263"/>
                  <a:pt x="736" y="2267"/>
                  <a:pt x="745" y="2270"/>
                </a:cubicBezTo>
                <a:cubicBezTo>
                  <a:pt x="750" y="2272"/>
                  <a:pt x="755" y="2274"/>
                  <a:pt x="760" y="2276"/>
                </a:cubicBezTo>
                <a:cubicBezTo>
                  <a:pt x="765" y="2278"/>
                  <a:pt x="770" y="2280"/>
                  <a:pt x="775" y="2281"/>
                </a:cubicBezTo>
                <a:cubicBezTo>
                  <a:pt x="785" y="2285"/>
                  <a:pt x="795" y="2288"/>
                  <a:pt x="805" y="2292"/>
                </a:cubicBezTo>
                <a:cubicBezTo>
                  <a:pt x="815" y="2295"/>
                  <a:pt x="825" y="2298"/>
                  <a:pt x="836" y="2301"/>
                </a:cubicBezTo>
                <a:cubicBezTo>
                  <a:pt x="841" y="2302"/>
                  <a:pt x="846" y="2304"/>
                  <a:pt x="851" y="2305"/>
                </a:cubicBezTo>
                <a:cubicBezTo>
                  <a:pt x="856" y="2307"/>
                  <a:pt x="862" y="2308"/>
                  <a:pt x="867" y="2310"/>
                </a:cubicBezTo>
                <a:cubicBezTo>
                  <a:pt x="872" y="2311"/>
                  <a:pt x="877" y="2312"/>
                  <a:pt x="883" y="2314"/>
                </a:cubicBezTo>
                <a:cubicBezTo>
                  <a:pt x="888" y="2315"/>
                  <a:pt x="893" y="2316"/>
                  <a:pt x="898" y="2318"/>
                </a:cubicBezTo>
                <a:cubicBezTo>
                  <a:pt x="909" y="2320"/>
                  <a:pt x="920" y="2322"/>
                  <a:pt x="931" y="2325"/>
                </a:cubicBezTo>
                <a:cubicBezTo>
                  <a:pt x="936" y="2326"/>
                  <a:pt x="941" y="2327"/>
                  <a:pt x="947" y="2328"/>
                </a:cubicBezTo>
                <a:cubicBezTo>
                  <a:pt x="952" y="2329"/>
                  <a:pt x="958" y="2330"/>
                  <a:pt x="963" y="2331"/>
                </a:cubicBezTo>
                <a:cubicBezTo>
                  <a:pt x="969" y="2332"/>
                  <a:pt x="974" y="2333"/>
                  <a:pt x="980" y="2334"/>
                </a:cubicBezTo>
                <a:cubicBezTo>
                  <a:pt x="985" y="2334"/>
                  <a:pt x="991" y="2335"/>
                  <a:pt x="996" y="2336"/>
                </a:cubicBezTo>
                <a:cubicBezTo>
                  <a:pt x="1007" y="2337"/>
                  <a:pt x="1018" y="2339"/>
                  <a:pt x="1030" y="2340"/>
                </a:cubicBezTo>
                <a:cubicBezTo>
                  <a:pt x="1041" y="2341"/>
                  <a:pt x="1052" y="2343"/>
                  <a:pt x="1063" y="2344"/>
                </a:cubicBezTo>
                <a:cubicBezTo>
                  <a:pt x="1072" y="2345"/>
                  <a:pt x="1072" y="2345"/>
                  <a:pt x="1072" y="2345"/>
                </a:cubicBezTo>
                <a:cubicBezTo>
                  <a:pt x="1081" y="2345"/>
                  <a:pt x="1081" y="2345"/>
                  <a:pt x="1081" y="2345"/>
                </a:cubicBezTo>
                <a:cubicBezTo>
                  <a:pt x="1086" y="2345"/>
                  <a:pt x="1092" y="2346"/>
                  <a:pt x="1098" y="2346"/>
                </a:cubicBezTo>
                <a:cubicBezTo>
                  <a:pt x="1109" y="2347"/>
                  <a:pt x="1121" y="2348"/>
                  <a:pt x="1132" y="2348"/>
                </a:cubicBezTo>
                <a:cubicBezTo>
                  <a:pt x="1144" y="2348"/>
                  <a:pt x="1155" y="2348"/>
                  <a:pt x="1167" y="2348"/>
                </a:cubicBezTo>
                <a:cubicBezTo>
                  <a:pt x="1178" y="2348"/>
                  <a:pt x="1190" y="2348"/>
                  <a:pt x="1202" y="2347"/>
                </a:cubicBezTo>
                <a:cubicBezTo>
                  <a:pt x="1225" y="2347"/>
                  <a:pt x="1249" y="2345"/>
                  <a:pt x="1272" y="2343"/>
                </a:cubicBezTo>
                <a:cubicBezTo>
                  <a:pt x="1278" y="2343"/>
                  <a:pt x="1284" y="2343"/>
                  <a:pt x="1290" y="2342"/>
                </a:cubicBezTo>
                <a:cubicBezTo>
                  <a:pt x="1296" y="2341"/>
                  <a:pt x="1302" y="2340"/>
                  <a:pt x="1308" y="2339"/>
                </a:cubicBezTo>
                <a:cubicBezTo>
                  <a:pt x="1320" y="2338"/>
                  <a:pt x="1331" y="2336"/>
                  <a:pt x="1343" y="2335"/>
                </a:cubicBezTo>
                <a:cubicBezTo>
                  <a:pt x="1355" y="2333"/>
                  <a:pt x="1367" y="2331"/>
                  <a:pt x="1379" y="2329"/>
                </a:cubicBezTo>
                <a:cubicBezTo>
                  <a:pt x="1391" y="2326"/>
                  <a:pt x="1403" y="2325"/>
                  <a:pt x="1415" y="2322"/>
                </a:cubicBezTo>
                <a:cubicBezTo>
                  <a:pt x="1427" y="2319"/>
                  <a:pt x="1438" y="2316"/>
                  <a:pt x="1450" y="2313"/>
                </a:cubicBezTo>
                <a:cubicBezTo>
                  <a:pt x="1459" y="2311"/>
                  <a:pt x="1459" y="2311"/>
                  <a:pt x="1459" y="2311"/>
                </a:cubicBezTo>
                <a:cubicBezTo>
                  <a:pt x="1468" y="2309"/>
                  <a:pt x="1468" y="2309"/>
                  <a:pt x="1468" y="2309"/>
                </a:cubicBezTo>
                <a:cubicBezTo>
                  <a:pt x="1474" y="2307"/>
                  <a:pt x="1480" y="2305"/>
                  <a:pt x="1486" y="2304"/>
                </a:cubicBezTo>
                <a:cubicBezTo>
                  <a:pt x="1533" y="2291"/>
                  <a:pt x="1580" y="2273"/>
                  <a:pt x="1626" y="2254"/>
                </a:cubicBezTo>
                <a:cubicBezTo>
                  <a:pt x="1638" y="2249"/>
                  <a:pt x="1649" y="2244"/>
                  <a:pt x="1661" y="2239"/>
                </a:cubicBezTo>
                <a:cubicBezTo>
                  <a:pt x="1667" y="2236"/>
                  <a:pt x="1672" y="2234"/>
                  <a:pt x="1678" y="2231"/>
                </a:cubicBezTo>
                <a:cubicBezTo>
                  <a:pt x="1684" y="2228"/>
                  <a:pt x="1689" y="2225"/>
                  <a:pt x="1695" y="2222"/>
                </a:cubicBezTo>
                <a:cubicBezTo>
                  <a:pt x="1706" y="2216"/>
                  <a:pt x="1718" y="2211"/>
                  <a:pt x="1729" y="2205"/>
                </a:cubicBezTo>
                <a:cubicBezTo>
                  <a:pt x="1740" y="2198"/>
                  <a:pt x="1751" y="2192"/>
                  <a:pt x="1762" y="2186"/>
                </a:cubicBezTo>
                <a:cubicBezTo>
                  <a:pt x="1767" y="2182"/>
                  <a:pt x="1773" y="2180"/>
                  <a:pt x="1778" y="2176"/>
                </a:cubicBezTo>
                <a:cubicBezTo>
                  <a:pt x="1784" y="2173"/>
                  <a:pt x="1789" y="2169"/>
                  <a:pt x="1795" y="2166"/>
                </a:cubicBezTo>
                <a:cubicBezTo>
                  <a:pt x="1800" y="2162"/>
                  <a:pt x="1805" y="2159"/>
                  <a:pt x="1811" y="2155"/>
                </a:cubicBezTo>
                <a:cubicBezTo>
                  <a:pt x="1816" y="2152"/>
                  <a:pt x="1822" y="2148"/>
                  <a:pt x="1827" y="2145"/>
                </a:cubicBezTo>
                <a:cubicBezTo>
                  <a:pt x="1848" y="2130"/>
                  <a:pt x="1869" y="2115"/>
                  <a:pt x="1889" y="2099"/>
                </a:cubicBezTo>
                <a:cubicBezTo>
                  <a:pt x="1905" y="2087"/>
                  <a:pt x="1905" y="2087"/>
                  <a:pt x="1905" y="2087"/>
                </a:cubicBezTo>
                <a:cubicBezTo>
                  <a:pt x="1912" y="2081"/>
                  <a:pt x="1912" y="2081"/>
                  <a:pt x="1912" y="2081"/>
                </a:cubicBezTo>
                <a:cubicBezTo>
                  <a:pt x="1915" y="2079"/>
                  <a:pt x="1917" y="2076"/>
                  <a:pt x="1920" y="2074"/>
                </a:cubicBezTo>
                <a:cubicBezTo>
                  <a:pt x="1930" y="2066"/>
                  <a:pt x="1939" y="2057"/>
                  <a:pt x="1949" y="2049"/>
                </a:cubicBezTo>
                <a:cubicBezTo>
                  <a:pt x="1952" y="2046"/>
                  <a:pt x="1954" y="2044"/>
                  <a:pt x="1957" y="2042"/>
                </a:cubicBezTo>
                <a:cubicBezTo>
                  <a:pt x="1964" y="2035"/>
                  <a:pt x="1964" y="2035"/>
                  <a:pt x="1964" y="2035"/>
                </a:cubicBezTo>
                <a:cubicBezTo>
                  <a:pt x="1978" y="2022"/>
                  <a:pt x="1978" y="2022"/>
                  <a:pt x="1978" y="2022"/>
                </a:cubicBezTo>
                <a:cubicBezTo>
                  <a:pt x="1987" y="2013"/>
                  <a:pt x="1997" y="2004"/>
                  <a:pt x="2006" y="1994"/>
                </a:cubicBezTo>
                <a:cubicBezTo>
                  <a:pt x="2015" y="1985"/>
                  <a:pt x="2024" y="1975"/>
                  <a:pt x="2033" y="1966"/>
                </a:cubicBezTo>
                <a:cubicBezTo>
                  <a:pt x="2042" y="1956"/>
                  <a:pt x="2050" y="1946"/>
                  <a:pt x="2059" y="1936"/>
                </a:cubicBezTo>
                <a:cubicBezTo>
                  <a:pt x="2072" y="1921"/>
                  <a:pt x="2072" y="1921"/>
                  <a:pt x="2072" y="1921"/>
                </a:cubicBezTo>
                <a:cubicBezTo>
                  <a:pt x="2084" y="1905"/>
                  <a:pt x="2084" y="1905"/>
                  <a:pt x="2084" y="1905"/>
                </a:cubicBezTo>
                <a:cubicBezTo>
                  <a:pt x="2093" y="1895"/>
                  <a:pt x="2101" y="1884"/>
                  <a:pt x="2109" y="1874"/>
                </a:cubicBezTo>
                <a:cubicBezTo>
                  <a:pt x="2124" y="1852"/>
                  <a:pt x="2140" y="1831"/>
                  <a:pt x="2154" y="1808"/>
                </a:cubicBezTo>
                <a:cubicBezTo>
                  <a:pt x="2165" y="1791"/>
                  <a:pt x="2165" y="1791"/>
                  <a:pt x="2165" y="1791"/>
                </a:cubicBezTo>
                <a:cubicBezTo>
                  <a:pt x="2170" y="1783"/>
                  <a:pt x="2170" y="1783"/>
                  <a:pt x="2170" y="1783"/>
                </a:cubicBezTo>
                <a:cubicBezTo>
                  <a:pt x="2175" y="1774"/>
                  <a:pt x="2175" y="1774"/>
                  <a:pt x="2175" y="1774"/>
                </a:cubicBezTo>
                <a:cubicBezTo>
                  <a:pt x="2182" y="1762"/>
                  <a:pt x="2189" y="1751"/>
                  <a:pt x="2195" y="1739"/>
                </a:cubicBezTo>
                <a:cubicBezTo>
                  <a:pt x="2199" y="1733"/>
                  <a:pt x="2202" y="1727"/>
                  <a:pt x="2205" y="1721"/>
                </a:cubicBezTo>
                <a:cubicBezTo>
                  <a:pt x="2214" y="1703"/>
                  <a:pt x="2214" y="1703"/>
                  <a:pt x="2214" y="1703"/>
                </a:cubicBezTo>
                <a:cubicBezTo>
                  <a:pt x="2223" y="1685"/>
                  <a:pt x="2223" y="1685"/>
                  <a:pt x="2223" y="1685"/>
                </a:cubicBezTo>
                <a:cubicBezTo>
                  <a:pt x="2226" y="1679"/>
                  <a:pt x="2229" y="1673"/>
                  <a:pt x="2232" y="1667"/>
                </a:cubicBezTo>
                <a:cubicBezTo>
                  <a:pt x="2237" y="1655"/>
                  <a:pt x="2243" y="1643"/>
                  <a:pt x="2248" y="1630"/>
                </a:cubicBezTo>
                <a:cubicBezTo>
                  <a:pt x="2253" y="1618"/>
                  <a:pt x="2258" y="1605"/>
                  <a:pt x="2263" y="1593"/>
                </a:cubicBezTo>
                <a:cubicBezTo>
                  <a:pt x="2267" y="1583"/>
                  <a:pt x="2267" y="1583"/>
                  <a:pt x="2267" y="1583"/>
                </a:cubicBezTo>
                <a:cubicBezTo>
                  <a:pt x="2268" y="1580"/>
                  <a:pt x="2269" y="1577"/>
                  <a:pt x="2270" y="1574"/>
                </a:cubicBezTo>
                <a:cubicBezTo>
                  <a:pt x="2277" y="1554"/>
                  <a:pt x="2277" y="1554"/>
                  <a:pt x="2277" y="1554"/>
                </a:cubicBezTo>
                <a:cubicBezTo>
                  <a:pt x="2283" y="1535"/>
                  <a:pt x="2283" y="1535"/>
                  <a:pt x="2283" y="1535"/>
                </a:cubicBezTo>
                <a:cubicBezTo>
                  <a:pt x="2286" y="1529"/>
                  <a:pt x="2288" y="1522"/>
                  <a:pt x="2289" y="1516"/>
                </a:cubicBezTo>
                <a:cubicBezTo>
                  <a:pt x="2293" y="1503"/>
                  <a:pt x="2297" y="1490"/>
                  <a:pt x="2301" y="1477"/>
                </a:cubicBezTo>
                <a:cubicBezTo>
                  <a:pt x="2303" y="1467"/>
                  <a:pt x="2303" y="1467"/>
                  <a:pt x="2303" y="1467"/>
                </a:cubicBezTo>
                <a:cubicBezTo>
                  <a:pt x="2306" y="1457"/>
                  <a:pt x="2306" y="1457"/>
                  <a:pt x="2306" y="1457"/>
                </a:cubicBezTo>
                <a:cubicBezTo>
                  <a:pt x="2310" y="1437"/>
                  <a:pt x="2310" y="1437"/>
                  <a:pt x="2310" y="1437"/>
                </a:cubicBezTo>
                <a:cubicBezTo>
                  <a:pt x="2317" y="1411"/>
                  <a:pt x="2321" y="1384"/>
                  <a:pt x="2326" y="1357"/>
                </a:cubicBezTo>
                <a:cubicBezTo>
                  <a:pt x="2327" y="1354"/>
                  <a:pt x="2327" y="1350"/>
                  <a:pt x="2327" y="1347"/>
                </a:cubicBezTo>
                <a:cubicBezTo>
                  <a:pt x="2329" y="1337"/>
                  <a:pt x="2329" y="1337"/>
                  <a:pt x="2329" y="1337"/>
                </a:cubicBezTo>
                <a:cubicBezTo>
                  <a:pt x="2331" y="1317"/>
                  <a:pt x="2331" y="1317"/>
                  <a:pt x="2331" y="1317"/>
                </a:cubicBezTo>
                <a:cubicBezTo>
                  <a:pt x="2334" y="1296"/>
                  <a:pt x="2334" y="1296"/>
                  <a:pt x="2334" y="1296"/>
                </a:cubicBezTo>
                <a:cubicBezTo>
                  <a:pt x="2335" y="1290"/>
                  <a:pt x="2335" y="1283"/>
                  <a:pt x="2336" y="1276"/>
                </a:cubicBezTo>
                <a:cubicBezTo>
                  <a:pt x="2339" y="1235"/>
                  <a:pt x="2339" y="1235"/>
                  <a:pt x="2339" y="1235"/>
                </a:cubicBezTo>
                <a:cubicBezTo>
                  <a:pt x="2340" y="1195"/>
                  <a:pt x="2340" y="1195"/>
                  <a:pt x="2340" y="1195"/>
                </a:cubicBezTo>
                <a:cubicBezTo>
                  <a:pt x="2340" y="1174"/>
                  <a:pt x="2340" y="1174"/>
                  <a:pt x="2340" y="1174"/>
                </a:cubicBezTo>
                <a:cubicBezTo>
                  <a:pt x="2340" y="1154"/>
                  <a:pt x="2340" y="1154"/>
                  <a:pt x="2340" y="1154"/>
                </a:cubicBezTo>
                <a:cubicBezTo>
                  <a:pt x="2339" y="1113"/>
                  <a:pt x="2339" y="1113"/>
                  <a:pt x="2339" y="1113"/>
                </a:cubicBezTo>
                <a:cubicBezTo>
                  <a:pt x="2336" y="1072"/>
                  <a:pt x="2336" y="1072"/>
                  <a:pt x="2336" y="1072"/>
                </a:cubicBezTo>
                <a:cubicBezTo>
                  <a:pt x="2335" y="1066"/>
                  <a:pt x="2335" y="1059"/>
                  <a:pt x="2334" y="1052"/>
                </a:cubicBezTo>
                <a:cubicBezTo>
                  <a:pt x="2331" y="1032"/>
                  <a:pt x="2331" y="1032"/>
                  <a:pt x="2331" y="1032"/>
                </a:cubicBezTo>
                <a:cubicBezTo>
                  <a:pt x="2330" y="1018"/>
                  <a:pt x="2328" y="1005"/>
                  <a:pt x="2326" y="991"/>
                </a:cubicBezTo>
                <a:cubicBezTo>
                  <a:pt x="2319" y="951"/>
                  <a:pt x="2319" y="951"/>
                  <a:pt x="2319" y="951"/>
                </a:cubicBezTo>
                <a:cubicBezTo>
                  <a:pt x="2317" y="938"/>
                  <a:pt x="2313" y="924"/>
                  <a:pt x="2310" y="911"/>
                </a:cubicBezTo>
                <a:cubicBezTo>
                  <a:pt x="2306" y="891"/>
                  <a:pt x="2306" y="891"/>
                  <a:pt x="2306" y="891"/>
                </a:cubicBezTo>
                <a:cubicBezTo>
                  <a:pt x="2303" y="881"/>
                  <a:pt x="2303" y="881"/>
                  <a:pt x="2303" y="881"/>
                </a:cubicBezTo>
                <a:cubicBezTo>
                  <a:pt x="2301" y="871"/>
                  <a:pt x="2301" y="871"/>
                  <a:pt x="2301" y="871"/>
                </a:cubicBezTo>
                <a:cubicBezTo>
                  <a:pt x="2289" y="832"/>
                  <a:pt x="2289" y="832"/>
                  <a:pt x="2289" y="832"/>
                </a:cubicBezTo>
                <a:cubicBezTo>
                  <a:pt x="2288" y="826"/>
                  <a:pt x="2285" y="819"/>
                  <a:pt x="2283" y="813"/>
                </a:cubicBezTo>
                <a:cubicBezTo>
                  <a:pt x="2277" y="793"/>
                  <a:pt x="2277" y="793"/>
                  <a:pt x="2277" y="793"/>
                </a:cubicBezTo>
                <a:cubicBezTo>
                  <a:pt x="2270" y="774"/>
                  <a:pt x="2270" y="774"/>
                  <a:pt x="2270" y="774"/>
                </a:cubicBezTo>
                <a:cubicBezTo>
                  <a:pt x="2268" y="768"/>
                  <a:pt x="2265" y="762"/>
                  <a:pt x="2263" y="755"/>
                </a:cubicBezTo>
                <a:cubicBezTo>
                  <a:pt x="2258" y="743"/>
                  <a:pt x="2253" y="730"/>
                  <a:pt x="2248" y="717"/>
                </a:cubicBezTo>
                <a:cubicBezTo>
                  <a:pt x="2242" y="705"/>
                  <a:pt x="2237" y="693"/>
                  <a:pt x="2231" y="680"/>
                </a:cubicBezTo>
                <a:cubicBezTo>
                  <a:pt x="2229" y="674"/>
                  <a:pt x="2226" y="668"/>
                  <a:pt x="2223" y="662"/>
                </a:cubicBezTo>
                <a:cubicBezTo>
                  <a:pt x="2214" y="644"/>
                  <a:pt x="2214" y="644"/>
                  <a:pt x="2214" y="644"/>
                </a:cubicBezTo>
                <a:cubicBezTo>
                  <a:pt x="2204" y="626"/>
                  <a:pt x="2204" y="626"/>
                  <a:pt x="2204" y="626"/>
                </a:cubicBezTo>
                <a:cubicBezTo>
                  <a:pt x="2201" y="620"/>
                  <a:pt x="2198" y="614"/>
                  <a:pt x="2195" y="608"/>
                </a:cubicBezTo>
                <a:cubicBezTo>
                  <a:pt x="2188" y="596"/>
                  <a:pt x="2181" y="585"/>
                  <a:pt x="2175" y="573"/>
                </a:cubicBezTo>
                <a:cubicBezTo>
                  <a:pt x="2173" y="570"/>
                  <a:pt x="2171" y="567"/>
                  <a:pt x="2170" y="564"/>
                </a:cubicBezTo>
                <a:cubicBezTo>
                  <a:pt x="2164" y="556"/>
                  <a:pt x="2164" y="556"/>
                  <a:pt x="2164" y="556"/>
                </a:cubicBezTo>
                <a:cubicBezTo>
                  <a:pt x="2153" y="539"/>
                  <a:pt x="2153" y="539"/>
                  <a:pt x="2153" y="539"/>
                </a:cubicBezTo>
                <a:cubicBezTo>
                  <a:pt x="2142" y="522"/>
                  <a:pt x="2142" y="522"/>
                  <a:pt x="2142" y="522"/>
                </a:cubicBezTo>
                <a:cubicBezTo>
                  <a:pt x="2140" y="518"/>
                  <a:pt x="2140" y="518"/>
                  <a:pt x="2140" y="518"/>
                </a:cubicBezTo>
                <a:cubicBezTo>
                  <a:pt x="2137" y="513"/>
                  <a:pt x="2137" y="513"/>
                  <a:pt x="2137" y="513"/>
                </a:cubicBezTo>
                <a:cubicBezTo>
                  <a:pt x="2131" y="505"/>
                  <a:pt x="2131" y="505"/>
                  <a:pt x="2131" y="505"/>
                </a:cubicBezTo>
                <a:cubicBezTo>
                  <a:pt x="2123" y="494"/>
                  <a:pt x="2115" y="483"/>
                  <a:pt x="2108" y="473"/>
                </a:cubicBezTo>
                <a:cubicBezTo>
                  <a:pt x="2100" y="462"/>
                  <a:pt x="2091" y="451"/>
                  <a:pt x="2083" y="441"/>
                </a:cubicBezTo>
                <a:cubicBezTo>
                  <a:pt x="2079" y="436"/>
                  <a:pt x="2075" y="430"/>
                  <a:pt x="2071" y="425"/>
                </a:cubicBezTo>
                <a:cubicBezTo>
                  <a:pt x="2057" y="410"/>
                  <a:pt x="2057" y="410"/>
                  <a:pt x="2057" y="410"/>
                </a:cubicBezTo>
                <a:cubicBezTo>
                  <a:pt x="2044" y="395"/>
                  <a:pt x="2044" y="395"/>
                  <a:pt x="2044" y="395"/>
                </a:cubicBezTo>
                <a:cubicBezTo>
                  <a:pt x="2040" y="390"/>
                  <a:pt x="2036" y="385"/>
                  <a:pt x="2031" y="380"/>
                </a:cubicBezTo>
                <a:cubicBezTo>
                  <a:pt x="2022" y="371"/>
                  <a:pt x="2013" y="361"/>
                  <a:pt x="2004" y="351"/>
                </a:cubicBezTo>
                <a:cubicBezTo>
                  <a:pt x="1997" y="344"/>
                  <a:pt x="1997" y="344"/>
                  <a:pt x="1997" y="344"/>
                </a:cubicBezTo>
                <a:cubicBezTo>
                  <a:pt x="1990" y="337"/>
                  <a:pt x="1990" y="337"/>
                  <a:pt x="1990" y="337"/>
                </a:cubicBezTo>
                <a:cubicBezTo>
                  <a:pt x="1975" y="324"/>
                  <a:pt x="1975" y="324"/>
                  <a:pt x="1975" y="324"/>
                </a:cubicBezTo>
                <a:cubicBezTo>
                  <a:pt x="1956" y="305"/>
                  <a:pt x="1936" y="288"/>
                  <a:pt x="1916" y="271"/>
                </a:cubicBezTo>
                <a:cubicBezTo>
                  <a:pt x="1914" y="269"/>
                  <a:pt x="1911" y="267"/>
                  <a:pt x="1909" y="265"/>
                </a:cubicBezTo>
                <a:cubicBezTo>
                  <a:pt x="1901" y="259"/>
                  <a:pt x="1901" y="259"/>
                  <a:pt x="1901" y="259"/>
                </a:cubicBezTo>
                <a:cubicBezTo>
                  <a:pt x="1886" y="246"/>
                  <a:pt x="1886" y="246"/>
                  <a:pt x="1886" y="246"/>
                </a:cubicBezTo>
                <a:cubicBezTo>
                  <a:pt x="1870" y="234"/>
                  <a:pt x="1870" y="234"/>
                  <a:pt x="1870" y="234"/>
                </a:cubicBezTo>
                <a:cubicBezTo>
                  <a:pt x="1865" y="230"/>
                  <a:pt x="1859" y="227"/>
                  <a:pt x="1854" y="223"/>
                </a:cubicBezTo>
                <a:cubicBezTo>
                  <a:pt x="1844" y="215"/>
                  <a:pt x="1833" y="208"/>
                  <a:pt x="1822" y="200"/>
                </a:cubicBezTo>
                <a:cubicBezTo>
                  <a:pt x="1811" y="193"/>
                  <a:pt x="1800" y="186"/>
                  <a:pt x="1789" y="179"/>
                </a:cubicBezTo>
                <a:cubicBezTo>
                  <a:pt x="1784" y="176"/>
                  <a:pt x="1779" y="172"/>
                  <a:pt x="1773" y="169"/>
                </a:cubicBezTo>
                <a:cubicBezTo>
                  <a:pt x="1756" y="159"/>
                  <a:pt x="1756" y="159"/>
                  <a:pt x="1756" y="159"/>
                </a:cubicBezTo>
                <a:cubicBezTo>
                  <a:pt x="1745" y="153"/>
                  <a:pt x="1734" y="146"/>
                  <a:pt x="1723" y="140"/>
                </a:cubicBezTo>
                <a:cubicBezTo>
                  <a:pt x="1711" y="134"/>
                  <a:pt x="1700" y="128"/>
                  <a:pt x="1688" y="122"/>
                </a:cubicBezTo>
                <a:cubicBezTo>
                  <a:pt x="1680" y="118"/>
                  <a:pt x="1680" y="118"/>
                  <a:pt x="1680" y="118"/>
                </a:cubicBezTo>
                <a:cubicBezTo>
                  <a:pt x="1677" y="117"/>
                  <a:pt x="1674" y="115"/>
                  <a:pt x="1671" y="114"/>
                </a:cubicBezTo>
                <a:cubicBezTo>
                  <a:pt x="1665" y="111"/>
                  <a:pt x="1659" y="109"/>
                  <a:pt x="1654" y="106"/>
                </a:cubicBezTo>
                <a:cubicBezTo>
                  <a:pt x="1648" y="103"/>
                  <a:pt x="1642" y="101"/>
                  <a:pt x="1636" y="98"/>
                </a:cubicBezTo>
                <a:cubicBezTo>
                  <a:pt x="1627" y="94"/>
                  <a:pt x="1627" y="94"/>
                  <a:pt x="1627" y="94"/>
                </a:cubicBezTo>
                <a:cubicBezTo>
                  <a:pt x="1623" y="92"/>
                  <a:pt x="1623" y="92"/>
                  <a:pt x="1623" y="92"/>
                </a:cubicBezTo>
                <a:cubicBezTo>
                  <a:pt x="1619" y="90"/>
                  <a:pt x="1619" y="90"/>
                  <a:pt x="1619" y="90"/>
                </a:cubicBezTo>
                <a:cubicBezTo>
                  <a:pt x="1607" y="86"/>
                  <a:pt x="1595" y="81"/>
                  <a:pt x="1583" y="76"/>
                </a:cubicBezTo>
                <a:cubicBezTo>
                  <a:pt x="1574" y="73"/>
                  <a:pt x="1574" y="73"/>
                  <a:pt x="1574" y="73"/>
                </a:cubicBezTo>
                <a:cubicBezTo>
                  <a:pt x="1571" y="72"/>
                  <a:pt x="1569" y="71"/>
                  <a:pt x="1566" y="70"/>
                </a:cubicBezTo>
                <a:cubicBezTo>
                  <a:pt x="1560" y="68"/>
                  <a:pt x="1554" y="66"/>
                  <a:pt x="1548" y="64"/>
                </a:cubicBezTo>
                <a:cubicBezTo>
                  <a:pt x="1536" y="60"/>
                  <a:pt x="1524" y="55"/>
                  <a:pt x="1512" y="52"/>
                </a:cubicBezTo>
                <a:cubicBezTo>
                  <a:pt x="1500" y="48"/>
                  <a:pt x="1488" y="45"/>
                  <a:pt x="1476" y="41"/>
                </a:cubicBezTo>
                <a:cubicBezTo>
                  <a:pt x="1470" y="40"/>
                  <a:pt x="1464" y="38"/>
                  <a:pt x="1458" y="36"/>
                </a:cubicBezTo>
                <a:cubicBezTo>
                  <a:pt x="1452" y="35"/>
                  <a:pt x="1445" y="34"/>
                  <a:pt x="1439" y="32"/>
                </a:cubicBezTo>
                <a:cubicBezTo>
                  <a:pt x="1427" y="29"/>
                  <a:pt x="1415" y="27"/>
                  <a:pt x="1403" y="24"/>
                </a:cubicBezTo>
                <a:cubicBezTo>
                  <a:pt x="1391" y="22"/>
                  <a:pt x="1379" y="19"/>
                  <a:pt x="1367" y="17"/>
                </a:cubicBezTo>
                <a:cubicBezTo>
                  <a:pt x="1361" y="16"/>
                  <a:pt x="1355" y="15"/>
                  <a:pt x="1349" y="14"/>
                </a:cubicBezTo>
                <a:cubicBezTo>
                  <a:pt x="1343" y="13"/>
                  <a:pt x="1337" y="12"/>
                  <a:pt x="1330" y="12"/>
                </a:cubicBezTo>
                <a:cubicBezTo>
                  <a:pt x="1318" y="10"/>
                  <a:pt x="1306" y="8"/>
                  <a:pt x="1294" y="7"/>
                </a:cubicBezTo>
                <a:cubicBezTo>
                  <a:pt x="1291" y="7"/>
                  <a:pt x="1288" y="6"/>
                  <a:pt x="1285" y="6"/>
                </a:cubicBezTo>
                <a:cubicBezTo>
                  <a:pt x="1276" y="5"/>
                  <a:pt x="1276" y="5"/>
                  <a:pt x="1276" y="5"/>
                </a:cubicBezTo>
                <a:cubicBezTo>
                  <a:pt x="1270" y="5"/>
                  <a:pt x="1264" y="4"/>
                  <a:pt x="1258" y="4"/>
                </a:cubicBezTo>
                <a:cubicBezTo>
                  <a:pt x="1252" y="3"/>
                  <a:pt x="1246" y="3"/>
                  <a:pt x="1240" y="2"/>
                </a:cubicBezTo>
                <a:cubicBezTo>
                  <a:pt x="1231" y="2"/>
                  <a:pt x="1231" y="2"/>
                  <a:pt x="1231" y="2"/>
                </a:cubicBezTo>
                <a:cubicBezTo>
                  <a:pt x="1226" y="1"/>
                  <a:pt x="1226" y="1"/>
                  <a:pt x="1226" y="1"/>
                </a:cubicBezTo>
                <a:cubicBezTo>
                  <a:pt x="1222" y="1"/>
                  <a:pt x="1222" y="1"/>
                  <a:pt x="1222" y="1"/>
                </a:cubicBezTo>
                <a:cubicBezTo>
                  <a:pt x="1210" y="1"/>
                  <a:pt x="1198" y="1"/>
                  <a:pt x="1186" y="0"/>
                </a:cubicBezTo>
                <a:cubicBezTo>
                  <a:pt x="1180" y="0"/>
                  <a:pt x="1174" y="0"/>
                  <a:pt x="1168" y="0"/>
                </a:cubicBezTo>
                <a:cubicBezTo>
                  <a:pt x="1162" y="0"/>
                  <a:pt x="1156" y="0"/>
                  <a:pt x="1150" y="0"/>
                </a:cubicBezTo>
                <a:cubicBezTo>
                  <a:pt x="1139" y="0"/>
                  <a:pt x="1127" y="1"/>
                  <a:pt x="1115" y="1"/>
                </a:cubicBezTo>
                <a:cubicBezTo>
                  <a:pt x="1109" y="1"/>
                  <a:pt x="1103" y="2"/>
                  <a:pt x="1097" y="2"/>
                </a:cubicBezTo>
                <a:cubicBezTo>
                  <a:pt x="1092" y="2"/>
                  <a:pt x="1086" y="3"/>
                  <a:pt x="1080" y="3"/>
                </a:cubicBezTo>
                <a:cubicBezTo>
                  <a:pt x="1074" y="4"/>
                  <a:pt x="1068" y="4"/>
                  <a:pt x="1062" y="4"/>
                </a:cubicBezTo>
                <a:cubicBezTo>
                  <a:pt x="1059" y="5"/>
                  <a:pt x="1057" y="5"/>
                  <a:pt x="1054" y="5"/>
                </a:cubicBezTo>
                <a:cubicBezTo>
                  <a:pt x="1045" y="6"/>
                  <a:pt x="1045" y="6"/>
                  <a:pt x="1045" y="6"/>
                </a:cubicBezTo>
                <a:cubicBezTo>
                  <a:pt x="1033" y="8"/>
                  <a:pt x="1022" y="9"/>
                  <a:pt x="1010" y="10"/>
                </a:cubicBezTo>
                <a:cubicBezTo>
                  <a:pt x="999" y="11"/>
                  <a:pt x="988" y="14"/>
                  <a:pt x="976" y="15"/>
                </a:cubicBezTo>
                <a:cubicBezTo>
                  <a:pt x="965" y="17"/>
                  <a:pt x="954" y="19"/>
                  <a:pt x="943" y="21"/>
                </a:cubicBezTo>
                <a:cubicBezTo>
                  <a:pt x="931" y="24"/>
                  <a:pt x="920" y="26"/>
                  <a:pt x="909" y="28"/>
                </a:cubicBezTo>
                <a:cubicBezTo>
                  <a:pt x="904" y="29"/>
                  <a:pt x="898" y="31"/>
                  <a:pt x="893" y="32"/>
                </a:cubicBezTo>
                <a:cubicBezTo>
                  <a:pt x="887" y="33"/>
                  <a:pt x="882" y="35"/>
                  <a:pt x="876" y="36"/>
                </a:cubicBezTo>
                <a:cubicBezTo>
                  <a:pt x="866" y="39"/>
                  <a:pt x="855" y="42"/>
                  <a:pt x="844" y="45"/>
                </a:cubicBezTo>
                <a:cubicBezTo>
                  <a:pt x="833" y="48"/>
                  <a:pt x="823" y="51"/>
                  <a:pt x="812" y="54"/>
                </a:cubicBezTo>
                <a:cubicBezTo>
                  <a:pt x="791" y="60"/>
                  <a:pt x="771" y="68"/>
                  <a:pt x="750" y="76"/>
                </a:cubicBezTo>
                <a:cubicBezTo>
                  <a:pt x="740" y="79"/>
                  <a:pt x="730" y="84"/>
                  <a:pt x="720" y="88"/>
                </a:cubicBezTo>
                <a:cubicBezTo>
                  <a:pt x="710" y="92"/>
                  <a:pt x="701" y="96"/>
                  <a:pt x="691" y="100"/>
                </a:cubicBezTo>
                <a:cubicBezTo>
                  <a:pt x="681" y="104"/>
                  <a:pt x="672" y="109"/>
                  <a:pt x="662" y="113"/>
                </a:cubicBezTo>
                <a:cubicBezTo>
                  <a:pt x="653" y="118"/>
                  <a:pt x="643" y="122"/>
                  <a:pt x="634" y="127"/>
                </a:cubicBezTo>
                <a:cubicBezTo>
                  <a:pt x="615" y="137"/>
                  <a:pt x="597" y="146"/>
                  <a:pt x="579" y="157"/>
                </a:cubicBezTo>
                <a:cubicBezTo>
                  <a:pt x="509" y="198"/>
                  <a:pt x="445" y="244"/>
                  <a:pt x="389" y="294"/>
                </a:cubicBezTo>
                <a:cubicBezTo>
                  <a:pt x="333" y="343"/>
                  <a:pt x="285" y="395"/>
                  <a:pt x="244" y="447"/>
                </a:cubicBezTo>
                <a:cubicBezTo>
                  <a:pt x="203" y="499"/>
                  <a:pt x="169" y="551"/>
                  <a:pt x="141" y="601"/>
                </a:cubicBezTo>
                <a:cubicBezTo>
                  <a:pt x="126" y="626"/>
                  <a:pt x="115" y="651"/>
                  <a:pt x="103" y="675"/>
                </a:cubicBezTo>
                <a:cubicBezTo>
                  <a:pt x="92" y="699"/>
                  <a:pt x="82" y="722"/>
                  <a:pt x="73" y="744"/>
                </a:cubicBezTo>
                <a:cubicBezTo>
                  <a:pt x="38" y="833"/>
                  <a:pt x="21" y="906"/>
                  <a:pt x="12" y="957"/>
                </a:cubicBezTo>
                <a:cubicBezTo>
                  <a:pt x="7" y="982"/>
                  <a:pt x="5" y="1001"/>
                  <a:pt x="3" y="1014"/>
                </a:cubicBezTo>
                <a:cubicBezTo>
                  <a:pt x="1" y="1027"/>
                  <a:pt x="0" y="1034"/>
                  <a:pt x="0" y="1034"/>
                </a:cubicBezTo>
                <a:lnTo>
                  <a:pt x="153" y="1052"/>
                </a:lnTo>
                <a:close/>
              </a:path>
            </a:pathLst>
          </a:custGeom>
          <a:solidFill>
            <a:schemeClr val="tx2">
              <a:lumMod val="60000"/>
              <a:lumOff val="40000"/>
            </a:schemeClr>
          </a:solidFill>
          <a:ln>
            <a:noFill/>
          </a:ln>
          <a:effectLst>
            <a:outerShdw blurRad="215900" sx="103000" sy="103000" algn="ctr" rotWithShape="0">
              <a:prstClr val="black">
                <a:alpha val="30000"/>
              </a:prstClr>
            </a:outerShdw>
          </a:effec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sp>
        <p:nvSpPr>
          <p:cNvPr id="8" name="Oval 5"/>
          <p:cNvSpPr/>
          <p:nvPr/>
        </p:nvSpPr>
        <p:spPr>
          <a:xfrm>
            <a:off x="610239" y="3080254"/>
            <a:ext cx="1323433" cy="1323605"/>
          </a:xfrm>
          <a:prstGeom prst="ellipse">
            <a:avLst/>
          </a:prstGeom>
          <a:gradFill>
            <a:gsLst>
              <a:gs pos="0">
                <a:schemeClr val="bg1"/>
              </a:gs>
              <a:gs pos="51000">
                <a:schemeClr val="bg1">
                  <a:lumMod val="95000"/>
                </a:schemeClr>
              </a:gs>
              <a:gs pos="100000">
                <a:schemeClr val="bg1">
                  <a:lumMod val="75000"/>
                </a:schemeClr>
              </a:gs>
            </a:gsLst>
            <a:lin ang="18900000" scaled="0"/>
          </a:gradFill>
          <a:ln w="38100">
            <a:solidFill>
              <a:schemeClr val="bg1"/>
            </a:solidFill>
          </a:ln>
          <a:effectLst>
            <a:outerShdw blurRad="215900" dist="1143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prstClr val="white"/>
              </a:solidFill>
              <a:latin typeface="微软雅黑" panose="020B0503020204020204" charset="-122"/>
              <a:ea typeface="微软雅黑" panose="020B0503020204020204" charset="-122"/>
              <a:sym typeface="+mn-ea"/>
            </a:endParaRPr>
          </a:p>
        </p:txBody>
      </p:sp>
      <p:sp>
        <p:nvSpPr>
          <p:cNvPr id="9" name="Oval 6"/>
          <p:cNvSpPr/>
          <p:nvPr/>
        </p:nvSpPr>
        <p:spPr>
          <a:xfrm>
            <a:off x="2360854" y="1365167"/>
            <a:ext cx="1323433" cy="1323605"/>
          </a:xfrm>
          <a:prstGeom prst="ellipse">
            <a:avLst/>
          </a:prstGeom>
          <a:gradFill>
            <a:gsLst>
              <a:gs pos="0">
                <a:schemeClr val="bg1"/>
              </a:gs>
              <a:gs pos="0">
                <a:srgbClr val="FF0000"/>
              </a:gs>
              <a:gs pos="66000">
                <a:srgbClr val="8A0000"/>
              </a:gs>
            </a:gsLst>
            <a:lin ang="18900000" scaled="0"/>
          </a:gradFill>
          <a:ln w="38100">
            <a:solidFill>
              <a:schemeClr val="bg1"/>
            </a:solidFill>
          </a:ln>
          <a:effectLst>
            <a:outerShdw blurRad="2667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0" name="Oval 7"/>
          <p:cNvSpPr/>
          <p:nvPr/>
        </p:nvSpPr>
        <p:spPr>
          <a:xfrm>
            <a:off x="2360854" y="4893422"/>
            <a:ext cx="1323433" cy="1323605"/>
          </a:xfrm>
          <a:prstGeom prst="ellipse">
            <a:avLst/>
          </a:prstGeom>
          <a:gradFill>
            <a:gsLst>
              <a:gs pos="0">
                <a:schemeClr val="bg1"/>
              </a:gs>
              <a:gs pos="0">
                <a:srgbClr val="FF0000"/>
              </a:gs>
              <a:gs pos="66000">
                <a:srgbClr val="8A0000"/>
              </a:gs>
            </a:gsLst>
            <a:lin ang="18900000" scaled="0"/>
          </a:gradFill>
          <a:ln w="38100">
            <a:solidFill>
              <a:schemeClr val="bg1"/>
            </a:solidFill>
          </a:ln>
          <a:effectLst>
            <a:outerShdw blurRad="2667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11" name="Oval 8"/>
          <p:cNvSpPr/>
          <p:nvPr/>
        </p:nvSpPr>
        <p:spPr>
          <a:xfrm>
            <a:off x="4155055" y="3080254"/>
            <a:ext cx="1323433" cy="1323605"/>
          </a:xfrm>
          <a:prstGeom prst="ellipse">
            <a:avLst/>
          </a:prstGeom>
          <a:gradFill>
            <a:gsLst>
              <a:gs pos="0">
                <a:schemeClr val="bg1"/>
              </a:gs>
              <a:gs pos="51000">
                <a:schemeClr val="bg1">
                  <a:lumMod val="95000"/>
                </a:schemeClr>
              </a:gs>
              <a:gs pos="100000">
                <a:schemeClr val="bg1">
                  <a:lumMod val="75000"/>
                </a:schemeClr>
              </a:gs>
            </a:gsLst>
            <a:lin ang="18900000" scaled="0"/>
          </a:gradFill>
          <a:ln w="38100">
            <a:solidFill>
              <a:schemeClr val="bg1"/>
            </a:solidFill>
          </a:ln>
          <a:effectLst>
            <a:outerShdw blurRad="317500" dist="1524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prstClr val="white"/>
              </a:solidFill>
              <a:latin typeface="微软雅黑" panose="020B0503020204020204" charset="-122"/>
              <a:ea typeface="微软雅黑" panose="020B0503020204020204" charset="-122"/>
              <a:sym typeface="+mn-ea"/>
            </a:endParaRPr>
          </a:p>
        </p:txBody>
      </p:sp>
      <p:sp>
        <p:nvSpPr>
          <p:cNvPr id="18" name="TextBox 15"/>
          <p:cNvSpPr txBox="1"/>
          <p:nvPr/>
        </p:nvSpPr>
        <p:spPr>
          <a:xfrm>
            <a:off x="6566171" y="3307112"/>
            <a:ext cx="524503" cy="307777"/>
          </a:xfrm>
          <a:prstGeom prst="rect">
            <a:avLst/>
          </a:prstGeom>
          <a:noFill/>
        </p:spPr>
        <p:txBody>
          <a:bodyPr wrap="none" rtlCol="0">
            <a:spAutoFit/>
          </a:bodyPr>
          <a:lstStyle/>
          <a:p>
            <a:r>
              <a:rPr lang="id-ID" sz="1400" b="1" dirty="0">
                <a:latin typeface="微软雅黑" panose="020B0503020204020204" charset="-122"/>
                <a:ea typeface="微软雅黑" panose="020B0503020204020204" charset="-122"/>
              </a:rPr>
              <a:t>Act</a:t>
            </a:r>
            <a:endParaRPr lang="id-ID" sz="1400" b="1" dirty="0">
              <a:latin typeface="微软雅黑" panose="020B0503020204020204" charset="-122"/>
              <a:ea typeface="微软雅黑" panose="020B0503020204020204" charset="-122"/>
            </a:endParaRPr>
          </a:p>
        </p:txBody>
      </p:sp>
      <p:sp>
        <p:nvSpPr>
          <p:cNvPr id="19" name="Rectangle 16"/>
          <p:cNvSpPr/>
          <p:nvPr/>
        </p:nvSpPr>
        <p:spPr>
          <a:xfrm>
            <a:off x="6565900" y="3587115"/>
            <a:ext cx="1972310" cy="755015"/>
          </a:xfrm>
          <a:prstGeom prst="rect">
            <a:avLst/>
          </a:prstGeom>
        </p:spPr>
        <p:txBody>
          <a:bodyPr wrap="square">
            <a:spAutoFit/>
          </a:bodyPr>
          <a:lstStyle/>
          <a:p>
            <a:pPr marL="0" marR="0" indent="0" algn="just" defTabSz="914400" rtl="0" fontAlgn="auto" latinLnBrk="0" hangingPunct="0">
              <a:lnSpc>
                <a:spcPct val="120000"/>
              </a:lnSpc>
              <a:spcBef>
                <a:spcPts val="0"/>
              </a:spcBef>
              <a:spcAft>
                <a:spcPts val="0"/>
              </a:spcAft>
              <a:buClrTx/>
              <a:buSzTx/>
              <a:buFontTx/>
              <a:buNone/>
            </a:pPr>
            <a:r>
              <a:rPr lang="zh-CN" altLang="en-US" sz="1200">
                <a:solidFill>
                  <a:srgbClr val="404040"/>
                </a:solidFill>
                <a:latin typeface="微软雅黑" panose="020B0503020204020204" charset="-122"/>
                <a:ea typeface="微软雅黑" panose="020B0503020204020204" charset="-122"/>
                <a:sym typeface="+mn-ea"/>
              </a:rPr>
              <a:t>请您在此输入相关的文字内容请您在此输入相关的文字内容。</a:t>
            </a:r>
            <a:endParaRPr lang="zh-CN" altLang="en-US" sz="1200" kern="3000" spc="31" dirty="0">
              <a:solidFill>
                <a:srgbClr val="404040"/>
              </a:solidFill>
              <a:latin typeface="微软雅黑" panose="020B0503020204020204" charset="-122"/>
              <a:ea typeface="微软雅黑" panose="020B0503020204020204" charset="-122"/>
              <a:sym typeface="+mn-ea"/>
            </a:endParaRPr>
          </a:p>
        </p:txBody>
      </p:sp>
      <p:sp>
        <p:nvSpPr>
          <p:cNvPr id="20" name="TextBox 17"/>
          <p:cNvSpPr txBox="1"/>
          <p:nvPr/>
        </p:nvSpPr>
        <p:spPr>
          <a:xfrm>
            <a:off x="6568913" y="4730125"/>
            <a:ext cx="444352" cy="307777"/>
          </a:xfrm>
          <a:prstGeom prst="rect">
            <a:avLst/>
          </a:prstGeom>
          <a:noFill/>
        </p:spPr>
        <p:txBody>
          <a:bodyPr wrap="none" rtlCol="0">
            <a:spAutoFit/>
          </a:bodyPr>
          <a:lstStyle/>
          <a:p>
            <a:r>
              <a:rPr lang="id-ID" sz="1400" b="1" dirty="0">
                <a:latin typeface="微软雅黑" panose="020B0503020204020204" charset="-122"/>
                <a:ea typeface="微软雅黑" panose="020B0503020204020204" charset="-122"/>
              </a:rPr>
              <a:t>Do</a:t>
            </a:r>
            <a:endParaRPr lang="id-ID" sz="1400" b="1" dirty="0">
              <a:latin typeface="微软雅黑" panose="020B0503020204020204" charset="-122"/>
              <a:ea typeface="微软雅黑" panose="020B0503020204020204" charset="-122"/>
            </a:endParaRPr>
          </a:p>
        </p:txBody>
      </p:sp>
      <p:sp>
        <p:nvSpPr>
          <p:cNvPr id="21" name="Rectangle 18"/>
          <p:cNvSpPr/>
          <p:nvPr/>
        </p:nvSpPr>
        <p:spPr>
          <a:xfrm>
            <a:off x="6569075" y="4971415"/>
            <a:ext cx="1969135" cy="755015"/>
          </a:xfrm>
          <a:prstGeom prst="rect">
            <a:avLst/>
          </a:prstGeom>
        </p:spPr>
        <p:txBody>
          <a:bodyPr wrap="square">
            <a:spAutoFit/>
          </a:bodyPr>
          <a:lstStyle/>
          <a:p>
            <a:pPr marL="0" marR="0" indent="0" algn="just" defTabSz="914400" rtl="0" fontAlgn="auto" latinLnBrk="0" hangingPunct="0">
              <a:lnSpc>
                <a:spcPct val="120000"/>
              </a:lnSpc>
              <a:spcBef>
                <a:spcPts val="0"/>
              </a:spcBef>
              <a:spcAft>
                <a:spcPts val="0"/>
              </a:spcAft>
              <a:buClrTx/>
              <a:buSzTx/>
              <a:buFontTx/>
              <a:buNone/>
            </a:pPr>
            <a:r>
              <a:rPr lang="zh-CN" altLang="en-US" sz="1200">
                <a:solidFill>
                  <a:srgbClr val="404040"/>
                </a:solidFill>
                <a:latin typeface="微软雅黑" panose="020B0503020204020204" charset="-122"/>
                <a:ea typeface="微软雅黑" panose="020B0503020204020204" charset="-122"/>
                <a:sym typeface="+mn-ea"/>
              </a:rPr>
              <a:t>请您在此输入相关的文字内容请您在此输入相关的文字内容。</a:t>
            </a:r>
            <a:endParaRPr lang="zh-CN" altLang="en-US" sz="1200" kern="3000" spc="31" dirty="0">
              <a:solidFill>
                <a:srgbClr val="404040"/>
              </a:solidFill>
              <a:latin typeface="微软雅黑" panose="020B0503020204020204" charset="-122"/>
              <a:ea typeface="微软雅黑" panose="020B0503020204020204" charset="-122"/>
              <a:sym typeface="+mn-ea"/>
            </a:endParaRPr>
          </a:p>
        </p:txBody>
      </p:sp>
      <p:sp>
        <p:nvSpPr>
          <p:cNvPr id="22" name="TextBox 19"/>
          <p:cNvSpPr txBox="1"/>
          <p:nvPr/>
        </p:nvSpPr>
        <p:spPr>
          <a:xfrm>
            <a:off x="9324301" y="3307112"/>
            <a:ext cx="614271" cy="307777"/>
          </a:xfrm>
          <a:prstGeom prst="rect">
            <a:avLst/>
          </a:prstGeom>
          <a:noFill/>
        </p:spPr>
        <p:txBody>
          <a:bodyPr wrap="none" rtlCol="0">
            <a:spAutoFit/>
          </a:bodyPr>
          <a:lstStyle/>
          <a:p>
            <a:r>
              <a:rPr lang="id-ID" sz="1400" b="1" dirty="0">
                <a:latin typeface="微软雅黑" panose="020B0503020204020204" charset="-122"/>
                <a:ea typeface="微软雅黑" panose="020B0503020204020204" charset="-122"/>
              </a:rPr>
              <a:t>Plan</a:t>
            </a:r>
            <a:endParaRPr lang="id-ID" sz="1400" b="1" dirty="0">
              <a:latin typeface="微软雅黑" panose="020B0503020204020204" charset="-122"/>
              <a:ea typeface="微软雅黑" panose="020B0503020204020204" charset="-122"/>
            </a:endParaRPr>
          </a:p>
        </p:txBody>
      </p:sp>
      <p:sp>
        <p:nvSpPr>
          <p:cNvPr id="23" name="Rectangle 20"/>
          <p:cNvSpPr/>
          <p:nvPr/>
        </p:nvSpPr>
        <p:spPr>
          <a:xfrm>
            <a:off x="9324340" y="3587115"/>
            <a:ext cx="1961515" cy="755015"/>
          </a:xfrm>
          <a:prstGeom prst="rect">
            <a:avLst/>
          </a:prstGeom>
        </p:spPr>
        <p:txBody>
          <a:bodyPr wrap="square">
            <a:spAutoFit/>
          </a:bodyPr>
          <a:lstStyle/>
          <a:p>
            <a:pPr marL="0" marR="0" indent="0" algn="just" defTabSz="914400" rtl="0" fontAlgn="auto" latinLnBrk="0" hangingPunct="0">
              <a:lnSpc>
                <a:spcPct val="120000"/>
              </a:lnSpc>
              <a:spcBef>
                <a:spcPts val="0"/>
              </a:spcBef>
              <a:spcAft>
                <a:spcPts val="0"/>
              </a:spcAft>
              <a:buClrTx/>
              <a:buSzTx/>
              <a:buFontTx/>
              <a:buNone/>
            </a:pPr>
            <a:r>
              <a:rPr lang="zh-CN" altLang="en-US" sz="1200">
                <a:solidFill>
                  <a:srgbClr val="404040"/>
                </a:solidFill>
                <a:latin typeface="微软雅黑" panose="020B0503020204020204" charset="-122"/>
                <a:ea typeface="微软雅黑" panose="020B0503020204020204" charset="-122"/>
                <a:sym typeface="+mn-ea"/>
              </a:rPr>
              <a:t>请您在此输入相关的文字内容请您在此输入相关的文字内容。</a:t>
            </a:r>
            <a:endParaRPr lang="zh-CN" altLang="en-US" sz="1200" kern="3000" spc="31" dirty="0">
              <a:solidFill>
                <a:srgbClr val="404040"/>
              </a:solidFill>
              <a:latin typeface="微软雅黑" panose="020B0503020204020204" charset="-122"/>
              <a:ea typeface="微软雅黑" panose="020B0503020204020204" charset="-122"/>
              <a:sym typeface="+mn-ea"/>
            </a:endParaRPr>
          </a:p>
        </p:txBody>
      </p:sp>
      <p:sp>
        <p:nvSpPr>
          <p:cNvPr id="24" name="TextBox 21"/>
          <p:cNvSpPr txBox="1"/>
          <p:nvPr/>
        </p:nvSpPr>
        <p:spPr>
          <a:xfrm>
            <a:off x="9314239" y="4734790"/>
            <a:ext cx="744114" cy="307777"/>
          </a:xfrm>
          <a:prstGeom prst="rect">
            <a:avLst/>
          </a:prstGeom>
          <a:noFill/>
        </p:spPr>
        <p:txBody>
          <a:bodyPr wrap="none" rtlCol="0">
            <a:spAutoFit/>
          </a:bodyPr>
          <a:lstStyle/>
          <a:p>
            <a:r>
              <a:rPr lang="id-ID" sz="1400" b="1" dirty="0">
                <a:latin typeface="微软雅黑" panose="020B0503020204020204" charset="-122"/>
                <a:ea typeface="微软雅黑" panose="020B0503020204020204" charset="-122"/>
              </a:rPr>
              <a:t>Study</a:t>
            </a:r>
            <a:endParaRPr lang="id-ID" sz="1400" b="1" dirty="0">
              <a:latin typeface="微软雅黑" panose="020B0503020204020204" charset="-122"/>
              <a:ea typeface="微软雅黑" panose="020B0503020204020204" charset="-122"/>
            </a:endParaRPr>
          </a:p>
        </p:txBody>
      </p:sp>
      <p:sp>
        <p:nvSpPr>
          <p:cNvPr id="25" name="Rectangle 22"/>
          <p:cNvSpPr/>
          <p:nvPr/>
        </p:nvSpPr>
        <p:spPr>
          <a:xfrm>
            <a:off x="9314180" y="4966335"/>
            <a:ext cx="1871980" cy="755015"/>
          </a:xfrm>
          <a:prstGeom prst="rect">
            <a:avLst/>
          </a:prstGeom>
        </p:spPr>
        <p:txBody>
          <a:bodyPr wrap="square">
            <a:spAutoFit/>
          </a:bodyPr>
          <a:lstStyle/>
          <a:p>
            <a:pPr marL="0" marR="0" indent="0" algn="just" defTabSz="914400" rtl="0" fontAlgn="auto" latinLnBrk="0" hangingPunct="0">
              <a:lnSpc>
                <a:spcPct val="120000"/>
              </a:lnSpc>
              <a:spcBef>
                <a:spcPts val="0"/>
              </a:spcBef>
              <a:spcAft>
                <a:spcPts val="0"/>
              </a:spcAft>
              <a:buClrTx/>
              <a:buSzTx/>
              <a:buFontTx/>
              <a:buNone/>
            </a:pPr>
            <a:r>
              <a:rPr lang="zh-CN" altLang="en-US" sz="1200">
                <a:solidFill>
                  <a:srgbClr val="404040"/>
                </a:solidFill>
                <a:latin typeface="微软雅黑" panose="020B0503020204020204" charset="-122"/>
                <a:ea typeface="微软雅黑" panose="020B0503020204020204" charset="-122"/>
                <a:sym typeface="+mn-ea"/>
              </a:rPr>
              <a:t>请您在此输入相关的文字内容请您在此输入相关的文字内容。</a:t>
            </a:r>
            <a:endParaRPr lang="zh-CN" altLang="en-US" sz="1200" kern="3000" spc="31" dirty="0">
              <a:solidFill>
                <a:srgbClr val="404040"/>
              </a:solidFill>
              <a:latin typeface="微软雅黑" panose="020B0503020204020204" charset="-122"/>
              <a:ea typeface="微软雅黑" panose="020B0503020204020204" charset="-122"/>
              <a:sym typeface="+mn-ea"/>
            </a:endParaRPr>
          </a:p>
        </p:txBody>
      </p:sp>
      <p:sp>
        <p:nvSpPr>
          <p:cNvPr id="26" name="TextBox 23"/>
          <p:cNvSpPr txBox="1"/>
          <p:nvPr/>
        </p:nvSpPr>
        <p:spPr>
          <a:xfrm>
            <a:off x="6184638" y="1982588"/>
            <a:ext cx="2236690" cy="368300"/>
          </a:xfrm>
          <a:prstGeom prst="rect">
            <a:avLst/>
          </a:prstGeom>
          <a:noFill/>
        </p:spPr>
        <p:txBody>
          <a:bodyPr wrap="square" rtlCol="0">
            <a:spAutoFit/>
          </a:bodyPr>
          <a:lstStyle/>
          <a:p>
            <a:r>
              <a:rPr lang="zh-CN" altLang="en-US" b="1" dirty="0">
                <a:solidFill>
                  <a:schemeClr val="tx1">
                    <a:lumMod val="85000"/>
                    <a:lumOff val="15000"/>
                  </a:schemeClr>
                </a:solidFill>
                <a:latin typeface="微软雅黑" panose="020B0503020204020204" charset="-122"/>
                <a:ea typeface="微软雅黑" panose="020B0503020204020204" charset="-122"/>
              </a:rPr>
              <a:t>添加标题文字</a:t>
            </a:r>
            <a:endParaRPr lang="zh-CN" altLang="en-US" b="1" dirty="0">
              <a:solidFill>
                <a:schemeClr val="tx1">
                  <a:lumMod val="85000"/>
                  <a:lumOff val="15000"/>
                </a:schemeClr>
              </a:solidFill>
              <a:latin typeface="微软雅黑" panose="020B0503020204020204" charset="-122"/>
              <a:ea typeface="微软雅黑" panose="020B0503020204020204" charset="-122"/>
            </a:endParaRPr>
          </a:p>
        </p:txBody>
      </p:sp>
      <p:sp>
        <p:nvSpPr>
          <p:cNvPr id="27" name="Rectangle 24"/>
          <p:cNvSpPr/>
          <p:nvPr/>
        </p:nvSpPr>
        <p:spPr>
          <a:xfrm>
            <a:off x="6095104" y="2362641"/>
            <a:ext cx="5191809" cy="607695"/>
          </a:xfrm>
          <a:prstGeom prst="rect">
            <a:avLst/>
          </a:prstGeom>
        </p:spPr>
        <p:txBody>
          <a:bodyPr wrap="square">
            <a:spAutoFit/>
          </a:bodyPr>
          <a:lstStyle/>
          <a:p>
            <a:pPr marL="0" marR="0" indent="0" algn="just" defTabSz="914400" rtl="0" fontAlgn="auto" latinLnBrk="0" hangingPunct="0">
              <a:lnSpc>
                <a:spcPct val="12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请您在此输入相关的文字内容请您在此输入相关的文字内容请您在此输入相关的文字内容请您在此输入相关的文字内容。</a:t>
            </a:r>
            <a:endParaRPr lang="zh-CN" altLang="en-US" sz="1400" kern="3000" spc="31" dirty="0">
              <a:solidFill>
                <a:srgbClr val="404040"/>
              </a:solidFill>
              <a:latin typeface="微软雅黑" panose="020B0503020204020204" charset="-122"/>
              <a:ea typeface="微软雅黑" panose="020B0503020204020204" charset="-122"/>
              <a:sym typeface="+mn-ea"/>
            </a:endParaRPr>
          </a:p>
        </p:txBody>
      </p:sp>
      <p:sp>
        <p:nvSpPr>
          <p:cNvPr id="28" name="TextBox 25"/>
          <p:cNvSpPr txBox="1"/>
          <p:nvPr/>
        </p:nvSpPr>
        <p:spPr>
          <a:xfrm>
            <a:off x="947806" y="3774994"/>
            <a:ext cx="556563" cy="369332"/>
          </a:xfrm>
          <a:prstGeom prst="rect">
            <a:avLst/>
          </a:prstGeom>
          <a:noFill/>
        </p:spPr>
        <p:txBody>
          <a:bodyPr wrap="none" rtlCol="0">
            <a:spAutoFit/>
          </a:bodyPr>
          <a:lstStyle/>
          <a:p>
            <a:pPr algn="ctr"/>
            <a:r>
              <a:rPr lang="id-ID" b="1" dirty="0">
                <a:solidFill>
                  <a:srgbClr val="C00000"/>
                </a:solidFill>
                <a:latin typeface="微软雅黑" panose="020B0503020204020204" charset="-122"/>
                <a:ea typeface="微软雅黑" panose="020B0503020204020204" charset="-122"/>
              </a:rPr>
              <a:t>Act</a:t>
            </a:r>
            <a:endParaRPr lang="id-ID" b="1" dirty="0">
              <a:solidFill>
                <a:srgbClr val="C00000"/>
              </a:solidFill>
              <a:latin typeface="微软雅黑" panose="020B0503020204020204" charset="-122"/>
              <a:ea typeface="微软雅黑" panose="020B0503020204020204" charset="-122"/>
            </a:endParaRPr>
          </a:p>
        </p:txBody>
      </p:sp>
      <p:sp>
        <p:nvSpPr>
          <p:cNvPr id="29" name="TextBox 26"/>
          <p:cNvSpPr txBox="1"/>
          <p:nvPr/>
        </p:nvSpPr>
        <p:spPr>
          <a:xfrm>
            <a:off x="2686581" y="2120678"/>
            <a:ext cx="671979" cy="369332"/>
          </a:xfrm>
          <a:prstGeom prst="rect">
            <a:avLst/>
          </a:prstGeom>
          <a:noFill/>
        </p:spPr>
        <p:txBody>
          <a:bodyPr wrap="none" rtlCol="0">
            <a:spAutoFit/>
          </a:bodyPr>
          <a:lstStyle/>
          <a:p>
            <a:pPr algn="ctr"/>
            <a:r>
              <a:rPr lang="id-ID" b="1" dirty="0">
                <a:solidFill>
                  <a:schemeClr val="bg1"/>
                </a:solidFill>
                <a:latin typeface="微软雅黑" panose="020B0503020204020204" charset="-122"/>
                <a:ea typeface="微软雅黑" panose="020B0503020204020204" charset="-122"/>
              </a:rPr>
              <a:t>Plan</a:t>
            </a:r>
            <a:endParaRPr lang="id-ID" b="1" dirty="0">
              <a:solidFill>
                <a:schemeClr val="bg1"/>
              </a:solidFill>
              <a:latin typeface="微软雅黑" panose="020B0503020204020204" charset="-122"/>
              <a:ea typeface="微软雅黑" panose="020B0503020204020204" charset="-122"/>
            </a:endParaRPr>
          </a:p>
        </p:txBody>
      </p:sp>
      <p:sp>
        <p:nvSpPr>
          <p:cNvPr id="30" name="TextBox 27"/>
          <p:cNvSpPr txBox="1"/>
          <p:nvPr/>
        </p:nvSpPr>
        <p:spPr>
          <a:xfrm>
            <a:off x="2609638" y="5600694"/>
            <a:ext cx="825867" cy="369332"/>
          </a:xfrm>
          <a:prstGeom prst="rect">
            <a:avLst/>
          </a:prstGeom>
          <a:noFill/>
        </p:spPr>
        <p:txBody>
          <a:bodyPr wrap="none" rtlCol="0">
            <a:spAutoFit/>
          </a:bodyPr>
          <a:lstStyle/>
          <a:p>
            <a:pPr algn="ctr"/>
            <a:r>
              <a:rPr lang="id-ID" b="1" dirty="0">
                <a:solidFill>
                  <a:schemeClr val="bg1"/>
                </a:solidFill>
                <a:latin typeface="微软雅黑" panose="020B0503020204020204" charset="-122"/>
                <a:ea typeface="微软雅黑" panose="020B0503020204020204" charset="-122"/>
              </a:rPr>
              <a:t>Study</a:t>
            </a:r>
            <a:endParaRPr lang="id-ID" b="1" dirty="0">
              <a:solidFill>
                <a:schemeClr val="bg1"/>
              </a:solidFill>
              <a:latin typeface="微软雅黑" panose="020B0503020204020204" charset="-122"/>
              <a:ea typeface="微软雅黑" panose="020B0503020204020204" charset="-122"/>
            </a:endParaRPr>
          </a:p>
        </p:txBody>
      </p:sp>
      <p:sp>
        <p:nvSpPr>
          <p:cNvPr id="31" name="TextBox 28"/>
          <p:cNvSpPr txBox="1"/>
          <p:nvPr/>
        </p:nvSpPr>
        <p:spPr>
          <a:xfrm>
            <a:off x="4581242" y="3839503"/>
            <a:ext cx="492444" cy="369332"/>
          </a:xfrm>
          <a:prstGeom prst="rect">
            <a:avLst/>
          </a:prstGeom>
          <a:noFill/>
        </p:spPr>
        <p:txBody>
          <a:bodyPr wrap="none" rtlCol="0">
            <a:spAutoFit/>
          </a:bodyPr>
          <a:lstStyle/>
          <a:p>
            <a:pPr algn="ctr"/>
            <a:r>
              <a:rPr lang="id-ID" b="1" dirty="0">
                <a:solidFill>
                  <a:srgbClr val="C00000"/>
                </a:solidFill>
                <a:latin typeface="微软雅黑" panose="020B0503020204020204" charset="-122"/>
                <a:ea typeface="微软雅黑" panose="020B0503020204020204" charset="-122"/>
              </a:rPr>
              <a:t>Do</a:t>
            </a:r>
            <a:endParaRPr lang="id-ID" b="1" dirty="0">
              <a:solidFill>
                <a:srgbClr val="C00000"/>
              </a:solidFill>
              <a:latin typeface="微软雅黑" panose="020B0503020204020204" charset="-122"/>
              <a:ea typeface="微软雅黑" panose="020B0503020204020204" charset="-122"/>
            </a:endParaRPr>
          </a:p>
        </p:txBody>
      </p:sp>
      <p:grpSp>
        <p:nvGrpSpPr>
          <p:cNvPr id="32" name="Group 29"/>
          <p:cNvGrpSpPr/>
          <p:nvPr/>
        </p:nvGrpSpPr>
        <p:grpSpPr>
          <a:xfrm>
            <a:off x="2830072" y="1635827"/>
            <a:ext cx="427142" cy="403017"/>
            <a:chOff x="3498850" y="1541463"/>
            <a:chExt cx="504825" cy="476250"/>
          </a:xfrm>
          <a:solidFill>
            <a:schemeClr val="bg1"/>
          </a:solidFill>
        </p:grpSpPr>
        <p:sp>
          <p:nvSpPr>
            <p:cNvPr id="33"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sp>
          <p:nvSpPr>
            <p:cNvPr id="34"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grpSp>
      <p:grpSp>
        <p:nvGrpSpPr>
          <p:cNvPr id="35" name="Group 32"/>
          <p:cNvGrpSpPr/>
          <p:nvPr/>
        </p:nvGrpSpPr>
        <p:grpSpPr>
          <a:xfrm>
            <a:off x="1042124" y="3344511"/>
            <a:ext cx="399972" cy="398703"/>
            <a:chOff x="2437300" y="1144829"/>
            <a:chExt cx="400024" cy="398703"/>
          </a:xfrm>
          <a:solidFill>
            <a:srgbClr val="C00000"/>
          </a:solidFill>
        </p:grpSpPr>
        <p:sp>
          <p:nvSpPr>
            <p:cNvPr id="36" name="Freeform 129"/>
            <p:cNvSpPr>
              <a:spLocks noEditPoints="1"/>
            </p:cNvSpPr>
            <p:nvPr/>
          </p:nvSpPr>
          <p:spPr bwMode="auto">
            <a:xfrm>
              <a:off x="2437300" y="1144829"/>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sp>
          <p:nvSpPr>
            <p:cNvPr id="37" name="Freeform 130"/>
            <p:cNvSpPr>
              <a:spLocks noEditPoints="1"/>
            </p:cNvSpPr>
            <p:nvPr/>
          </p:nvSpPr>
          <p:spPr bwMode="auto">
            <a:xfrm>
              <a:off x="2686820" y="1193678"/>
              <a:ext cx="100336" cy="100336"/>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grpSp>
      <p:sp>
        <p:nvSpPr>
          <p:cNvPr id="38" name="Freeform 60"/>
          <p:cNvSpPr>
            <a:spLocks noEditPoints="1"/>
          </p:cNvSpPr>
          <p:nvPr/>
        </p:nvSpPr>
        <p:spPr bwMode="auto">
          <a:xfrm>
            <a:off x="4605338" y="3411825"/>
            <a:ext cx="399972"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rgbClr val="C00000"/>
          </a:solidFill>
          <a:ln>
            <a:noFill/>
          </a:ln>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grpSp>
        <p:nvGrpSpPr>
          <p:cNvPr id="3" name="Group 36"/>
          <p:cNvGrpSpPr/>
          <p:nvPr/>
        </p:nvGrpSpPr>
        <p:grpSpPr>
          <a:xfrm>
            <a:off x="2822583" y="5255011"/>
            <a:ext cx="399972" cy="348536"/>
            <a:chOff x="837205" y="5167510"/>
            <a:chExt cx="400024" cy="348536"/>
          </a:xfrm>
          <a:solidFill>
            <a:schemeClr val="bg1"/>
          </a:solidFill>
        </p:grpSpPr>
        <p:sp>
          <p:nvSpPr>
            <p:cNvPr id="6" name="Freeform 44"/>
            <p:cNvSpPr>
              <a:spLocks noEditPoints="1"/>
            </p:cNvSpPr>
            <p:nvPr/>
          </p:nvSpPr>
          <p:spPr bwMode="auto">
            <a:xfrm>
              <a:off x="837205" y="5167510"/>
              <a:ext cx="400024" cy="286486"/>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sp>
          <p:nvSpPr>
            <p:cNvPr id="45" name="Freeform 45"/>
            <p:cNvSpPr/>
            <p:nvPr/>
          </p:nvSpPr>
          <p:spPr bwMode="auto">
            <a:xfrm>
              <a:off x="1200263" y="5291610"/>
              <a:ext cx="23764" cy="13730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sp>
          <p:nvSpPr>
            <p:cNvPr id="46" name="Oval 46"/>
            <p:cNvSpPr>
              <a:spLocks noChangeArrowheads="1"/>
            </p:cNvSpPr>
            <p:nvPr/>
          </p:nvSpPr>
          <p:spPr bwMode="auto">
            <a:xfrm>
              <a:off x="1187061" y="5442114"/>
              <a:ext cx="50168" cy="7393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grpSp>
      <p:grpSp>
        <p:nvGrpSpPr>
          <p:cNvPr id="47" name="Group 40"/>
          <p:cNvGrpSpPr/>
          <p:nvPr/>
        </p:nvGrpSpPr>
        <p:grpSpPr>
          <a:xfrm>
            <a:off x="8861537" y="3336175"/>
            <a:ext cx="427142" cy="403017"/>
            <a:chOff x="3498850" y="1541463"/>
            <a:chExt cx="504825" cy="476250"/>
          </a:xfrm>
          <a:solidFill>
            <a:srgbClr val="C00000"/>
          </a:solidFill>
        </p:grpSpPr>
        <p:sp>
          <p:nvSpPr>
            <p:cNvPr id="48"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sp>
          <p:nvSpPr>
            <p:cNvPr id="49"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grpSp>
      <p:grpSp>
        <p:nvGrpSpPr>
          <p:cNvPr id="50" name="Group 43"/>
          <p:cNvGrpSpPr/>
          <p:nvPr/>
        </p:nvGrpSpPr>
        <p:grpSpPr>
          <a:xfrm>
            <a:off x="6104477" y="3338332"/>
            <a:ext cx="399972" cy="398703"/>
            <a:chOff x="2437300" y="1144829"/>
            <a:chExt cx="400024" cy="398703"/>
          </a:xfrm>
          <a:solidFill>
            <a:srgbClr val="7C7C7C"/>
          </a:solidFill>
        </p:grpSpPr>
        <p:sp>
          <p:nvSpPr>
            <p:cNvPr id="51" name="Freeform 129"/>
            <p:cNvSpPr>
              <a:spLocks noEditPoints="1"/>
            </p:cNvSpPr>
            <p:nvPr/>
          </p:nvSpPr>
          <p:spPr bwMode="auto">
            <a:xfrm>
              <a:off x="2437300" y="1144829"/>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sp>
          <p:nvSpPr>
            <p:cNvPr id="52" name="Freeform 130"/>
            <p:cNvSpPr>
              <a:spLocks noEditPoints="1"/>
            </p:cNvSpPr>
            <p:nvPr/>
          </p:nvSpPr>
          <p:spPr bwMode="auto">
            <a:xfrm>
              <a:off x="2686820" y="1193678"/>
              <a:ext cx="100336" cy="100336"/>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grpSp>
      <p:sp>
        <p:nvSpPr>
          <p:cNvPr id="53" name="Freeform 60"/>
          <p:cNvSpPr>
            <a:spLocks noEditPoints="1"/>
          </p:cNvSpPr>
          <p:nvPr/>
        </p:nvSpPr>
        <p:spPr bwMode="auto">
          <a:xfrm>
            <a:off x="6104477" y="4789498"/>
            <a:ext cx="399972"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rgbClr val="7C7C7C"/>
          </a:solidFill>
          <a:ln>
            <a:noFill/>
          </a:ln>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grpSp>
        <p:nvGrpSpPr>
          <p:cNvPr id="55" name="Group 47"/>
          <p:cNvGrpSpPr/>
          <p:nvPr/>
        </p:nvGrpSpPr>
        <p:grpSpPr>
          <a:xfrm>
            <a:off x="8875122" y="4815242"/>
            <a:ext cx="399972" cy="348536"/>
            <a:chOff x="837205" y="5167510"/>
            <a:chExt cx="400024" cy="348536"/>
          </a:xfrm>
          <a:solidFill>
            <a:srgbClr val="C00000"/>
          </a:solidFill>
        </p:grpSpPr>
        <p:sp>
          <p:nvSpPr>
            <p:cNvPr id="56" name="Freeform 44"/>
            <p:cNvSpPr>
              <a:spLocks noEditPoints="1"/>
            </p:cNvSpPr>
            <p:nvPr/>
          </p:nvSpPr>
          <p:spPr bwMode="auto">
            <a:xfrm>
              <a:off x="837205" y="5167510"/>
              <a:ext cx="400024" cy="286486"/>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sp>
          <p:nvSpPr>
            <p:cNvPr id="72" name="Freeform 45"/>
            <p:cNvSpPr/>
            <p:nvPr/>
          </p:nvSpPr>
          <p:spPr bwMode="auto">
            <a:xfrm>
              <a:off x="1200263" y="5291610"/>
              <a:ext cx="23764" cy="13730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sp>
          <p:nvSpPr>
            <p:cNvPr id="73" name="Oval 46"/>
            <p:cNvSpPr>
              <a:spLocks noChangeArrowheads="1"/>
            </p:cNvSpPr>
            <p:nvPr/>
          </p:nvSpPr>
          <p:spPr bwMode="auto">
            <a:xfrm>
              <a:off x="1187061" y="5442114"/>
              <a:ext cx="50168" cy="7393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endParaRPr>
            </a:p>
          </p:txBody>
        </p:sp>
      </p:grpSp>
      <p:pic>
        <p:nvPicPr>
          <p:cNvPr id="40" name="Picture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360930" y="3184525"/>
            <a:ext cx="1427480" cy="1545590"/>
          </a:xfrm>
          <a:prstGeom prst="rect">
            <a:avLst/>
          </a:prstGeom>
          <a:noFill/>
        </p:spPr>
      </p:pic>
      <p:grpSp>
        <p:nvGrpSpPr>
          <p:cNvPr id="76" name="组合 75"/>
          <p:cNvGrpSpPr/>
          <p:nvPr/>
        </p:nvGrpSpPr>
        <p:grpSpPr>
          <a:xfrm>
            <a:off x="0" y="340995"/>
            <a:ext cx="4486275" cy="474980"/>
            <a:chOff x="0" y="493"/>
            <a:chExt cx="7065" cy="748"/>
          </a:xfrm>
        </p:grpSpPr>
        <p:sp>
          <p:nvSpPr>
            <p:cNvPr id="41"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charset="-122"/>
                <a:ea typeface="微软雅黑" panose="020B0503020204020204" charset="-122"/>
              </a:endParaRPr>
            </a:p>
          </p:txBody>
        </p:sp>
        <p:sp>
          <p:nvSpPr>
            <p:cNvPr id="42"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charset="-122"/>
                <a:ea typeface="微软雅黑" panose="020B0503020204020204" charset="-122"/>
              </a:endParaRPr>
            </a:p>
          </p:txBody>
        </p:sp>
        <p:grpSp>
          <p:nvGrpSpPr>
            <p:cNvPr id="43" name="组合 42"/>
            <p:cNvGrpSpPr/>
            <p:nvPr/>
          </p:nvGrpSpPr>
          <p:grpSpPr>
            <a:xfrm rot="0">
              <a:off x="0" y="611"/>
              <a:ext cx="669" cy="560"/>
              <a:chOff x="469900" y="728859"/>
              <a:chExt cx="424561" cy="355906"/>
            </a:xfrm>
          </p:grpSpPr>
          <p:sp>
            <p:nvSpPr>
              <p:cNvPr id="44" name="椭圆 43"/>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54" name="椭圆 53"/>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57" name="椭圆 5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58" name="椭圆 5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59"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60"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61"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62"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63" name="文本框 62"/>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05</a:t>
              </a:r>
              <a:endParaRPr kumimoji="0" lang="en-US" altLang="zh-CN"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64" name="图片 63" descr="图片1"/>
          <p:cNvPicPr>
            <a:picLocks noChangeAspect="1"/>
          </p:cNvPicPr>
          <p:nvPr/>
        </p:nvPicPr>
        <p:blipFill>
          <a:blip r:embed="rId2"/>
          <a:stretch>
            <a:fillRect/>
          </a:stretch>
        </p:blipFill>
        <p:spPr>
          <a:xfrm>
            <a:off x="10111105" y="240665"/>
            <a:ext cx="1761490" cy="554990"/>
          </a:xfrm>
          <a:prstGeom prst="rect">
            <a:avLst/>
          </a:prstGeom>
        </p:spPr>
      </p:pic>
    </p:spTree>
    <p:custDataLst>
      <p:tags r:id="rId3"/>
    </p:custDataLst>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Effect transition="in" filter="fade">
                                      <p:cBhvr>
                                        <p:cTn id="32" dur="500"/>
                                        <p:tgtEl>
                                          <p:spTgt spid="3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animEffect transition="in" filter="fade">
                                      <p:cBhvr>
                                        <p:cTn id="42" dur="500"/>
                                        <p:tgtEl>
                                          <p:spTgt spid="29"/>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Effect transition="in" filter="fade">
                                      <p:cBhvr>
                                        <p:cTn id="57" dur="500"/>
                                        <p:tgtEl>
                                          <p:spTgt spid="3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Effect transition="in" filter="fade">
                                      <p:cBhvr>
                                        <p:cTn id="62" dur="500"/>
                                        <p:tgtEl>
                                          <p:spTgt spid="10"/>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fltVal val="0"/>
                                          </p:val>
                                        </p:tav>
                                        <p:tav tm="100000">
                                          <p:val>
                                            <p:strVal val="#ppt_h"/>
                                          </p:val>
                                        </p:tav>
                                      </p:tavLst>
                                    </p:anim>
                                    <p:animEffect transition="in" filter="fade">
                                      <p:cBhvr>
                                        <p:cTn id="67" dur="500"/>
                                        <p:tgtEl>
                                          <p:spTgt spid="30"/>
                                        </p:tgtEl>
                                      </p:cBhvr>
                                    </p:animEffect>
                                  </p:childTnLst>
                                </p:cTn>
                              </p:par>
                              <p:par>
                                <p:cTn id="68" presetID="53" presetClass="entr" presetSubtype="16" fill="hold" nodeType="withEffect">
                                  <p:stCondLst>
                                    <p:cond delay="0"/>
                                  </p:stCondLst>
                                  <p:childTnLst>
                                    <p:set>
                                      <p:cBhvr>
                                        <p:cTn id="69" dur="1" fill="hold">
                                          <p:stCondLst>
                                            <p:cond delay="0"/>
                                          </p:stCondLst>
                                        </p:cTn>
                                        <p:tgtEl>
                                          <p:spTgt spid="3"/>
                                        </p:tgtEl>
                                        <p:attrNameLst>
                                          <p:attrName>style.visibility</p:attrName>
                                        </p:attrNameLst>
                                      </p:cBhvr>
                                      <p:to>
                                        <p:strVal val="visible"/>
                                      </p:to>
                                    </p:set>
                                    <p:anim calcmode="lin" valueType="num">
                                      <p:cBhvr>
                                        <p:cTn id="70" dur="500" fill="hold"/>
                                        <p:tgtEl>
                                          <p:spTgt spid="3"/>
                                        </p:tgtEl>
                                        <p:attrNameLst>
                                          <p:attrName>ppt_w</p:attrName>
                                        </p:attrNameLst>
                                      </p:cBhvr>
                                      <p:tavLst>
                                        <p:tav tm="0">
                                          <p:val>
                                            <p:fltVal val="0"/>
                                          </p:val>
                                        </p:tav>
                                        <p:tav tm="100000">
                                          <p:val>
                                            <p:strVal val="#ppt_w"/>
                                          </p:val>
                                        </p:tav>
                                      </p:tavLst>
                                    </p:anim>
                                    <p:anim calcmode="lin" valueType="num">
                                      <p:cBhvr>
                                        <p:cTn id="71" dur="500" fill="hold"/>
                                        <p:tgtEl>
                                          <p:spTgt spid="3"/>
                                        </p:tgtEl>
                                        <p:attrNameLst>
                                          <p:attrName>ppt_h</p:attrName>
                                        </p:attrNameLst>
                                      </p:cBhvr>
                                      <p:tavLst>
                                        <p:tav tm="0">
                                          <p:val>
                                            <p:fltVal val="0"/>
                                          </p:val>
                                        </p:tav>
                                        <p:tav tm="100000">
                                          <p:val>
                                            <p:strVal val="#ppt_h"/>
                                          </p:val>
                                        </p:tav>
                                      </p:tavLst>
                                    </p:anim>
                                    <p:animEffect transition="in" filter="fade">
                                      <p:cBhvr>
                                        <p:cTn id="72" dur="500"/>
                                        <p:tgtEl>
                                          <p:spTgt spid="3"/>
                                        </p:tgtEl>
                                      </p:cBhvr>
                                    </p:animEffect>
                                  </p:childTnLst>
                                </p:cTn>
                              </p:par>
                            </p:childTnLst>
                          </p:cTn>
                        </p:par>
                        <p:par>
                          <p:cTn id="73" fill="hold">
                            <p:stCondLst>
                              <p:cond delay="1500"/>
                            </p:stCondLst>
                            <p:childTnLst>
                              <p:par>
                                <p:cTn id="74" presetID="22" presetClass="entr" presetSubtype="1" fill="hold" grpId="0" nodeType="after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wipe(up)">
                                      <p:cBhvr>
                                        <p:cTn id="76" dur="500"/>
                                        <p:tgtEl>
                                          <p:spTgt spid="2"/>
                                        </p:tgtEl>
                                      </p:cBhvr>
                                    </p:animEffect>
                                  </p:childTnLst>
                                </p:cTn>
                              </p:par>
                            </p:childTnLst>
                          </p:cTn>
                        </p:par>
                        <p:par>
                          <p:cTn id="77" fill="hold">
                            <p:stCondLst>
                              <p:cond delay="2000"/>
                            </p:stCondLst>
                            <p:childTnLst>
                              <p:par>
                                <p:cTn id="78" presetID="10"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500"/>
                                        <p:tgtEl>
                                          <p:spTgt spid="2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childTnLst>
                          </p:cTn>
                        </p:par>
                        <p:par>
                          <p:cTn id="84" fill="hold">
                            <p:stCondLst>
                              <p:cond delay="2500"/>
                            </p:stCondLst>
                            <p:childTnLst>
                              <p:par>
                                <p:cTn id="85" presetID="53" presetClass="entr" presetSubtype="16" fill="hold"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p:cTn id="87" dur="500" fill="hold"/>
                                        <p:tgtEl>
                                          <p:spTgt spid="47"/>
                                        </p:tgtEl>
                                        <p:attrNameLst>
                                          <p:attrName>ppt_w</p:attrName>
                                        </p:attrNameLst>
                                      </p:cBhvr>
                                      <p:tavLst>
                                        <p:tav tm="0">
                                          <p:val>
                                            <p:fltVal val="0"/>
                                          </p:val>
                                        </p:tav>
                                        <p:tav tm="100000">
                                          <p:val>
                                            <p:strVal val="#ppt_w"/>
                                          </p:val>
                                        </p:tav>
                                      </p:tavLst>
                                    </p:anim>
                                    <p:anim calcmode="lin" valueType="num">
                                      <p:cBhvr>
                                        <p:cTn id="88" dur="500" fill="hold"/>
                                        <p:tgtEl>
                                          <p:spTgt spid="47"/>
                                        </p:tgtEl>
                                        <p:attrNameLst>
                                          <p:attrName>ppt_h</p:attrName>
                                        </p:attrNameLst>
                                      </p:cBhvr>
                                      <p:tavLst>
                                        <p:tav tm="0">
                                          <p:val>
                                            <p:fltVal val="0"/>
                                          </p:val>
                                        </p:tav>
                                        <p:tav tm="100000">
                                          <p:val>
                                            <p:strVal val="#ppt_h"/>
                                          </p:val>
                                        </p:tav>
                                      </p:tavLst>
                                    </p:anim>
                                    <p:animEffect transition="in" filter="fade">
                                      <p:cBhvr>
                                        <p:cTn id="89" dur="500"/>
                                        <p:tgtEl>
                                          <p:spTgt spid="47"/>
                                        </p:tgtEl>
                                      </p:cBhvr>
                                    </p:animEffect>
                                  </p:childTnLst>
                                </p:cTn>
                              </p:par>
                              <p:par>
                                <p:cTn id="90" presetID="53" presetClass="entr" presetSubtype="16" fill="hold" nodeType="withEffect">
                                  <p:stCondLst>
                                    <p:cond delay="0"/>
                                  </p:stCondLst>
                                  <p:childTnLst>
                                    <p:set>
                                      <p:cBhvr>
                                        <p:cTn id="91" dur="1" fill="hold">
                                          <p:stCondLst>
                                            <p:cond delay="0"/>
                                          </p:stCondLst>
                                        </p:cTn>
                                        <p:tgtEl>
                                          <p:spTgt spid="50"/>
                                        </p:tgtEl>
                                        <p:attrNameLst>
                                          <p:attrName>style.visibility</p:attrName>
                                        </p:attrNameLst>
                                      </p:cBhvr>
                                      <p:to>
                                        <p:strVal val="visible"/>
                                      </p:to>
                                    </p:set>
                                    <p:anim calcmode="lin" valueType="num">
                                      <p:cBhvr>
                                        <p:cTn id="92" dur="500" fill="hold"/>
                                        <p:tgtEl>
                                          <p:spTgt spid="50"/>
                                        </p:tgtEl>
                                        <p:attrNameLst>
                                          <p:attrName>ppt_w</p:attrName>
                                        </p:attrNameLst>
                                      </p:cBhvr>
                                      <p:tavLst>
                                        <p:tav tm="0">
                                          <p:val>
                                            <p:fltVal val="0"/>
                                          </p:val>
                                        </p:tav>
                                        <p:tav tm="100000">
                                          <p:val>
                                            <p:strVal val="#ppt_w"/>
                                          </p:val>
                                        </p:tav>
                                      </p:tavLst>
                                    </p:anim>
                                    <p:anim calcmode="lin" valueType="num">
                                      <p:cBhvr>
                                        <p:cTn id="93" dur="500" fill="hold"/>
                                        <p:tgtEl>
                                          <p:spTgt spid="50"/>
                                        </p:tgtEl>
                                        <p:attrNameLst>
                                          <p:attrName>ppt_h</p:attrName>
                                        </p:attrNameLst>
                                      </p:cBhvr>
                                      <p:tavLst>
                                        <p:tav tm="0">
                                          <p:val>
                                            <p:fltVal val="0"/>
                                          </p:val>
                                        </p:tav>
                                        <p:tav tm="100000">
                                          <p:val>
                                            <p:strVal val="#ppt_h"/>
                                          </p:val>
                                        </p:tav>
                                      </p:tavLst>
                                    </p:anim>
                                    <p:animEffect transition="in" filter="fade">
                                      <p:cBhvr>
                                        <p:cTn id="94" dur="500"/>
                                        <p:tgtEl>
                                          <p:spTgt spid="50"/>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Effect transition="in" filter="fade">
                                      <p:cBhvr>
                                        <p:cTn id="99" dur="500"/>
                                        <p:tgtEl>
                                          <p:spTgt spid="53"/>
                                        </p:tgtEl>
                                      </p:cBhvr>
                                    </p:animEffect>
                                  </p:childTnLst>
                                </p:cTn>
                              </p:par>
                              <p:par>
                                <p:cTn id="100" presetID="53" presetClass="entr" presetSubtype="16" fill="hold" nodeType="withEffect">
                                  <p:stCondLst>
                                    <p:cond delay="0"/>
                                  </p:stCondLst>
                                  <p:childTnLst>
                                    <p:set>
                                      <p:cBhvr>
                                        <p:cTn id="101" dur="1" fill="hold">
                                          <p:stCondLst>
                                            <p:cond delay="0"/>
                                          </p:stCondLst>
                                        </p:cTn>
                                        <p:tgtEl>
                                          <p:spTgt spid="55"/>
                                        </p:tgtEl>
                                        <p:attrNameLst>
                                          <p:attrName>style.visibility</p:attrName>
                                        </p:attrNameLst>
                                      </p:cBhvr>
                                      <p:to>
                                        <p:strVal val="visible"/>
                                      </p:to>
                                    </p:set>
                                    <p:anim calcmode="lin" valueType="num">
                                      <p:cBhvr>
                                        <p:cTn id="102" dur="500" fill="hold"/>
                                        <p:tgtEl>
                                          <p:spTgt spid="55"/>
                                        </p:tgtEl>
                                        <p:attrNameLst>
                                          <p:attrName>ppt_w</p:attrName>
                                        </p:attrNameLst>
                                      </p:cBhvr>
                                      <p:tavLst>
                                        <p:tav tm="0">
                                          <p:val>
                                            <p:fltVal val="0"/>
                                          </p:val>
                                        </p:tav>
                                        <p:tav tm="100000">
                                          <p:val>
                                            <p:strVal val="#ppt_w"/>
                                          </p:val>
                                        </p:tav>
                                      </p:tavLst>
                                    </p:anim>
                                    <p:anim calcmode="lin" valueType="num">
                                      <p:cBhvr>
                                        <p:cTn id="103" dur="500" fill="hold"/>
                                        <p:tgtEl>
                                          <p:spTgt spid="55"/>
                                        </p:tgtEl>
                                        <p:attrNameLst>
                                          <p:attrName>ppt_h</p:attrName>
                                        </p:attrNameLst>
                                      </p:cBhvr>
                                      <p:tavLst>
                                        <p:tav tm="0">
                                          <p:val>
                                            <p:fltVal val="0"/>
                                          </p:val>
                                        </p:tav>
                                        <p:tav tm="100000">
                                          <p:val>
                                            <p:strVal val="#ppt_h"/>
                                          </p:val>
                                        </p:tav>
                                      </p:tavLst>
                                    </p:anim>
                                    <p:animEffect transition="in" filter="fade">
                                      <p:cBhvr>
                                        <p:cTn id="104" dur="500"/>
                                        <p:tgtEl>
                                          <p:spTgt spid="55"/>
                                        </p:tgtEl>
                                      </p:cBhvr>
                                    </p:animEffect>
                                  </p:childTnLst>
                                </p:cTn>
                              </p:par>
                            </p:childTnLst>
                          </p:cTn>
                        </p:par>
                        <p:par>
                          <p:cTn id="105" fill="hold">
                            <p:stCondLst>
                              <p:cond delay="3000"/>
                            </p:stCondLst>
                            <p:childTnLst>
                              <p:par>
                                <p:cTn id="106" presetID="10" presetClass="entr" presetSubtype="0" fill="hold" grpId="0" nodeType="after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500"/>
                                        <p:tgtEl>
                                          <p:spTgt spid="18"/>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fade">
                                      <p:cBhvr>
                                        <p:cTn id="111" dur="500"/>
                                        <p:tgtEl>
                                          <p:spTgt spid="1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22"/>
                                        </p:tgtEl>
                                        <p:attrNameLst>
                                          <p:attrName>style.visibility</p:attrName>
                                        </p:attrNameLst>
                                      </p:cBhvr>
                                      <p:to>
                                        <p:strVal val="visible"/>
                                      </p:to>
                                    </p:set>
                                    <p:animEffect transition="in" filter="fade">
                                      <p:cBhvr>
                                        <p:cTn id="114" dur="500"/>
                                        <p:tgtEl>
                                          <p:spTgt spid="22"/>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3"/>
                                        </p:tgtEl>
                                        <p:attrNameLst>
                                          <p:attrName>style.visibility</p:attrName>
                                        </p:attrNameLst>
                                      </p:cBhvr>
                                      <p:to>
                                        <p:strVal val="visible"/>
                                      </p:to>
                                    </p:set>
                                    <p:animEffect transition="in" filter="fade">
                                      <p:cBhvr>
                                        <p:cTn id="117" dur="500"/>
                                        <p:tgtEl>
                                          <p:spTgt spid="23"/>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0"/>
                                        </p:tgtEl>
                                        <p:attrNameLst>
                                          <p:attrName>style.visibility</p:attrName>
                                        </p:attrNameLst>
                                      </p:cBhvr>
                                      <p:to>
                                        <p:strVal val="visible"/>
                                      </p:to>
                                    </p:set>
                                    <p:animEffect transition="in" filter="fade">
                                      <p:cBhvr>
                                        <p:cTn id="120" dur="500"/>
                                        <p:tgtEl>
                                          <p:spTgt spid="20"/>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fade">
                                      <p:cBhvr>
                                        <p:cTn id="123" dur="500"/>
                                        <p:tgtEl>
                                          <p:spTgt spid="21"/>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4"/>
                                        </p:tgtEl>
                                        <p:attrNameLst>
                                          <p:attrName>style.visibility</p:attrName>
                                        </p:attrNameLst>
                                      </p:cBhvr>
                                      <p:to>
                                        <p:strVal val="visible"/>
                                      </p:to>
                                    </p:set>
                                    <p:animEffect transition="in" filter="fade">
                                      <p:cBhvr>
                                        <p:cTn id="126" dur="500"/>
                                        <p:tgtEl>
                                          <p:spTgt spid="2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25"/>
                                        </p:tgtEl>
                                        <p:attrNameLst>
                                          <p:attrName>style.visibility</p:attrName>
                                        </p:attrNameLst>
                                      </p:cBhvr>
                                      <p:to>
                                        <p:strVal val="visible"/>
                                      </p:to>
                                    </p:set>
                                    <p:animEffect transition="in" filter="fade">
                                      <p:cBhvr>
                                        <p:cTn id="129" dur="500"/>
                                        <p:tgtEl>
                                          <p:spTgt spid="25"/>
                                        </p:tgtEl>
                                      </p:cBhvr>
                                    </p:animEffect>
                                  </p:childTnLst>
                                </p:cTn>
                              </p:par>
                              <p:par>
                                <p:cTn id="130" presetID="2" presetClass="entr" presetSubtype="8" fill="hold" nodeType="withEffect">
                                  <p:stCondLst>
                                    <p:cond delay="0"/>
                                  </p:stCondLst>
                                  <p:childTnLst>
                                    <p:set>
                                      <p:cBhvr>
                                        <p:cTn id="131" dur="1" fill="hold">
                                          <p:stCondLst>
                                            <p:cond delay="0"/>
                                          </p:stCondLst>
                                        </p:cTn>
                                        <p:tgtEl>
                                          <p:spTgt spid="40"/>
                                        </p:tgtEl>
                                        <p:attrNameLst>
                                          <p:attrName>style.visibility</p:attrName>
                                        </p:attrNameLst>
                                      </p:cBhvr>
                                      <p:to>
                                        <p:strVal val="visible"/>
                                      </p:to>
                                    </p:set>
                                    <p:anim calcmode="lin" valueType="num">
                                      <p:cBhvr additive="base">
                                        <p:cTn id="132" dur="500" fill="hold"/>
                                        <p:tgtEl>
                                          <p:spTgt spid="40"/>
                                        </p:tgtEl>
                                        <p:attrNameLst>
                                          <p:attrName>ppt_x</p:attrName>
                                        </p:attrNameLst>
                                      </p:cBhvr>
                                      <p:tavLst>
                                        <p:tav tm="0">
                                          <p:val>
                                            <p:strVal val="0-#ppt_w/2"/>
                                          </p:val>
                                        </p:tav>
                                        <p:tav tm="100000">
                                          <p:val>
                                            <p:strVal val="#ppt_x"/>
                                          </p:val>
                                        </p:tav>
                                      </p:tavLst>
                                    </p:anim>
                                    <p:anim calcmode="lin" valueType="num">
                                      <p:cBhvr additive="base">
                                        <p:cTn id="133"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8" grpId="0" bldLvl="0" animBg="1"/>
      <p:bldP spid="9" grpId="0" bldLvl="0" animBg="1"/>
      <p:bldP spid="10" grpId="0" bldLvl="0" animBg="1"/>
      <p:bldP spid="11" grpId="0" bldLvl="0" animBg="1"/>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8" grpId="0" bldLvl="0" animBg="1"/>
      <p:bldP spid="53" grpId="0" bldLvl="0" animBg="1"/>
      <p:bldP spid="71" grpId="0" bldLvl="0" animBg="1"/>
      <p:bldP spid="71"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bwMode="auto">
          <a:xfrm>
            <a:off x="1740619" y="3799103"/>
            <a:ext cx="1269247" cy="1271501"/>
            <a:chOff x="0" y="0"/>
            <a:chExt cx="1080120" cy="1080120"/>
          </a:xfrm>
          <a:effectLst>
            <a:outerShdw blurRad="152400" dist="114300" dir="8100000" algn="tr" rotWithShape="0">
              <a:prstClr val="black">
                <a:alpha val="25000"/>
              </a:prstClr>
            </a:outerShdw>
          </a:effectLst>
        </p:grpSpPr>
        <p:grpSp>
          <p:nvGrpSpPr>
            <p:cNvPr id="45" name="Group 6"/>
            <p:cNvGrpSpPr/>
            <p:nvPr/>
          </p:nvGrpSpPr>
          <p:grpSpPr bwMode="auto">
            <a:xfrm>
              <a:off x="0" y="0"/>
              <a:ext cx="1080120" cy="1080120"/>
              <a:chOff x="0" y="0"/>
              <a:chExt cx="1080120" cy="1080120"/>
            </a:xfrm>
          </p:grpSpPr>
          <p:sp>
            <p:nvSpPr>
              <p:cNvPr id="47" name="椭圆 6"/>
              <p:cNvSpPr>
                <a:spLocks noChangeArrowheads="1"/>
              </p:cNvSpPr>
              <p:nvPr/>
            </p:nvSpPr>
            <p:spPr bwMode="auto">
              <a:xfrm>
                <a:off x="0" y="0"/>
                <a:ext cx="1080120" cy="108012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
            <p:nvSpPr>
              <p:cNvPr id="48" name="椭圆 5"/>
              <p:cNvSpPr>
                <a:spLocks noChangeArrowheads="1"/>
              </p:cNvSpPr>
              <p:nvPr/>
            </p:nvSpPr>
            <p:spPr bwMode="auto">
              <a:xfrm>
                <a:off x="72008" y="72008"/>
                <a:ext cx="936104" cy="936104"/>
              </a:xfrm>
              <a:prstGeom prst="ellipse">
                <a:avLst/>
              </a:prstGeom>
              <a:gradFill>
                <a:gsLst>
                  <a:gs pos="0">
                    <a:schemeClr val="bg1"/>
                  </a:gs>
                  <a:gs pos="0">
                    <a:srgbClr val="F5F5F5"/>
                  </a:gs>
                  <a:gs pos="80000">
                    <a:schemeClr val="bg1">
                      <a:lumMod val="50000"/>
                    </a:schemeClr>
                  </a:gs>
                </a:gsLst>
                <a:lin ang="18900000" scaled="0"/>
              </a:gra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grpSp>
        <p:sp>
          <p:nvSpPr>
            <p:cNvPr id="46" name="文本框 10"/>
            <p:cNvSpPr>
              <a:spLocks noChangeArrowheads="1"/>
            </p:cNvSpPr>
            <p:nvPr/>
          </p:nvSpPr>
          <p:spPr bwMode="auto">
            <a:xfrm>
              <a:off x="156272" y="292937"/>
              <a:ext cx="761936" cy="56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865" b="1" dirty="0">
                  <a:solidFill>
                    <a:schemeClr val="bg1">
                      <a:lumMod val="95000"/>
                    </a:schemeClr>
                  </a:solidFill>
                  <a:sym typeface="微软雅黑" panose="020B0503020204020204" charset="-122"/>
                </a:rPr>
                <a:t>添加标</a:t>
              </a:r>
              <a:endParaRPr lang="zh-CN" altLang="en-US" sz="1865" b="1" dirty="0">
                <a:solidFill>
                  <a:schemeClr val="bg1">
                    <a:lumMod val="95000"/>
                  </a:schemeClr>
                </a:solidFill>
                <a:sym typeface="微软雅黑" panose="020B0503020204020204" charset="-122"/>
              </a:endParaRPr>
            </a:p>
            <a:p>
              <a:pPr algn="ctr" eaLnBrk="1" hangingPunct="1">
                <a:spcBef>
                  <a:spcPct val="0"/>
                </a:spcBef>
                <a:buFont typeface="Arial" panose="020B0604020202020204" pitchFamily="34" charset="0"/>
                <a:buNone/>
              </a:pPr>
              <a:r>
                <a:rPr lang="zh-CN" altLang="en-US" sz="1865" b="1" dirty="0">
                  <a:solidFill>
                    <a:schemeClr val="bg1">
                      <a:lumMod val="95000"/>
                    </a:schemeClr>
                  </a:solidFill>
                  <a:sym typeface="微软雅黑" panose="020B0503020204020204" charset="-122"/>
                </a:rPr>
                <a:t>题文字</a:t>
              </a:r>
              <a:endParaRPr lang="zh-CN" altLang="en-US" sz="1865" b="1" dirty="0">
                <a:solidFill>
                  <a:schemeClr val="bg1">
                    <a:lumMod val="95000"/>
                  </a:schemeClr>
                </a:solidFill>
                <a:sym typeface="微软雅黑" panose="020B0503020204020204" charset="-122"/>
              </a:endParaRPr>
            </a:p>
          </p:txBody>
        </p:sp>
      </p:grpSp>
      <p:grpSp>
        <p:nvGrpSpPr>
          <p:cNvPr id="49" name="Group 10"/>
          <p:cNvGrpSpPr/>
          <p:nvPr/>
        </p:nvGrpSpPr>
        <p:grpSpPr bwMode="auto">
          <a:xfrm>
            <a:off x="3050932" y="2107500"/>
            <a:ext cx="1741481" cy="1742012"/>
            <a:chOff x="0" y="0"/>
            <a:chExt cx="1080120" cy="1080120"/>
          </a:xfrm>
          <a:effectLst>
            <a:outerShdw blurRad="152400" dist="114300" dir="8100000" algn="tr" rotWithShape="0">
              <a:prstClr val="black">
                <a:alpha val="25000"/>
              </a:prstClr>
            </a:outerShdw>
          </a:effectLst>
        </p:grpSpPr>
        <p:grpSp>
          <p:nvGrpSpPr>
            <p:cNvPr id="50" name="Group 11"/>
            <p:cNvGrpSpPr/>
            <p:nvPr/>
          </p:nvGrpSpPr>
          <p:grpSpPr bwMode="auto">
            <a:xfrm>
              <a:off x="0" y="0"/>
              <a:ext cx="1080120" cy="1080120"/>
              <a:chOff x="0" y="0"/>
              <a:chExt cx="1080120" cy="1080120"/>
            </a:xfrm>
          </p:grpSpPr>
          <p:sp>
            <p:nvSpPr>
              <p:cNvPr id="52" name="椭圆 27"/>
              <p:cNvSpPr>
                <a:spLocks noChangeArrowheads="1"/>
              </p:cNvSpPr>
              <p:nvPr/>
            </p:nvSpPr>
            <p:spPr bwMode="auto">
              <a:xfrm>
                <a:off x="0" y="0"/>
                <a:ext cx="1080120" cy="108012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
            <p:nvSpPr>
              <p:cNvPr id="53" name="椭圆 28"/>
              <p:cNvSpPr>
                <a:spLocks noChangeArrowheads="1"/>
              </p:cNvSpPr>
              <p:nvPr/>
            </p:nvSpPr>
            <p:spPr bwMode="auto">
              <a:xfrm>
                <a:off x="72008" y="72008"/>
                <a:ext cx="936104" cy="936104"/>
              </a:xfrm>
              <a:prstGeom prst="ellipse">
                <a:avLst/>
              </a:prstGeom>
              <a:gradFill>
                <a:gsLst>
                  <a:gs pos="0">
                    <a:schemeClr val="bg1"/>
                  </a:gs>
                  <a:gs pos="11000">
                    <a:srgbClr val="C00000"/>
                  </a:gs>
                  <a:gs pos="100000">
                    <a:srgbClr val="5C0000"/>
                  </a:gs>
                </a:gsLst>
                <a:lin ang="18900000" scaled="0"/>
              </a:gra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grpSp>
        <p:sp>
          <p:nvSpPr>
            <p:cNvPr id="51" name="文本框 26"/>
            <p:cNvSpPr>
              <a:spLocks noChangeArrowheads="1"/>
            </p:cNvSpPr>
            <p:nvPr/>
          </p:nvSpPr>
          <p:spPr bwMode="auto">
            <a:xfrm>
              <a:off x="230499" y="307589"/>
              <a:ext cx="619127" cy="46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135" b="1" dirty="0">
                  <a:solidFill>
                    <a:schemeClr val="bg1">
                      <a:lumMod val="95000"/>
                    </a:schemeClr>
                  </a:solidFill>
                  <a:sym typeface="微软雅黑" panose="020B0503020204020204" charset="-122"/>
                </a:rPr>
                <a:t>添加标</a:t>
              </a:r>
              <a:endParaRPr lang="zh-CN" altLang="en-US" sz="2135" b="1" dirty="0">
                <a:solidFill>
                  <a:schemeClr val="bg1">
                    <a:lumMod val="95000"/>
                  </a:schemeClr>
                </a:solidFill>
                <a:sym typeface="微软雅黑" panose="020B0503020204020204" charset="-122"/>
              </a:endParaRPr>
            </a:p>
            <a:p>
              <a:pPr algn="ctr" eaLnBrk="1" hangingPunct="1">
                <a:spcBef>
                  <a:spcPct val="0"/>
                </a:spcBef>
                <a:buFont typeface="Arial" panose="020B0604020202020204" pitchFamily="34" charset="0"/>
                <a:buNone/>
              </a:pPr>
              <a:r>
                <a:rPr lang="zh-CN" altLang="en-US" sz="2135" b="1" dirty="0">
                  <a:solidFill>
                    <a:schemeClr val="bg1">
                      <a:lumMod val="95000"/>
                    </a:schemeClr>
                  </a:solidFill>
                  <a:sym typeface="微软雅黑" panose="020B0503020204020204" charset="-122"/>
                </a:rPr>
                <a:t>题文字</a:t>
              </a:r>
              <a:endParaRPr lang="zh-CN" altLang="en-US" sz="2135" b="1" dirty="0">
                <a:solidFill>
                  <a:schemeClr val="bg1">
                    <a:lumMod val="95000"/>
                  </a:schemeClr>
                </a:solidFill>
                <a:sym typeface="微软雅黑" panose="020B0503020204020204" charset="-122"/>
              </a:endParaRPr>
            </a:p>
          </p:txBody>
        </p:sp>
      </p:grpSp>
      <p:grpSp>
        <p:nvGrpSpPr>
          <p:cNvPr id="3" name="Group 15"/>
          <p:cNvGrpSpPr/>
          <p:nvPr/>
        </p:nvGrpSpPr>
        <p:grpSpPr bwMode="auto">
          <a:xfrm>
            <a:off x="5356106" y="3799103"/>
            <a:ext cx="1560428" cy="1560903"/>
            <a:chOff x="0" y="0"/>
            <a:chExt cx="1080120" cy="1080120"/>
          </a:xfrm>
          <a:effectLst>
            <a:outerShdw blurRad="152400" dist="114300" dir="8100000" algn="tr" rotWithShape="0">
              <a:prstClr val="black">
                <a:alpha val="25000"/>
              </a:prstClr>
            </a:outerShdw>
          </a:effectLst>
        </p:grpSpPr>
        <p:grpSp>
          <p:nvGrpSpPr>
            <p:cNvPr id="55" name="Group 16"/>
            <p:cNvGrpSpPr/>
            <p:nvPr/>
          </p:nvGrpSpPr>
          <p:grpSpPr bwMode="auto">
            <a:xfrm>
              <a:off x="0" y="0"/>
              <a:ext cx="1080120" cy="1080120"/>
              <a:chOff x="0" y="0"/>
              <a:chExt cx="1080120" cy="1080120"/>
            </a:xfrm>
          </p:grpSpPr>
          <p:sp>
            <p:nvSpPr>
              <p:cNvPr id="6" name="椭圆 32"/>
              <p:cNvSpPr>
                <a:spLocks noChangeArrowheads="1"/>
              </p:cNvSpPr>
              <p:nvPr/>
            </p:nvSpPr>
            <p:spPr bwMode="auto">
              <a:xfrm>
                <a:off x="0" y="0"/>
                <a:ext cx="1080120" cy="108012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
            <p:nvSpPr>
              <p:cNvPr id="7" name="椭圆 33"/>
              <p:cNvSpPr>
                <a:spLocks noChangeArrowheads="1"/>
              </p:cNvSpPr>
              <p:nvPr/>
            </p:nvSpPr>
            <p:spPr bwMode="auto">
              <a:xfrm>
                <a:off x="72008" y="72008"/>
                <a:ext cx="936104" cy="936104"/>
              </a:xfrm>
              <a:prstGeom prst="ellipse">
                <a:avLst/>
              </a:prstGeom>
              <a:gradFill>
                <a:gsLst>
                  <a:gs pos="0">
                    <a:schemeClr val="bg1"/>
                  </a:gs>
                  <a:gs pos="0">
                    <a:srgbClr val="F5F5F5"/>
                  </a:gs>
                  <a:gs pos="80000">
                    <a:schemeClr val="bg1">
                      <a:lumMod val="50000"/>
                    </a:schemeClr>
                  </a:gs>
                </a:gsLst>
                <a:lin ang="18900000" scaled="0"/>
              </a:gra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grpSp>
        <p:sp>
          <p:nvSpPr>
            <p:cNvPr id="56" name="文本框 31"/>
            <p:cNvSpPr>
              <a:spLocks noChangeArrowheads="1"/>
            </p:cNvSpPr>
            <p:nvPr/>
          </p:nvSpPr>
          <p:spPr bwMode="auto">
            <a:xfrm>
              <a:off x="194142" y="303162"/>
              <a:ext cx="690963" cy="51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135" b="1" dirty="0">
                  <a:solidFill>
                    <a:schemeClr val="bg1"/>
                  </a:solidFill>
                  <a:sym typeface="微软雅黑" panose="020B0503020204020204" charset="-122"/>
                </a:rPr>
                <a:t>添加标</a:t>
              </a:r>
              <a:endParaRPr lang="zh-CN" altLang="en-US" sz="2135" b="1" dirty="0">
                <a:solidFill>
                  <a:schemeClr val="bg1"/>
                </a:solidFill>
                <a:sym typeface="微软雅黑" panose="020B0503020204020204" charset="-122"/>
              </a:endParaRPr>
            </a:p>
            <a:p>
              <a:pPr algn="ctr" eaLnBrk="1" hangingPunct="1">
                <a:spcBef>
                  <a:spcPct val="0"/>
                </a:spcBef>
                <a:buFont typeface="Arial" panose="020B0604020202020204" pitchFamily="34" charset="0"/>
                <a:buNone/>
              </a:pPr>
              <a:r>
                <a:rPr lang="zh-CN" altLang="en-US" sz="2135" b="1" dirty="0">
                  <a:solidFill>
                    <a:schemeClr val="bg1"/>
                  </a:solidFill>
                  <a:sym typeface="微软雅黑" panose="020B0503020204020204" charset="-122"/>
                </a:rPr>
                <a:t>题文字</a:t>
              </a:r>
              <a:endParaRPr lang="zh-CN" altLang="en-US" sz="2135" b="1" dirty="0">
                <a:solidFill>
                  <a:schemeClr val="bg1"/>
                </a:solidFill>
                <a:sym typeface="微软雅黑" panose="020B0503020204020204" charset="-122"/>
              </a:endParaRPr>
            </a:p>
          </p:txBody>
        </p:sp>
      </p:grpSp>
      <p:grpSp>
        <p:nvGrpSpPr>
          <p:cNvPr id="8" name="Group 20"/>
          <p:cNvGrpSpPr/>
          <p:nvPr/>
        </p:nvGrpSpPr>
        <p:grpSpPr bwMode="auto">
          <a:xfrm>
            <a:off x="7183448" y="1345718"/>
            <a:ext cx="2286510" cy="2287208"/>
            <a:chOff x="0" y="0"/>
            <a:chExt cx="1080120" cy="1080120"/>
          </a:xfrm>
          <a:effectLst>
            <a:outerShdw blurRad="152400" dist="114300" dir="8100000" algn="tr" rotWithShape="0">
              <a:prstClr val="black">
                <a:alpha val="25000"/>
              </a:prstClr>
            </a:outerShdw>
          </a:effectLst>
        </p:grpSpPr>
        <p:grpSp>
          <p:nvGrpSpPr>
            <p:cNvPr id="9" name="Group 21"/>
            <p:cNvGrpSpPr/>
            <p:nvPr/>
          </p:nvGrpSpPr>
          <p:grpSpPr bwMode="auto">
            <a:xfrm>
              <a:off x="0" y="0"/>
              <a:ext cx="1080120" cy="1080120"/>
              <a:chOff x="0" y="0"/>
              <a:chExt cx="1080120" cy="1080120"/>
            </a:xfrm>
          </p:grpSpPr>
          <p:sp>
            <p:nvSpPr>
              <p:cNvPr id="10" name="椭圆 38"/>
              <p:cNvSpPr>
                <a:spLocks noChangeArrowheads="1"/>
              </p:cNvSpPr>
              <p:nvPr/>
            </p:nvSpPr>
            <p:spPr bwMode="auto">
              <a:xfrm>
                <a:off x="0" y="0"/>
                <a:ext cx="1080120" cy="108012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
            <p:nvSpPr>
              <p:cNvPr id="11" name="椭圆 39"/>
              <p:cNvSpPr>
                <a:spLocks noChangeArrowheads="1"/>
              </p:cNvSpPr>
              <p:nvPr/>
            </p:nvSpPr>
            <p:spPr bwMode="auto">
              <a:xfrm>
                <a:off x="72008" y="72008"/>
                <a:ext cx="936104" cy="936104"/>
              </a:xfrm>
              <a:prstGeom prst="ellipse">
                <a:avLst/>
              </a:prstGeom>
              <a:gradFill>
                <a:gsLst>
                  <a:gs pos="0">
                    <a:schemeClr val="bg1"/>
                  </a:gs>
                  <a:gs pos="11000">
                    <a:srgbClr val="C00000"/>
                  </a:gs>
                  <a:gs pos="100000">
                    <a:srgbClr val="5C0000"/>
                  </a:gs>
                </a:gsLst>
                <a:lin ang="18900000" scaled="0"/>
              </a:gra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grpSp>
        <p:sp>
          <p:nvSpPr>
            <p:cNvPr id="12" name="文本框 37"/>
            <p:cNvSpPr>
              <a:spLocks noChangeArrowheads="1"/>
            </p:cNvSpPr>
            <p:nvPr/>
          </p:nvSpPr>
          <p:spPr bwMode="auto">
            <a:xfrm>
              <a:off x="256591" y="324730"/>
              <a:ext cx="566937" cy="430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665" b="1" dirty="0">
                  <a:solidFill>
                    <a:schemeClr val="bg1">
                      <a:lumMod val="95000"/>
                    </a:schemeClr>
                  </a:solidFill>
                  <a:sym typeface="微软雅黑" panose="020B0503020204020204" charset="-122"/>
                </a:rPr>
                <a:t>添加标</a:t>
              </a:r>
              <a:endParaRPr lang="zh-CN" altLang="en-US" sz="2665" b="1" dirty="0">
                <a:solidFill>
                  <a:schemeClr val="bg1">
                    <a:lumMod val="95000"/>
                  </a:schemeClr>
                </a:solidFill>
                <a:sym typeface="微软雅黑" panose="020B0503020204020204" charset="-122"/>
              </a:endParaRPr>
            </a:p>
            <a:p>
              <a:pPr algn="ctr" eaLnBrk="1" hangingPunct="1">
                <a:spcBef>
                  <a:spcPct val="0"/>
                </a:spcBef>
                <a:buFont typeface="Arial" panose="020B0604020202020204" pitchFamily="34" charset="0"/>
                <a:buNone/>
              </a:pPr>
              <a:r>
                <a:rPr lang="zh-CN" altLang="en-US" sz="2665" b="1" dirty="0">
                  <a:solidFill>
                    <a:schemeClr val="bg1">
                      <a:lumMod val="95000"/>
                    </a:schemeClr>
                  </a:solidFill>
                  <a:sym typeface="微软雅黑" panose="020B0503020204020204" charset="-122"/>
                </a:rPr>
                <a:t>题文字</a:t>
              </a:r>
              <a:endParaRPr lang="zh-CN" altLang="en-US" sz="2665" b="1" dirty="0">
                <a:solidFill>
                  <a:schemeClr val="bg1">
                    <a:lumMod val="95000"/>
                  </a:schemeClr>
                </a:solidFill>
                <a:sym typeface="微软雅黑" panose="020B0503020204020204" charset="-122"/>
              </a:endParaRPr>
            </a:p>
          </p:txBody>
        </p:sp>
      </p:grpSp>
      <p:cxnSp>
        <p:nvCxnSpPr>
          <p:cNvPr id="13" name="直接连接符 13"/>
          <p:cNvCxnSpPr>
            <a:cxnSpLocks noChangeShapeType="1"/>
          </p:cNvCxnSpPr>
          <p:nvPr/>
        </p:nvCxnSpPr>
        <p:spPr bwMode="auto">
          <a:xfrm flipV="1">
            <a:off x="2823989" y="3594148"/>
            <a:ext cx="482600" cy="391160"/>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99" name="直接连接符 17"/>
          <p:cNvCxnSpPr>
            <a:cxnSpLocks noChangeShapeType="1"/>
          </p:cNvCxnSpPr>
          <p:nvPr/>
        </p:nvCxnSpPr>
        <p:spPr bwMode="auto">
          <a:xfrm>
            <a:off x="4676314" y="3373403"/>
            <a:ext cx="908313" cy="65428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1" name="直接连接符 20"/>
          <p:cNvCxnSpPr>
            <a:cxnSpLocks noChangeShapeType="1"/>
          </p:cNvCxnSpPr>
          <p:nvPr/>
        </p:nvCxnSpPr>
        <p:spPr bwMode="auto">
          <a:xfrm flipV="1">
            <a:off x="6686951" y="3296848"/>
            <a:ext cx="830609" cy="731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3" name="直接连接符 23"/>
          <p:cNvCxnSpPr>
            <a:cxnSpLocks noChangeShapeType="1"/>
            <a:stCxn id="102" idx="5"/>
            <a:endCxn id="47" idx="1"/>
          </p:cNvCxnSpPr>
          <p:nvPr/>
        </p:nvCxnSpPr>
        <p:spPr bwMode="auto">
          <a:xfrm>
            <a:off x="1527125" y="3700530"/>
            <a:ext cx="399415" cy="284480"/>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5" name="直接连接符 43"/>
          <p:cNvCxnSpPr>
            <a:cxnSpLocks noChangeShapeType="1"/>
            <a:stCxn id="104" idx="7"/>
            <a:endCxn id="6" idx="3"/>
          </p:cNvCxnSpPr>
          <p:nvPr/>
        </p:nvCxnSpPr>
        <p:spPr bwMode="auto">
          <a:xfrm flipV="1">
            <a:off x="5182014" y="5131299"/>
            <a:ext cx="402590" cy="370840"/>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7" name="直接连接符 72"/>
          <p:cNvCxnSpPr>
            <a:cxnSpLocks noChangeShapeType="1"/>
            <a:stCxn id="10" idx="6"/>
            <a:endCxn id="106" idx="1"/>
          </p:cNvCxnSpPr>
          <p:nvPr/>
        </p:nvCxnSpPr>
        <p:spPr bwMode="auto">
          <a:xfrm>
            <a:off x="9470594" y="2489322"/>
            <a:ext cx="557530" cy="374650"/>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sp>
        <p:nvSpPr>
          <p:cNvPr id="108" name="矩形 76"/>
          <p:cNvSpPr>
            <a:spLocks noChangeArrowheads="1"/>
          </p:cNvSpPr>
          <p:nvPr/>
        </p:nvSpPr>
        <p:spPr bwMode="auto">
          <a:xfrm>
            <a:off x="1412877" y="5081806"/>
            <a:ext cx="1821743" cy="347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ts val="1880"/>
              </a:lnSpc>
              <a:spcBef>
                <a:spcPct val="0"/>
              </a:spcBef>
              <a:buNone/>
            </a:pPr>
            <a:r>
              <a:rPr lang="zh-CN" altLang="en-US" sz="1335" dirty="0">
                <a:solidFill>
                  <a:schemeClr val="tx1">
                    <a:lumMod val="65000"/>
                    <a:lumOff val="35000"/>
                  </a:schemeClr>
                </a:solidFill>
                <a:cs typeface="微软雅黑" panose="020B0503020204020204" charset="-122"/>
                <a:sym typeface="微软雅黑" panose="020B0503020204020204" charset="-122"/>
              </a:rPr>
              <a:t>点击添</a:t>
            </a:r>
            <a:r>
              <a:rPr lang="zh-CN" sz="1335" dirty="0">
                <a:solidFill>
                  <a:schemeClr val="tx1">
                    <a:lumMod val="65000"/>
                    <a:lumOff val="35000"/>
                  </a:schemeClr>
                </a:solidFill>
                <a:cs typeface="微软雅黑" panose="020B0503020204020204" charset="-122"/>
                <a:sym typeface="微软雅黑" panose="020B0503020204020204" charset="-122"/>
              </a:rPr>
              <a:t>相关文字内容</a:t>
            </a:r>
            <a:r>
              <a:rPr lang="en-US" altLang="zh-CN" sz="1335" dirty="0">
                <a:solidFill>
                  <a:schemeClr val="tx1">
                    <a:lumMod val="65000"/>
                    <a:lumOff val="35000"/>
                  </a:schemeClr>
                </a:solidFill>
                <a:cs typeface="微软雅黑" panose="020B0503020204020204" charset="-122"/>
                <a:sym typeface="微软雅黑" panose="020B0503020204020204" charset="-122"/>
              </a:rPr>
              <a:t> </a:t>
            </a:r>
            <a:endParaRPr lang="zh-CN" altLang="en-US" sz="1335" dirty="0">
              <a:solidFill>
                <a:schemeClr val="tx1">
                  <a:lumMod val="65000"/>
                  <a:lumOff val="35000"/>
                </a:schemeClr>
              </a:solidFill>
              <a:cs typeface="微软雅黑" panose="020B0503020204020204" charset="-122"/>
              <a:sym typeface="微软雅黑" panose="020B0503020204020204" charset="-122"/>
            </a:endParaRPr>
          </a:p>
        </p:txBody>
      </p:sp>
      <p:sp>
        <p:nvSpPr>
          <p:cNvPr id="109" name="矩形 80"/>
          <p:cNvSpPr>
            <a:spLocks noChangeArrowheads="1"/>
          </p:cNvSpPr>
          <p:nvPr/>
        </p:nvSpPr>
        <p:spPr bwMode="auto">
          <a:xfrm>
            <a:off x="2993834" y="3884989"/>
            <a:ext cx="1821743" cy="347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charset="-122"/>
              </a:rPr>
              <a:t>点击添</a:t>
            </a:r>
            <a:r>
              <a:rPr lang="zh-CN" sz="1335" dirty="0">
                <a:solidFill>
                  <a:schemeClr val="tx1">
                    <a:lumMod val="65000"/>
                    <a:lumOff val="35000"/>
                  </a:schemeClr>
                </a:solidFill>
                <a:sym typeface="微软雅黑" panose="020B0503020204020204" charset="-122"/>
              </a:rPr>
              <a:t>相关文字内容</a:t>
            </a:r>
            <a:endParaRPr lang="zh-CN" sz="1335" dirty="0">
              <a:solidFill>
                <a:schemeClr val="tx1">
                  <a:lumMod val="65000"/>
                  <a:lumOff val="35000"/>
                </a:schemeClr>
              </a:solidFill>
              <a:sym typeface="微软雅黑" panose="020B0503020204020204" charset="-122"/>
            </a:endParaRPr>
          </a:p>
        </p:txBody>
      </p:sp>
      <p:sp>
        <p:nvSpPr>
          <p:cNvPr id="110" name="矩形 81"/>
          <p:cNvSpPr>
            <a:spLocks noChangeArrowheads="1"/>
          </p:cNvSpPr>
          <p:nvPr/>
        </p:nvSpPr>
        <p:spPr bwMode="auto">
          <a:xfrm>
            <a:off x="5265414" y="5406682"/>
            <a:ext cx="1821743" cy="347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ts val="1880"/>
              </a:lnSpc>
              <a:spcBef>
                <a:spcPct val="0"/>
              </a:spcBef>
              <a:buNone/>
            </a:pPr>
            <a:r>
              <a:rPr lang="zh-CN" altLang="en-US" sz="1335" dirty="0">
                <a:solidFill>
                  <a:schemeClr val="tx1">
                    <a:lumMod val="65000"/>
                    <a:lumOff val="35000"/>
                  </a:schemeClr>
                </a:solidFill>
                <a:cs typeface="微软雅黑" panose="020B0503020204020204" charset="-122"/>
                <a:sym typeface="微软雅黑" panose="020B0503020204020204" charset="-122"/>
              </a:rPr>
              <a:t>点击添</a:t>
            </a:r>
            <a:r>
              <a:rPr lang="zh-CN" sz="1335" dirty="0">
                <a:solidFill>
                  <a:schemeClr val="tx1">
                    <a:lumMod val="65000"/>
                    <a:lumOff val="35000"/>
                  </a:schemeClr>
                </a:solidFill>
                <a:cs typeface="微软雅黑" panose="020B0503020204020204" charset="-122"/>
                <a:sym typeface="微软雅黑" panose="020B0503020204020204" charset="-122"/>
              </a:rPr>
              <a:t>相关文字内容</a:t>
            </a:r>
            <a:r>
              <a:rPr lang="en-US" altLang="zh-CN" sz="1335" dirty="0">
                <a:solidFill>
                  <a:schemeClr val="tx1">
                    <a:lumMod val="65000"/>
                    <a:lumOff val="35000"/>
                  </a:schemeClr>
                </a:solidFill>
                <a:cs typeface="微软雅黑" panose="020B0503020204020204" charset="-122"/>
                <a:sym typeface="微软雅黑" panose="020B0503020204020204" charset="-122"/>
              </a:rPr>
              <a:t> </a:t>
            </a:r>
            <a:endParaRPr lang="zh-CN" altLang="en-US" sz="1335" dirty="0">
              <a:solidFill>
                <a:schemeClr val="tx1">
                  <a:lumMod val="65000"/>
                  <a:lumOff val="35000"/>
                </a:schemeClr>
              </a:solidFill>
              <a:cs typeface="微软雅黑" panose="020B0503020204020204" charset="-122"/>
              <a:sym typeface="微软雅黑" panose="020B0503020204020204" charset="-122"/>
            </a:endParaRPr>
          </a:p>
        </p:txBody>
      </p:sp>
      <p:sp>
        <p:nvSpPr>
          <p:cNvPr id="111" name="矩形 82"/>
          <p:cNvSpPr>
            <a:spLocks noChangeArrowheads="1"/>
          </p:cNvSpPr>
          <p:nvPr/>
        </p:nvSpPr>
        <p:spPr bwMode="auto">
          <a:xfrm>
            <a:off x="7443665" y="3662804"/>
            <a:ext cx="1821743" cy="347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charset="-122"/>
              </a:rPr>
              <a:t>点击添</a:t>
            </a:r>
            <a:r>
              <a:rPr lang="zh-CN" sz="1335" dirty="0">
                <a:solidFill>
                  <a:schemeClr val="tx1">
                    <a:lumMod val="65000"/>
                    <a:lumOff val="35000"/>
                  </a:schemeClr>
                </a:solidFill>
                <a:sym typeface="微软雅黑" panose="020B0503020204020204" charset="-122"/>
              </a:rPr>
              <a:t>相关文字内容</a:t>
            </a:r>
            <a:endParaRPr lang="zh-CN" altLang="en-US" sz="1335" dirty="0">
              <a:solidFill>
                <a:schemeClr val="tx1">
                  <a:lumMod val="65000"/>
                  <a:lumOff val="35000"/>
                </a:schemeClr>
              </a:solidFill>
              <a:sym typeface="微软雅黑" panose="020B0503020204020204" charset="-122"/>
            </a:endParaRPr>
          </a:p>
        </p:txBody>
      </p:sp>
      <p:sp>
        <p:nvSpPr>
          <p:cNvPr id="114" name="矩形 85"/>
          <p:cNvSpPr>
            <a:spLocks noChangeArrowheads="1"/>
          </p:cNvSpPr>
          <p:nvPr/>
        </p:nvSpPr>
        <p:spPr bwMode="auto">
          <a:xfrm>
            <a:off x="7458429" y="4513249"/>
            <a:ext cx="3097318" cy="45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eaLnBrk="1" hangingPunct="1">
              <a:spcBef>
                <a:spcPct val="0"/>
              </a:spcBef>
              <a:buFont typeface="Arial" panose="020B0604020202020204" pitchFamily="34" charset="0"/>
              <a:buNone/>
            </a:pPr>
            <a:r>
              <a:rPr lang="zh-CN" altLang="en-US" sz="2200" b="1" dirty="0">
                <a:solidFill>
                  <a:schemeClr val="tx1">
                    <a:lumMod val="75000"/>
                    <a:lumOff val="25000"/>
                  </a:schemeClr>
                </a:solidFill>
                <a:sym typeface="微软雅黑" panose="020B0503020204020204" charset="-122"/>
              </a:rPr>
              <a:t>添加标题文字</a:t>
            </a:r>
            <a:endParaRPr lang="zh-CN" altLang="en-US" sz="2200" b="1" dirty="0">
              <a:solidFill>
                <a:schemeClr val="tx1">
                  <a:lumMod val="75000"/>
                  <a:lumOff val="25000"/>
                </a:schemeClr>
              </a:solidFill>
              <a:sym typeface="微软雅黑" panose="020B0503020204020204" charset="-122"/>
            </a:endParaRPr>
          </a:p>
        </p:txBody>
      </p:sp>
      <p:sp>
        <p:nvSpPr>
          <p:cNvPr id="115" name="文本框 13"/>
          <p:cNvSpPr txBox="1"/>
          <p:nvPr/>
        </p:nvSpPr>
        <p:spPr>
          <a:xfrm>
            <a:off x="7473950" y="4916805"/>
            <a:ext cx="3577590" cy="1208405"/>
          </a:xfrm>
          <a:prstGeom prst="rect">
            <a:avLst/>
          </a:prstGeom>
          <a:noFill/>
        </p:spPr>
        <p:txBody>
          <a:bodyPr wrap="square" lIns="91435" tIns="45716" rIns="91435" bIns="45716" rtlCol="0">
            <a:spAutoFit/>
          </a:bodyPr>
          <a:lstStyle/>
          <a:p>
            <a:pPr marL="0" marR="0" indent="0" algn="just" defTabSz="914400" rtl="0" fontAlgn="auto" latinLnBrk="0" hangingPunct="0">
              <a:lnSpc>
                <a:spcPct val="130000"/>
              </a:lnSpc>
              <a:spcBef>
                <a:spcPts val="0"/>
              </a:spcBef>
              <a:spcAft>
                <a:spcPts val="0"/>
              </a:spcAft>
              <a:buClrTx/>
              <a:buSzTx/>
              <a:buFontTx/>
              <a:buNone/>
            </a:pPr>
            <a:r>
              <a:rPr lang="zh-CN" altLang="en-US" sz="1400">
                <a:solidFill>
                  <a:srgbClr val="404040"/>
                </a:solidFill>
                <a:latin typeface="微软雅黑" panose="020B0503020204020204" charset="-122"/>
                <a:ea typeface="微软雅黑" panose="020B0503020204020204" charset="-122"/>
                <a:sym typeface="+mn-ea"/>
              </a:rPr>
              <a:t>请您在此输入相关的文字内容请您在此输入相关的文字内容请您在此输入相关的文字内容请您在此输入相关的文字内容请您在此输入相关的文字内容。</a:t>
            </a:r>
            <a:endParaRPr lang="zh-CN" altLang="en-US" sz="1400" dirty="0">
              <a:solidFill>
                <a:srgbClr val="404040"/>
              </a:solidFill>
              <a:latin typeface="微软雅黑" panose="020B0503020204020204" charset="-122"/>
              <a:ea typeface="微软雅黑" panose="020B0503020204020204" charset="-122"/>
              <a:sym typeface="+mn-ea"/>
            </a:endParaRPr>
          </a:p>
        </p:txBody>
      </p:sp>
      <p:sp>
        <p:nvSpPr>
          <p:cNvPr id="102" name="椭圆 56"/>
          <p:cNvSpPr>
            <a:spLocks noChangeArrowheads="1"/>
          </p:cNvSpPr>
          <p:nvPr/>
        </p:nvSpPr>
        <p:spPr bwMode="auto">
          <a:xfrm rot="21019161">
            <a:off x="1062754" y="3296846"/>
            <a:ext cx="511432" cy="511588"/>
          </a:xfrm>
          <a:prstGeom prst="ellipse">
            <a:avLst/>
          </a:prstGeom>
          <a:gradFill>
            <a:gsLst>
              <a:gs pos="0">
                <a:schemeClr val="bg1"/>
              </a:gs>
              <a:gs pos="51000">
                <a:schemeClr val="bg1">
                  <a:lumMod val="95000"/>
                </a:schemeClr>
              </a:gs>
              <a:gs pos="100000">
                <a:schemeClr val="bg1">
                  <a:lumMod val="75000"/>
                </a:schemeClr>
              </a:gs>
            </a:gsLst>
            <a:lin ang="18900000" scaled="0"/>
          </a:gradFill>
          <a:ln w="38100">
            <a:noFill/>
          </a:ln>
          <a:effectLst>
            <a:outerShdw blurRad="317500" dist="1524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lvl="0" algn="ctr">
              <a:buClrTx/>
              <a:buSzTx/>
              <a:buFontTx/>
              <a:buNone/>
            </a:pPr>
            <a:endParaRPr lang="zh-CN" altLang="en-US" sz="1800">
              <a:solidFill>
                <a:prstClr val="white"/>
              </a:solidFill>
              <a:sym typeface="微软雅黑" panose="020B0503020204020204" charset="-122"/>
            </a:endParaRPr>
          </a:p>
        </p:txBody>
      </p:sp>
      <p:sp>
        <p:nvSpPr>
          <p:cNvPr id="104" name="椭圆 58"/>
          <p:cNvSpPr>
            <a:spLocks noChangeArrowheads="1"/>
          </p:cNvSpPr>
          <p:nvPr/>
        </p:nvSpPr>
        <p:spPr bwMode="auto">
          <a:xfrm>
            <a:off x="4621846" y="5405619"/>
            <a:ext cx="657022" cy="659091"/>
          </a:xfrm>
          <a:prstGeom prst="ellipse">
            <a:avLst/>
          </a:prstGeom>
          <a:gradFill>
            <a:gsLst>
              <a:gs pos="0">
                <a:schemeClr val="bg1"/>
              </a:gs>
              <a:gs pos="51000">
                <a:schemeClr val="bg1">
                  <a:lumMod val="95000"/>
                </a:schemeClr>
              </a:gs>
              <a:gs pos="100000">
                <a:schemeClr val="bg1">
                  <a:lumMod val="75000"/>
                </a:schemeClr>
              </a:gs>
            </a:gsLst>
            <a:lin ang="18900000" scaled="0"/>
          </a:gradFill>
          <a:ln w="38100">
            <a:noFill/>
          </a:ln>
          <a:effectLst>
            <a:outerShdw blurRad="317500" dist="1524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lvl="0" algn="ctr">
              <a:buClrTx/>
              <a:buSzTx/>
              <a:buFontTx/>
              <a:buNone/>
            </a:pPr>
            <a:endParaRPr lang="zh-CN" altLang="en-US" sz="1800">
              <a:solidFill>
                <a:prstClr val="white"/>
              </a:solidFill>
              <a:sym typeface="微软雅黑" panose="020B0503020204020204" charset="-122"/>
            </a:endParaRPr>
          </a:p>
        </p:txBody>
      </p:sp>
      <p:sp>
        <p:nvSpPr>
          <p:cNvPr id="106" name="椭圆 70"/>
          <p:cNvSpPr>
            <a:spLocks noChangeArrowheads="1"/>
          </p:cNvSpPr>
          <p:nvPr/>
        </p:nvSpPr>
        <p:spPr bwMode="auto">
          <a:xfrm>
            <a:off x="9917008" y="2752805"/>
            <a:ext cx="759682" cy="759913"/>
          </a:xfrm>
          <a:prstGeom prst="ellipse">
            <a:avLst/>
          </a:prstGeom>
          <a:gradFill>
            <a:gsLst>
              <a:gs pos="0">
                <a:schemeClr val="bg1"/>
              </a:gs>
              <a:gs pos="51000">
                <a:schemeClr val="bg1">
                  <a:lumMod val="95000"/>
                </a:schemeClr>
              </a:gs>
              <a:gs pos="100000">
                <a:schemeClr val="bg1">
                  <a:lumMod val="75000"/>
                </a:schemeClr>
              </a:gs>
            </a:gsLst>
            <a:lin ang="18900000" scaled="0"/>
          </a:gradFill>
          <a:ln w="38100">
            <a:noFill/>
          </a:ln>
          <a:effectLst>
            <a:outerShdw blurRad="317500" dist="1524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lvl="0" algn="ctr">
              <a:buClrTx/>
              <a:buSzTx/>
              <a:buFontTx/>
              <a:buNone/>
            </a:pPr>
            <a:endParaRPr lang="zh-CN" altLang="en-US" sz="1800">
              <a:solidFill>
                <a:prstClr val="white"/>
              </a:solidFill>
              <a:sym typeface="微软雅黑" panose="020B0503020204020204" charset="-122"/>
            </a:endParaRPr>
          </a:p>
        </p:txBody>
      </p:sp>
      <p:grpSp>
        <p:nvGrpSpPr>
          <p:cNvPr id="76" name="组合 75"/>
          <p:cNvGrpSpPr/>
          <p:nvPr/>
        </p:nvGrpSpPr>
        <p:grpSpPr>
          <a:xfrm>
            <a:off x="0" y="340995"/>
            <a:ext cx="4486275" cy="474980"/>
            <a:chOff x="0" y="493"/>
            <a:chExt cx="7065" cy="748"/>
          </a:xfrm>
        </p:grpSpPr>
        <p:sp>
          <p:nvSpPr>
            <p:cNvPr id="31" name="圆角矩形 6"/>
            <p:cNvSpPr/>
            <p:nvPr/>
          </p:nvSpPr>
          <p:spPr>
            <a:xfrm>
              <a:off x="303" y="493"/>
              <a:ext cx="6762" cy="746"/>
            </a:xfrm>
            <a:prstGeom prst="roundRect">
              <a:avLst>
                <a:gd name="adj" fmla="val 9976"/>
              </a:avLst>
            </a:prstGeom>
            <a:solidFill>
              <a:srgbClr val="7C7C7C"/>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charset="-122"/>
                <a:ea typeface="微软雅黑" panose="020B0503020204020204" charset="-122"/>
              </a:endParaRPr>
            </a:p>
          </p:txBody>
        </p:sp>
        <p:sp>
          <p:nvSpPr>
            <p:cNvPr id="32" name="圆角矩形 6"/>
            <p:cNvSpPr/>
            <p:nvPr/>
          </p:nvSpPr>
          <p:spPr>
            <a:xfrm>
              <a:off x="303" y="495"/>
              <a:ext cx="1657" cy="746"/>
            </a:xfrm>
            <a:prstGeom prst="roundRect">
              <a:avLst>
                <a:gd name="adj" fmla="val 9976"/>
              </a:avLst>
            </a:prstGeom>
            <a:solidFill>
              <a:srgbClr val="C00000"/>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charset="-122"/>
                <a:ea typeface="微软雅黑" panose="020B0503020204020204" charset="-122"/>
              </a:endParaRPr>
            </a:p>
          </p:txBody>
        </p:sp>
        <p:grpSp>
          <p:nvGrpSpPr>
            <p:cNvPr id="33" name="组合 32"/>
            <p:cNvGrpSpPr/>
            <p:nvPr/>
          </p:nvGrpSpPr>
          <p:grpSpPr>
            <a:xfrm rot="0">
              <a:off x="0" y="611"/>
              <a:ext cx="669" cy="560"/>
              <a:chOff x="469900" y="728859"/>
              <a:chExt cx="424561" cy="355906"/>
            </a:xfrm>
          </p:grpSpPr>
          <p:sp>
            <p:nvSpPr>
              <p:cNvPr id="34" name="椭圆 33"/>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35" name="椭圆 34"/>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37" name="椭圆 36"/>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38" name="椭圆 37"/>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39" name="圆角矩形 13"/>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40" name="圆角矩形 14"/>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41" name="圆角矩形 15"/>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sp>
            <p:nvSpPr>
              <p:cNvPr id="42" name="圆角矩形 16"/>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43" name="文本框 42"/>
            <p:cNvSpPr txBox="1"/>
            <p:nvPr userDrawn="1"/>
          </p:nvSpPr>
          <p:spPr>
            <a:xfrm>
              <a:off x="949" y="593"/>
              <a:ext cx="701" cy="626"/>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en-US" altLang="zh-CN" sz="2000" b="1" dirty="0" smtClean="0">
                  <a:solidFill>
                    <a:schemeClr val="bg1"/>
                  </a:solidFill>
                  <a:latin typeface="微软雅黑" panose="020B0503020204020204" charset="-122"/>
                  <a:ea typeface="微软雅黑" panose="020B0503020204020204" charset="-122"/>
                  <a:sym typeface="+mn-ea"/>
                </a:rPr>
                <a:t>05</a:t>
              </a:r>
              <a:endParaRPr kumimoji="0" lang="en-US" altLang="zh-CN" sz="20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grpSp>
      <p:sp>
        <p:nvSpPr>
          <p:cNvPr id="71" name="文本框 70"/>
          <p:cNvSpPr txBox="1"/>
          <p:nvPr userDrawn="1"/>
        </p:nvSpPr>
        <p:spPr>
          <a:xfrm>
            <a:off x="1486535" y="404495"/>
            <a:ext cx="248285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8" tIns="45718" rIns="45718" bIns="45718" numCol="1" spcCol="38100" rtlCol="0" anchor="t" forceAA="0">
            <a:spAutoFit/>
          </a:bodyPr>
          <a:p>
            <a:pPr marL="0" marR="0" indent="0" algn="l" defTabSz="914400" rtl="0" fontAlgn="auto" latinLnBrk="0" hangingPunct="0">
              <a:lnSpc>
                <a:spcPct val="100000"/>
              </a:lnSpc>
              <a:spcBef>
                <a:spcPts val="0"/>
              </a:spcBef>
              <a:spcAft>
                <a:spcPts val="0"/>
              </a:spcAft>
              <a:buClrTx/>
              <a:buSzTx/>
              <a:buFontTx/>
              <a:buNone/>
            </a:pPr>
            <a:r>
              <a:rPr lang="zh-CN" altLang="en-US" b="1" dirty="0" smtClean="0">
                <a:solidFill>
                  <a:schemeClr val="bg1"/>
                </a:solidFill>
                <a:latin typeface="微软雅黑" panose="020B0503020204020204" charset="-122"/>
                <a:ea typeface="微软雅黑" panose="020B0503020204020204" charset="-122"/>
                <a:sym typeface="+mn-ea"/>
              </a:rPr>
              <a:t>点击添加标题文字内容</a:t>
            </a:r>
            <a:endParaRPr kumimoji="0" lang="zh-CN" altLang="en-US" sz="1800" b="1" i="0" u="none" strike="noStrike" cap="none" spc="0" normalizeH="0" baseline="0" dirty="0" smtClean="0">
              <a:ln>
                <a:noFill/>
              </a:ln>
              <a:solidFill>
                <a:schemeClr val="bg1"/>
              </a:solidFill>
              <a:effectLst/>
              <a:uFillTx/>
              <a:latin typeface="微软雅黑" panose="020B0503020204020204" charset="-122"/>
              <a:ea typeface="微软雅黑" panose="020B0503020204020204" charset="-122"/>
              <a:cs typeface="+mj-cs"/>
              <a:sym typeface="+mn-ea"/>
            </a:endParaRPr>
          </a:p>
        </p:txBody>
      </p:sp>
      <p:pic>
        <p:nvPicPr>
          <p:cNvPr id="17" name="图片 16" descr="图片1"/>
          <p:cNvPicPr>
            <a:picLocks noChangeAspect="1"/>
          </p:cNvPicPr>
          <p:nvPr/>
        </p:nvPicPr>
        <p:blipFill>
          <a:blip r:embed="rId1"/>
          <a:stretch>
            <a:fillRect/>
          </a:stretch>
        </p:blipFill>
        <p:spPr>
          <a:xfrm>
            <a:off x="10111105" y="240665"/>
            <a:ext cx="1761490" cy="554990"/>
          </a:xfrm>
          <a:prstGeom prst="rect">
            <a:avLst/>
          </a:prstGeom>
        </p:spPr>
      </p:pic>
    </p:spTree>
    <p:custDataLst>
      <p:tags r:id="rId2"/>
    </p:custDataLst>
  </p:cSld>
  <p:clrMapOvr>
    <a:masterClrMapping/>
  </p:clrMapOvr>
  <p:transition spd="med" advClick="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500" fill="hold">
                                          <p:stCondLst>
                                            <p:cond delay="0"/>
                                          </p:stCondLst>
                                        </p:cTn>
                                        <p:tgtEl>
                                          <p:spTgt spid="102"/>
                                        </p:tgtEl>
                                        <p:attrNameLst>
                                          <p:attrName>style.visibility</p:attrName>
                                        </p:attrNameLst>
                                      </p:cBhvr>
                                      <p:to>
                                        <p:strVal val="visible"/>
                                      </p:to>
                                    </p:set>
                                    <p:animEffect transition="in" filter="wipe(left)">
                                      <p:cBhvr>
                                        <p:cTn id="15" dur="500"/>
                                        <p:tgtEl>
                                          <p:spTgt spid="10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500" fill="hold">
                                          <p:stCondLst>
                                            <p:cond delay="0"/>
                                          </p:stCondLst>
                                        </p:cTn>
                                        <p:tgtEl>
                                          <p:spTgt spid="103"/>
                                        </p:tgtEl>
                                        <p:attrNameLst>
                                          <p:attrName>style.visibility</p:attrName>
                                        </p:attrNameLst>
                                      </p:cBhvr>
                                      <p:to>
                                        <p:strVal val="visible"/>
                                      </p:to>
                                    </p:set>
                                    <p:animEffect transition="in" filter="wipe(left)">
                                      <p:cBhvr>
                                        <p:cTn id="19" dur="500"/>
                                        <p:tgtEl>
                                          <p:spTgt spid="10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500"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par>
                                <p:cTn id="24" presetID="10" presetClass="entr" presetSubtype="0" fill="hold" grpId="0" nodeType="withEffect">
                                  <p:stCondLst>
                                    <p:cond delay="250"/>
                                  </p:stCondLst>
                                  <p:childTnLst>
                                    <p:set>
                                      <p:cBhvr>
                                        <p:cTn id="25" dur="500" fill="hold">
                                          <p:stCondLst>
                                            <p:cond delay="0"/>
                                          </p:stCondLst>
                                        </p:cTn>
                                        <p:tgtEl>
                                          <p:spTgt spid="108"/>
                                        </p:tgtEl>
                                        <p:attrNameLst>
                                          <p:attrName>style.visibility</p:attrName>
                                        </p:attrNameLst>
                                      </p:cBhvr>
                                      <p:to>
                                        <p:strVal val="visible"/>
                                      </p:to>
                                    </p:set>
                                    <p:animEffect transition="in" filter="fade">
                                      <p:cBhvr>
                                        <p:cTn id="26" dur="500"/>
                                        <p:tgtEl>
                                          <p:spTgt spid="108"/>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500"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500" fill="hold">
                                          <p:stCondLst>
                                            <p:cond delay="0"/>
                                          </p:stCondLst>
                                        </p:cTn>
                                        <p:tgtEl>
                                          <p:spTgt spid="49"/>
                                        </p:tgtEl>
                                        <p:attrNameLst>
                                          <p:attrName>style.visibility</p:attrName>
                                        </p:attrNameLst>
                                      </p:cBhvr>
                                      <p:to>
                                        <p:strVal val="visible"/>
                                      </p:to>
                                    </p:set>
                                    <p:animEffect transition="in" filter="wipe(left)">
                                      <p:cBhvr>
                                        <p:cTn id="34" dur="500"/>
                                        <p:tgtEl>
                                          <p:spTgt spid="49"/>
                                        </p:tgtEl>
                                      </p:cBhvr>
                                    </p:animEffect>
                                  </p:childTnLst>
                                </p:cTn>
                              </p:par>
                              <p:par>
                                <p:cTn id="35" presetID="10" presetClass="entr" presetSubtype="0" fill="hold" grpId="0" nodeType="withEffect">
                                  <p:stCondLst>
                                    <p:cond delay="250"/>
                                  </p:stCondLst>
                                  <p:childTnLst>
                                    <p:set>
                                      <p:cBhvr>
                                        <p:cTn id="36" dur="500" fill="hold">
                                          <p:stCondLst>
                                            <p:cond delay="0"/>
                                          </p:stCondLst>
                                        </p:cTn>
                                        <p:tgtEl>
                                          <p:spTgt spid="109"/>
                                        </p:tgtEl>
                                        <p:attrNameLst>
                                          <p:attrName>style.visibility</p:attrName>
                                        </p:attrNameLst>
                                      </p:cBhvr>
                                      <p:to>
                                        <p:strVal val="visible"/>
                                      </p:to>
                                    </p:set>
                                    <p:animEffect transition="in" filter="fade">
                                      <p:cBhvr>
                                        <p:cTn id="37" dur="500"/>
                                        <p:tgtEl>
                                          <p:spTgt spid="109"/>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500" fill="hold">
                                          <p:stCondLst>
                                            <p:cond delay="0"/>
                                          </p:stCondLst>
                                        </p:cTn>
                                        <p:tgtEl>
                                          <p:spTgt spid="99"/>
                                        </p:tgtEl>
                                        <p:attrNameLst>
                                          <p:attrName>style.visibility</p:attrName>
                                        </p:attrNameLst>
                                      </p:cBhvr>
                                      <p:to>
                                        <p:strVal val="visible"/>
                                      </p:to>
                                    </p:set>
                                    <p:animEffect transition="in" filter="wipe(left)">
                                      <p:cBhvr>
                                        <p:cTn id="41" dur="500"/>
                                        <p:tgtEl>
                                          <p:spTgt spid="99"/>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500"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par>
                                <p:cTn id="46" presetID="10" presetClass="entr" presetSubtype="0" fill="hold" grpId="0" nodeType="withEffect">
                                  <p:stCondLst>
                                    <p:cond delay="250"/>
                                  </p:stCondLst>
                                  <p:childTnLst>
                                    <p:set>
                                      <p:cBhvr>
                                        <p:cTn id="47" dur="500" fill="hold">
                                          <p:stCondLst>
                                            <p:cond delay="0"/>
                                          </p:stCondLst>
                                        </p:cTn>
                                        <p:tgtEl>
                                          <p:spTgt spid="110"/>
                                        </p:tgtEl>
                                        <p:attrNameLst>
                                          <p:attrName>style.visibility</p:attrName>
                                        </p:attrNameLst>
                                      </p:cBhvr>
                                      <p:to>
                                        <p:strVal val="visible"/>
                                      </p:to>
                                    </p:set>
                                    <p:animEffect transition="in" filter="fade">
                                      <p:cBhvr>
                                        <p:cTn id="48" dur="500"/>
                                        <p:tgtEl>
                                          <p:spTgt spid="110"/>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500" fill="hold">
                                          <p:stCondLst>
                                            <p:cond delay="0"/>
                                          </p:stCondLst>
                                        </p:cTn>
                                        <p:tgtEl>
                                          <p:spTgt spid="101"/>
                                        </p:tgtEl>
                                        <p:attrNameLst>
                                          <p:attrName>style.visibility</p:attrName>
                                        </p:attrNameLst>
                                      </p:cBhvr>
                                      <p:to>
                                        <p:strVal val="visible"/>
                                      </p:to>
                                    </p:set>
                                    <p:animEffect transition="in" filter="wipe(left)">
                                      <p:cBhvr>
                                        <p:cTn id="52" dur="500"/>
                                        <p:tgtEl>
                                          <p:spTgt spid="101"/>
                                        </p:tgtEl>
                                      </p:cBhvr>
                                    </p:animEffect>
                                  </p:childTnLst>
                                </p:cTn>
                              </p:par>
                              <p:par>
                                <p:cTn id="53" presetID="22" presetClass="entr" presetSubtype="2" fill="hold" nodeType="withEffect">
                                  <p:stCondLst>
                                    <p:cond delay="0"/>
                                  </p:stCondLst>
                                  <p:childTnLst>
                                    <p:set>
                                      <p:cBhvr>
                                        <p:cTn id="54" dur="500" fill="hold">
                                          <p:stCondLst>
                                            <p:cond delay="0"/>
                                          </p:stCondLst>
                                        </p:cTn>
                                        <p:tgtEl>
                                          <p:spTgt spid="105"/>
                                        </p:tgtEl>
                                        <p:attrNameLst>
                                          <p:attrName>style.visibility</p:attrName>
                                        </p:attrNameLst>
                                      </p:cBhvr>
                                      <p:to>
                                        <p:strVal val="visible"/>
                                      </p:to>
                                    </p:set>
                                    <p:animEffect transition="in" filter="wipe(right)">
                                      <p:cBhvr>
                                        <p:cTn id="55" dur="500"/>
                                        <p:tgtEl>
                                          <p:spTgt spid="105"/>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500" fill="hold">
                                          <p:stCondLst>
                                            <p:cond delay="0"/>
                                          </p:stCondLst>
                                        </p:cTn>
                                        <p:tgtEl>
                                          <p:spTgt spid="8"/>
                                        </p:tgtEl>
                                        <p:attrNameLst>
                                          <p:attrName>style.visibility</p:attrName>
                                        </p:attrNameLst>
                                      </p:cBhvr>
                                      <p:to>
                                        <p:strVal val="visible"/>
                                      </p:to>
                                    </p:set>
                                    <p:animEffect transition="in" filter="wipe(left)">
                                      <p:cBhvr>
                                        <p:cTn id="59" dur="500"/>
                                        <p:tgtEl>
                                          <p:spTgt spid="8"/>
                                        </p:tgtEl>
                                      </p:cBhvr>
                                    </p:animEffect>
                                  </p:childTnLst>
                                </p:cTn>
                              </p:par>
                              <p:par>
                                <p:cTn id="60" presetID="10" presetClass="entr" presetSubtype="0" fill="hold" grpId="0" nodeType="withEffect">
                                  <p:stCondLst>
                                    <p:cond delay="250"/>
                                  </p:stCondLst>
                                  <p:childTnLst>
                                    <p:set>
                                      <p:cBhvr>
                                        <p:cTn id="61" dur="500" fill="hold">
                                          <p:stCondLst>
                                            <p:cond delay="0"/>
                                          </p:stCondLst>
                                        </p:cTn>
                                        <p:tgtEl>
                                          <p:spTgt spid="111"/>
                                        </p:tgtEl>
                                        <p:attrNameLst>
                                          <p:attrName>style.visibility</p:attrName>
                                        </p:attrNameLst>
                                      </p:cBhvr>
                                      <p:to>
                                        <p:strVal val="visible"/>
                                      </p:to>
                                    </p:set>
                                    <p:animEffect transition="in" filter="fade">
                                      <p:cBhvr>
                                        <p:cTn id="62" dur="500"/>
                                        <p:tgtEl>
                                          <p:spTgt spid="111"/>
                                        </p:tgtEl>
                                      </p:cBhvr>
                                    </p:animEffect>
                                  </p:childTnLst>
                                </p:cTn>
                              </p:par>
                              <p:par>
                                <p:cTn id="63" presetID="22" presetClass="entr" presetSubtype="2" fill="hold" grpId="0" nodeType="withEffect">
                                  <p:stCondLst>
                                    <p:cond delay="0"/>
                                  </p:stCondLst>
                                  <p:childTnLst>
                                    <p:set>
                                      <p:cBhvr>
                                        <p:cTn id="64" dur="500" fill="hold">
                                          <p:stCondLst>
                                            <p:cond delay="0"/>
                                          </p:stCondLst>
                                        </p:cTn>
                                        <p:tgtEl>
                                          <p:spTgt spid="104"/>
                                        </p:tgtEl>
                                        <p:attrNameLst>
                                          <p:attrName>style.visibility</p:attrName>
                                        </p:attrNameLst>
                                      </p:cBhvr>
                                      <p:to>
                                        <p:strVal val="visible"/>
                                      </p:to>
                                    </p:set>
                                    <p:animEffect transition="in" filter="wipe(right)">
                                      <p:cBhvr>
                                        <p:cTn id="65" dur="500"/>
                                        <p:tgtEl>
                                          <p:spTgt spid="104"/>
                                        </p:tgtEl>
                                      </p:cBhvr>
                                    </p:animEffect>
                                  </p:childTnLst>
                                </p:cTn>
                              </p:par>
                            </p:childTnLst>
                          </p:cTn>
                        </p:par>
                        <p:par>
                          <p:cTn id="66" fill="hold">
                            <p:stCondLst>
                              <p:cond delay="5500"/>
                            </p:stCondLst>
                            <p:childTnLst>
                              <p:par>
                                <p:cTn id="67" presetID="22" presetClass="entr" presetSubtype="8" fill="hold" nodeType="afterEffect">
                                  <p:stCondLst>
                                    <p:cond delay="0"/>
                                  </p:stCondLst>
                                  <p:childTnLst>
                                    <p:set>
                                      <p:cBhvr>
                                        <p:cTn id="68" dur="500" fill="hold">
                                          <p:stCondLst>
                                            <p:cond delay="0"/>
                                          </p:stCondLst>
                                        </p:cTn>
                                        <p:tgtEl>
                                          <p:spTgt spid="107"/>
                                        </p:tgtEl>
                                        <p:attrNameLst>
                                          <p:attrName>style.visibility</p:attrName>
                                        </p:attrNameLst>
                                      </p:cBhvr>
                                      <p:to>
                                        <p:strVal val="visible"/>
                                      </p:to>
                                    </p:set>
                                    <p:animEffect transition="in" filter="wipe(left)">
                                      <p:cBhvr>
                                        <p:cTn id="69" dur="500"/>
                                        <p:tgtEl>
                                          <p:spTgt spid="107"/>
                                        </p:tgtEl>
                                      </p:cBhvr>
                                    </p:animEffect>
                                  </p:childTnLst>
                                </p:cTn>
                              </p:par>
                            </p:childTnLst>
                          </p:cTn>
                        </p:par>
                        <p:par>
                          <p:cTn id="70" fill="hold">
                            <p:stCondLst>
                              <p:cond delay="6000"/>
                            </p:stCondLst>
                            <p:childTnLst>
                              <p:par>
                                <p:cTn id="71" presetID="22" presetClass="entr" presetSubtype="8" fill="hold" grpId="0" nodeType="afterEffect">
                                  <p:stCondLst>
                                    <p:cond delay="0"/>
                                  </p:stCondLst>
                                  <p:childTnLst>
                                    <p:set>
                                      <p:cBhvr>
                                        <p:cTn id="72" dur="500" fill="hold">
                                          <p:stCondLst>
                                            <p:cond delay="0"/>
                                          </p:stCondLst>
                                        </p:cTn>
                                        <p:tgtEl>
                                          <p:spTgt spid="106"/>
                                        </p:tgtEl>
                                        <p:attrNameLst>
                                          <p:attrName>style.visibility</p:attrName>
                                        </p:attrNameLst>
                                      </p:cBhvr>
                                      <p:to>
                                        <p:strVal val="visible"/>
                                      </p:to>
                                    </p:set>
                                    <p:animEffect transition="in" filter="wipe(left)">
                                      <p:cBhvr>
                                        <p:cTn id="73" dur="500"/>
                                        <p:tgtEl>
                                          <p:spTgt spid="106"/>
                                        </p:tgtEl>
                                      </p:cBhvr>
                                    </p:animEffect>
                                  </p:childTnLst>
                                </p:cTn>
                              </p:par>
                            </p:childTnLst>
                          </p:cTn>
                        </p:par>
                        <p:par>
                          <p:cTn id="74" fill="hold">
                            <p:stCondLst>
                              <p:cond delay="6500"/>
                            </p:stCondLst>
                            <p:childTnLst>
                              <p:par>
                                <p:cTn id="75" presetID="26" presetClass="emph" presetSubtype="0" fill="hold" nodeType="afterEffect">
                                  <p:stCondLst>
                                    <p:cond delay="0"/>
                                  </p:stCondLst>
                                  <p:childTnLst>
                                    <p:animEffect transition="out" filter="fade">
                                      <p:cBhvr>
                                        <p:cTn id="76" dur="500" tmFilter="0, 0; .2, .5; .8, .5; 1, 0"/>
                                        <p:tgtEl>
                                          <p:spTgt spid="2"/>
                                        </p:tgtEl>
                                      </p:cBhvr>
                                    </p:animEffect>
                                    <p:animScale>
                                      <p:cBhvr>
                                        <p:cTn id="77" dur="500" autoRev="1" fill="hold"/>
                                        <p:tgtEl>
                                          <p:spTgt spid="2"/>
                                        </p:tgtEl>
                                      </p:cBhvr>
                                      <p:by x="105000" y="105000"/>
                                    </p:animScale>
                                  </p:childTnLst>
                                </p:cTn>
                              </p:par>
                              <p:par>
                                <p:cTn id="78" presetID="26" presetClass="emph" presetSubtype="0" fill="hold" nodeType="withEffect">
                                  <p:stCondLst>
                                    <p:cond delay="500"/>
                                  </p:stCondLst>
                                  <p:childTnLst>
                                    <p:animEffect transition="out" filter="fade">
                                      <p:cBhvr>
                                        <p:cTn id="79" dur="500" tmFilter="0, 0; .2, .5; .8, .5; 1, 0"/>
                                        <p:tgtEl>
                                          <p:spTgt spid="49"/>
                                        </p:tgtEl>
                                      </p:cBhvr>
                                    </p:animEffect>
                                    <p:animScale>
                                      <p:cBhvr>
                                        <p:cTn id="80" dur="500" autoRev="1" fill="hold"/>
                                        <p:tgtEl>
                                          <p:spTgt spid="49"/>
                                        </p:tgtEl>
                                      </p:cBhvr>
                                      <p:by x="105000" y="105000"/>
                                    </p:animScale>
                                  </p:childTnLst>
                                </p:cTn>
                              </p:par>
                              <p:par>
                                <p:cTn id="81" presetID="26" presetClass="emph" presetSubtype="0" fill="hold" nodeType="withEffect">
                                  <p:stCondLst>
                                    <p:cond delay="250"/>
                                  </p:stCondLst>
                                  <p:childTnLst>
                                    <p:animEffect transition="out" filter="fade">
                                      <p:cBhvr>
                                        <p:cTn id="82" dur="500" tmFilter="0, 0; .2, .5; .8, .5; 1, 0"/>
                                        <p:tgtEl>
                                          <p:spTgt spid="3"/>
                                        </p:tgtEl>
                                      </p:cBhvr>
                                    </p:animEffect>
                                    <p:animScale>
                                      <p:cBhvr>
                                        <p:cTn id="83" dur="500" autoRev="1" fill="hold"/>
                                        <p:tgtEl>
                                          <p:spTgt spid="3"/>
                                        </p:tgtEl>
                                      </p:cBhvr>
                                      <p:by x="105000" y="105000"/>
                                    </p:animScale>
                                  </p:childTnLst>
                                </p:cTn>
                              </p:par>
                              <p:par>
                                <p:cTn id="84" presetID="26" presetClass="emph" presetSubtype="0" fill="hold" nodeType="withEffect">
                                  <p:stCondLst>
                                    <p:cond delay="750"/>
                                  </p:stCondLst>
                                  <p:childTnLst>
                                    <p:animEffect transition="out" filter="fade">
                                      <p:cBhvr>
                                        <p:cTn id="85" dur="500" tmFilter="0, 0; .2, .5; .8, .5; 1, 0"/>
                                        <p:tgtEl>
                                          <p:spTgt spid="8"/>
                                        </p:tgtEl>
                                      </p:cBhvr>
                                    </p:animEffect>
                                    <p:animScale>
                                      <p:cBhvr>
                                        <p:cTn id="86" dur="500" autoRev="1" fill="hold"/>
                                        <p:tgtEl>
                                          <p:spTgt spid="8"/>
                                        </p:tgtEl>
                                      </p:cBhvr>
                                      <p:by x="105000" y="105000"/>
                                    </p:animScale>
                                  </p:childTnLst>
                                </p:cTn>
                              </p:par>
                            </p:childTnLst>
                          </p:cTn>
                        </p:par>
                        <p:par>
                          <p:cTn id="87" fill="hold">
                            <p:stCondLst>
                              <p:cond delay="7000"/>
                            </p:stCondLst>
                            <p:childTnLst>
                              <p:par>
                                <p:cTn id="88" presetID="22" presetClass="entr" presetSubtype="2" fill="hold" grpId="0" nodeType="afterEffect">
                                  <p:stCondLst>
                                    <p:cond delay="0"/>
                                  </p:stCondLst>
                                  <p:childTnLst>
                                    <p:set>
                                      <p:cBhvr>
                                        <p:cTn id="89" dur="500" fill="hold">
                                          <p:stCondLst>
                                            <p:cond delay="0"/>
                                          </p:stCondLst>
                                        </p:cTn>
                                        <p:tgtEl>
                                          <p:spTgt spid="114"/>
                                        </p:tgtEl>
                                        <p:attrNameLst>
                                          <p:attrName>style.visibility</p:attrName>
                                        </p:attrNameLst>
                                      </p:cBhvr>
                                      <p:to>
                                        <p:strVal val="visible"/>
                                      </p:to>
                                    </p:set>
                                    <p:animEffect transition="in" filter="wipe(right)">
                                      <p:cBhvr>
                                        <p:cTn id="90" dur="500"/>
                                        <p:tgtEl>
                                          <p:spTgt spid="114"/>
                                        </p:tgtEl>
                                      </p:cBhvr>
                                    </p:animEffect>
                                  </p:childTnLst>
                                </p:cTn>
                              </p:par>
                              <p:par>
                                <p:cTn id="91" presetID="22" presetClass="entr" presetSubtype="2" fill="hold" grpId="0" nodeType="withEffect">
                                  <p:stCondLst>
                                    <p:cond delay="0"/>
                                  </p:stCondLst>
                                  <p:childTnLst>
                                    <p:set>
                                      <p:cBhvr>
                                        <p:cTn id="92" dur="500" fill="hold">
                                          <p:stCondLst>
                                            <p:cond delay="0"/>
                                          </p:stCondLst>
                                        </p:cTn>
                                        <p:tgtEl>
                                          <p:spTgt spid="115"/>
                                        </p:tgtEl>
                                        <p:attrNameLst>
                                          <p:attrName>style.visibility</p:attrName>
                                        </p:attrNameLst>
                                      </p:cBhvr>
                                      <p:to>
                                        <p:strVal val="visible"/>
                                      </p:to>
                                    </p:set>
                                    <p:animEffect transition="in" filter="wipe(right)">
                                      <p:cBhvr>
                                        <p:cTn id="93"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P spid="111" grpId="0"/>
      <p:bldP spid="114" grpId="0"/>
      <p:bldP spid="115" grpId="0"/>
      <p:bldP spid="102" grpId="0" bldLvl="0" animBg="1"/>
      <p:bldP spid="104" grpId="0" bldLvl="0" animBg="1"/>
      <p:bldP spid="106" grpId="0" bldLvl="0" animBg="1"/>
      <p:bldP spid="71" grpId="0" bldLvl="0" animBg="1"/>
      <p:bldP spid="71"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487488" y="1436267"/>
            <a:ext cx="9217024" cy="3720931"/>
          </a:xfrm>
          <a:prstGeom prst="roundRect">
            <a:avLst>
              <a:gd name="adj" fmla="val 11579"/>
            </a:avLst>
          </a:prstGeom>
          <a:gradFill>
            <a:gsLst>
              <a:gs pos="0">
                <a:schemeClr val="bg1"/>
              </a:gs>
              <a:gs pos="100000">
                <a:schemeClr val="bg1">
                  <a:lumMod val="95000"/>
                </a:schemeClr>
              </a:gs>
            </a:gsLst>
            <a:lin ang="5400000" scaled="0"/>
          </a:gradFill>
          <a:ln>
            <a:noFill/>
          </a:ln>
          <a:effectLst>
            <a:outerShdw blurRad="317500" dist="1270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TextBox 7"/>
          <p:cNvSpPr txBox="1"/>
          <p:nvPr/>
        </p:nvSpPr>
        <p:spPr>
          <a:xfrm>
            <a:off x="3021672" y="2659538"/>
            <a:ext cx="6175325" cy="1391920"/>
          </a:xfrm>
          <a:prstGeom prst="rect">
            <a:avLst/>
          </a:prstGeom>
          <a:noFill/>
          <a:effectLst>
            <a:outerShdw blurRad="38100" dist="76200" dir="2700000" algn="tl" rotWithShape="0">
              <a:prstClr val="black">
                <a:alpha val="36000"/>
              </a:prstClr>
            </a:outerShdw>
          </a:effectLst>
        </p:spPr>
        <p:txBody>
          <a:bodyPr wrap="square" lIns="38566" tIns="19282" rIns="38566" bIns="19282" rtlCol="0">
            <a:spAutoFit/>
          </a:bodyPr>
          <a:lstStyle>
            <a:defPPr>
              <a:defRPr lang="zh-CN"/>
            </a:defPPr>
            <a:lvl1pPr>
              <a:defRPr sz="5000" b="1">
                <a:solidFill>
                  <a:schemeClr val="bg1"/>
                </a:solidFill>
                <a:latin typeface="+mn-ea"/>
                <a:ea typeface="+mn-ea"/>
              </a:defRPr>
            </a:lvl1pPr>
          </a:lstStyle>
          <a:p>
            <a:pPr algn="ctr"/>
            <a:r>
              <a:rPr lang="en-US" altLang="zh-CN" sz="8800" spc="169" dirty="0" smtClean="0">
                <a:solidFill>
                  <a:srgbClr val="404040"/>
                </a:solidFill>
                <a:latin typeface="微软雅黑" panose="020B0503020204020204" charset="-122"/>
                <a:ea typeface="微软雅黑" panose="020B0503020204020204" charset="-122"/>
                <a:cs typeface="+mn-ea"/>
                <a:sym typeface="+mn-lt"/>
              </a:rPr>
              <a:t>THANKS</a:t>
            </a:r>
            <a:endParaRPr lang="en-US" altLang="zh-CN" sz="8800" spc="169" dirty="0" smtClean="0">
              <a:solidFill>
                <a:srgbClr val="404040"/>
              </a:solidFill>
              <a:latin typeface="微软雅黑" panose="020B0503020204020204" charset="-122"/>
              <a:ea typeface="微软雅黑" panose="020B0503020204020204" charset="-122"/>
              <a:cs typeface="+mn-ea"/>
              <a:sym typeface="+mn-lt"/>
            </a:endParaRPr>
          </a:p>
        </p:txBody>
      </p:sp>
      <p:pic>
        <p:nvPicPr>
          <p:cNvPr id="4" name="Picture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522210" y="4128770"/>
            <a:ext cx="2521585" cy="2729230"/>
          </a:xfrm>
          <a:prstGeom prst="rect">
            <a:avLst/>
          </a:prstGeom>
          <a:noFill/>
        </p:spPr>
      </p:pic>
      <p:grpSp>
        <p:nvGrpSpPr>
          <p:cNvPr id="5" name="组合 4"/>
          <p:cNvGrpSpPr/>
          <p:nvPr/>
        </p:nvGrpSpPr>
        <p:grpSpPr>
          <a:xfrm>
            <a:off x="2458085" y="0"/>
            <a:ext cx="2366645" cy="2116455"/>
            <a:chOff x="4315" y="0"/>
            <a:chExt cx="4065" cy="3458"/>
          </a:xfrm>
        </p:grpSpPr>
        <p:sp>
          <p:nvSpPr>
            <p:cNvPr id="17" name="Freeform 7"/>
            <p:cNvSpPr/>
            <p:nvPr/>
          </p:nvSpPr>
          <p:spPr bwMode="auto">
            <a:xfrm>
              <a:off x="4315" y="0"/>
              <a:ext cx="4065" cy="3458"/>
            </a:xfrm>
            <a:custGeom>
              <a:avLst/>
              <a:gdLst>
                <a:gd name="T0" fmla="*/ 3387 w 3387"/>
                <a:gd name="T1" fmla="*/ 0 h 2877"/>
                <a:gd name="T2" fmla="*/ 3387 w 3387"/>
                <a:gd name="T3" fmla="*/ 2630 h 2877"/>
                <a:gd name="T4" fmla="*/ 3140 w 3387"/>
                <a:gd name="T5" fmla="*/ 2877 h 2877"/>
                <a:gd name="T6" fmla="*/ 247 w 3387"/>
                <a:gd name="T7" fmla="*/ 2877 h 2877"/>
                <a:gd name="T8" fmla="*/ 0 w 3387"/>
                <a:gd name="T9" fmla="*/ 2630 h 2877"/>
                <a:gd name="T10" fmla="*/ 0 w 3387"/>
                <a:gd name="T11" fmla="*/ 0 h 2877"/>
                <a:gd name="T12" fmla="*/ 3387 w 3387"/>
                <a:gd name="T13" fmla="*/ 0 h 2877"/>
              </a:gdLst>
              <a:ahLst/>
              <a:cxnLst>
                <a:cxn ang="0">
                  <a:pos x="T0" y="T1"/>
                </a:cxn>
                <a:cxn ang="0">
                  <a:pos x="T2" y="T3"/>
                </a:cxn>
                <a:cxn ang="0">
                  <a:pos x="T4" y="T5"/>
                </a:cxn>
                <a:cxn ang="0">
                  <a:pos x="T6" y="T7"/>
                </a:cxn>
                <a:cxn ang="0">
                  <a:pos x="T8" y="T9"/>
                </a:cxn>
                <a:cxn ang="0">
                  <a:pos x="T10" y="T11"/>
                </a:cxn>
                <a:cxn ang="0">
                  <a:pos x="T12" y="T13"/>
                </a:cxn>
              </a:cxnLst>
              <a:rect l="0" t="0" r="r" b="b"/>
              <a:pathLst>
                <a:path w="3387" h="2877">
                  <a:moveTo>
                    <a:pt x="3387" y="0"/>
                  </a:moveTo>
                  <a:lnTo>
                    <a:pt x="3387" y="2630"/>
                  </a:lnTo>
                  <a:cubicBezTo>
                    <a:pt x="3387" y="2765"/>
                    <a:pt x="3276" y="2877"/>
                    <a:pt x="3140" y="2877"/>
                  </a:cubicBezTo>
                  <a:lnTo>
                    <a:pt x="247" y="2877"/>
                  </a:lnTo>
                  <a:cubicBezTo>
                    <a:pt x="112" y="2877"/>
                    <a:pt x="0" y="2765"/>
                    <a:pt x="0" y="2630"/>
                  </a:cubicBezTo>
                  <a:lnTo>
                    <a:pt x="0" y="0"/>
                  </a:lnTo>
                  <a:lnTo>
                    <a:pt x="3387" y="0"/>
                  </a:lnTo>
                  <a:close/>
                </a:path>
              </a:pathLst>
            </a:custGeom>
            <a:solidFill>
              <a:srgbClr val="C00000"/>
            </a:solidFill>
            <a:ln w="57150">
              <a:solidFill>
                <a:schemeClr val="bg1"/>
              </a:solidFill>
            </a:ln>
            <a:effectLst>
              <a:outerShdw blurRad="381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zh-CN" altLang="en-US">
                <a:latin typeface="+mj-ea"/>
                <a:ea typeface="+mj-ea"/>
                <a:sym typeface="+mn-ea"/>
              </a:endParaRPr>
            </a:p>
          </p:txBody>
        </p:sp>
        <p:sp>
          <p:nvSpPr>
            <p:cNvPr id="2" name="Freeform 13"/>
            <p:cNvSpPr>
              <a:spLocks noEditPoints="1"/>
            </p:cNvSpPr>
            <p:nvPr/>
          </p:nvSpPr>
          <p:spPr bwMode="auto">
            <a:xfrm>
              <a:off x="4808" y="788"/>
              <a:ext cx="2769" cy="2175"/>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91440" tIns="45720" rIns="91440" bIns="45720" numCol="1" anchor="t" anchorCtr="0" compatLnSpc="1"/>
            <a:p>
              <a:endParaRPr lang="zh-CN" altLang="en-US">
                <a:solidFill>
                  <a:schemeClr val="accent1"/>
                </a:solidFill>
              </a:endParaRPr>
            </a:p>
          </p:txBody>
        </p:sp>
      </p:grpSp>
      <p:pic>
        <p:nvPicPr>
          <p:cNvPr id="52" name="图片 51" descr="图片1"/>
          <p:cNvPicPr>
            <a:picLocks noChangeAspect="1"/>
          </p:cNvPicPr>
          <p:nvPr/>
        </p:nvPicPr>
        <p:blipFill>
          <a:blip r:embed="rId2"/>
          <a:stretch>
            <a:fillRect/>
          </a:stretch>
        </p:blipFill>
        <p:spPr>
          <a:xfrm>
            <a:off x="10111105" y="240665"/>
            <a:ext cx="1761490" cy="5549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6" grpId="1" animBg="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0106_2*m_h_i*1_2_1"/>
  <p:tag name="KSO_WM_TEMPLATE_CATEGORY" val="diagram"/>
  <p:tag name="KSO_WM_TEMPLATE_INDEX" val="20200106"/>
  <p:tag name="KSO_WM_UNIT_LAYERLEVEL" val="1_1_1"/>
  <p:tag name="KSO_WM_TAG_VERSION" val="1.0"/>
  <p:tag name="KSO_WM_BEAUTIFY_FLAG" val="#wm#"/>
  <p:tag name="KSO_WM_DIAGRAM_GROUP_CODE" val="m1-1"/>
  <p:tag name="KSO_WM_UNIT_TYPE" val="m_h_i"/>
  <p:tag name="KSO_WM_UNIT_INDEX" val="1_2_1"/>
  <p:tag name="KSO_WM_UNIT_LINE_FORE_SCHEMECOLOR_INDEX" val="15"/>
  <p:tag name="KSO_WM_UNIT_LINE_FILL_TYPE" val="2"/>
  <p:tag name="KSO_WM_UNIT_TEXT_FILL_FORE_SCHEMECOLOR_INDEX" val="13"/>
  <p:tag name="KSO_WM_UNIT_TEXT_FILL_TYPE" val="1"/>
  <p:tag name="KSO_WM_UNIT_USESOURCEFORMAT_APPLY" val="0"/>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0106_2*m_h_a*1_2_1"/>
  <p:tag name="KSO_WM_TEMPLATE_CATEGORY" val="diagram"/>
  <p:tag name="KSO_WM_TEMPLATE_INDEX" val="20200106"/>
  <p:tag name="KSO_WM_UNIT_LAYERLEVEL" val="1_1_1"/>
  <p:tag name="KSO_WM_TAG_VERSION" val="1.0"/>
  <p:tag name="KSO_WM_BEAUTIFY_FLAG" val="#wm#"/>
  <p:tag name="KSO_WM_UNIT_ISCONTENTSTITLE" val="0"/>
  <p:tag name="KSO_WM_UNIT_PRESET_TEXT" val="添加标题"/>
  <p:tag name="KSO_WM_UNIT_NOCLEAR" val="0"/>
  <p:tag name="KSO_WM_UNIT_VALUE" val="8"/>
  <p:tag name="KSO_WM_DIAGRAM_GROUP_CODE" val="m1-1"/>
  <p:tag name="KSO_WM_UNIT_TYPE" val="m_h_a"/>
  <p:tag name="KSO_WM_UNIT_INDEX" val="1_2_1"/>
  <p:tag name="KSO_WM_UNIT_TEXT_FILL_FORE_SCHEMECOLOR_INDEX" val="14"/>
  <p:tag name="KSO_WM_UNIT_TEXT_FILL_TYPE" val="1"/>
  <p:tag name="KSO_WM_UNIT_USESOURCEFORMAT_APPLY" val="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0106_2*m_h_i*1_2_1"/>
  <p:tag name="KSO_WM_TEMPLATE_CATEGORY" val="diagram"/>
  <p:tag name="KSO_WM_TEMPLATE_INDEX" val="20200106"/>
  <p:tag name="KSO_WM_UNIT_LAYERLEVEL" val="1_1_1"/>
  <p:tag name="KSO_WM_TAG_VERSION" val="1.0"/>
  <p:tag name="KSO_WM_BEAUTIFY_FLAG" val="#wm#"/>
  <p:tag name="KSO_WM_DIAGRAM_GROUP_CODE" val="m1-1"/>
  <p:tag name="KSO_WM_UNIT_TYPE" val="m_h_i"/>
  <p:tag name="KSO_WM_UNIT_INDEX" val="1_2_1"/>
  <p:tag name="KSO_WM_UNIT_LINE_FORE_SCHEMECOLOR_INDEX" val="15"/>
  <p:tag name="KSO_WM_UNIT_LINE_FILL_TYPE" val="2"/>
  <p:tag name="KSO_WM_UNIT_TEXT_FILL_FORE_SCHEMECOLOR_INDEX" val="13"/>
  <p:tag name="KSO_WM_UNIT_TEXT_FILL_TYPE" val="1"/>
  <p:tag name="KSO_WM_UNIT_USESOURCEFORMAT_APPLY" val="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0106_2*m_h_a*1_2_1"/>
  <p:tag name="KSO_WM_TEMPLATE_CATEGORY" val="diagram"/>
  <p:tag name="KSO_WM_TEMPLATE_INDEX" val="20200106"/>
  <p:tag name="KSO_WM_UNIT_LAYERLEVEL" val="1_1_1"/>
  <p:tag name="KSO_WM_TAG_VERSION" val="1.0"/>
  <p:tag name="KSO_WM_BEAUTIFY_FLAG" val="#wm#"/>
  <p:tag name="KSO_WM_UNIT_ISCONTENTSTITLE" val="0"/>
  <p:tag name="KSO_WM_UNIT_PRESET_TEXT" val="添加标题"/>
  <p:tag name="KSO_WM_UNIT_NOCLEAR" val="0"/>
  <p:tag name="KSO_WM_UNIT_VALUE" val="8"/>
  <p:tag name="KSO_WM_DIAGRAM_GROUP_CODE" val="m1-1"/>
  <p:tag name="KSO_WM_UNIT_TYPE" val="m_h_a"/>
  <p:tag name="KSO_WM_UNIT_INDEX" val="1_2_1"/>
  <p:tag name="KSO_WM_UNIT_TEXT_FILL_FORE_SCHEMECOLOR_INDEX" val="14"/>
  <p:tag name="KSO_WM_UNIT_TEXT_FILL_TYPE" val="1"/>
  <p:tag name="KSO_WM_UNIT_USESOURCEFORMAT_APPLY" val="0"/>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0106_2*m_h_i*1_2_1"/>
  <p:tag name="KSO_WM_TEMPLATE_CATEGORY" val="diagram"/>
  <p:tag name="KSO_WM_TEMPLATE_INDEX" val="20200106"/>
  <p:tag name="KSO_WM_UNIT_LAYERLEVEL" val="1_1_1"/>
  <p:tag name="KSO_WM_TAG_VERSION" val="1.0"/>
  <p:tag name="KSO_WM_BEAUTIFY_FLAG" val="#wm#"/>
  <p:tag name="KSO_WM_DIAGRAM_GROUP_CODE" val="m1-1"/>
  <p:tag name="KSO_WM_UNIT_TYPE" val="m_h_i"/>
  <p:tag name="KSO_WM_UNIT_INDEX" val="1_2_1"/>
  <p:tag name="KSO_WM_UNIT_LINE_FORE_SCHEMECOLOR_INDEX" val="15"/>
  <p:tag name="KSO_WM_UNIT_LINE_FILL_TYPE" val="2"/>
  <p:tag name="KSO_WM_UNIT_TEXT_FILL_FORE_SCHEMECOLOR_INDEX" val="13"/>
  <p:tag name="KSO_WM_UNIT_TEXT_FILL_TYPE" val="1"/>
  <p:tag name="KSO_WM_UNIT_USESOURCEFORMAT_APPLY" val="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0106_2*m_h_i*1_2_1"/>
  <p:tag name="KSO_WM_TEMPLATE_CATEGORY" val="diagram"/>
  <p:tag name="KSO_WM_TEMPLATE_INDEX" val="20200106"/>
  <p:tag name="KSO_WM_UNIT_LAYERLEVEL" val="1_1_1"/>
  <p:tag name="KSO_WM_TAG_VERSION" val="1.0"/>
  <p:tag name="KSO_WM_BEAUTIFY_FLAG" val="#wm#"/>
  <p:tag name="KSO_WM_DIAGRAM_GROUP_CODE" val="m1-1"/>
  <p:tag name="KSO_WM_UNIT_TYPE" val="m_h_i"/>
  <p:tag name="KSO_WM_UNIT_INDEX" val="1_2_1"/>
  <p:tag name="KSO_WM_UNIT_LINE_FORE_SCHEMECOLOR_INDEX" val="15"/>
  <p:tag name="KSO_WM_UNIT_LINE_FILL_TYPE" val="2"/>
  <p:tag name="KSO_WM_UNIT_TEXT_FILL_FORE_SCHEMECOLOR_INDEX" val="13"/>
  <p:tag name="KSO_WM_UNIT_TEXT_FILL_TYPE" val="1"/>
  <p:tag name="KSO_WM_UNIT_USESOURCEFORMAT_APPLY" val="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0106_2*m_h_i*1_2_1"/>
  <p:tag name="KSO_WM_TEMPLATE_CATEGORY" val="diagram"/>
  <p:tag name="KSO_WM_TEMPLATE_INDEX" val="20200106"/>
  <p:tag name="KSO_WM_UNIT_LAYERLEVEL" val="1_1_1"/>
  <p:tag name="KSO_WM_TAG_VERSION" val="1.0"/>
  <p:tag name="KSO_WM_BEAUTIFY_FLAG" val="#wm#"/>
  <p:tag name="KSO_WM_DIAGRAM_GROUP_CODE" val="m1-1"/>
  <p:tag name="KSO_WM_UNIT_TYPE" val="m_h_i"/>
  <p:tag name="KSO_WM_UNIT_INDEX" val="1_2_1"/>
  <p:tag name="KSO_WM_UNIT_LINE_FORE_SCHEMECOLOR_INDEX" val="15"/>
  <p:tag name="KSO_WM_UNIT_LINE_FILL_TYPE" val="2"/>
  <p:tag name="KSO_WM_UNIT_TEXT_FILL_FORE_SCHEMECOLOR_INDEX" val="13"/>
  <p:tag name="KSO_WM_UNIT_TEXT_FILL_TYPE" val="1"/>
  <p:tag name="KSO_WM_UNIT_USESOURCEFORMAT_APPLY" val="0"/>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0106_2*m_h_i*1_2_1"/>
  <p:tag name="KSO_WM_TEMPLATE_CATEGORY" val="diagram"/>
  <p:tag name="KSO_WM_TEMPLATE_INDEX" val="20200106"/>
  <p:tag name="KSO_WM_UNIT_LAYERLEVEL" val="1_1_1"/>
  <p:tag name="KSO_WM_TAG_VERSION" val="1.0"/>
  <p:tag name="KSO_WM_BEAUTIFY_FLAG" val="#wm#"/>
  <p:tag name="KSO_WM_DIAGRAM_GROUP_CODE" val="m1-1"/>
  <p:tag name="KSO_WM_UNIT_TYPE" val="m_h_i"/>
  <p:tag name="KSO_WM_UNIT_INDEX" val="1_2_1"/>
  <p:tag name="KSO_WM_UNIT_LINE_FORE_SCHEMECOLOR_INDEX" val="15"/>
  <p:tag name="KSO_WM_UNIT_LINE_FILL_TYPE" val="2"/>
  <p:tag name="KSO_WM_UNIT_TEXT_FILL_FORE_SCHEMECOLOR_INDEX" val="13"/>
  <p:tag name="KSO_WM_UNIT_TEXT_FILL_TYPE" val="1"/>
  <p:tag name="KSO_WM_UNIT_USESOURCEFORMAT_APPLY" val="0"/>
</p:tagLst>
</file>

<file path=ppt/tags/tag9.xml><?xml version="1.0" encoding="utf-8"?>
<p:tagLst xmlns:p="http://schemas.openxmlformats.org/presentationml/2006/main">
  <p:tag name="KSO_WM_SLIDE_ITEM_CNT" val="5"/>
</p:tagLst>
</file>

<file path=ppt/tags/tag10.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i"/>
  <p:tag name="KSO_WM_UNIT_INDEX" val="1_1"/>
  <p:tag name="KSO_WM_UNIT_LAYERLEVEL" val="1_1"/>
  <p:tag name="KSO_WM_DIAGRAM_GROUP_CODE" val="m1-1"/>
  <p:tag name="KSO_WM_UNIT_ID" val="diagram20170904_3*m_i*1_1"/>
  <p:tag name="KSO_WM_UNIT_LINE_FORE_SCHEMECOLOR_INDEX" val="13"/>
  <p:tag name="KSO_WM_UNIT_LINE_FILL_TYPE" val="2"/>
  <p:tag name="KSO_WM_UNIT_USESOURCEFORMAT_APPLY" val="1"/>
  <p:tag name="KSO_WM_UNIT_DIAGRAM_SCHEMECOLOR_ID" val="5"/>
</p:tagLst>
</file>

<file path=ppt/tags/tag11.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2_1"/>
  <p:tag name="KSO_WM_UNIT_ID" val="diagram20170904_3*m_h_i*1_2_1"/>
  <p:tag name="KSO_WM_UNIT_LAYERLEVEL" val="1_1_1"/>
  <p:tag name="KSO_WM_DIAGRAM_GROUP_CODE" val="m1-1"/>
  <p:tag name="KSO_WM_UNIT_FILL_FORE_SCHEMECOLOR_INDEX" val="13"/>
  <p:tag name="KSO_WM_UNIT_FILL_TYPE" val="1"/>
  <p:tag name="KSO_WM_UNIT_LINE_FORE_SCHEMECOLOR_INDEX" val="14"/>
  <p:tag name="KSO_WM_UNIT_LINE_FILL_TYPE" val="2"/>
  <p:tag name="KSO_WM_UNIT_TEXT_FILL_FORE_SCHEMECOLOR_INDEX" val="14"/>
  <p:tag name="KSO_WM_UNIT_TEXT_FILL_TYPE" val="1"/>
  <p:tag name="KSO_WM_UNIT_USESOURCEFORMAT_APPLY" val="1"/>
  <p:tag name="KSO_WM_UNIT_DIAGRAM_SCHEMECOLOR_ID" val="5"/>
</p:tagLst>
</file>

<file path=ppt/tags/tag12.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2_2"/>
  <p:tag name="KSO_WM_UNIT_ID" val="diagram20170904_3*m_h_i*1_2_2"/>
  <p:tag name="KSO_WM_UNIT_LAYERLEVEL" val="1_1_1"/>
  <p:tag name="KSO_WM_DIAGRAM_GROUP_CODE" val="m1-1"/>
  <p:tag name="KSO_WM_UNIT_LINE_FORE_SCHEMECOLOR_INDEX" val="13"/>
  <p:tag name="KSO_WM_UNIT_LINE_FILL_TYPE" val="2"/>
  <p:tag name="KSO_WM_UNIT_USESOURCEFORMAT_APPLY" val="1"/>
  <p:tag name="KSO_WM_UNIT_DIAGRAM_SCHEMECOLOR_ID" val="5"/>
</p:tagLst>
</file>

<file path=ppt/tags/tag13.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2_3"/>
  <p:tag name="KSO_WM_UNIT_ID" val="diagram20170904_3*m_h_i*1_2_3"/>
  <p:tag name="KSO_WM_UNIT_LAYERLEVEL" val="1_1_1"/>
  <p:tag name="KSO_WM_DIAGRAM_GROUP_CODE" val="m1-1"/>
  <p:tag name="KSO_WM_UNIT_FILL_FORE_SCHEMECOLOR_INDEX" val="5"/>
  <p:tag name="KSO_WM_UNIT_FILL_TYPE" val="1"/>
  <p:tag name="KSO_WM_UNIT_TEXT_FILL_FORE_SCHEMECOLOR_INDEX" val="14"/>
  <p:tag name="KSO_WM_UNIT_TEXT_FILL_TYPE" val="1"/>
  <p:tag name="KSO_WM_UNIT_USESOURCEFORMAT_APPLY" val="1"/>
  <p:tag name="KSO_WM_UNIT_DIAGRAM_SCHEMECOLOR_ID" val="5"/>
</p:tagLst>
</file>

<file path=ppt/tags/tag14.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a"/>
  <p:tag name="KSO_WM_UNIT_INDEX" val="1_2_1"/>
  <p:tag name="KSO_WM_UNIT_LAYERLEVEL" val="1_1_1"/>
  <p:tag name="KSO_WM_UNIT_VALUE" val="5"/>
  <p:tag name="KSO_WM_UNIT_HIGHLIGHT" val="0"/>
  <p:tag name="KSO_WM_UNIT_COMPATIBLE" val="0"/>
  <p:tag name="KSO_WM_UNIT_CLEAR" val="0"/>
  <p:tag name="KSO_WM_UNIT_PRESET_TEXT_INDEX" val="3"/>
  <p:tag name="KSO_WM_UNIT_PRESET_TEXT_LEN" val="5"/>
  <p:tag name="KSO_WM_DIAGRAM_GROUP_CODE" val="m1-1"/>
  <p:tag name="KSO_WM_UNIT_ID" val="diagram20170904_3*m_h_a*1_2_1"/>
  <p:tag name="KSO_WM_UNIT_TEXT_FILL_FORE_SCHEMECOLOR_INDEX" val="16"/>
  <p:tag name="KSO_WM_UNIT_TEXT_FILL_TYPE" val="1"/>
  <p:tag name="KSO_WM_UNIT_USESOURCEFORMAT_APPLY" val="1"/>
  <p:tag name="KSO_WM_UNIT_DIAGRAM_SCHEMECOLOR_ID" val="5"/>
</p:tagLst>
</file>

<file path=ppt/tags/tag15.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4_1"/>
  <p:tag name="KSO_WM_UNIT_ID" val="diagram20170904_3*m_h_i*1_4_1"/>
  <p:tag name="KSO_WM_UNIT_LAYERLEVEL" val="1_1_1"/>
  <p:tag name="KSO_WM_DIAGRAM_GROUP_CODE" val="m1-1"/>
  <p:tag name="KSO_WM_UNIT_FILL_FORE_SCHEMECOLOR_INDEX" val="13"/>
  <p:tag name="KSO_WM_UNIT_FILL_TYPE" val="1"/>
  <p:tag name="KSO_WM_UNIT_LINE_FORE_SCHEMECOLOR_INDEX" val="14"/>
  <p:tag name="KSO_WM_UNIT_LINE_FILL_TYPE" val="2"/>
  <p:tag name="KSO_WM_UNIT_TEXT_FILL_FORE_SCHEMECOLOR_INDEX" val="14"/>
  <p:tag name="KSO_WM_UNIT_TEXT_FILL_TYPE" val="1"/>
  <p:tag name="KSO_WM_UNIT_USESOURCEFORMAT_APPLY" val="1"/>
  <p:tag name="KSO_WM_UNIT_DIAGRAM_SCHEMECOLOR_ID" val="5"/>
</p:tagLst>
</file>

<file path=ppt/tags/tag16.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4_2"/>
  <p:tag name="KSO_WM_UNIT_ID" val="diagram20170904_3*m_h_i*1_4_2"/>
  <p:tag name="KSO_WM_UNIT_LAYERLEVEL" val="1_1_1"/>
  <p:tag name="KSO_WM_DIAGRAM_GROUP_CODE" val="m1-1"/>
  <p:tag name="KSO_WM_UNIT_LINE_FORE_SCHEMECOLOR_INDEX" val="13"/>
  <p:tag name="KSO_WM_UNIT_LINE_FILL_TYPE" val="2"/>
  <p:tag name="KSO_WM_UNIT_USESOURCEFORMAT_APPLY" val="1"/>
  <p:tag name="KSO_WM_UNIT_DIAGRAM_SCHEMECOLOR_ID" val="5"/>
</p:tagLst>
</file>

<file path=ppt/tags/tag17.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4_3"/>
  <p:tag name="KSO_WM_UNIT_ID" val="diagram20170904_3*m_h_i*1_4_3"/>
  <p:tag name="KSO_WM_UNIT_LAYERLEVEL" val="1_1_1"/>
  <p:tag name="KSO_WM_DIAGRAM_GROUP_CODE" val="m1-1"/>
  <p:tag name="KSO_WM_UNIT_FILL_FORE_SCHEMECOLOR_INDEX" val="6"/>
  <p:tag name="KSO_WM_UNIT_FILL_TYPE" val="1"/>
  <p:tag name="KSO_WM_UNIT_TEXT_FILL_FORE_SCHEMECOLOR_INDEX" val="14"/>
  <p:tag name="KSO_WM_UNIT_TEXT_FILL_TYPE" val="1"/>
  <p:tag name="KSO_WM_UNIT_USESOURCEFORMAT_APPLY" val="1"/>
  <p:tag name="KSO_WM_UNIT_DIAGRAM_SCHEMECOLOR_ID" val="5"/>
</p:tagLst>
</file>

<file path=ppt/tags/tag18.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a"/>
  <p:tag name="KSO_WM_UNIT_INDEX" val="1_4_1"/>
  <p:tag name="KSO_WM_UNIT_LAYERLEVEL" val="1_1_1"/>
  <p:tag name="KSO_WM_UNIT_VALUE" val="5"/>
  <p:tag name="KSO_WM_UNIT_HIGHLIGHT" val="0"/>
  <p:tag name="KSO_WM_UNIT_COMPATIBLE" val="0"/>
  <p:tag name="KSO_WM_UNIT_CLEAR" val="0"/>
  <p:tag name="KSO_WM_UNIT_PRESET_TEXT_INDEX" val="3"/>
  <p:tag name="KSO_WM_UNIT_PRESET_TEXT_LEN" val="5"/>
  <p:tag name="KSO_WM_DIAGRAM_GROUP_CODE" val="m1-1"/>
  <p:tag name="KSO_WM_UNIT_ID" val="diagram20170904_3*m_h_a*1_4_1"/>
  <p:tag name="KSO_WM_UNIT_TEXT_FILL_FORE_SCHEMECOLOR_INDEX" val="16"/>
  <p:tag name="KSO_WM_UNIT_TEXT_FILL_TYPE" val="1"/>
  <p:tag name="KSO_WM_UNIT_USESOURCEFORMAT_APPLY" val="1"/>
  <p:tag name="KSO_WM_UNIT_DIAGRAM_SCHEMECOLOR_ID" val="5"/>
</p:tagLst>
</file>

<file path=ppt/tags/tag19.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1_1"/>
  <p:tag name="KSO_WM_UNIT_ID" val="diagram20170904_3*m_h_i*1_1_1"/>
  <p:tag name="KSO_WM_UNIT_LAYERLEVEL" val="1_1_1"/>
  <p:tag name="KSO_WM_DIAGRAM_GROUP_CODE" val="m1-1"/>
  <p:tag name="KSO_WM_UNIT_LINE_FORE_SCHEMECOLOR_INDEX" val="13"/>
  <p:tag name="KSO_WM_UNIT_LINE_FILL_TYPE" val="2"/>
  <p:tag name="KSO_WM_UNIT_USESOURCEFORMAT_APPLY" val="1"/>
  <p:tag name="KSO_WM_UNIT_DIAGRAM_SCHEMECOLOR_ID" val="5"/>
</p:tagLst>
</file>

<file path=ppt/tags/tag20.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1_2"/>
  <p:tag name="KSO_WM_UNIT_ID" val="diagram20170904_3*m_h_i*1_1_2"/>
  <p:tag name="KSO_WM_UNIT_LAYERLEVEL" val="1_1_1"/>
  <p:tag name="KSO_WM_DIAGRAM_GROUP_CODE" val="m1-1"/>
  <p:tag name="KSO_WM_UNIT_FILL_FORE_SCHEMECOLOR_INDEX" val="8"/>
  <p:tag name="KSO_WM_UNIT_FILL_TYPE" val="1"/>
  <p:tag name="KSO_WM_UNIT_TEXT_FILL_FORE_SCHEMECOLOR_INDEX" val="14"/>
  <p:tag name="KSO_WM_UNIT_TEXT_FILL_TYPE" val="1"/>
  <p:tag name="KSO_WM_UNIT_USESOURCEFORMAT_APPLY" val="1"/>
  <p:tag name="KSO_WM_UNIT_DIAGRAM_SCHEMECOLOR_ID" val="5"/>
</p:tagLst>
</file>

<file path=ppt/tags/tag21.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1_3"/>
  <p:tag name="KSO_WM_UNIT_ID" val="diagram20170904_3*m_h_i*1_1_3"/>
  <p:tag name="KSO_WM_UNIT_LAYERLEVEL" val="1_1_1"/>
  <p:tag name="KSO_WM_DIAGRAM_GROUP_CODE" val="m1-1"/>
  <p:tag name="KSO_WM_UNIT_FILL_FORE_SCHEMECOLOR_INDEX" val="13"/>
  <p:tag name="KSO_WM_UNIT_FILL_TYPE" val="1"/>
  <p:tag name="KSO_WM_UNIT_LINE_FORE_SCHEMECOLOR_INDEX" val="14"/>
  <p:tag name="KSO_WM_UNIT_LINE_FILL_TYPE" val="2"/>
  <p:tag name="KSO_WM_UNIT_TEXT_FILL_FORE_SCHEMECOLOR_INDEX" val="14"/>
  <p:tag name="KSO_WM_UNIT_TEXT_FILL_TYPE" val="1"/>
  <p:tag name="KSO_WM_UNIT_USESOURCEFORMAT_APPLY" val="1"/>
  <p:tag name="KSO_WM_UNIT_DIAGRAM_SCHEMECOLOR_ID" val="5"/>
</p:tagLst>
</file>

<file path=ppt/tags/tag22.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a"/>
  <p:tag name="KSO_WM_UNIT_INDEX" val="1_1_1"/>
  <p:tag name="KSO_WM_UNIT_LAYERLEVEL" val="1_1_1"/>
  <p:tag name="KSO_WM_UNIT_VALUE" val="5"/>
  <p:tag name="KSO_WM_UNIT_HIGHLIGHT" val="0"/>
  <p:tag name="KSO_WM_UNIT_COMPATIBLE" val="0"/>
  <p:tag name="KSO_WM_UNIT_CLEAR" val="0"/>
  <p:tag name="KSO_WM_UNIT_PRESET_TEXT_INDEX" val="3"/>
  <p:tag name="KSO_WM_UNIT_PRESET_TEXT_LEN" val="5"/>
  <p:tag name="KSO_WM_DIAGRAM_GROUP_CODE" val="m1-1"/>
  <p:tag name="KSO_WM_UNIT_ID" val="diagram20170904_3*m_h_a*1_1_1"/>
  <p:tag name="KSO_WM_UNIT_TEXT_FILL_FORE_SCHEMECOLOR_INDEX" val="16"/>
  <p:tag name="KSO_WM_UNIT_TEXT_FILL_TYPE" val="1"/>
  <p:tag name="KSO_WM_UNIT_USESOURCEFORMAT_APPLY" val="1"/>
  <p:tag name="KSO_WM_UNIT_DIAGRAM_SCHEMECOLOR_ID" val="5"/>
</p:tagLst>
</file>

<file path=ppt/tags/tag23.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3_1"/>
  <p:tag name="KSO_WM_UNIT_ID" val="diagram20170904_3*m_h_i*1_3_1"/>
  <p:tag name="KSO_WM_UNIT_LAYERLEVEL" val="1_1_1"/>
  <p:tag name="KSO_WM_DIAGRAM_GROUP_CODE" val="m1-1"/>
  <p:tag name="KSO_WM_UNIT_FILL_FORE_SCHEMECOLOR_INDEX" val="13"/>
  <p:tag name="KSO_WM_UNIT_FILL_TYPE" val="1"/>
  <p:tag name="KSO_WM_UNIT_LINE_FORE_SCHEMECOLOR_INDEX" val="14"/>
  <p:tag name="KSO_WM_UNIT_LINE_FILL_TYPE" val="2"/>
  <p:tag name="KSO_WM_UNIT_TEXT_FILL_FORE_SCHEMECOLOR_INDEX" val="14"/>
  <p:tag name="KSO_WM_UNIT_TEXT_FILL_TYPE" val="1"/>
  <p:tag name="KSO_WM_UNIT_USESOURCEFORMAT_APPLY" val="1"/>
  <p:tag name="KSO_WM_UNIT_DIAGRAM_SCHEMECOLOR_ID" val="5"/>
</p:tagLst>
</file>

<file path=ppt/tags/tag24.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3_2"/>
  <p:tag name="KSO_WM_UNIT_ID" val="diagram20170904_3*m_h_i*1_3_2"/>
  <p:tag name="KSO_WM_UNIT_LAYERLEVEL" val="1_1_1"/>
  <p:tag name="KSO_WM_DIAGRAM_GROUP_CODE" val="m1-1"/>
  <p:tag name="KSO_WM_UNIT_LINE_FORE_SCHEMECOLOR_INDEX" val="13"/>
  <p:tag name="KSO_WM_UNIT_LINE_FILL_TYPE" val="2"/>
  <p:tag name="KSO_WM_UNIT_USESOURCEFORMAT_APPLY" val="1"/>
  <p:tag name="KSO_WM_UNIT_DIAGRAM_SCHEMECOLOR_ID" val="5"/>
</p:tagLst>
</file>

<file path=ppt/tags/tag25.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i"/>
  <p:tag name="KSO_WM_UNIT_INDEX" val="1_3_3"/>
  <p:tag name="KSO_WM_UNIT_ID" val="diagram20170904_3*m_h_i*1_3_3"/>
  <p:tag name="KSO_WM_UNIT_LAYERLEVEL" val="1_1_1"/>
  <p:tag name="KSO_WM_DIAGRAM_GROUP_CODE" val="m1-1"/>
  <p:tag name="KSO_WM_UNIT_FILL_FORE_SCHEMECOLOR_INDEX" val="9"/>
  <p:tag name="KSO_WM_UNIT_FILL_TYPE" val="1"/>
  <p:tag name="KSO_WM_UNIT_TEXT_FILL_FORE_SCHEMECOLOR_INDEX" val="14"/>
  <p:tag name="KSO_WM_UNIT_TEXT_FILL_TYPE" val="1"/>
  <p:tag name="KSO_WM_UNIT_USESOURCEFORMAT_APPLY" val="1"/>
  <p:tag name="KSO_WM_UNIT_DIAGRAM_SCHEMECOLOR_ID" val="5"/>
</p:tagLst>
</file>

<file path=ppt/tags/tag26.xml><?xml version="1.0" encoding="utf-8"?>
<p:tagLst xmlns:p="http://schemas.openxmlformats.org/presentationml/2006/main">
  <p:tag name="KSO_WM_TAG_VERSION" val="1.0"/>
  <p:tag name="KSO_WM_BEAUTIFY_FLAG" val="#wm#"/>
  <p:tag name="KSO_WM_TEMPLATE_CATEGORY" val="diagram"/>
  <p:tag name="KSO_WM_TEMPLATE_INDEX" val="20170904"/>
  <p:tag name="KSO_WM_UNIT_TYPE" val="m_h_a"/>
  <p:tag name="KSO_WM_UNIT_INDEX" val="1_3_1"/>
  <p:tag name="KSO_WM_UNIT_LAYERLEVEL" val="1_1_1"/>
  <p:tag name="KSO_WM_UNIT_VALUE" val="5"/>
  <p:tag name="KSO_WM_UNIT_HIGHLIGHT" val="0"/>
  <p:tag name="KSO_WM_UNIT_COMPATIBLE" val="0"/>
  <p:tag name="KSO_WM_UNIT_CLEAR" val="0"/>
  <p:tag name="KSO_WM_UNIT_PRESET_TEXT_INDEX" val="3"/>
  <p:tag name="KSO_WM_UNIT_PRESET_TEXT_LEN" val="5"/>
  <p:tag name="KSO_WM_DIAGRAM_GROUP_CODE" val="m1-1"/>
  <p:tag name="KSO_WM_UNIT_ID" val="diagram20170904_3*m_h_a*1_3_1"/>
  <p:tag name="KSO_WM_UNIT_TEXT_FILL_FORE_SCHEMECOLOR_INDEX" val="16"/>
  <p:tag name="KSO_WM_UNIT_TEXT_FILL_TYPE" val="1"/>
  <p:tag name="KSO_WM_UNIT_USESOURCEFORMAT_APPLY" val="1"/>
  <p:tag name="KSO_WM_UNIT_DIAGRAM_SCHEMECOLOR_ID" val="5"/>
</p:tagLst>
</file>

<file path=ppt/tags/tag27.xml><?xml version="1.0" encoding="utf-8"?>
<p:tagLst xmlns:p="http://schemas.openxmlformats.org/presentationml/2006/main">
  <p:tag name="KSO_WM_SLIDE_ITEM_CNT" val="5"/>
</p:tagLst>
</file>

<file path=ppt/tags/tag28.xml><?xml version="1.0" encoding="utf-8"?>
<p:tagLst xmlns:p="http://schemas.openxmlformats.org/presentationml/2006/main">
  <p:tag name="KSO_WM_SLIDE_ITEM_CNT" val="5"/>
</p:tagLst>
</file>

<file path=ppt/tags/tag29.xml><?xml version="1.0" encoding="utf-8"?>
<p:tagLst xmlns:p="http://schemas.openxmlformats.org/presentationml/2006/main">
  <p:tag name="KSO_WM_SLIDE_ITEM_CNT" val="5"/>
</p:tagLst>
</file>

<file path=ppt/tags/tag30.xml><?xml version="1.0" encoding="utf-8"?>
<p:tagLst xmlns:p="http://schemas.openxmlformats.org/presentationml/2006/main">
  <p:tag name="KSO_WM_SLIDE_ITEM_CNT" val="5"/>
</p:tagLst>
</file>

<file path=ppt/theme/theme1.xml><?xml version="1.0" encoding="utf-8"?>
<a:theme xmlns:a="http://schemas.openxmlformats.org/drawingml/2006/main" name="1_Office 主题​​">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Helvetica"/>
        <a:ea typeface="Helvetica"/>
        <a:cs typeface="Helvetica"/>
      </a:majorFont>
      <a:minorFont>
        <a:latin typeface="等线"/>
        <a:ea typeface="等线"/>
        <a:cs typeface="等线"/>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chemeClr val="accent1"/>
          </a:solidFill>
          <a:prstDash val="solid"/>
          <a:round/>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Helvetica"/>
        <a:ea typeface="Helvetica"/>
        <a:cs typeface="Helvetica"/>
      </a:majorFont>
      <a:minorFont>
        <a:latin typeface="等线"/>
        <a:ea typeface="等线"/>
        <a:cs typeface="等线"/>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chemeClr val="accent1"/>
          </a:solidFill>
          <a:prstDash val="solid"/>
          <a:round/>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3949</Words>
  <Application>WPS 演示</Application>
  <PresentationFormat>自定义</PresentationFormat>
  <Paragraphs>559</Paragraphs>
  <Slides>30</Slides>
  <Notes>6</Notes>
  <HiddenSlides>0</HiddenSlides>
  <MMClips>1</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30</vt:i4>
      </vt:variant>
    </vt:vector>
  </HeadingPairs>
  <TitlesOfParts>
    <vt:vector size="56" baseType="lpstr">
      <vt:lpstr>Arial</vt:lpstr>
      <vt:lpstr>宋体</vt:lpstr>
      <vt:lpstr>Wingdings</vt:lpstr>
      <vt:lpstr>Helvetica</vt:lpstr>
      <vt:lpstr>等线</vt:lpstr>
      <vt:lpstr>等线 Light</vt:lpstr>
      <vt:lpstr>Arial</vt:lpstr>
      <vt:lpstr>Helvetica Light</vt:lpstr>
      <vt:lpstr>微软雅黑</vt:lpstr>
      <vt:lpstr>Helvetica</vt:lpstr>
      <vt:lpstr>Helvetica Light</vt:lpstr>
      <vt:lpstr>字魂58号-创中黑</vt:lpstr>
      <vt:lpstr>黑体</vt:lpstr>
      <vt:lpstr>方正大黑简体</vt:lpstr>
      <vt:lpstr>UKIJ Qolyazma</vt:lpstr>
      <vt:lpstr>Segoe Print</vt:lpstr>
      <vt:lpstr>DIN-BoldItalic</vt:lpstr>
      <vt:lpstr>Calibri</vt:lpstr>
      <vt:lpstr>Arial Unicode MS</vt:lpstr>
      <vt:lpstr>Impact</vt:lpstr>
      <vt:lpstr>思源黑体旧字形 ExtraLight</vt:lpstr>
      <vt:lpstr>Calibri</vt:lpstr>
      <vt:lpstr>Open Sans</vt:lpstr>
      <vt:lpstr>Open Sans</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ZXR</dc:creator>
  <cp:lastModifiedBy>周振宇</cp:lastModifiedBy>
  <cp:revision>458</cp:revision>
  <dcterms:created xsi:type="dcterms:W3CDTF">2018-06-01T14:04:00Z</dcterms:created>
  <dcterms:modified xsi:type="dcterms:W3CDTF">2022-02-14T04:31:08Z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KSOSaveFontToCloudKey">
    <vt:lpwstr>395714095_btnclosed</vt:lpwstr>
  </property>
  <property fmtid="{D5CDD505-2E9C-101B-9397-08002B2CF9AE}" pid="4" name="KSOTemplateUUID">
    <vt:lpwstr>v1.0_mb_vxd/SBhXJ07Ohfs70hOxsw==</vt:lpwstr>
  </property>
  <property fmtid="{D5CDD505-2E9C-101B-9397-08002B2CF9AE}" pid="5" name="ICV">
    <vt:lpwstr>1EAA09FF14D742C184BD22D7B8864D1F</vt:lpwstr>
  </property>
</Properties>
</file>