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5"/>
  </p:handoutMasterIdLst>
  <p:sldIdLst>
    <p:sldId id="1293" r:id="rId3"/>
    <p:sldId id="658" r:id="rId5"/>
    <p:sldId id="971" r:id="rId6"/>
    <p:sldId id="844" r:id="rId7"/>
    <p:sldId id="1114" r:id="rId8"/>
    <p:sldId id="1115" r:id="rId9"/>
    <p:sldId id="1108" r:id="rId10"/>
    <p:sldId id="1109" r:id="rId11"/>
    <p:sldId id="1110" r:id="rId12"/>
    <p:sldId id="1116" r:id="rId13"/>
    <p:sldId id="1117" r:id="rId14"/>
    <p:sldId id="1118" r:id="rId15"/>
    <p:sldId id="1119" r:id="rId16"/>
    <p:sldId id="1121" r:id="rId17"/>
    <p:sldId id="1144" r:id="rId18"/>
    <p:sldId id="1123" r:id="rId19"/>
    <p:sldId id="1125" r:id="rId20"/>
    <p:sldId id="1126" r:id="rId21"/>
    <p:sldId id="1111" r:id="rId22"/>
    <p:sldId id="1112" r:id="rId23"/>
    <p:sldId id="1113" r:id="rId24"/>
    <p:sldId id="1130" r:id="rId25"/>
    <p:sldId id="1131" r:id="rId26"/>
    <p:sldId id="1132" r:id="rId27"/>
    <p:sldId id="1135" r:id="rId28"/>
    <p:sldId id="1136" r:id="rId29"/>
    <p:sldId id="1137" r:id="rId30"/>
    <p:sldId id="1138" r:id="rId31"/>
    <p:sldId id="1141" r:id="rId32"/>
    <p:sldId id="1147" r:id="rId33"/>
    <p:sldId id="1095" r:id="rId34"/>
  </p:sldIdLst>
  <p:sldSz cx="12198350" cy="6858000"/>
  <p:notesSz cx="6858000" cy="9144000"/>
  <p:custDataLst>
    <p:tags r:id="rId3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2EB0DE"/>
    <a:srgbClr val="1F95BF"/>
    <a:srgbClr val="726968"/>
    <a:srgbClr val="4C4746"/>
    <a:srgbClr val="27ADDD"/>
    <a:srgbClr val="209BC6"/>
    <a:srgbClr val="F4F4F4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49635" autoAdjust="0"/>
  </p:normalViewPr>
  <p:slideViewPr>
    <p:cSldViewPr snapToObjects="1">
      <p:cViewPr>
        <p:scale>
          <a:sx n="60" d="100"/>
          <a:sy n="60" d="100"/>
        </p:scale>
        <p:origin x="1128" y="1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90"/>
    </p:cViewPr>
  </p:sorterViewPr>
  <p:notesViewPr>
    <p:cSldViewPr snapToObjects="1"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10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66804-583B-42BE-962B-441699487C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FDFD-A5D4-42F3-BCC8-12887DAA73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79413" y="685800"/>
            <a:ext cx="609917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1773802" y="6536896"/>
            <a:ext cx="423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9BCBF865-A225-49B7-8C06-A3D8CF7C3037}" type="slidenum">
              <a:rPr lang="zh-CN" altLang="en-US" sz="1400" smtClean="0">
                <a:solidFill>
                  <a:schemeClr val="tx1">
                    <a:lumMod val="60000"/>
                    <a:lumOff val="40000"/>
                  </a:schemeClr>
                </a:solidFill>
                <a:latin typeface="+mj-ea"/>
                <a:ea typeface="+mj-ea"/>
              </a:rPr>
            </a:fld>
            <a:endParaRPr lang="zh-CN" altLang="en-US" sz="1400" dirty="0">
              <a:solidFill>
                <a:schemeClr val="tx1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47454" y="2886611"/>
            <a:ext cx="1060487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431559" y="2758267"/>
            <a:ext cx="1096957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587" y="1447781"/>
            <a:ext cx="3014123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468018" y="3771071"/>
            <a:ext cx="524195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377300" y="2904248"/>
            <a:ext cx="401210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278504" y="2574151"/>
            <a:ext cx="981859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62367" y="3206628"/>
            <a:ext cx="1477829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353101" y="3446016"/>
            <a:ext cx="1834683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9887388" y="2725340"/>
            <a:ext cx="1116940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943834" y="3624921"/>
            <a:ext cx="52218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1256344" y="2365002"/>
            <a:ext cx="522179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705" y="2795896"/>
            <a:ext cx="1697586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3984146" y="2785815"/>
            <a:ext cx="437502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8520449" y="3325063"/>
            <a:ext cx="703632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9240210" y="2909287"/>
            <a:ext cx="36088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9746259" y="3446015"/>
            <a:ext cx="282259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195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accent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3"/>
          </a:solidFill>
          <a:latin typeface="+mn-lt"/>
          <a:ea typeface="仿宋_GB2312" pitchFamily="49" charset="-122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tags" Target="../tags/tag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6.xml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tags" Target="../tags/tag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0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5.xml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6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8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7.xml"/><Relationship Id="rId6" Type="http://schemas.openxmlformats.org/officeDocument/2006/relationships/themeOverride" Target="../theme/themeOverride1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tags" Target="../tags/tag6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0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1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7.xml"/><Relationship Id="rId1" Type="http://schemas.openxmlformats.org/officeDocument/2006/relationships/tags" Target="../tags/tag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31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Line 5"/>
          <p:cNvSpPr>
            <a:spLocks noChangeShapeType="1"/>
          </p:cNvSpPr>
          <p:nvPr/>
        </p:nvSpPr>
        <p:spPr bwMode="auto">
          <a:xfrm>
            <a:off x="6684268" y="31751"/>
            <a:ext cx="5524500" cy="5527675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4" name="Line 6"/>
          <p:cNvSpPr>
            <a:spLocks noChangeShapeType="1"/>
          </p:cNvSpPr>
          <p:nvPr/>
        </p:nvSpPr>
        <p:spPr bwMode="auto">
          <a:xfrm>
            <a:off x="7420868" y="3443288"/>
            <a:ext cx="3406775" cy="34099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5" name="Line 7"/>
          <p:cNvSpPr>
            <a:spLocks noChangeShapeType="1"/>
          </p:cNvSpPr>
          <p:nvPr/>
        </p:nvSpPr>
        <p:spPr bwMode="auto">
          <a:xfrm flipH="1">
            <a:off x="4834830" y="4763"/>
            <a:ext cx="6821488" cy="68262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" name="Line 8"/>
          <p:cNvSpPr>
            <a:spLocks noChangeShapeType="1"/>
          </p:cNvSpPr>
          <p:nvPr/>
        </p:nvSpPr>
        <p:spPr bwMode="auto">
          <a:xfrm flipH="1">
            <a:off x="6839843" y="1449388"/>
            <a:ext cx="5378450" cy="5381625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7" name="Line 9"/>
          <p:cNvSpPr>
            <a:spLocks noChangeShapeType="1"/>
          </p:cNvSpPr>
          <p:nvPr/>
        </p:nvSpPr>
        <p:spPr bwMode="auto">
          <a:xfrm>
            <a:off x="8809930" y="4763"/>
            <a:ext cx="3408363" cy="34099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1" name="文本框 300"/>
          <p:cNvSpPr txBox="1"/>
          <p:nvPr/>
        </p:nvSpPr>
        <p:spPr>
          <a:xfrm>
            <a:off x="524074" y="2739710"/>
            <a:ext cx="5728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6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销售技巧培训</a:t>
            </a:r>
            <a:endParaRPr lang="zh-CN" altLang="en-US" sz="6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2" name="组合 301"/>
          <p:cNvGrpSpPr/>
          <p:nvPr/>
        </p:nvGrpSpPr>
        <p:grpSpPr>
          <a:xfrm>
            <a:off x="1354234" y="476086"/>
            <a:ext cx="542851" cy="542851"/>
            <a:chOff x="1353439" y="5926205"/>
            <a:chExt cx="542851" cy="542851"/>
          </a:xfrm>
        </p:grpSpPr>
        <p:sp>
          <p:nvSpPr>
            <p:cNvPr id="303" name="椭圆 302"/>
            <p:cNvSpPr/>
            <p:nvPr/>
          </p:nvSpPr>
          <p:spPr bwMode="auto">
            <a:xfrm>
              <a:off x="1353439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304" name="target_150452"/>
            <p:cNvSpPr>
              <a:spLocks noChangeAspect="1"/>
            </p:cNvSpPr>
            <p:nvPr/>
          </p:nvSpPr>
          <p:spPr bwMode="auto">
            <a:xfrm>
              <a:off x="1464829" y="6035871"/>
              <a:ext cx="320070" cy="319607"/>
            </a:xfrm>
            <a:custGeom>
              <a:avLst/>
              <a:gdLst>
                <a:gd name="connsiteX0" fmla="*/ 284011 w 607883"/>
                <a:gd name="connsiteY0" fmla="*/ 173732 h 607004"/>
                <a:gd name="connsiteX1" fmla="*/ 323619 w 607883"/>
                <a:gd name="connsiteY1" fmla="*/ 179065 h 607004"/>
                <a:gd name="connsiteX2" fmla="*/ 231607 w 607883"/>
                <a:gd name="connsiteY2" fmla="*/ 270946 h 607004"/>
                <a:gd name="connsiteX3" fmla="*/ 231607 w 607883"/>
                <a:gd name="connsiteY3" fmla="*/ 375716 h 607004"/>
                <a:gd name="connsiteX4" fmla="*/ 284011 w 607883"/>
                <a:gd name="connsiteY4" fmla="*/ 397381 h 607004"/>
                <a:gd name="connsiteX5" fmla="*/ 336525 w 607883"/>
                <a:gd name="connsiteY5" fmla="*/ 375716 h 607004"/>
                <a:gd name="connsiteX6" fmla="*/ 428536 w 607883"/>
                <a:gd name="connsiteY6" fmla="*/ 283834 h 607004"/>
                <a:gd name="connsiteX7" fmla="*/ 433765 w 607883"/>
                <a:gd name="connsiteY7" fmla="*/ 323275 h 607004"/>
                <a:gd name="connsiteX8" fmla="*/ 284011 w 607883"/>
                <a:gd name="connsiteY8" fmla="*/ 472930 h 607004"/>
                <a:gd name="connsiteX9" fmla="*/ 134145 w 607883"/>
                <a:gd name="connsiteY9" fmla="*/ 323275 h 607004"/>
                <a:gd name="connsiteX10" fmla="*/ 284011 w 607883"/>
                <a:gd name="connsiteY10" fmla="*/ 173732 h 607004"/>
                <a:gd name="connsiteX11" fmla="*/ 284035 w 607883"/>
                <a:gd name="connsiteY11" fmla="*/ 39658 h 607004"/>
                <a:gd name="connsiteX12" fmla="*/ 402633 w 607883"/>
                <a:gd name="connsiteY12" fmla="*/ 65431 h 607004"/>
                <a:gd name="connsiteX13" fmla="*/ 408307 w 607883"/>
                <a:gd name="connsiteY13" fmla="*/ 94426 h 607004"/>
                <a:gd name="connsiteX14" fmla="*/ 369924 w 607883"/>
                <a:gd name="connsiteY14" fmla="*/ 132864 h 607004"/>
                <a:gd name="connsiteX15" fmla="*/ 284035 w 607883"/>
                <a:gd name="connsiteY15" fmla="*/ 114423 h 607004"/>
                <a:gd name="connsiteX16" fmla="*/ 74875 w 607883"/>
                <a:gd name="connsiteY16" fmla="*/ 323275 h 607004"/>
                <a:gd name="connsiteX17" fmla="*/ 284035 w 607883"/>
                <a:gd name="connsiteY17" fmla="*/ 532128 h 607004"/>
                <a:gd name="connsiteX18" fmla="*/ 493195 w 607883"/>
                <a:gd name="connsiteY18" fmla="*/ 323275 h 607004"/>
                <a:gd name="connsiteX19" fmla="*/ 474726 w 607883"/>
                <a:gd name="connsiteY19" fmla="*/ 237624 h 607004"/>
                <a:gd name="connsiteX20" fmla="*/ 513221 w 607883"/>
                <a:gd name="connsiteY20" fmla="*/ 199186 h 607004"/>
                <a:gd name="connsiteX21" fmla="*/ 542258 w 607883"/>
                <a:gd name="connsiteY21" fmla="*/ 204852 h 607004"/>
                <a:gd name="connsiteX22" fmla="*/ 484962 w 607883"/>
                <a:gd name="connsiteY22" fmla="*/ 523907 h 607004"/>
                <a:gd name="connsiteX23" fmla="*/ 284035 w 607883"/>
                <a:gd name="connsiteY23" fmla="*/ 607004 h 607004"/>
                <a:gd name="connsiteX24" fmla="*/ 0 w 607883"/>
                <a:gd name="connsiteY24" fmla="*/ 323275 h 607004"/>
                <a:gd name="connsiteX25" fmla="*/ 284035 w 607883"/>
                <a:gd name="connsiteY25" fmla="*/ 39658 h 607004"/>
                <a:gd name="connsiteX26" fmla="*/ 506905 w 607883"/>
                <a:gd name="connsiteY26" fmla="*/ 0 h 607004"/>
                <a:gd name="connsiteX27" fmla="*/ 509798 w 607883"/>
                <a:gd name="connsiteY27" fmla="*/ 444 h 607004"/>
                <a:gd name="connsiteX28" fmla="*/ 516919 w 607883"/>
                <a:gd name="connsiteY28" fmla="*/ 8222 h 607004"/>
                <a:gd name="connsiteX29" fmla="*/ 531160 w 607883"/>
                <a:gd name="connsiteY29" fmla="*/ 76661 h 607004"/>
                <a:gd name="connsiteX30" fmla="*/ 599696 w 607883"/>
                <a:gd name="connsiteY30" fmla="*/ 90771 h 607004"/>
                <a:gd name="connsiteX31" fmla="*/ 607484 w 607883"/>
                <a:gd name="connsiteY31" fmla="*/ 97881 h 607004"/>
                <a:gd name="connsiteX32" fmla="*/ 604925 w 607883"/>
                <a:gd name="connsiteY32" fmla="*/ 108103 h 607004"/>
                <a:gd name="connsiteX33" fmla="*/ 555192 w 607883"/>
                <a:gd name="connsiteY33" fmla="*/ 157766 h 607004"/>
                <a:gd name="connsiteX34" fmla="*/ 547849 w 607883"/>
                <a:gd name="connsiteY34" fmla="*/ 160766 h 607004"/>
                <a:gd name="connsiteX35" fmla="*/ 545846 w 607883"/>
                <a:gd name="connsiteY35" fmla="*/ 160543 h 607004"/>
                <a:gd name="connsiteX36" fmla="*/ 498784 w 607883"/>
                <a:gd name="connsiteY36" fmla="*/ 150877 h 607004"/>
                <a:gd name="connsiteX37" fmla="*/ 305081 w 607883"/>
                <a:gd name="connsiteY37" fmla="*/ 344307 h 607004"/>
                <a:gd name="connsiteX38" fmla="*/ 263136 w 607883"/>
                <a:gd name="connsiteY38" fmla="*/ 344307 h 607004"/>
                <a:gd name="connsiteX39" fmla="*/ 263136 w 607883"/>
                <a:gd name="connsiteY39" fmla="*/ 302422 h 607004"/>
                <a:gd name="connsiteX40" fmla="*/ 456839 w 607883"/>
                <a:gd name="connsiteY40" fmla="*/ 108992 h 607004"/>
                <a:gd name="connsiteX41" fmla="*/ 447048 w 607883"/>
                <a:gd name="connsiteY41" fmla="*/ 61995 h 607004"/>
                <a:gd name="connsiteX42" fmla="*/ 449941 w 607883"/>
                <a:gd name="connsiteY42" fmla="*/ 52663 h 607004"/>
                <a:gd name="connsiteX43" fmla="*/ 499674 w 607883"/>
                <a:gd name="connsiteY43" fmla="*/ 3000 h 607004"/>
                <a:gd name="connsiteX44" fmla="*/ 506905 w 607883"/>
                <a:gd name="connsiteY44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883" h="607004">
                  <a:moveTo>
                    <a:pt x="284011" y="173732"/>
                  </a:moveTo>
                  <a:cubicBezTo>
                    <a:pt x="297696" y="173732"/>
                    <a:pt x="311047" y="175510"/>
                    <a:pt x="323619" y="179065"/>
                  </a:cubicBezTo>
                  <a:lnTo>
                    <a:pt x="231607" y="270946"/>
                  </a:lnTo>
                  <a:cubicBezTo>
                    <a:pt x="202680" y="299833"/>
                    <a:pt x="202680" y="346829"/>
                    <a:pt x="231607" y="375716"/>
                  </a:cubicBezTo>
                  <a:cubicBezTo>
                    <a:pt x="245626" y="389715"/>
                    <a:pt x="264207" y="397381"/>
                    <a:pt x="284011" y="397381"/>
                  </a:cubicBezTo>
                  <a:cubicBezTo>
                    <a:pt x="303815" y="397381"/>
                    <a:pt x="322506" y="389715"/>
                    <a:pt x="336525" y="375716"/>
                  </a:cubicBezTo>
                  <a:lnTo>
                    <a:pt x="428536" y="283834"/>
                  </a:lnTo>
                  <a:cubicBezTo>
                    <a:pt x="431985" y="296389"/>
                    <a:pt x="433765" y="309610"/>
                    <a:pt x="433765" y="323275"/>
                  </a:cubicBezTo>
                  <a:cubicBezTo>
                    <a:pt x="433765" y="405824"/>
                    <a:pt x="366565" y="472930"/>
                    <a:pt x="284011" y="472930"/>
                  </a:cubicBezTo>
                  <a:cubicBezTo>
                    <a:pt x="201345" y="472930"/>
                    <a:pt x="134145" y="405824"/>
                    <a:pt x="134145" y="323275"/>
                  </a:cubicBezTo>
                  <a:cubicBezTo>
                    <a:pt x="134145" y="240838"/>
                    <a:pt x="201345" y="173732"/>
                    <a:pt x="284011" y="173732"/>
                  </a:cubicBezTo>
                  <a:close/>
                  <a:moveTo>
                    <a:pt x="284035" y="39658"/>
                  </a:moveTo>
                  <a:cubicBezTo>
                    <a:pt x="325644" y="39658"/>
                    <a:pt x="365919" y="48545"/>
                    <a:pt x="402633" y="65431"/>
                  </a:cubicBezTo>
                  <a:cubicBezTo>
                    <a:pt x="403078" y="69431"/>
                    <a:pt x="402967" y="68653"/>
                    <a:pt x="408307" y="94426"/>
                  </a:cubicBezTo>
                  <a:lnTo>
                    <a:pt x="369924" y="132864"/>
                  </a:lnTo>
                  <a:cubicBezTo>
                    <a:pt x="343668" y="121088"/>
                    <a:pt x="314630" y="114423"/>
                    <a:pt x="284035" y="114423"/>
                  </a:cubicBezTo>
                  <a:cubicBezTo>
                    <a:pt x="168663" y="114423"/>
                    <a:pt x="74875" y="208184"/>
                    <a:pt x="74875" y="323275"/>
                  </a:cubicBezTo>
                  <a:cubicBezTo>
                    <a:pt x="74875" y="438478"/>
                    <a:pt x="168663" y="532128"/>
                    <a:pt x="284035" y="532128"/>
                  </a:cubicBezTo>
                  <a:cubicBezTo>
                    <a:pt x="399295" y="532128"/>
                    <a:pt x="493195" y="438478"/>
                    <a:pt x="493195" y="323275"/>
                  </a:cubicBezTo>
                  <a:cubicBezTo>
                    <a:pt x="493195" y="292836"/>
                    <a:pt x="486631" y="263841"/>
                    <a:pt x="474726" y="237624"/>
                  </a:cubicBezTo>
                  <a:lnTo>
                    <a:pt x="513221" y="199186"/>
                  </a:lnTo>
                  <a:cubicBezTo>
                    <a:pt x="538921" y="204518"/>
                    <a:pt x="538587" y="204518"/>
                    <a:pt x="542258" y="204852"/>
                  </a:cubicBezTo>
                  <a:cubicBezTo>
                    <a:pt x="590209" y="309611"/>
                    <a:pt x="571185" y="437811"/>
                    <a:pt x="484962" y="523907"/>
                  </a:cubicBezTo>
                  <a:cubicBezTo>
                    <a:pt x="431337" y="577454"/>
                    <a:pt x="359911" y="607004"/>
                    <a:pt x="284035" y="607004"/>
                  </a:cubicBezTo>
                  <a:cubicBezTo>
                    <a:pt x="127053" y="607004"/>
                    <a:pt x="0" y="480026"/>
                    <a:pt x="0" y="323275"/>
                  </a:cubicBezTo>
                  <a:cubicBezTo>
                    <a:pt x="0" y="166525"/>
                    <a:pt x="127053" y="39658"/>
                    <a:pt x="284035" y="39658"/>
                  </a:cubicBezTo>
                  <a:close/>
                  <a:moveTo>
                    <a:pt x="506905" y="0"/>
                  </a:moveTo>
                  <a:cubicBezTo>
                    <a:pt x="507907" y="0"/>
                    <a:pt x="508908" y="111"/>
                    <a:pt x="509798" y="444"/>
                  </a:cubicBezTo>
                  <a:cubicBezTo>
                    <a:pt x="513470" y="1555"/>
                    <a:pt x="516251" y="4444"/>
                    <a:pt x="516919" y="8222"/>
                  </a:cubicBezTo>
                  <a:lnTo>
                    <a:pt x="531160" y="76661"/>
                  </a:lnTo>
                  <a:lnTo>
                    <a:pt x="599696" y="90771"/>
                  </a:lnTo>
                  <a:cubicBezTo>
                    <a:pt x="603367" y="91549"/>
                    <a:pt x="606371" y="94326"/>
                    <a:pt x="607484" y="97881"/>
                  </a:cubicBezTo>
                  <a:cubicBezTo>
                    <a:pt x="608485" y="101548"/>
                    <a:pt x="607595" y="105436"/>
                    <a:pt x="604925" y="108103"/>
                  </a:cubicBezTo>
                  <a:lnTo>
                    <a:pt x="555192" y="157766"/>
                  </a:lnTo>
                  <a:cubicBezTo>
                    <a:pt x="553189" y="159655"/>
                    <a:pt x="550630" y="160766"/>
                    <a:pt x="547849" y="160766"/>
                  </a:cubicBezTo>
                  <a:cubicBezTo>
                    <a:pt x="547181" y="160766"/>
                    <a:pt x="546514" y="160655"/>
                    <a:pt x="545846" y="160543"/>
                  </a:cubicBezTo>
                  <a:lnTo>
                    <a:pt x="498784" y="150877"/>
                  </a:lnTo>
                  <a:lnTo>
                    <a:pt x="305081" y="344307"/>
                  </a:lnTo>
                  <a:cubicBezTo>
                    <a:pt x="293510" y="355862"/>
                    <a:pt x="274707" y="355862"/>
                    <a:pt x="263136" y="344307"/>
                  </a:cubicBezTo>
                  <a:cubicBezTo>
                    <a:pt x="251565" y="332753"/>
                    <a:pt x="251565" y="313976"/>
                    <a:pt x="263136" y="302422"/>
                  </a:cubicBezTo>
                  <a:lnTo>
                    <a:pt x="456839" y="108992"/>
                  </a:lnTo>
                  <a:lnTo>
                    <a:pt x="447048" y="61995"/>
                  </a:lnTo>
                  <a:cubicBezTo>
                    <a:pt x="446380" y="58662"/>
                    <a:pt x="447493" y="55107"/>
                    <a:pt x="449941" y="52663"/>
                  </a:cubicBezTo>
                  <a:lnTo>
                    <a:pt x="499674" y="3000"/>
                  </a:lnTo>
                  <a:cubicBezTo>
                    <a:pt x="501565" y="1000"/>
                    <a:pt x="504235" y="0"/>
                    <a:pt x="5069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05" name="组合 304"/>
          <p:cNvGrpSpPr/>
          <p:nvPr/>
        </p:nvGrpSpPr>
        <p:grpSpPr>
          <a:xfrm>
            <a:off x="2076128" y="476086"/>
            <a:ext cx="542851" cy="542851"/>
            <a:chOff x="2075333" y="5926205"/>
            <a:chExt cx="542851" cy="542851"/>
          </a:xfrm>
        </p:grpSpPr>
        <p:sp>
          <p:nvSpPr>
            <p:cNvPr id="306" name="椭圆 305"/>
            <p:cNvSpPr/>
            <p:nvPr/>
          </p:nvSpPr>
          <p:spPr bwMode="auto">
            <a:xfrm>
              <a:off x="2075333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307" name="statistics_87578"/>
            <p:cNvSpPr>
              <a:spLocks noChangeAspect="1"/>
            </p:cNvSpPr>
            <p:nvPr/>
          </p:nvSpPr>
          <p:spPr bwMode="auto">
            <a:xfrm>
              <a:off x="2197154" y="6034609"/>
              <a:ext cx="319773" cy="320071"/>
            </a:xfrm>
            <a:custGeom>
              <a:avLst/>
              <a:gdLst>
                <a:gd name="connsiteX0" fmla="*/ 30698 w 606862"/>
                <a:gd name="connsiteY0" fmla="*/ 546106 h 607427"/>
                <a:gd name="connsiteX1" fmla="*/ 576164 w 606862"/>
                <a:gd name="connsiteY1" fmla="*/ 546106 h 607427"/>
                <a:gd name="connsiteX2" fmla="*/ 606862 w 606862"/>
                <a:gd name="connsiteY2" fmla="*/ 576767 h 607427"/>
                <a:gd name="connsiteX3" fmla="*/ 576164 w 606862"/>
                <a:gd name="connsiteY3" fmla="*/ 607427 h 607427"/>
                <a:gd name="connsiteX4" fmla="*/ 30698 w 606862"/>
                <a:gd name="connsiteY4" fmla="*/ 607427 h 607427"/>
                <a:gd name="connsiteX5" fmla="*/ 0 w 606862"/>
                <a:gd name="connsiteY5" fmla="*/ 576767 h 607427"/>
                <a:gd name="connsiteX6" fmla="*/ 30698 w 606862"/>
                <a:gd name="connsiteY6" fmla="*/ 546106 h 607427"/>
                <a:gd name="connsiteX7" fmla="*/ 198504 w 606862"/>
                <a:gd name="connsiteY7" fmla="*/ 351416 h 607427"/>
                <a:gd name="connsiteX8" fmla="*/ 270873 w 606862"/>
                <a:gd name="connsiteY8" fmla="*/ 351416 h 607427"/>
                <a:gd name="connsiteX9" fmla="*/ 283319 w 606862"/>
                <a:gd name="connsiteY9" fmla="*/ 363842 h 607427"/>
                <a:gd name="connsiteX10" fmla="*/ 283319 w 606862"/>
                <a:gd name="connsiteY10" fmla="*/ 492893 h 607427"/>
                <a:gd name="connsiteX11" fmla="*/ 270873 w 606862"/>
                <a:gd name="connsiteY11" fmla="*/ 505319 h 607427"/>
                <a:gd name="connsiteX12" fmla="*/ 198504 w 606862"/>
                <a:gd name="connsiteY12" fmla="*/ 505319 h 607427"/>
                <a:gd name="connsiteX13" fmla="*/ 186151 w 606862"/>
                <a:gd name="connsiteY13" fmla="*/ 492893 h 607427"/>
                <a:gd name="connsiteX14" fmla="*/ 186151 w 606862"/>
                <a:gd name="connsiteY14" fmla="*/ 363842 h 607427"/>
                <a:gd name="connsiteX15" fmla="*/ 198504 w 606862"/>
                <a:gd name="connsiteY15" fmla="*/ 351416 h 607427"/>
                <a:gd name="connsiteX16" fmla="*/ 61066 w 606862"/>
                <a:gd name="connsiteY16" fmla="*/ 296728 h 607427"/>
                <a:gd name="connsiteX17" fmla="*/ 133435 w 606862"/>
                <a:gd name="connsiteY17" fmla="*/ 296728 h 607427"/>
                <a:gd name="connsiteX18" fmla="*/ 145788 w 606862"/>
                <a:gd name="connsiteY18" fmla="*/ 309155 h 607427"/>
                <a:gd name="connsiteX19" fmla="*/ 145788 w 606862"/>
                <a:gd name="connsiteY19" fmla="*/ 492892 h 607427"/>
                <a:gd name="connsiteX20" fmla="*/ 133435 w 606862"/>
                <a:gd name="connsiteY20" fmla="*/ 505319 h 607427"/>
                <a:gd name="connsiteX21" fmla="*/ 61066 w 606862"/>
                <a:gd name="connsiteY21" fmla="*/ 505319 h 607427"/>
                <a:gd name="connsiteX22" fmla="*/ 48620 w 606862"/>
                <a:gd name="connsiteY22" fmla="*/ 492892 h 607427"/>
                <a:gd name="connsiteX23" fmla="*/ 48620 w 606862"/>
                <a:gd name="connsiteY23" fmla="*/ 309155 h 607427"/>
                <a:gd name="connsiteX24" fmla="*/ 61066 w 606862"/>
                <a:gd name="connsiteY24" fmla="*/ 296728 h 607427"/>
                <a:gd name="connsiteX25" fmla="*/ 336059 w 606862"/>
                <a:gd name="connsiteY25" fmla="*/ 197654 h 607427"/>
                <a:gd name="connsiteX26" fmla="*/ 408428 w 606862"/>
                <a:gd name="connsiteY26" fmla="*/ 197654 h 607427"/>
                <a:gd name="connsiteX27" fmla="*/ 420781 w 606862"/>
                <a:gd name="connsiteY27" fmla="*/ 210078 h 607427"/>
                <a:gd name="connsiteX28" fmla="*/ 420781 w 606862"/>
                <a:gd name="connsiteY28" fmla="*/ 492895 h 607427"/>
                <a:gd name="connsiteX29" fmla="*/ 408428 w 606862"/>
                <a:gd name="connsiteY29" fmla="*/ 505319 h 607427"/>
                <a:gd name="connsiteX30" fmla="*/ 336059 w 606862"/>
                <a:gd name="connsiteY30" fmla="*/ 505319 h 607427"/>
                <a:gd name="connsiteX31" fmla="*/ 323613 w 606862"/>
                <a:gd name="connsiteY31" fmla="*/ 492895 h 607427"/>
                <a:gd name="connsiteX32" fmla="*/ 323613 w 606862"/>
                <a:gd name="connsiteY32" fmla="*/ 210078 h 607427"/>
                <a:gd name="connsiteX33" fmla="*/ 336059 w 606862"/>
                <a:gd name="connsiteY33" fmla="*/ 197654 h 607427"/>
                <a:gd name="connsiteX34" fmla="*/ 473498 w 606862"/>
                <a:gd name="connsiteY34" fmla="*/ 88277 h 607427"/>
                <a:gd name="connsiteX35" fmla="*/ 545960 w 606862"/>
                <a:gd name="connsiteY35" fmla="*/ 88277 h 607427"/>
                <a:gd name="connsiteX36" fmla="*/ 558313 w 606862"/>
                <a:gd name="connsiteY36" fmla="*/ 100703 h 607427"/>
                <a:gd name="connsiteX37" fmla="*/ 558313 w 606862"/>
                <a:gd name="connsiteY37" fmla="*/ 492893 h 607427"/>
                <a:gd name="connsiteX38" fmla="*/ 545960 w 606862"/>
                <a:gd name="connsiteY38" fmla="*/ 505319 h 607427"/>
                <a:gd name="connsiteX39" fmla="*/ 473498 w 606862"/>
                <a:gd name="connsiteY39" fmla="*/ 505319 h 607427"/>
                <a:gd name="connsiteX40" fmla="*/ 461145 w 606862"/>
                <a:gd name="connsiteY40" fmla="*/ 492893 h 607427"/>
                <a:gd name="connsiteX41" fmla="*/ 461145 w 606862"/>
                <a:gd name="connsiteY41" fmla="*/ 100703 h 607427"/>
                <a:gd name="connsiteX42" fmla="*/ 473498 w 606862"/>
                <a:gd name="connsiteY42" fmla="*/ 88277 h 607427"/>
                <a:gd name="connsiteX43" fmla="*/ 308658 w 606862"/>
                <a:gd name="connsiteY43" fmla="*/ 0 h 607427"/>
                <a:gd name="connsiteX44" fmla="*/ 465470 w 606862"/>
                <a:gd name="connsiteY44" fmla="*/ 276 h 607427"/>
                <a:gd name="connsiteX45" fmla="*/ 469158 w 606862"/>
                <a:gd name="connsiteY45" fmla="*/ 2577 h 607427"/>
                <a:gd name="connsiteX46" fmla="*/ 468697 w 606862"/>
                <a:gd name="connsiteY46" fmla="*/ 6903 h 607427"/>
                <a:gd name="connsiteX47" fmla="*/ 373282 w 606862"/>
                <a:gd name="connsiteY47" fmla="*/ 131166 h 607427"/>
                <a:gd name="connsiteX48" fmla="*/ 369318 w 606862"/>
                <a:gd name="connsiteY48" fmla="*/ 132455 h 607427"/>
                <a:gd name="connsiteX49" fmla="*/ 366644 w 606862"/>
                <a:gd name="connsiteY49" fmla="*/ 129141 h 607427"/>
                <a:gd name="connsiteX50" fmla="*/ 363141 w 606862"/>
                <a:gd name="connsiteY50" fmla="*/ 77411 h 607427"/>
                <a:gd name="connsiteX51" fmla="*/ 249197 w 606862"/>
                <a:gd name="connsiteY51" fmla="*/ 133467 h 607427"/>
                <a:gd name="connsiteX52" fmla="*/ 186786 w 606862"/>
                <a:gd name="connsiteY52" fmla="*/ 238308 h 607427"/>
                <a:gd name="connsiteX53" fmla="*/ 169178 w 606862"/>
                <a:gd name="connsiteY53" fmla="*/ 248249 h 607427"/>
                <a:gd name="connsiteX54" fmla="*/ 161434 w 606862"/>
                <a:gd name="connsiteY54" fmla="*/ 246776 h 607427"/>
                <a:gd name="connsiteX55" fmla="*/ 22875 w 606862"/>
                <a:gd name="connsiteY55" fmla="*/ 189708 h 607427"/>
                <a:gd name="connsiteX56" fmla="*/ 11813 w 606862"/>
                <a:gd name="connsiteY56" fmla="*/ 163014 h 607427"/>
                <a:gd name="connsiteX57" fmla="*/ 38547 w 606862"/>
                <a:gd name="connsiteY57" fmla="*/ 151969 h 607427"/>
                <a:gd name="connsiteX58" fmla="*/ 160696 w 606862"/>
                <a:gd name="connsiteY58" fmla="*/ 202226 h 607427"/>
                <a:gd name="connsiteX59" fmla="*/ 217116 w 606862"/>
                <a:gd name="connsiteY59" fmla="*/ 107326 h 607427"/>
                <a:gd name="connsiteX60" fmla="*/ 225689 w 606862"/>
                <a:gd name="connsiteY60" fmla="*/ 99410 h 607427"/>
                <a:gd name="connsiteX61" fmla="*/ 345072 w 606862"/>
                <a:gd name="connsiteY61" fmla="*/ 40777 h 607427"/>
                <a:gd name="connsiteX62" fmla="*/ 306169 w 606862"/>
                <a:gd name="connsiteY62" fmla="*/ 6443 h 607427"/>
                <a:gd name="connsiteX63" fmla="*/ 305155 w 606862"/>
                <a:gd name="connsiteY63" fmla="*/ 2393 h 607427"/>
                <a:gd name="connsiteX64" fmla="*/ 308658 w 606862"/>
                <a:gd name="connsiteY64" fmla="*/ 0 h 60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6862" h="607427">
                  <a:moveTo>
                    <a:pt x="30698" y="546106"/>
                  </a:moveTo>
                  <a:lnTo>
                    <a:pt x="576164" y="546106"/>
                  </a:lnTo>
                  <a:cubicBezTo>
                    <a:pt x="593126" y="546106"/>
                    <a:pt x="606862" y="559825"/>
                    <a:pt x="606862" y="576767"/>
                  </a:cubicBezTo>
                  <a:cubicBezTo>
                    <a:pt x="606862" y="593708"/>
                    <a:pt x="593126" y="607427"/>
                    <a:pt x="576164" y="607427"/>
                  </a:cubicBezTo>
                  <a:lnTo>
                    <a:pt x="30698" y="607427"/>
                  </a:lnTo>
                  <a:cubicBezTo>
                    <a:pt x="13736" y="607427"/>
                    <a:pt x="0" y="593708"/>
                    <a:pt x="0" y="576767"/>
                  </a:cubicBezTo>
                  <a:cubicBezTo>
                    <a:pt x="0" y="559825"/>
                    <a:pt x="13736" y="546106"/>
                    <a:pt x="30698" y="546106"/>
                  </a:cubicBezTo>
                  <a:close/>
                  <a:moveTo>
                    <a:pt x="198504" y="351416"/>
                  </a:moveTo>
                  <a:lnTo>
                    <a:pt x="270873" y="351416"/>
                  </a:lnTo>
                  <a:cubicBezTo>
                    <a:pt x="277788" y="351416"/>
                    <a:pt x="283319" y="357031"/>
                    <a:pt x="283319" y="363842"/>
                  </a:cubicBezTo>
                  <a:lnTo>
                    <a:pt x="283319" y="492893"/>
                  </a:lnTo>
                  <a:cubicBezTo>
                    <a:pt x="283319" y="499704"/>
                    <a:pt x="277788" y="505319"/>
                    <a:pt x="270873" y="505319"/>
                  </a:cubicBezTo>
                  <a:lnTo>
                    <a:pt x="198504" y="505319"/>
                  </a:lnTo>
                  <a:cubicBezTo>
                    <a:pt x="191682" y="505319"/>
                    <a:pt x="186151" y="499704"/>
                    <a:pt x="186151" y="492893"/>
                  </a:cubicBezTo>
                  <a:lnTo>
                    <a:pt x="186151" y="363842"/>
                  </a:lnTo>
                  <a:cubicBezTo>
                    <a:pt x="186151" y="357031"/>
                    <a:pt x="191682" y="351416"/>
                    <a:pt x="198504" y="351416"/>
                  </a:cubicBezTo>
                  <a:close/>
                  <a:moveTo>
                    <a:pt x="61066" y="296728"/>
                  </a:moveTo>
                  <a:lnTo>
                    <a:pt x="133435" y="296728"/>
                  </a:lnTo>
                  <a:cubicBezTo>
                    <a:pt x="140257" y="296728"/>
                    <a:pt x="145788" y="302343"/>
                    <a:pt x="145788" y="309155"/>
                  </a:cubicBezTo>
                  <a:lnTo>
                    <a:pt x="145788" y="492892"/>
                  </a:lnTo>
                  <a:cubicBezTo>
                    <a:pt x="145788" y="499704"/>
                    <a:pt x="140257" y="505319"/>
                    <a:pt x="133435" y="505319"/>
                  </a:cubicBezTo>
                  <a:lnTo>
                    <a:pt x="61066" y="505319"/>
                  </a:lnTo>
                  <a:cubicBezTo>
                    <a:pt x="54244" y="505319"/>
                    <a:pt x="48620" y="499704"/>
                    <a:pt x="48620" y="492892"/>
                  </a:cubicBezTo>
                  <a:lnTo>
                    <a:pt x="48620" y="309155"/>
                  </a:lnTo>
                  <a:cubicBezTo>
                    <a:pt x="48620" y="302343"/>
                    <a:pt x="54244" y="296728"/>
                    <a:pt x="61066" y="296728"/>
                  </a:cubicBezTo>
                  <a:close/>
                  <a:moveTo>
                    <a:pt x="336059" y="197654"/>
                  </a:moveTo>
                  <a:lnTo>
                    <a:pt x="408428" y="197654"/>
                  </a:lnTo>
                  <a:cubicBezTo>
                    <a:pt x="415250" y="197654"/>
                    <a:pt x="420781" y="203268"/>
                    <a:pt x="420781" y="210078"/>
                  </a:cubicBezTo>
                  <a:lnTo>
                    <a:pt x="420781" y="492895"/>
                  </a:lnTo>
                  <a:cubicBezTo>
                    <a:pt x="420781" y="499705"/>
                    <a:pt x="415250" y="505319"/>
                    <a:pt x="408428" y="505319"/>
                  </a:cubicBezTo>
                  <a:lnTo>
                    <a:pt x="336059" y="505319"/>
                  </a:lnTo>
                  <a:cubicBezTo>
                    <a:pt x="329237" y="505319"/>
                    <a:pt x="323613" y="499705"/>
                    <a:pt x="323613" y="492895"/>
                  </a:cubicBezTo>
                  <a:lnTo>
                    <a:pt x="323613" y="210078"/>
                  </a:lnTo>
                  <a:cubicBezTo>
                    <a:pt x="323613" y="203268"/>
                    <a:pt x="329237" y="197654"/>
                    <a:pt x="336059" y="197654"/>
                  </a:cubicBezTo>
                  <a:close/>
                  <a:moveTo>
                    <a:pt x="473498" y="88277"/>
                  </a:moveTo>
                  <a:lnTo>
                    <a:pt x="545960" y="88277"/>
                  </a:lnTo>
                  <a:cubicBezTo>
                    <a:pt x="552782" y="88277"/>
                    <a:pt x="558313" y="93800"/>
                    <a:pt x="558313" y="100703"/>
                  </a:cubicBezTo>
                  <a:lnTo>
                    <a:pt x="558313" y="492893"/>
                  </a:lnTo>
                  <a:cubicBezTo>
                    <a:pt x="558313" y="499704"/>
                    <a:pt x="552782" y="505319"/>
                    <a:pt x="545960" y="505319"/>
                  </a:cubicBezTo>
                  <a:lnTo>
                    <a:pt x="473498" y="505319"/>
                  </a:lnTo>
                  <a:cubicBezTo>
                    <a:pt x="466676" y="505319"/>
                    <a:pt x="461145" y="499704"/>
                    <a:pt x="461145" y="492893"/>
                  </a:cubicBezTo>
                  <a:lnTo>
                    <a:pt x="461145" y="100703"/>
                  </a:lnTo>
                  <a:cubicBezTo>
                    <a:pt x="461145" y="93800"/>
                    <a:pt x="466676" y="88277"/>
                    <a:pt x="473498" y="88277"/>
                  </a:cubicBezTo>
                  <a:close/>
                  <a:moveTo>
                    <a:pt x="308658" y="0"/>
                  </a:moveTo>
                  <a:lnTo>
                    <a:pt x="465470" y="276"/>
                  </a:lnTo>
                  <a:cubicBezTo>
                    <a:pt x="467037" y="276"/>
                    <a:pt x="468420" y="1197"/>
                    <a:pt x="469158" y="2577"/>
                  </a:cubicBezTo>
                  <a:cubicBezTo>
                    <a:pt x="469895" y="3958"/>
                    <a:pt x="469711" y="5615"/>
                    <a:pt x="468697" y="6903"/>
                  </a:cubicBezTo>
                  <a:lnTo>
                    <a:pt x="373282" y="131166"/>
                  </a:lnTo>
                  <a:cubicBezTo>
                    <a:pt x="372360" y="132363"/>
                    <a:pt x="370701" y="132915"/>
                    <a:pt x="369318" y="132455"/>
                  </a:cubicBezTo>
                  <a:cubicBezTo>
                    <a:pt x="367843" y="131994"/>
                    <a:pt x="366737" y="130706"/>
                    <a:pt x="366644" y="129141"/>
                  </a:cubicBezTo>
                  <a:lnTo>
                    <a:pt x="363141" y="77411"/>
                  </a:lnTo>
                  <a:lnTo>
                    <a:pt x="249197" y="133467"/>
                  </a:lnTo>
                  <a:lnTo>
                    <a:pt x="186786" y="238308"/>
                  </a:lnTo>
                  <a:cubicBezTo>
                    <a:pt x="183006" y="244659"/>
                    <a:pt x="176276" y="248249"/>
                    <a:pt x="169178" y="248249"/>
                  </a:cubicBezTo>
                  <a:cubicBezTo>
                    <a:pt x="166596" y="248249"/>
                    <a:pt x="164015" y="247789"/>
                    <a:pt x="161434" y="246776"/>
                  </a:cubicBezTo>
                  <a:lnTo>
                    <a:pt x="22875" y="189708"/>
                  </a:lnTo>
                  <a:cubicBezTo>
                    <a:pt x="12458" y="185381"/>
                    <a:pt x="7480" y="173507"/>
                    <a:pt x="11813" y="163014"/>
                  </a:cubicBezTo>
                  <a:cubicBezTo>
                    <a:pt x="16053" y="152613"/>
                    <a:pt x="28038" y="147642"/>
                    <a:pt x="38547" y="151969"/>
                  </a:cubicBezTo>
                  <a:lnTo>
                    <a:pt x="160696" y="202226"/>
                  </a:lnTo>
                  <a:lnTo>
                    <a:pt x="217116" y="107326"/>
                  </a:lnTo>
                  <a:cubicBezTo>
                    <a:pt x="219144" y="103920"/>
                    <a:pt x="222094" y="101251"/>
                    <a:pt x="225689" y="99410"/>
                  </a:cubicBezTo>
                  <a:lnTo>
                    <a:pt x="345072" y="40777"/>
                  </a:lnTo>
                  <a:lnTo>
                    <a:pt x="306169" y="6443"/>
                  </a:lnTo>
                  <a:cubicBezTo>
                    <a:pt x="305063" y="5431"/>
                    <a:pt x="304602" y="3774"/>
                    <a:pt x="305155" y="2393"/>
                  </a:cubicBezTo>
                  <a:cubicBezTo>
                    <a:pt x="305708" y="920"/>
                    <a:pt x="307091" y="0"/>
                    <a:pt x="3086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08" name="组合 307"/>
          <p:cNvGrpSpPr/>
          <p:nvPr/>
        </p:nvGrpSpPr>
        <p:grpSpPr>
          <a:xfrm>
            <a:off x="632339" y="476086"/>
            <a:ext cx="542851" cy="542851"/>
            <a:chOff x="631544" y="5926205"/>
            <a:chExt cx="542851" cy="542851"/>
          </a:xfrm>
        </p:grpSpPr>
        <p:sp>
          <p:nvSpPr>
            <p:cNvPr id="309" name="椭圆 308"/>
            <p:cNvSpPr/>
            <p:nvPr/>
          </p:nvSpPr>
          <p:spPr bwMode="auto">
            <a:xfrm>
              <a:off x="631544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310" name="internet_149772"/>
            <p:cNvSpPr>
              <a:spLocks noChangeAspect="1"/>
            </p:cNvSpPr>
            <p:nvPr/>
          </p:nvSpPr>
          <p:spPr bwMode="auto">
            <a:xfrm>
              <a:off x="742934" y="6038226"/>
              <a:ext cx="320071" cy="318809"/>
            </a:xfrm>
            <a:custGeom>
              <a:avLst/>
              <a:gdLst>
                <a:gd name="connsiteX0" fmla="*/ 413221 w 587145"/>
                <a:gd name="connsiteY0" fmla="*/ 444471 h 584830"/>
                <a:gd name="connsiteX1" fmla="*/ 498283 w 587145"/>
                <a:gd name="connsiteY1" fmla="*/ 489234 h 584830"/>
                <a:gd name="connsiteX2" fmla="*/ 505878 w 587145"/>
                <a:gd name="connsiteY2" fmla="*/ 494545 h 584830"/>
                <a:gd name="connsiteX3" fmla="*/ 317526 w 587145"/>
                <a:gd name="connsiteY3" fmla="*/ 584830 h 584830"/>
                <a:gd name="connsiteX4" fmla="*/ 310691 w 587145"/>
                <a:gd name="connsiteY4" fmla="*/ 579519 h 584830"/>
                <a:gd name="connsiteX5" fmla="*/ 413221 w 587145"/>
                <a:gd name="connsiteY5" fmla="*/ 444471 h 584830"/>
                <a:gd name="connsiteX6" fmla="*/ 173924 w 587145"/>
                <a:gd name="connsiteY6" fmla="*/ 444471 h 584830"/>
                <a:gd name="connsiteX7" fmla="*/ 276454 w 587145"/>
                <a:gd name="connsiteY7" fmla="*/ 579519 h 584830"/>
                <a:gd name="connsiteX8" fmla="*/ 269619 w 587145"/>
                <a:gd name="connsiteY8" fmla="*/ 584830 h 584830"/>
                <a:gd name="connsiteX9" fmla="*/ 81267 w 587145"/>
                <a:gd name="connsiteY9" fmla="*/ 494545 h 584830"/>
                <a:gd name="connsiteX10" fmla="*/ 88102 w 587145"/>
                <a:gd name="connsiteY10" fmla="*/ 489234 h 584830"/>
                <a:gd name="connsiteX11" fmla="*/ 173924 w 587145"/>
                <a:gd name="connsiteY11" fmla="*/ 444471 h 584830"/>
                <a:gd name="connsiteX12" fmla="*/ 303868 w 587145"/>
                <a:gd name="connsiteY12" fmla="*/ 424002 h 584830"/>
                <a:gd name="connsiteX13" fmla="*/ 393420 w 587145"/>
                <a:gd name="connsiteY13" fmla="*/ 438412 h 584830"/>
                <a:gd name="connsiteX14" fmla="*/ 303868 w 587145"/>
                <a:gd name="connsiteY14" fmla="*/ 559000 h 584830"/>
                <a:gd name="connsiteX15" fmla="*/ 283277 w 587145"/>
                <a:gd name="connsiteY15" fmla="*/ 424002 h 584830"/>
                <a:gd name="connsiteX16" fmla="*/ 283277 w 587145"/>
                <a:gd name="connsiteY16" fmla="*/ 559000 h 584830"/>
                <a:gd name="connsiteX17" fmla="*/ 193725 w 587145"/>
                <a:gd name="connsiteY17" fmla="*/ 438412 h 584830"/>
                <a:gd name="connsiteX18" fmla="*/ 283277 w 587145"/>
                <a:gd name="connsiteY18" fmla="*/ 424002 h 584830"/>
                <a:gd name="connsiteX19" fmla="*/ 445135 w 587145"/>
                <a:gd name="connsiteY19" fmla="*/ 302650 h 584830"/>
                <a:gd name="connsiteX20" fmla="*/ 587145 w 587145"/>
                <a:gd name="connsiteY20" fmla="*/ 302650 h 584830"/>
                <a:gd name="connsiteX21" fmla="*/ 519557 w 587145"/>
                <a:gd name="connsiteY21" fmla="*/ 479439 h 584830"/>
                <a:gd name="connsiteX22" fmla="*/ 510445 w 587145"/>
                <a:gd name="connsiteY22" fmla="*/ 473369 h 584830"/>
                <a:gd name="connsiteX23" fmla="*/ 420834 w 587145"/>
                <a:gd name="connsiteY23" fmla="*/ 426326 h 584830"/>
                <a:gd name="connsiteX24" fmla="*/ 445135 w 587145"/>
                <a:gd name="connsiteY24" fmla="*/ 302650 h 584830"/>
                <a:gd name="connsiteX25" fmla="*/ 303868 w 587145"/>
                <a:gd name="connsiteY25" fmla="*/ 302650 h 584830"/>
                <a:gd name="connsiteX26" fmla="*/ 424611 w 587145"/>
                <a:gd name="connsiteY26" fmla="*/ 302650 h 584830"/>
                <a:gd name="connsiteX27" fmla="*/ 401070 w 587145"/>
                <a:gd name="connsiteY27" fmla="*/ 419494 h 584830"/>
                <a:gd name="connsiteX28" fmla="*/ 303868 w 587145"/>
                <a:gd name="connsiteY28" fmla="*/ 404319 h 584830"/>
                <a:gd name="connsiteX29" fmla="*/ 161803 w 587145"/>
                <a:gd name="connsiteY29" fmla="*/ 302650 h 584830"/>
                <a:gd name="connsiteX30" fmla="*/ 283277 w 587145"/>
                <a:gd name="connsiteY30" fmla="*/ 302650 h 584830"/>
                <a:gd name="connsiteX31" fmla="*/ 283277 w 587145"/>
                <a:gd name="connsiteY31" fmla="*/ 404319 h 584830"/>
                <a:gd name="connsiteX32" fmla="*/ 185339 w 587145"/>
                <a:gd name="connsiteY32" fmla="*/ 419494 h 584830"/>
                <a:gd name="connsiteX33" fmla="*/ 161803 w 587145"/>
                <a:gd name="connsiteY33" fmla="*/ 302650 h 584830"/>
                <a:gd name="connsiteX34" fmla="*/ 0 w 587145"/>
                <a:gd name="connsiteY34" fmla="*/ 302650 h 584830"/>
                <a:gd name="connsiteX35" fmla="*/ 142010 w 587145"/>
                <a:gd name="connsiteY35" fmla="*/ 302650 h 584830"/>
                <a:gd name="connsiteX36" fmla="*/ 166311 w 587145"/>
                <a:gd name="connsiteY36" fmla="*/ 426326 h 584830"/>
                <a:gd name="connsiteX37" fmla="*/ 75941 w 587145"/>
                <a:gd name="connsiteY37" fmla="*/ 473369 h 584830"/>
                <a:gd name="connsiteX38" fmla="*/ 67588 w 587145"/>
                <a:gd name="connsiteY38" fmla="*/ 479439 h 584830"/>
                <a:gd name="connsiteX39" fmla="*/ 0 w 587145"/>
                <a:gd name="connsiteY39" fmla="*/ 302650 h 584830"/>
                <a:gd name="connsiteX40" fmla="*/ 398032 w 587145"/>
                <a:gd name="connsiteY40" fmla="*/ 156320 h 584830"/>
                <a:gd name="connsiteX41" fmla="*/ 424611 w 587145"/>
                <a:gd name="connsiteY41" fmla="*/ 282180 h 584830"/>
                <a:gd name="connsiteX42" fmla="*/ 303868 w 587145"/>
                <a:gd name="connsiteY42" fmla="*/ 282180 h 584830"/>
                <a:gd name="connsiteX43" fmla="*/ 303868 w 587145"/>
                <a:gd name="connsiteY43" fmla="*/ 170726 h 584830"/>
                <a:gd name="connsiteX44" fmla="*/ 398032 w 587145"/>
                <a:gd name="connsiteY44" fmla="*/ 156320 h 584830"/>
                <a:gd name="connsiteX45" fmla="*/ 189135 w 587145"/>
                <a:gd name="connsiteY45" fmla="*/ 156320 h 584830"/>
                <a:gd name="connsiteX46" fmla="*/ 283277 w 587145"/>
                <a:gd name="connsiteY46" fmla="*/ 170726 h 584830"/>
                <a:gd name="connsiteX47" fmla="*/ 283277 w 587145"/>
                <a:gd name="connsiteY47" fmla="*/ 282180 h 584830"/>
                <a:gd name="connsiteX48" fmla="*/ 161803 w 587145"/>
                <a:gd name="connsiteY48" fmla="*/ 282180 h 584830"/>
                <a:gd name="connsiteX49" fmla="*/ 189135 w 587145"/>
                <a:gd name="connsiteY49" fmla="*/ 156320 h 584830"/>
                <a:gd name="connsiteX50" fmla="*/ 72907 w 587145"/>
                <a:gd name="connsiteY50" fmla="*/ 99421 h 584830"/>
                <a:gd name="connsiteX51" fmla="*/ 82020 w 587145"/>
                <a:gd name="connsiteY51" fmla="*/ 106246 h 584830"/>
                <a:gd name="connsiteX52" fmla="*/ 169357 w 587145"/>
                <a:gd name="connsiteY52" fmla="*/ 150230 h 584830"/>
                <a:gd name="connsiteX53" fmla="*/ 142017 w 587145"/>
                <a:gd name="connsiteY53" fmla="*/ 282180 h 584830"/>
                <a:gd name="connsiteX54" fmla="*/ 0 w 587145"/>
                <a:gd name="connsiteY54" fmla="*/ 282180 h 584830"/>
                <a:gd name="connsiteX55" fmla="*/ 72907 w 587145"/>
                <a:gd name="connsiteY55" fmla="*/ 99421 h 584830"/>
                <a:gd name="connsiteX56" fmla="*/ 514198 w 587145"/>
                <a:gd name="connsiteY56" fmla="*/ 98690 h 584830"/>
                <a:gd name="connsiteX57" fmla="*/ 587145 w 587145"/>
                <a:gd name="connsiteY57" fmla="*/ 282180 h 584830"/>
                <a:gd name="connsiteX58" fmla="*/ 445050 w 587145"/>
                <a:gd name="connsiteY58" fmla="*/ 282180 h 584830"/>
                <a:gd name="connsiteX59" fmla="*/ 416935 w 587145"/>
                <a:gd name="connsiteY59" fmla="*/ 149491 h 584830"/>
                <a:gd name="connsiteX60" fmla="*/ 505080 w 587145"/>
                <a:gd name="connsiteY60" fmla="*/ 105514 h 584830"/>
                <a:gd name="connsiteX61" fmla="*/ 303868 w 587145"/>
                <a:gd name="connsiteY61" fmla="*/ 25830 h 584830"/>
                <a:gd name="connsiteX62" fmla="*/ 389643 w 587145"/>
                <a:gd name="connsiteY62" fmla="*/ 137333 h 584830"/>
                <a:gd name="connsiteX63" fmla="*/ 303868 w 587145"/>
                <a:gd name="connsiteY63" fmla="*/ 150228 h 584830"/>
                <a:gd name="connsiteX64" fmla="*/ 283277 w 587145"/>
                <a:gd name="connsiteY64" fmla="*/ 25830 h 584830"/>
                <a:gd name="connsiteX65" fmla="*/ 283277 w 587145"/>
                <a:gd name="connsiteY65" fmla="*/ 150228 h 584830"/>
                <a:gd name="connsiteX66" fmla="*/ 197502 w 587145"/>
                <a:gd name="connsiteY66" fmla="*/ 137333 h 584830"/>
                <a:gd name="connsiteX67" fmla="*/ 283277 w 587145"/>
                <a:gd name="connsiteY67" fmla="*/ 25830 h 584830"/>
                <a:gd name="connsiteX68" fmla="*/ 314425 w 587145"/>
                <a:gd name="connsiteY68" fmla="*/ 0 h 584830"/>
                <a:gd name="connsiteX69" fmla="*/ 499786 w 587145"/>
                <a:gd name="connsiteY69" fmla="*/ 84194 h 584830"/>
                <a:gd name="connsiteX70" fmla="*/ 492949 w 587145"/>
                <a:gd name="connsiteY70" fmla="*/ 89503 h 584830"/>
                <a:gd name="connsiteX71" fmla="*/ 408625 w 587145"/>
                <a:gd name="connsiteY71" fmla="*/ 131221 h 584830"/>
                <a:gd name="connsiteX72" fmla="*/ 309107 w 587145"/>
                <a:gd name="connsiteY72" fmla="*/ 4551 h 584830"/>
                <a:gd name="connsiteX73" fmla="*/ 271871 w 587145"/>
                <a:gd name="connsiteY73" fmla="*/ 0 h 584830"/>
                <a:gd name="connsiteX74" fmla="*/ 277185 w 587145"/>
                <a:gd name="connsiteY74" fmla="*/ 4551 h 584830"/>
                <a:gd name="connsiteX75" fmla="*/ 177731 w 587145"/>
                <a:gd name="connsiteY75" fmla="*/ 131221 h 584830"/>
                <a:gd name="connsiteX76" fmla="*/ 93461 w 587145"/>
                <a:gd name="connsiteY76" fmla="*/ 89503 h 584830"/>
                <a:gd name="connsiteX77" fmla="*/ 86628 w 587145"/>
                <a:gd name="connsiteY77" fmla="*/ 84194 h 584830"/>
                <a:gd name="connsiteX78" fmla="*/ 271871 w 587145"/>
                <a:gd name="connsiteY78" fmla="*/ 0 h 58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7145" h="584830">
                  <a:moveTo>
                    <a:pt x="413221" y="444471"/>
                  </a:moveTo>
                  <a:cubicBezTo>
                    <a:pt x="442841" y="455851"/>
                    <a:pt x="471701" y="470267"/>
                    <a:pt x="498283" y="489234"/>
                  </a:cubicBezTo>
                  <a:lnTo>
                    <a:pt x="505878" y="494545"/>
                  </a:lnTo>
                  <a:cubicBezTo>
                    <a:pt x="457271" y="545378"/>
                    <a:pt x="391196" y="578760"/>
                    <a:pt x="317526" y="584830"/>
                  </a:cubicBezTo>
                  <a:lnTo>
                    <a:pt x="310691" y="579519"/>
                  </a:lnTo>
                  <a:cubicBezTo>
                    <a:pt x="355501" y="542343"/>
                    <a:pt x="389677" y="496062"/>
                    <a:pt x="413221" y="444471"/>
                  </a:cubicBezTo>
                  <a:close/>
                  <a:moveTo>
                    <a:pt x="173924" y="444471"/>
                  </a:moveTo>
                  <a:cubicBezTo>
                    <a:pt x="196708" y="496062"/>
                    <a:pt x="231644" y="542343"/>
                    <a:pt x="276454" y="579519"/>
                  </a:cubicBezTo>
                  <a:lnTo>
                    <a:pt x="269619" y="584830"/>
                  </a:lnTo>
                  <a:cubicBezTo>
                    <a:pt x="195949" y="578760"/>
                    <a:pt x="129114" y="545378"/>
                    <a:pt x="81267" y="494545"/>
                  </a:cubicBezTo>
                  <a:lnTo>
                    <a:pt x="88102" y="489234"/>
                  </a:lnTo>
                  <a:cubicBezTo>
                    <a:pt x="114684" y="470267"/>
                    <a:pt x="143544" y="455851"/>
                    <a:pt x="173924" y="444471"/>
                  </a:cubicBezTo>
                  <a:close/>
                  <a:moveTo>
                    <a:pt x="303868" y="424002"/>
                  </a:moveTo>
                  <a:cubicBezTo>
                    <a:pt x="334225" y="424760"/>
                    <a:pt x="364581" y="430069"/>
                    <a:pt x="393420" y="438412"/>
                  </a:cubicBezTo>
                  <a:cubicBezTo>
                    <a:pt x="372929" y="483917"/>
                    <a:pt x="342573" y="525630"/>
                    <a:pt x="303868" y="559000"/>
                  </a:cubicBezTo>
                  <a:close/>
                  <a:moveTo>
                    <a:pt x="283277" y="424002"/>
                  </a:moveTo>
                  <a:lnTo>
                    <a:pt x="283277" y="559000"/>
                  </a:lnTo>
                  <a:cubicBezTo>
                    <a:pt x="244572" y="524871"/>
                    <a:pt x="214216" y="483917"/>
                    <a:pt x="193725" y="438412"/>
                  </a:cubicBezTo>
                  <a:cubicBezTo>
                    <a:pt x="222564" y="430069"/>
                    <a:pt x="252161" y="424760"/>
                    <a:pt x="283277" y="424002"/>
                  </a:cubicBezTo>
                  <a:close/>
                  <a:moveTo>
                    <a:pt x="445135" y="302650"/>
                  </a:moveTo>
                  <a:lnTo>
                    <a:pt x="587145" y="302650"/>
                  </a:lnTo>
                  <a:cubicBezTo>
                    <a:pt x="584867" y="369420"/>
                    <a:pt x="559806" y="430879"/>
                    <a:pt x="519557" y="479439"/>
                  </a:cubicBezTo>
                  <a:lnTo>
                    <a:pt x="510445" y="473369"/>
                  </a:lnTo>
                  <a:cubicBezTo>
                    <a:pt x="482346" y="452883"/>
                    <a:pt x="451970" y="437708"/>
                    <a:pt x="420834" y="426326"/>
                  </a:cubicBezTo>
                  <a:cubicBezTo>
                    <a:pt x="435263" y="386871"/>
                    <a:pt x="443616" y="345140"/>
                    <a:pt x="445135" y="302650"/>
                  </a:cubicBezTo>
                  <a:close/>
                  <a:moveTo>
                    <a:pt x="303868" y="302650"/>
                  </a:moveTo>
                  <a:lnTo>
                    <a:pt x="424611" y="302650"/>
                  </a:lnTo>
                  <a:cubicBezTo>
                    <a:pt x="423852" y="342863"/>
                    <a:pt x="415498" y="382316"/>
                    <a:pt x="401070" y="419494"/>
                  </a:cubicBezTo>
                  <a:cubicBezTo>
                    <a:pt x="369935" y="410389"/>
                    <a:pt x="337281" y="405078"/>
                    <a:pt x="303868" y="404319"/>
                  </a:cubicBezTo>
                  <a:close/>
                  <a:moveTo>
                    <a:pt x="161803" y="302650"/>
                  </a:moveTo>
                  <a:lnTo>
                    <a:pt x="283277" y="302650"/>
                  </a:lnTo>
                  <a:lnTo>
                    <a:pt x="283277" y="404319"/>
                  </a:lnTo>
                  <a:cubicBezTo>
                    <a:pt x="249872" y="405078"/>
                    <a:pt x="217225" y="410389"/>
                    <a:pt x="185339" y="419494"/>
                  </a:cubicBezTo>
                  <a:cubicBezTo>
                    <a:pt x="170913" y="382316"/>
                    <a:pt x="163321" y="342863"/>
                    <a:pt x="161803" y="302650"/>
                  </a:cubicBezTo>
                  <a:close/>
                  <a:moveTo>
                    <a:pt x="0" y="302650"/>
                  </a:moveTo>
                  <a:lnTo>
                    <a:pt x="142010" y="302650"/>
                  </a:lnTo>
                  <a:cubicBezTo>
                    <a:pt x="142769" y="345140"/>
                    <a:pt x="151123" y="386871"/>
                    <a:pt x="166311" y="426326"/>
                  </a:cubicBezTo>
                  <a:cubicBezTo>
                    <a:pt x="134416" y="437708"/>
                    <a:pt x="104039" y="452883"/>
                    <a:pt x="75941" y="473369"/>
                  </a:cubicBezTo>
                  <a:lnTo>
                    <a:pt x="67588" y="479439"/>
                  </a:lnTo>
                  <a:cubicBezTo>
                    <a:pt x="27339" y="430879"/>
                    <a:pt x="2278" y="369420"/>
                    <a:pt x="0" y="302650"/>
                  </a:cubicBezTo>
                  <a:close/>
                  <a:moveTo>
                    <a:pt x="398032" y="156320"/>
                  </a:moveTo>
                  <a:cubicBezTo>
                    <a:pt x="414739" y="195746"/>
                    <a:pt x="423852" y="238205"/>
                    <a:pt x="424611" y="282180"/>
                  </a:cubicBezTo>
                  <a:lnTo>
                    <a:pt x="303868" y="282180"/>
                  </a:lnTo>
                  <a:lnTo>
                    <a:pt x="303868" y="170726"/>
                  </a:lnTo>
                  <a:cubicBezTo>
                    <a:pt x="335762" y="169967"/>
                    <a:pt x="367657" y="164660"/>
                    <a:pt x="398032" y="156320"/>
                  </a:cubicBezTo>
                  <a:close/>
                  <a:moveTo>
                    <a:pt x="189135" y="156320"/>
                  </a:moveTo>
                  <a:cubicBezTo>
                    <a:pt x="219503" y="164660"/>
                    <a:pt x="251390" y="169967"/>
                    <a:pt x="283277" y="170726"/>
                  </a:cubicBezTo>
                  <a:lnTo>
                    <a:pt x="283277" y="282180"/>
                  </a:lnTo>
                  <a:lnTo>
                    <a:pt x="161803" y="282180"/>
                  </a:lnTo>
                  <a:cubicBezTo>
                    <a:pt x="163321" y="238205"/>
                    <a:pt x="172432" y="195746"/>
                    <a:pt x="189135" y="156320"/>
                  </a:cubicBezTo>
                  <a:close/>
                  <a:moveTo>
                    <a:pt x="72907" y="99421"/>
                  </a:moveTo>
                  <a:lnTo>
                    <a:pt x="82020" y="106246"/>
                  </a:lnTo>
                  <a:cubicBezTo>
                    <a:pt x="109361" y="124446"/>
                    <a:pt x="138979" y="138854"/>
                    <a:pt x="169357" y="150230"/>
                  </a:cubicBezTo>
                  <a:cubicBezTo>
                    <a:pt x="152649" y="191180"/>
                    <a:pt x="142776" y="235922"/>
                    <a:pt x="142017" y="282180"/>
                  </a:cubicBezTo>
                  <a:lnTo>
                    <a:pt x="0" y="282180"/>
                  </a:lnTo>
                  <a:cubicBezTo>
                    <a:pt x="2278" y="212413"/>
                    <a:pt x="29618" y="148713"/>
                    <a:pt x="72907" y="99421"/>
                  </a:cubicBezTo>
                  <a:close/>
                  <a:moveTo>
                    <a:pt x="514198" y="98690"/>
                  </a:moveTo>
                  <a:cubicBezTo>
                    <a:pt x="557510" y="147975"/>
                    <a:pt x="584865" y="212423"/>
                    <a:pt x="587145" y="282180"/>
                  </a:cubicBezTo>
                  <a:lnTo>
                    <a:pt x="445050" y="282180"/>
                  </a:lnTo>
                  <a:cubicBezTo>
                    <a:pt x="443530" y="235928"/>
                    <a:pt x="434412" y="191193"/>
                    <a:pt x="416935" y="149491"/>
                  </a:cubicBezTo>
                  <a:cubicBezTo>
                    <a:pt x="448090" y="138876"/>
                    <a:pt x="477724" y="124470"/>
                    <a:pt x="505080" y="105514"/>
                  </a:cubicBezTo>
                  <a:close/>
                  <a:moveTo>
                    <a:pt x="303868" y="25830"/>
                  </a:moveTo>
                  <a:cubicBezTo>
                    <a:pt x="339544" y="57688"/>
                    <a:pt x="369148" y="95614"/>
                    <a:pt x="389643" y="137333"/>
                  </a:cubicBezTo>
                  <a:cubicBezTo>
                    <a:pt x="361557" y="144918"/>
                    <a:pt x="332713" y="149469"/>
                    <a:pt x="303868" y="150228"/>
                  </a:cubicBezTo>
                  <a:close/>
                  <a:moveTo>
                    <a:pt x="283277" y="25830"/>
                  </a:moveTo>
                  <a:lnTo>
                    <a:pt x="283277" y="150228"/>
                  </a:lnTo>
                  <a:cubicBezTo>
                    <a:pt x="253673" y="149469"/>
                    <a:pt x="225588" y="144918"/>
                    <a:pt x="197502" y="137333"/>
                  </a:cubicBezTo>
                  <a:cubicBezTo>
                    <a:pt x="217997" y="95614"/>
                    <a:pt x="246842" y="57688"/>
                    <a:pt x="283277" y="25830"/>
                  </a:cubicBezTo>
                  <a:close/>
                  <a:moveTo>
                    <a:pt x="314425" y="0"/>
                  </a:moveTo>
                  <a:cubicBezTo>
                    <a:pt x="386594" y="5310"/>
                    <a:pt x="451926" y="36408"/>
                    <a:pt x="499786" y="84194"/>
                  </a:cubicBezTo>
                  <a:lnTo>
                    <a:pt x="492949" y="89503"/>
                  </a:lnTo>
                  <a:cubicBezTo>
                    <a:pt x="467120" y="106949"/>
                    <a:pt x="438252" y="121360"/>
                    <a:pt x="408625" y="131221"/>
                  </a:cubicBezTo>
                  <a:cubicBezTo>
                    <a:pt x="385834" y="82677"/>
                    <a:pt x="352409" y="39442"/>
                    <a:pt x="309107" y="4551"/>
                  </a:cubicBezTo>
                  <a:close/>
                  <a:moveTo>
                    <a:pt x="271871" y="0"/>
                  </a:moveTo>
                  <a:lnTo>
                    <a:pt x="277185" y="4551"/>
                  </a:lnTo>
                  <a:cubicBezTo>
                    <a:pt x="234670" y="39442"/>
                    <a:pt x="201266" y="82677"/>
                    <a:pt x="177731" y="131221"/>
                  </a:cubicBezTo>
                  <a:cubicBezTo>
                    <a:pt x="148122" y="121360"/>
                    <a:pt x="120032" y="106949"/>
                    <a:pt x="93461" y="89503"/>
                  </a:cubicBezTo>
                  <a:lnTo>
                    <a:pt x="86628" y="84194"/>
                  </a:lnTo>
                  <a:cubicBezTo>
                    <a:pt x="135216" y="36408"/>
                    <a:pt x="199747" y="5310"/>
                    <a:pt x="2718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11" name="矩形: 圆角 310"/>
          <p:cNvSpPr/>
          <p:nvPr/>
        </p:nvSpPr>
        <p:spPr bwMode="auto">
          <a:xfrm>
            <a:off x="1669371" y="3854356"/>
            <a:ext cx="1748898" cy="4317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108000" bIns="0" numCol="1" rtlCol="0" anchor="ctr" anchorCtr="0" compatLnSpc="1"/>
          <a:lstStyle/>
          <a:p>
            <a:pPr algn="r">
              <a:defRPr/>
            </a:pPr>
            <a:r>
              <a:rPr lang="en-US" altLang="zh-CN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202X/05</a:t>
            </a:r>
            <a:endParaRPr lang="en-US" altLang="zh-CN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2" name="矩形: 圆角 311"/>
          <p:cNvSpPr/>
          <p:nvPr/>
        </p:nvSpPr>
        <p:spPr bwMode="auto">
          <a:xfrm>
            <a:off x="647774" y="3854356"/>
            <a:ext cx="1473958" cy="431743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管理论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13" name="Rectangle 4"/>
          <p:cNvSpPr txBox="1">
            <a:spLocks noChangeArrowheads="1"/>
          </p:cNvSpPr>
          <p:nvPr/>
        </p:nvSpPr>
        <p:spPr bwMode="auto">
          <a:xfrm>
            <a:off x="542653" y="6048362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>
              <a:defRPr/>
            </a:pPr>
            <a:r>
              <a:rPr lang="zh-CN" altLang="en-US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这里可以输入公司</a:t>
            </a:r>
            <a:r>
              <a:rPr lang="en-US" altLang="zh-CN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/</a:t>
            </a:r>
            <a:r>
              <a:rPr lang="zh-CN" altLang="en-US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团队名称</a:t>
            </a:r>
            <a:endParaRPr lang="zh-CN" altLang="en-US" sz="2400" b="0" dirty="0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14" name="对话气泡: 圆角矩形 313"/>
          <p:cNvSpPr/>
          <p:nvPr/>
        </p:nvSpPr>
        <p:spPr bwMode="auto">
          <a:xfrm>
            <a:off x="671837" y="2157951"/>
            <a:ext cx="1433215" cy="505327"/>
          </a:xfrm>
          <a:prstGeom prst="wedgeRoundRectCallout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业务人员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r="17290"/>
          <a:stretch>
            <a:fillRect/>
          </a:stretch>
        </p:blipFill>
        <p:spPr>
          <a:xfrm>
            <a:off x="6409428" y="508763"/>
            <a:ext cx="5808866" cy="58404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819">
        <p:blinds dir="vert"/>
      </p:transition>
    </mc:Choice>
    <mc:Fallback>
      <p:transition spd="slow" advTm="6819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7974013" y="1430338"/>
            <a:ext cx="3173412" cy="3997325"/>
            <a:chOff x="7974013" y="1430338"/>
            <a:chExt cx="3173412" cy="3997325"/>
          </a:xfrm>
          <a:blipFill dpi="0" rotWithShape="1">
            <a:blip r:embed="rId1"/>
            <a:srcRect/>
            <a:stretch>
              <a:fillRect/>
            </a:stretch>
          </a:blipFill>
        </p:grpSpPr>
        <p:sp>
          <p:nvSpPr>
            <p:cNvPr id="75" name="Freeform 5"/>
            <p:cNvSpPr/>
            <p:nvPr/>
          </p:nvSpPr>
          <p:spPr bwMode="auto">
            <a:xfrm>
              <a:off x="7974013" y="1430338"/>
              <a:ext cx="1555750" cy="1965325"/>
            </a:xfrm>
            <a:custGeom>
              <a:avLst/>
              <a:gdLst>
                <a:gd name="T0" fmla="*/ 2039 w 2039"/>
                <a:gd name="T1" fmla="*/ 2455 h 2569"/>
                <a:gd name="T2" fmla="*/ 2039 w 2039"/>
                <a:gd name="T3" fmla="*/ 113 h 2569"/>
                <a:gd name="T4" fmla="*/ 1926 w 2039"/>
                <a:gd name="T5" fmla="*/ 0 h 2569"/>
                <a:gd name="T6" fmla="*/ 113 w 2039"/>
                <a:gd name="T7" fmla="*/ 0 h 2569"/>
                <a:gd name="T8" fmla="*/ 0 w 2039"/>
                <a:gd name="T9" fmla="*/ 113 h 2569"/>
                <a:gd name="T10" fmla="*/ 0 w 2039"/>
                <a:gd name="T11" fmla="*/ 2455 h 2569"/>
                <a:gd name="T12" fmla="*/ 113 w 2039"/>
                <a:gd name="T13" fmla="*/ 2569 h 2569"/>
                <a:gd name="T14" fmla="*/ 1926 w 2039"/>
                <a:gd name="T15" fmla="*/ 2569 h 2569"/>
                <a:gd name="T16" fmla="*/ 2039 w 2039"/>
                <a:gd name="T17" fmla="*/ 2455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9" h="2569">
                  <a:moveTo>
                    <a:pt x="2039" y="2455"/>
                  </a:moveTo>
                  <a:lnTo>
                    <a:pt x="2039" y="113"/>
                  </a:lnTo>
                  <a:cubicBezTo>
                    <a:pt x="2039" y="51"/>
                    <a:pt x="1988" y="0"/>
                    <a:pt x="1926" y="0"/>
                  </a:cubicBezTo>
                  <a:lnTo>
                    <a:pt x="113" y="0"/>
                  </a:lnTo>
                  <a:cubicBezTo>
                    <a:pt x="51" y="0"/>
                    <a:pt x="0" y="51"/>
                    <a:pt x="0" y="113"/>
                  </a:cubicBezTo>
                  <a:lnTo>
                    <a:pt x="0" y="2455"/>
                  </a:lnTo>
                  <a:cubicBezTo>
                    <a:pt x="0" y="2518"/>
                    <a:pt x="51" y="2569"/>
                    <a:pt x="113" y="2569"/>
                  </a:cubicBezTo>
                  <a:lnTo>
                    <a:pt x="1926" y="2569"/>
                  </a:lnTo>
                  <a:cubicBezTo>
                    <a:pt x="1988" y="2569"/>
                    <a:pt x="2039" y="2518"/>
                    <a:pt x="2039" y="2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6"/>
            <p:cNvSpPr/>
            <p:nvPr/>
          </p:nvSpPr>
          <p:spPr bwMode="auto">
            <a:xfrm>
              <a:off x="9591675" y="1430338"/>
              <a:ext cx="1555750" cy="1965325"/>
            </a:xfrm>
            <a:custGeom>
              <a:avLst/>
              <a:gdLst>
                <a:gd name="T0" fmla="*/ 2040 w 2040"/>
                <a:gd name="T1" fmla="*/ 2455 h 2569"/>
                <a:gd name="T2" fmla="*/ 2040 w 2040"/>
                <a:gd name="T3" fmla="*/ 113 h 2569"/>
                <a:gd name="T4" fmla="*/ 1927 w 2040"/>
                <a:gd name="T5" fmla="*/ 0 h 2569"/>
                <a:gd name="T6" fmla="*/ 113 w 2040"/>
                <a:gd name="T7" fmla="*/ 0 h 2569"/>
                <a:gd name="T8" fmla="*/ 0 w 2040"/>
                <a:gd name="T9" fmla="*/ 113 h 2569"/>
                <a:gd name="T10" fmla="*/ 0 w 2040"/>
                <a:gd name="T11" fmla="*/ 2455 h 2569"/>
                <a:gd name="T12" fmla="*/ 113 w 2040"/>
                <a:gd name="T13" fmla="*/ 2569 h 2569"/>
                <a:gd name="T14" fmla="*/ 1927 w 2040"/>
                <a:gd name="T15" fmla="*/ 2569 h 2569"/>
                <a:gd name="T16" fmla="*/ 2040 w 2040"/>
                <a:gd name="T17" fmla="*/ 2455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0" h="2569">
                  <a:moveTo>
                    <a:pt x="2040" y="2455"/>
                  </a:moveTo>
                  <a:lnTo>
                    <a:pt x="2040" y="113"/>
                  </a:lnTo>
                  <a:cubicBezTo>
                    <a:pt x="2040" y="51"/>
                    <a:pt x="1989" y="0"/>
                    <a:pt x="1927" y="0"/>
                  </a:cubicBezTo>
                  <a:lnTo>
                    <a:pt x="113" y="0"/>
                  </a:lnTo>
                  <a:cubicBezTo>
                    <a:pt x="51" y="0"/>
                    <a:pt x="0" y="51"/>
                    <a:pt x="0" y="113"/>
                  </a:cubicBezTo>
                  <a:lnTo>
                    <a:pt x="0" y="2455"/>
                  </a:lnTo>
                  <a:cubicBezTo>
                    <a:pt x="0" y="2518"/>
                    <a:pt x="51" y="2569"/>
                    <a:pt x="113" y="2569"/>
                  </a:cubicBezTo>
                  <a:lnTo>
                    <a:pt x="1927" y="2569"/>
                  </a:lnTo>
                  <a:cubicBezTo>
                    <a:pt x="1989" y="2569"/>
                    <a:pt x="2040" y="2518"/>
                    <a:pt x="2040" y="2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7"/>
            <p:cNvSpPr/>
            <p:nvPr/>
          </p:nvSpPr>
          <p:spPr bwMode="auto">
            <a:xfrm>
              <a:off x="7974013" y="3462338"/>
              <a:ext cx="1555750" cy="1965325"/>
            </a:xfrm>
            <a:custGeom>
              <a:avLst/>
              <a:gdLst>
                <a:gd name="T0" fmla="*/ 2039 w 2039"/>
                <a:gd name="T1" fmla="*/ 2455 h 2568"/>
                <a:gd name="T2" fmla="*/ 2039 w 2039"/>
                <a:gd name="T3" fmla="*/ 113 h 2568"/>
                <a:gd name="T4" fmla="*/ 1926 w 2039"/>
                <a:gd name="T5" fmla="*/ 0 h 2568"/>
                <a:gd name="T6" fmla="*/ 113 w 2039"/>
                <a:gd name="T7" fmla="*/ 0 h 2568"/>
                <a:gd name="T8" fmla="*/ 0 w 2039"/>
                <a:gd name="T9" fmla="*/ 113 h 2568"/>
                <a:gd name="T10" fmla="*/ 0 w 2039"/>
                <a:gd name="T11" fmla="*/ 2455 h 2568"/>
                <a:gd name="T12" fmla="*/ 113 w 2039"/>
                <a:gd name="T13" fmla="*/ 2568 h 2568"/>
                <a:gd name="T14" fmla="*/ 1926 w 2039"/>
                <a:gd name="T15" fmla="*/ 2568 h 2568"/>
                <a:gd name="T16" fmla="*/ 2039 w 2039"/>
                <a:gd name="T17" fmla="*/ 245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9" h="2568">
                  <a:moveTo>
                    <a:pt x="2039" y="2455"/>
                  </a:moveTo>
                  <a:lnTo>
                    <a:pt x="2039" y="113"/>
                  </a:lnTo>
                  <a:cubicBezTo>
                    <a:pt x="2039" y="51"/>
                    <a:pt x="1988" y="0"/>
                    <a:pt x="1926" y="0"/>
                  </a:cubicBezTo>
                  <a:lnTo>
                    <a:pt x="113" y="0"/>
                  </a:lnTo>
                  <a:cubicBezTo>
                    <a:pt x="51" y="0"/>
                    <a:pt x="0" y="51"/>
                    <a:pt x="0" y="113"/>
                  </a:cubicBezTo>
                  <a:lnTo>
                    <a:pt x="0" y="2455"/>
                  </a:lnTo>
                  <a:cubicBezTo>
                    <a:pt x="0" y="2517"/>
                    <a:pt x="51" y="2568"/>
                    <a:pt x="113" y="2568"/>
                  </a:cubicBezTo>
                  <a:lnTo>
                    <a:pt x="1926" y="2568"/>
                  </a:lnTo>
                  <a:cubicBezTo>
                    <a:pt x="1988" y="2568"/>
                    <a:pt x="2039" y="2517"/>
                    <a:pt x="2039" y="2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8"/>
            <p:cNvSpPr/>
            <p:nvPr/>
          </p:nvSpPr>
          <p:spPr bwMode="auto">
            <a:xfrm>
              <a:off x="9591675" y="3462338"/>
              <a:ext cx="1555750" cy="1965325"/>
            </a:xfrm>
            <a:custGeom>
              <a:avLst/>
              <a:gdLst>
                <a:gd name="T0" fmla="*/ 2040 w 2040"/>
                <a:gd name="T1" fmla="*/ 2455 h 2568"/>
                <a:gd name="T2" fmla="*/ 2040 w 2040"/>
                <a:gd name="T3" fmla="*/ 113 h 2568"/>
                <a:gd name="T4" fmla="*/ 1927 w 2040"/>
                <a:gd name="T5" fmla="*/ 0 h 2568"/>
                <a:gd name="T6" fmla="*/ 113 w 2040"/>
                <a:gd name="T7" fmla="*/ 0 h 2568"/>
                <a:gd name="T8" fmla="*/ 0 w 2040"/>
                <a:gd name="T9" fmla="*/ 113 h 2568"/>
                <a:gd name="T10" fmla="*/ 0 w 2040"/>
                <a:gd name="T11" fmla="*/ 2455 h 2568"/>
                <a:gd name="T12" fmla="*/ 113 w 2040"/>
                <a:gd name="T13" fmla="*/ 2568 h 2568"/>
                <a:gd name="T14" fmla="*/ 1927 w 2040"/>
                <a:gd name="T15" fmla="*/ 2568 h 2568"/>
                <a:gd name="T16" fmla="*/ 2040 w 2040"/>
                <a:gd name="T17" fmla="*/ 245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0" h="2568">
                  <a:moveTo>
                    <a:pt x="2040" y="2455"/>
                  </a:moveTo>
                  <a:lnTo>
                    <a:pt x="2040" y="113"/>
                  </a:lnTo>
                  <a:cubicBezTo>
                    <a:pt x="2040" y="51"/>
                    <a:pt x="1989" y="0"/>
                    <a:pt x="1927" y="0"/>
                  </a:cubicBezTo>
                  <a:lnTo>
                    <a:pt x="113" y="0"/>
                  </a:lnTo>
                  <a:cubicBezTo>
                    <a:pt x="51" y="0"/>
                    <a:pt x="0" y="51"/>
                    <a:pt x="0" y="113"/>
                  </a:cubicBezTo>
                  <a:lnTo>
                    <a:pt x="0" y="2455"/>
                  </a:lnTo>
                  <a:cubicBezTo>
                    <a:pt x="0" y="2517"/>
                    <a:pt x="51" y="2568"/>
                    <a:pt x="113" y="2568"/>
                  </a:cubicBezTo>
                  <a:lnTo>
                    <a:pt x="1927" y="2568"/>
                  </a:lnTo>
                  <a:cubicBezTo>
                    <a:pt x="1989" y="2568"/>
                    <a:pt x="2040" y="2517"/>
                    <a:pt x="2040" y="2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9" name="Freeform 9"/>
          <p:cNvSpPr/>
          <p:nvPr/>
        </p:nvSpPr>
        <p:spPr bwMode="auto">
          <a:xfrm>
            <a:off x="11228388" y="1430338"/>
            <a:ext cx="968375" cy="3997325"/>
          </a:xfrm>
          <a:custGeom>
            <a:avLst/>
            <a:gdLst>
              <a:gd name="T0" fmla="*/ 1269 w 1269"/>
              <a:gd name="T1" fmla="*/ 0 h 5225"/>
              <a:gd name="T2" fmla="*/ 113 w 1269"/>
              <a:gd name="T3" fmla="*/ 0 h 5225"/>
              <a:gd name="T4" fmla="*/ 0 w 1269"/>
              <a:gd name="T5" fmla="*/ 113 h 5225"/>
              <a:gd name="T6" fmla="*/ 0 w 1269"/>
              <a:gd name="T7" fmla="*/ 5112 h 5225"/>
              <a:gd name="T8" fmla="*/ 113 w 1269"/>
              <a:gd name="T9" fmla="*/ 5225 h 5225"/>
              <a:gd name="T10" fmla="*/ 1269 w 1269"/>
              <a:gd name="T11" fmla="*/ 5225 h 5225"/>
              <a:gd name="T12" fmla="*/ 1269 w 1269"/>
              <a:gd name="T13" fmla="*/ 0 h 5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9" h="5225">
                <a:moveTo>
                  <a:pt x="1269" y="0"/>
                </a:moveTo>
                <a:lnTo>
                  <a:pt x="113" y="0"/>
                </a:lnTo>
                <a:cubicBezTo>
                  <a:pt x="51" y="0"/>
                  <a:pt x="0" y="51"/>
                  <a:pt x="0" y="113"/>
                </a:cubicBezTo>
                <a:lnTo>
                  <a:pt x="0" y="5112"/>
                </a:lnTo>
                <a:cubicBezTo>
                  <a:pt x="0" y="5174"/>
                  <a:pt x="51" y="5225"/>
                  <a:pt x="113" y="5225"/>
                </a:cubicBezTo>
                <a:lnTo>
                  <a:pt x="1269" y="5225"/>
                </a:lnTo>
                <a:lnTo>
                  <a:pt x="1269" y="0"/>
                </a:ln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Freeform 10"/>
          <p:cNvSpPr/>
          <p:nvPr/>
        </p:nvSpPr>
        <p:spPr bwMode="auto">
          <a:xfrm>
            <a:off x="-4763" y="1430338"/>
            <a:ext cx="279400" cy="3997325"/>
          </a:xfrm>
          <a:custGeom>
            <a:avLst/>
            <a:gdLst>
              <a:gd name="T0" fmla="*/ 367 w 367"/>
              <a:gd name="T1" fmla="*/ 5112 h 5225"/>
              <a:gd name="T2" fmla="*/ 367 w 367"/>
              <a:gd name="T3" fmla="*/ 113 h 5225"/>
              <a:gd name="T4" fmla="*/ 253 w 367"/>
              <a:gd name="T5" fmla="*/ 0 h 5225"/>
              <a:gd name="T6" fmla="*/ 0 w 367"/>
              <a:gd name="T7" fmla="*/ 0 h 5225"/>
              <a:gd name="T8" fmla="*/ 0 w 367"/>
              <a:gd name="T9" fmla="*/ 5225 h 5225"/>
              <a:gd name="T10" fmla="*/ 253 w 367"/>
              <a:gd name="T11" fmla="*/ 5225 h 5225"/>
              <a:gd name="T12" fmla="*/ 367 w 367"/>
              <a:gd name="T13" fmla="*/ 5112 h 5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" h="5225">
                <a:moveTo>
                  <a:pt x="367" y="5112"/>
                </a:moveTo>
                <a:lnTo>
                  <a:pt x="367" y="113"/>
                </a:lnTo>
                <a:cubicBezTo>
                  <a:pt x="367" y="51"/>
                  <a:pt x="316" y="0"/>
                  <a:pt x="253" y="0"/>
                </a:cubicBezTo>
                <a:lnTo>
                  <a:pt x="0" y="0"/>
                </a:lnTo>
                <a:lnTo>
                  <a:pt x="0" y="5225"/>
                </a:lnTo>
                <a:lnTo>
                  <a:pt x="253" y="5225"/>
                </a:lnTo>
                <a:cubicBezTo>
                  <a:pt x="316" y="5225"/>
                  <a:pt x="367" y="5174"/>
                  <a:pt x="367" y="5112"/>
                </a:cubicBezTo>
                <a:close/>
              </a:path>
            </a:pathLst>
          </a:cu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矩形: 圆角 80"/>
          <p:cNvSpPr/>
          <p:nvPr/>
        </p:nvSpPr>
        <p:spPr bwMode="auto">
          <a:xfrm>
            <a:off x="1282954" y="1966624"/>
            <a:ext cx="605997" cy="605997"/>
          </a:xfrm>
          <a:prstGeom prst="roundRect">
            <a:avLst>
              <a:gd name="adj" fmla="val 7236"/>
            </a:avLst>
          </a:prstGeom>
          <a:gradFill>
            <a:gsLst>
              <a:gs pos="50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矩形: 圆角 81"/>
          <p:cNvSpPr/>
          <p:nvPr/>
        </p:nvSpPr>
        <p:spPr bwMode="auto">
          <a:xfrm>
            <a:off x="1973262" y="1966624"/>
            <a:ext cx="4887739" cy="605997"/>
          </a:xfrm>
          <a:prstGeom prst="roundRect">
            <a:avLst>
              <a:gd name="adj" fmla="val 1038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矩形: 圆角 82"/>
          <p:cNvSpPr/>
          <p:nvPr/>
        </p:nvSpPr>
        <p:spPr bwMode="auto">
          <a:xfrm>
            <a:off x="1282954" y="3082190"/>
            <a:ext cx="605997" cy="605997"/>
          </a:xfrm>
          <a:prstGeom prst="roundRect">
            <a:avLst>
              <a:gd name="adj" fmla="val 7236"/>
            </a:avLst>
          </a:prstGeom>
          <a:gradFill>
            <a:gsLst>
              <a:gs pos="50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矩形: 圆角 83"/>
          <p:cNvSpPr/>
          <p:nvPr/>
        </p:nvSpPr>
        <p:spPr bwMode="auto">
          <a:xfrm>
            <a:off x="1973262" y="3082190"/>
            <a:ext cx="4887739" cy="605997"/>
          </a:xfrm>
          <a:prstGeom prst="roundRect">
            <a:avLst>
              <a:gd name="adj" fmla="val 1038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矩形: 圆角 84"/>
          <p:cNvSpPr/>
          <p:nvPr/>
        </p:nvSpPr>
        <p:spPr bwMode="auto">
          <a:xfrm>
            <a:off x="1282954" y="4200585"/>
            <a:ext cx="605997" cy="605997"/>
          </a:xfrm>
          <a:prstGeom prst="roundRect">
            <a:avLst>
              <a:gd name="adj" fmla="val 7236"/>
            </a:avLst>
          </a:prstGeom>
          <a:gradFill>
            <a:gsLst>
              <a:gs pos="50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矩形: 圆角 85"/>
          <p:cNvSpPr/>
          <p:nvPr/>
        </p:nvSpPr>
        <p:spPr bwMode="auto">
          <a:xfrm>
            <a:off x="1973262" y="4200585"/>
            <a:ext cx="4887739" cy="605997"/>
          </a:xfrm>
          <a:prstGeom prst="roundRect">
            <a:avLst>
              <a:gd name="adj" fmla="val 10380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Box 47"/>
          <p:cNvSpPr txBox="1"/>
          <p:nvPr/>
        </p:nvSpPr>
        <p:spPr>
          <a:xfrm>
            <a:off x="2022419" y="2037090"/>
            <a:ext cx="40564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成功销售人员的条件</a:t>
            </a:r>
            <a:endParaRPr lang="zh-CN" altLang="en-US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TextBox 47"/>
          <p:cNvSpPr txBox="1"/>
          <p:nvPr/>
        </p:nvSpPr>
        <p:spPr>
          <a:xfrm>
            <a:off x="2022419" y="3134608"/>
            <a:ext cx="40564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销售人员的工作内容 </a:t>
            </a:r>
            <a:endParaRPr lang="zh-CN" altLang="en-US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5" name="TextBox 47"/>
          <p:cNvSpPr txBox="1"/>
          <p:nvPr/>
        </p:nvSpPr>
        <p:spPr>
          <a:xfrm>
            <a:off x="2022419" y="4259019"/>
            <a:ext cx="405642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常见销售技巧 </a:t>
            </a:r>
            <a:endParaRPr lang="zh-CN" altLang="en-US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1" name="TextBox 58"/>
          <p:cNvSpPr txBox="1"/>
          <p:nvPr/>
        </p:nvSpPr>
        <p:spPr>
          <a:xfrm>
            <a:off x="11424932" y="1853090"/>
            <a:ext cx="677108" cy="102688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ea"/>
                <a:sym typeface="+mn-lt"/>
              </a:rPr>
              <a:t>目 录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" name="TextBox 58"/>
          <p:cNvSpPr txBox="1"/>
          <p:nvPr/>
        </p:nvSpPr>
        <p:spPr>
          <a:xfrm>
            <a:off x="11422184" y="2916083"/>
            <a:ext cx="615553" cy="206723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8108">
        <p14:doors dir="vert"/>
      </p:transition>
    </mc:Choice>
    <mc:Fallback>
      <p:transition spd="slow" advTm="810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4865" y="3448800"/>
            <a:ext cx="12188619" cy="34092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611795" y="2706491"/>
            <a:ext cx="1381454" cy="138145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229" y="1924486"/>
            <a:ext cx="1373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PART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85640" y="2507516"/>
            <a:ext cx="6735121" cy="94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5400" b="1">
                <a:latin typeface="+mn-lt"/>
                <a:ea typeface="+mn-ea"/>
                <a:cs typeface="+mn-ea"/>
                <a:sym typeface="+mn-lt"/>
              </a:rPr>
              <a:t>成功销售人员的条件</a:t>
            </a:r>
            <a:endParaRPr lang="zh-CN" altLang="en-US" sz="5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65"/>
          <p:cNvSpPr txBox="1"/>
          <p:nvPr/>
        </p:nvSpPr>
        <p:spPr>
          <a:xfrm>
            <a:off x="5663861" y="3613149"/>
            <a:ext cx="223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素质方面的要求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8642023" y="3613149"/>
            <a:ext cx="254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业务方面的要求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" name="TextBox 69"/>
          <p:cNvSpPr txBox="1"/>
          <p:nvPr/>
        </p:nvSpPr>
        <p:spPr>
          <a:xfrm>
            <a:off x="5645028" y="4063156"/>
            <a:ext cx="247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市场知识要求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Freeform 18"/>
          <p:cNvSpPr>
            <a:spLocks noEditPoints="1"/>
          </p:cNvSpPr>
          <p:nvPr/>
        </p:nvSpPr>
        <p:spPr bwMode="auto">
          <a:xfrm>
            <a:off x="5376741" y="4098289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5376741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8343345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01048" y="416081"/>
            <a:ext cx="99578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600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1</a:t>
            </a:r>
            <a:endParaRPr lang="zh-CN" altLang="en-US" sz="16600" dirty="0">
              <a:solidFill>
                <a:schemeClr val="accent1"/>
              </a:solidFill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4"/>
          <a:stretch>
            <a:fillRect/>
          </a:stretch>
        </p:blipFill>
        <p:spPr>
          <a:xfrm>
            <a:off x="3608023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r="25791"/>
          <a:stretch>
            <a:fillRect/>
          </a:stretch>
        </p:blipFill>
        <p:spPr>
          <a:xfrm>
            <a:off x="2126426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5757">
        <p15:prstTrans prst="pageCurlDouble"/>
      </p:transition>
    </mc:Choice>
    <mc:Fallback>
      <p:transition spd="slow" advTm="5757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成功销售人员的条件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6061448" y="1902026"/>
            <a:ext cx="507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忠于客户、忠于公司、忠于自己；</a:t>
            </a:r>
            <a:endParaRPr lang="zh-CN" altLang="en-US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5" y="1412776"/>
            <a:ext cx="4394037" cy="453253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6" name="矩形 5"/>
          <p:cNvSpPr/>
          <p:nvPr/>
        </p:nvSpPr>
        <p:spPr bwMode="auto">
          <a:xfrm>
            <a:off x="591552" y="1628800"/>
            <a:ext cx="4394037" cy="453253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562671" y="4653136"/>
            <a:ext cx="3422918" cy="792088"/>
          </a:xfrm>
          <a:prstGeom prst="rect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647585" y="4756792"/>
            <a:ext cx="3189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素质方面的要求</a:t>
            </a:r>
            <a:endParaRPr lang="zh-CN" altLang="en-US" sz="32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5623537" y="1898372"/>
            <a:ext cx="372979" cy="372979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1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6061448" y="2358197"/>
            <a:ext cx="507828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要忠于客户，尽量满足客户要求，从客户的需求出发，维持与其长期的、相互信任的关系；</a:t>
            </a:r>
            <a:endParaRPr lang="zh-CN" altLang="en-US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5623537" y="2489242"/>
            <a:ext cx="372979" cy="372979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2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2" name="TextBox 3"/>
          <p:cNvSpPr txBox="1"/>
          <p:nvPr/>
        </p:nvSpPr>
        <p:spPr>
          <a:xfrm>
            <a:off x="6061448" y="3479464"/>
            <a:ext cx="507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对公司负责，维护公司利益，维护公司信誉；</a:t>
            </a:r>
            <a:endParaRPr lang="zh-CN" altLang="en-US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5623537" y="3475810"/>
            <a:ext cx="372979" cy="372979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3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4" name="TextBox 3"/>
          <p:cNvSpPr txBox="1"/>
          <p:nvPr/>
        </p:nvSpPr>
        <p:spPr>
          <a:xfrm>
            <a:off x="6061448" y="4215932"/>
            <a:ext cx="507828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发挥自己的潜力，光明磊落、洁身自好、不损公肥私。</a:t>
            </a:r>
            <a:endParaRPr lang="zh-CN" altLang="en-US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5623537" y="4338560"/>
            <a:ext cx="372979" cy="372979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4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986589" y="1293130"/>
            <a:ext cx="5815051" cy="462640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130623" y="1302974"/>
            <a:ext cx="818148" cy="8422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成功销售人员条件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226876" y="1635124"/>
            <a:ext cx="5356262" cy="324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掌握行业知识和企业状况，了解客户业务；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了解行业发展现状和趋势；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企业的历史沿革、企业在同行业中的地位、企业的经营方针、规章制度、生产能力、销售政策、售后服务等；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熟悉公司产品知识，做产品专家、应用专家；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p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掌握公司营销工具：工作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端来源、收费标准等。</a:t>
            </a:r>
            <a:endParaRPr lang="zh-CN" altLang="en-US" dirty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87"/>
          <a:stretch>
            <a:fillRect/>
          </a:stretch>
        </p:blipFill>
        <p:spPr>
          <a:xfrm>
            <a:off x="6840764" y="1293130"/>
            <a:ext cx="5357586" cy="46318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6840764" y="4869160"/>
            <a:ext cx="5364804" cy="792088"/>
          </a:xfrm>
          <a:prstGeom prst="rect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36129" y="4980095"/>
            <a:ext cx="3817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业务方面的要求</a:t>
            </a:r>
            <a:endParaRPr lang="zh-CN" altLang="en-US" sz="32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9" t="14318" r="21980" b="13293"/>
          <a:stretch>
            <a:fillRect/>
          </a:stretch>
        </p:blipFill>
        <p:spPr>
          <a:xfrm>
            <a:off x="892679" y="1293130"/>
            <a:ext cx="5364676" cy="465216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成功销售人员的条件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6264572" y="1779926"/>
            <a:ext cx="4875164" cy="324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懂得市场调研与市场预测；了解商家需求；引导商家做特殊的服务。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客户知识：客户基本情况资料；客户经营状况；客户心理、性格、习惯、爱好；招聘渠道等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树立双赢观念，兼顾自己和客户的利益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u"/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作好幕僚工作，充分调动客户积极性；与同事密切配合，团结协作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892678" y="4869160"/>
            <a:ext cx="5364804" cy="792088"/>
          </a:xfrm>
          <a:prstGeom prst="rect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788043" y="4980095"/>
            <a:ext cx="3817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r>
              <a:rPr lang="zh-CN" altLang="en-US" sz="32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市场知识要求</a:t>
            </a:r>
            <a:endParaRPr lang="zh-CN" altLang="en-US" sz="32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4865" y="3448800"/>
            <a:ext cx="12188619" cy="34092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611795" y="2706491"/>
            <a:ext cx="1381454" cy="138145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229" y="1924486"/>
            <a:ext cx="1373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PART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85640" y="2507516"/>
            <a:ext cx="6735121" cy="94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5400" b="1">
                <a:latin typeface="+mn-lt"/>
                <a:ea typeface="+mn-ea"/>
                <a:cs typeface="+mn-ea"/>
                <a:sym typeface="+mn-lt"/>
              </a:rPr>
              <a:t>销售人员的工作内容 </a:t>
            </a:r>
            <a:endParaRPr lang="zh-CN" altLang="en-US" sz="5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65"/>
          <p:cNvSpPr txBox="1"/>
          <p:nvPr/>
        </p:nvSpPr>
        <p:spPr>
          <a:xfrm>
            <a:off x="5663861" y="3613149"/>
            <a:ext cx="223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甄选客户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8642023" y="3613149"/>
            <a:ext cx="254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拜访客户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" name="TextBox 69"/>
          <p:cNvSpPr txBox="1"/>
          <p:nvPr/>
        </p:nvSpPr>
        <p:spPr>
          <a:xfrm>
            <a:off x="5645028" y="4063156"/>
            <a:ext cx="247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建立客户关系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Freeform 18"/>
          <p:cNvSpPr>
            <a:spLocks noEditPoints="1"/>
          </p:cNvSpPr>
          <p:nvPr/>
        </p:nvSpPr>
        <p:spPr bwMode="auto">
          <a:xfrm>
            <a:off x="5376741" y="4098289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5376741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8343345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14298" y="416081"/>
            <a:ext cx="136928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</a:defRPr>
            </a:lvl1pPr>
          </a:lstStyle>
          <a:p>
            <a:r>
              <a:rPr lang="en-US" altLang="zh-CN">
                <a:sym typeface="+mn-lt"/>
              </a:rPr>
              <a:t>2</a:t>
            </a:r>
            <a:endParaRPr lang="zh-CN" altLang="en-US" dirty="0"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4"/>
          <a:stretch>
            <a:fillRect/>
          </a:stretch>
        </p:blipFill>
        <p:spPr>
          <a:xfrm>
            <a:off x="3608023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r="25791"/>
          <a:stretch>
            <a:fillRect/>
          </a:stretch>
        </p:blipFill>
        <p:spPr>
          <a:xfrm>
            <a:off x="2126426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69"/>
          <p:cNvSpPr txBox="1"/>
          <p:nvPr/>
        </p:nvSpPr>
        <p:spPr>
          <a:xfrm>
            <a:off x="8616828" y="4063156"/>
            <a:ext cx="247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建立联系的具体步骤 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Freeform 18"/>
          <p:cNvSpPr>
            <a:spLocks noEditPoints="1"/>
          </p:cNvSpPr>
          <p:nvPr/>
        </p:nvSpPr>
        <p:spPr bwMode="auto">
          <a:xfrm>
            <a:off x="8348541" y="4098289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5757">
        <p15:prstTrans prst="pageCurlDouble"/>
      </p:transition>
    </mc:Choice>
    <mc:Fallback>
      <p:transition spd="slow" advTm="5757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销售员的工作内容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Freeform 9"/>
          <p:cNvSpPr/>
          <p:nvPr/>
        </p:nvSpPr>
        <p:spPr bwMode="auto">
          <a:xfrm>
            <a:off x="5865804" y="1659690"/>
            <a:ext cx="1959763" cy="2579872"/>
          </a:xfrm>
          <a:custGeom>
            <a:avLst/>
            <a:gdLst/>
            <a:ahLst/>
            <a:cxnLst/>
            <a:rect l="l" t="t" r="r" b="b"/>
            <a:pathLst>
              <a:path w="2105248" h="2842038">
                <a:moveTo>
                  <a:pt x="5953" y="0"/>
                </a:moveTo>
                <a:lnTo>
                  <a:pt x="9525" y="4763"/>
                </a:lnTo>
                <a:cubicBezTo>
                  <a:pt x="1063824" y="0"/>
                  <a:pt x="1921669" y="858441"/>
                  <a:pt x="1921669" y="1916907"/>
                </a:cubicBezTo>
                <a:lnTo>
                  <a:pt x="1924050" y="1919288"/>
                </a:lnTo>
                <a:cubicBezTo>
                  <a:pt x="1922092" y="2151415"/>
                  <a:pt x="1879444" y="2375887"/>
                  <a:pt x="1800364" y="2582669"/>
                </a:cubicBezTo>
                <a:lnTo>
                  <a:pt x="2105248" y="2718412"/>
                </a:lnTo>
                <a:lnTo>
                  <a:pt x="1118368" y="2842038"/>
                </a:lnTo>
                <a:lnTo>
                  <a:pt x="549889" y="2025921"/>
                </a:lnTo>
                <a:lnTo>
                  <a:pt x="922384" y="2191767"/>
                </a:lnTo>
                <a:cubicBezTo>
                  <a:pt x="949698" y="2105069"/>
                  <a:pt x="963811" y="2012556"/>
                  <a:pt x="963811" y="1916907"/>
                </a:cubicBezTo>
                <a:lnTo>
                  <a:pt x="962025" y="1919288"/>
                </a:lnTo>
                <a:cubicBezTo>
                  <a:pt x="963811" y="1433513"/>
                  <a:pt x="606624" y="1033463"/>
                  <a:pt x="141685" y="967383"/>
                </a:cubicBezTo>
                <a:lnTo>
                  <a:pt x="142875" y="966788"/>
                </a:lnTo>
                <a:lnTo>
                  <a:pt x="361950" y="471488"/>
                </a:lnTo>
                <a:lnTo>
                  <a:pt x="0" y="4763"/>
                </a:lnTo>
                <a:cubicBezTo>
                  <a:pt x="4763" y="0"/>
                  <a:pt x="5358" y="0"/>
                  <a:pt x="5953" y="0"/>
                </a:cubicBez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b"/>
          <a:lstStyle/>
          <a:p>
            <a:pPr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b="1" kern="0">
              <a:solidFill>
                <a:srgbClr val="3D3D3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Freeform 8"/>
          <p:cNvSpPr/>
          <p:nvPr/>
        </p:nvSpPr>
        <p:spPr bwMode="auto">
          <a:xfrm>
            <a:off x="4088014" y="1383409"/>
            <a:ext cx="2004332" cy="2883159"/>
          </a:xfrm>
          <a:custGeom>
            <a:avLst/>
            <a:gdLst/>
            <a:ahLst/>
            <a:cxnLst/>
            <a:rect l="l" t="t" r="r" b="b"/>
            <a:pathLst>
              <a:path w="2153126" h="3176145">
                <a:moveTo>
                  <a:pt x="1552623" y="0"/>
                </a:moveTo>
                <a:lnTo>
                  <a:pt x="2153126" y="792850"/>
                </a:lnTo>
                <a:lnTo>
                  <a:pt x="1730588" y="1693225"/>
                </a:lnTo>
                <a:lnTo>
                  <a:pt x="1688096" y="1288939"/>
                </a:lnTo>
                <a:cubicBezTo>
                  <a:pt x="1270395" y="1390256"/>
                  <a:pt x="957858" y="1769253"/>
                  <a:pt x="957858" y="2221264"/>
                </a:cubicBezTo>
                <a:lnTo>
                  <a:pt x="957262" y="2223645"/>
                </a:lnTo>
                <a:cubicBezTo>
                  <a:pt x="957858" y="2346875"/>
                  <a:pt x="982266" y="2467723"/>
                  <a:pt x="1026914" y="2577856"/>
                </a:cubicBezTo>
                <a:lnTo>
                  <a:pt x="1023937" y="2576070"/>
                </a:lnTo>
                <a:lnTo>
                  <a:pt x="490538" y="2633220"/>
                </a:lnTo>
                <a:lnTo>
                  <a:pt x="261938" y="3176145"/>
                </a:lnTo>
                <a:cubicBezTo>
                  <a:pt x="94059" y="2898730"/>
                  <a:pt x="0" y="2570712"/>
                  <a:pt x="0" y="2221264"/>
                </a:cubicBezTo>
                <a:lnTo>
                  <a:pt x="4763" y="2223645"/>
                </a:lnTo>
                <a:cubicBezTo>
                  <a:pt x="245" y="1274964"/>
                  <a:pt x="686173" y="488583"/>
                  <a:pt x="1587696" y="333690"/>
                </a:cubicBez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kern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10"/>
          <p:cNvSpPr/>
          <p:nvPr/>
        </p:nvSpPr>
        <p:spPr bwMode="auto">
          <a:xfrm>
            <a:off x="4254014" y="3787348"/>
            <a:ext cx="3163474" cy="1352501"/>
          </a:xfrm>
          <a:custGeom>
            <a:avLst/>
            <a:gdLst/>
            <a:ahLst/>
            <a:cxnLst/>
            <a:rect l="l" t="t" r="r" b="b"/>
            <a:pathLst>
              <a:path w="3398317" h="1489942">
                <a:moveTo>
                  <a:pt x="1377394" y="0"/>
                </a:moveTo>
                <a:lnTo>
                  <a:pt x="1050692" y="237364"/>
                </a:lnTo>
                <a:cubicBezTo>
                  <a:pt x="1222176" y="418784"/>
                  <a:pt x="1466843" y="531489"/>
                  <a:pt x="1737600" y="531489"/>
                </a:cubicBezTo>
                <a:lnTo>
                  <a:pt x="1741171" y="527917"/>
                </a:lnTo>
                <a:cubicBezTo>
                  <a:pt x="2043553" y="531489"/>
                  <a:pt x="2316172" y="388019"/>
                  <a:pt x="2491173" y="164181"/>
                </a:cubicBezTo>
                <a:lnTo>
                  <a:pt x="2493554" y="165967"/>
                </a:lnTo>
                <a:lnTo>
                  <a:pt x="2807840" y="604117"/>
                </a:lnTo>
                <a:lnTo>
                  <a:pt x="3398317" y="527917"/>
                </a:lnTo>
                <a:cubicBezTo>
                  <a:pt x="3066769" y="1102989"/>
                  <a:pt x="2447720" y="1489347"/>
                  <a:pt x="1737600" y="1489347"/>
                </a:cubicBezTo>
                <a:lnTo>
                  <a:pt x="1741171" y="1489942"/>
                </a:lnTo>
                <a:cubicBezTo>
                  <a:pt x="1148863" y="1489399"/>
                  <a:pt x="621661" y="1222932"/>
                  <a:pt x="272510" y="802746"/>
                </a:cubicBezTo>
                <a:lnTo>
                  <a:pt x="0" y="1000736"/>
                </a:lnTo>
                <a:lnTo>
                  <a:pt x="386377" y="8426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44806" rIns="0" bIns="44806" anchor="ctr"/>
          <a:lstStyle/>
          <a:p>
            <a:pPr marL="182245" indent="-182245" fontAlgn="auto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zh-CN" altLang="en-US" sz="1400" kern="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1556282" y="2823569"/>
            <a:ext cx="2925363" cy="1419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  <p:cxnSp>
        <p:nvCxnSpPr>
          <p:cNvPr id="50" name="直接连接符 49"/>
          <p:cNvCxnSpPr/>
          <p:nvPr/>
        </p:nvCxnSpPr>
        <p:spPr>
          <a:xfrm>
            <a:off x="7417489" y="2824987"/>
            <a:ext cx="2923769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51" name="TextBox 13"/>
          <p:cNvSpPr txBox="1"/>
          <p:nvPr/>
        </p:nvSpPr>
        <p:spPr>
          <a:xfrm>
            <a:off x="1618178" y="2288320"/>
            <a:ext cx="2709864" cy="49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2400">
                <a:solidFill>
                  <a:srgbClr val="3D3D3D"/>
                </a:solidFill>
              </a:rPr>
              <a:t>甄选客户</a:t>
            </a:r>
            <a:endParaRPr lang="zh-CN" altLang="en-US" sz="2400">
              <a:solidFill>
                <a:srgbClr val="3D3D3D"/>
              </a:solidFill>
            </a:endParaRPr>
          </a:p>
        </p:txBody>
      </p:sp>
      <p:sp>
        <p:nvSpPr>
          <p:cNvPr id="52" name="TextBox 14"/>
          <p:cNvSpPr txBox="1"/>
          <p:nvPr/>
        </p:nvSpPr>
        <p:spPr>
          <a:xfrm>
            <a:off x="8257088" y="2276395"/>
            <a:ext cx="1780594" cy="49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D3D3D"/>
                </a:solidFill>
                <a:latin typeface="+mn-ea"/>
                <a:ea typeface="+mn-ea"/>
              </a:defRPr>
            </a:lvl1pPr>
          </a:lstStyle>
          <a:p>
            <a:pPr algn="r"/>
            <a:r>
              <a:rPr lang="zh-CN" altLang="en-US"/>
              <a:t>拜访客户</a:t>
            </a:r>
            <a:endParaRPr lang="zh-CN" altLang="en-US"/>
          </a:p>
        </p:txBody>
      </p:sp>
      <p:sp>
        <p:nvSpPr>
          <p:cNvPr id="53" name="TextBox 15"/>
          <p:cNvSpPr txBox="1"/>
          <p:nvPr/>
        </p:nvSpPr>
        <p:spPr>
          <a:xfrm>
            <a:off x="4729257" y="5746380"/>
            <a:ext cx="2239646" cy="497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defRPr sz="2400">
                <a:solidFill>
                  <a:srgbClr val="3D3D3D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/>
              <a:t>建立客户关系</a:t>
            </a:r>
            <a:endParaRPr lang="zh-CN" altLang="en-US"/>
          </a:p>
        </p:txBody>
      </p:sp>
      <p:cxnSp>
        <p:nvCxnSpPr>
          <p:cNvPr id="54" name="直接连接符 53"/>
          <p:cNvCxnSpPr/>
          <p:nvPr/>
        </p:nvCxnSpPr>
        <p:spPr>
          <a:xfrm flipV="1">
            <a:off x="5872765" y="5013748"/>
            <a:ext cx="0" cy="65667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2" name="椭圆 1"/>
          <p:cNvSpPr/>
          <p:nvPr/>
        </p:nvSpPr>
        <p:spPr bwMode="auto">
          <a:xfrm>
            <a:off x="4459278" y="2554242"/>
            <a:ext cx="493602" cy="4936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latin typeface="Impact" panose="020B0806030902050204" pitchFamily="34" charset="0"/>
                <a:ea typeface="+mn-ea"/>
                <a:cs typeface="+mn-ea"/>
              </a:rPr>
              <a:t>1</a:t>
            </a:r>
            <a:endParaRPr lang="zh-CN" altLang="en-US" sz="2000"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5" name="椭圆 54"/>
          <p:cNvSpPr/>
          <p:nvPr/>
        </p:nvSpPr>
        <p:spPr bwMode="auto">
          <a:xfrm>
            <a:off x="6853563" y="2554242"/>
            <a:ext cx="493602" cy="4936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latin typeface="Impact" panose="020B0806030902050204" pitchFamily="34" charset="0"/>
                <a:ea typeface="+mn-ea"/>
                <a:cs typeface="+mn-ea"/>
              </a:rPr>
              <a:t>2</a:t>
            </a:r>
            <a:endParaRPr lang="zh-CN" altLang="en-US" sz="2000"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6" name="椭圆 55"/>
          <p:cNvSpPr/>
          <p:nvPr/>
        </p:nvSpPr>
        <p:spPr bwMode="auto">
          <a:xfrm>
            <a:off x="5650405" y="4419137"/>
            <a:ext cx="493602" cy="493602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000">
                <a:latin typeface="Impact" panose="020B0806030902050204" pitchFamily="34" charset="0"/>
                <a:ea typeface="+mn-ea"/>
                <a:cs typeface="+mn-ea"/>
              </a:rPr>
              <a:t>3</a:t>
            </a:r>
            <a:endParaRPr lang="zh-CN" altLang="en-US" sz="2000">
              <a:latin typeface="Impact" panose="020B0806030902050204" pitchFamily="34" charset="0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1274639" y="2158584"/>
            <a:ext cx="9793088" cy="237762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、甄选潜在客户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412371" y="4807198"/>
            <a:ext cx="9443178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报刊、杂志、广告、互联网、走街、亲朋好友等多种途径去了解会使用我们的服务，哪些客户有可能会成为大客户。这是销售员非常重要的工作，特别是对于新的销售员来说，更需要多花时间来做这部分的工作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91589" y="1113153"/>
            <a:ext cx="6123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销售员要做的第一项工作就是甄选潜在客户 </a:t>
            </a:r>
            <a:endParaRPr lang="zh-CN" altLang="en-US" sz="2400" b="1"/>
          </a:p>
        </p:txBody>
      </p:sp>
      <p:sp>
        <p:nvSpPr>
          <p:cNvPr id="3" name="椭圆 2"/>
          <p:cNvSpPr/>
          <p:nvPr/>
        </p:nvSpPr>
        <p:spPr bwMode="auto">
          <a:xfrm>
            <a:off x="1868781" y="2770303"/>
            <a:ext cx="1333498" cy="133349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报刊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3634260" y="2770303"/>
            <a:ext cx="1333498" cy="133349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广告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5399739" y="2770303"/>
            <a:ext cx="1333498" cy="133349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互联网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7165218" y="2770303"/>
            <a:ext cx="1333498" cy="133349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走街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8930696" y="2770303"/>
            <a:ext cx="1333498" cy="1333498"/>
          </a:xfrm>
          <a:prstGeom prst="ellipse">
            <a:avLst/>
          </a:prstGeom>
          <a:gradFill>
            <a:gsLst>
              <a:gs pos="56000">
                <a:schemeClr val="accent2">
                  <a:lumMod val="98000"/>
                  <a:lumOff val="2000"/>
                </a:schemeClr>
              </a:gs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8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亲朋好友</a:t>
            </a:r>
            <a:endParaRPr lang="zh-CN" altLang="en-US" sz="28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" name="矩形: 圆角 3"/>
          <p:cNvSpPr/>
          <p:nvPr/>
        </p:nvSpPr>
        <p:spPr bwMode="auto">
          <a:xfrm>
            <a:off x="4105116" y="1920784"/>
            <a:ext cx="3885288" cy="417113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主要渠道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平行四边形 188"/>
          <p:cNvSpPr/>
          <p:nvPr/>
        </p:nvSpPr>
        <p:spPr bwMode="auto">
          <a:xfrm>
            <a:off x="6036413" y="0"/>
            <a:ext cx="4515219" cy="6858000"/>
          </a:xfrm>
          <a:prstGeom prst="parallelogram">
            <a:avLst>
              <a:gd name="adj" fmla="val 54892"/>
            </a:avLst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>
              <a:defRPr/>
            </a:pPr>
            <a:endParaRPr lang="zh-CN" altLang="en-US">
              <a:solidFill>
                <a:srgbClr val="3D3D3D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、拜访客户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973065" y="3504278"/>
            <a:ext cx="4171049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所谓“销售诀窍”、“专业的销售技巧”都是指在拜访客户的过程中所要用到的各种技巧。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f454d70a-f675-4d4e-b831-2f54af3bb78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820108" y="1057473"/>
            <a:ext cx="4602162" cy="5095426"/>
            <a:chOff x="3794919" y="1130300"/>
            <a:chExt cx="4602162" cy="5095426"/>
          </a:xfrm>
        </p:grpSpPr>
        <p:sp>
          <p:nvSpPr>
            <p:cNvPr id="28" name="ïşlïḋê"/>
            <p:cNvSpPr/>
            <p:nvPr/>
          </p:nvSpPr>
          <p:spPr bwMode="auto">
            <a:xfrm>
              <a:off x="4684752" y="2698218"/>
              <a:ext cx="1396560" cy="970616"/>
            </a:xfrm>
            <a:custGeom>
              <a:avLst/>
              <a:gdLst>
                <a:gd name="T0" fmla="*/ 512 w 549"/>
                <a:gd name="T1" fmla="*/ 287 h 382"/>
                <a:gd name="T2" fmla="*/ 549 w 549"/>
                <a:gd name="T3" fmla="*/ 365 h 382"/>
                <a:gd name="T4" fmla="*/ 305 w 549"/>
                <a:gd name="T5" fmla="*/ 350 h 382"/>
                <a:gd name="T6" fmla="*/ 43 w 549"/>
                <a:gd name="T7" fmla="*/ 0 h 382"/>
                <a:gd name="T8" fmla="*/ 60 w 549"/>
                <a:gd name="T9" fmla="*/ 3 h 382"/>
                <a:gd name="T10" fmla="*/ 77 w 549"/>
                <a:gd name="T11" fmla="*/ 7 h 382"/>
                <a:gd name="T12" fmla="*/ 129 w 549"/>
                <a:gd name="T13" fmla="*/ 71 h 382"/>
                <a:gd name="T14" fmla="*/ 512 w 549"/>
                <a:gd name="T15" fmla="*/ 28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9" h="382">
                  <a:moveTo>
                    <a:pt x="512" y="287"/>
                  </a:moveTo>
                  <a:cubicBezTo>
                    <a:pt x="549" y="365"/>
                    <a:pt x="549" y="365"/>
                    <a:pt x="549" y="365"/>
                  </a:cubicBezTo>
                  <a:cubicBezTo>
                    <a:pt x="549" y="365"/>
                    <a:pt x="540" y="382"/>
                    <a:pt x="305" y="350"/>
                  </a:cubicBezTo>
                  <a:cubicBezTo>
                    <a:pt x="0" y="308"/>
                    <a:pt x="21" y="81"/>
                    <a:pt x="43" y="0"/>
                  </a:cubicBezTo>
                  <a:cubicBezTo>
                    <a:pt x="51" y="4"/>
                    <a:pt x="56" y="3"/>
                    <a:pt x="60" y="3"/>
                  </a:cubicBezTo>
                  <a:cubicBezTo>
                    <a:pt x="64" y="2"/>
                    <a:pt x="68" y="2"/>
                    <a:pt x="77" y="7"/>
                  </a:cubicBezTo>
                  <a:cubicBezTo>
                    <a:pt x="98" y="21"/>
                    <a:pt x="121" y="46"/>
                    <a:pt x="129" y="71"/>
                  </a:cubicBezTo>
                  <a:cubicBezTo>
                    <a:pt x="129" y="71"/>
                    <a:pt x="197" y="291"/>
                    <a:pt x="512" y="287"/>
                  </a:cubicBezTo>
                </a:path>
              </a:pathLst>
            </a:custGeom>
            <a:solidFill>
              <a:srgbClr val="799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ïṡlïḓe"/>
            <p:cNvSpPr/>
            <p:nvPr/>
          </p:nvSpPr>
          <p:spPr bwMode="auto">
            <a:xfrm>
              <a:off x="4794910" y="2698218"/>
              <a:ext cx="1286402" cy="937568"/>
            </a:xfrm>
            <a:custGeom>
              <a:avLst/>
              <a:gdLst>
                <a:gd name="T0" fmla="*/ 506 w 506"/>
                <a:gd name="T1" fmla="*/ 365 h 369"/>
                <a:gd name="T2" fmla="*/ 486 w 506"/>
                <a:gd name="T3" fmla="*/ 369 h 369"/>
                <a:gd name="T4" fmla="*/ 486 w 506"/>
                <a:gd name="T5" fmla="*/ 369 h 369"/>
                <a:gd name="T6" fmla="*/ 506 w 506"/>
                <a:gd name="T7" fmla="*/ 365 h 369"/>
                <a:gd name="T8" fmla="*/ 269 w 506"/>
                <a:gd name="T9" fmla="*/ 351 h 369"/>
                <a:gd name="T10" fmla="*/ 269 w 506"/>
                <a:gd name="T11" fmla="*/ 351 h 369"/>
                <a:gd name="T12" fmla="*/ 269 w 506"/>
                <a:gd name="T13" fmla="*/ 351 h 369"/>
                <a:gd name="T14" fmla="*/ 262 w 506"/>
                <a:gd name="T15" fmla="*/ 350 h 369"/>
                <a:gd name="T16" fmla="*/ 263 w 506"/>
                <a:gd name="T17" fmla="*/ 350 h 369"/>
                <a:gd name="T18" fmla="*/ 262 w 506"/>
                <a:gd name="T19" fmla="*/ 350 h 369"/>
                <a:gd name="T20" fmla="*/ 495 w 506"/>
                <a:gd name="T21" fmla="*/ 343 h 369"/>
                <a:gd name="T22" fmla="*/ 495 w 506"/>
                <a:gd name="T23" fmla="*/ 343 h 369"/>
                <a:gd name="T24" fmla="*/ 506 w 506"/>
                <a:gd name="T25" fmla="*/ 365 h 369"/>
                <a:gd name="T26" fmla="*/ 506 w 506"/>
                <a:gd name="T27" fmla="*/ 365 h 369"/>
                <a:gd name="T28" fmla="*/ 495 w 506"/>
                <a:gd name="T29" fmla="*/ 343 h 369"/>
                <a:gd name="T30" fmla="*/ 0 w 506"/>
                <a:gd name="T31" fmla="*/ 0 h 369"/>
                <a:gd name="T32" fmla="*/ 0 w 506"/>
                <a:gd name="T33" fmla="*/ 0 h 369"/>
                <a:gd name="T34" fmla="*/ 10 w 506"/>
                <a:gd name="T35" fmla="*/ 3 h 369"/>
                <a:gd name="T36" fmla="*/ 10 w 506"/>
                <a:gd name="T37" fmla="*/ 3 h 369"/>
                <a:gd name="T38" fmla="*/ 0 w 506"/>
                <a:gd name="T39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369">
                  <a:moveTo>
                    <a:pt x="506" y="365"/>
                  </a:moveTo>
                  <a:cubicBezTo>
                    <a:pt x="506" y="365"/>
                    <a:pt x="504" y="368"/>
                    <a:pt x="486" y="369"/>
                  </a:cubicBezTo>
                  <a:cubicBezTo>
                    <a:pt x="486" y="369"/>
                    <a:pt x="486" y="369"/>
                    <a:pt x="486" y="369"/>
                  </a:cubicBezTo>
                  <a:cubicBezTo>
                    <a:pt x="504" y="368"/>
                    <a:pt x="506" y="365"/>
                    <a:pt x="506" y="365"/>
                  </a:cubicBezTo>
                  <a:moveTo>
                    <a:pt x="269" y="351"/>
                  </a:moveTo>
                  <a:cubicBezTo>
                    <a:pt x="269" y="351"/>
                    <a:pt x="269" y="351"/>
                    <a:pt x="269" y="351"/>
                  </a:cubicBezTo>
                  <a:cubicBezTo>
                    <a:pt x="269" y="351"/>
                    <a:pt x="269" y="351"/>
                    <a:pt x="269" y="351"/>
                  </a:cubicBezTo>
                  <a:moveTo>
                    <a:pt x="262" y="350"/>
                  </a:moveTo>
                  <a:cubicBezTo>
                    <a:pt x="262" y="350"/>
                    <a:pt x="263" y="350"/>
                    <a:pt x="263" y="350"/>
                  </a:cubicBezTo>
                  <a:cubicBezTo>
                    <a:pt x="263" y="350"/>
                    <a:pt x="262" y="350"/>
                    <a:pt x="262" y="350"/>
                  </a:cubicBezTo>
                  <a:moveTo>
                    <a:pt x="495" y="343"/>
                  </a:moveTo>
                  <a:cubicBezTo>
                    <a:pt x="495" y="343"/>
                    <a:pt x="495" y="343"/>
                    <a:pt x="495" y="343"/>
                  </a:cubicBezTo>
                  <a:cubicBezTo>
                    <a:pt x="506" y="365"/>
                    <a:pt x="506" y="365"/>
                    <a:pt x="506" y="365"/>
                  </a:cubicBezTo>
                  <a:cubicBezTo>
                    <a:pt x="506" y="365"/>
                    <a:pt x="506" y="365"/>
                    <a:pt x="506" y="365"/>
                  </a:cubicBezTo>
                  <a:cubicBezTo>
                    <a:pt x="495" y="343"/>
                    <a:pt x="495" y="343"/>
                    <a:pt x="495" y="343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7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4" y="2"/>
                    <a:pt x="0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ṣ1íḑê"/>
            <p:cNvSpPr/>
            <p:nvPr/>
          </p:nvSpPr>
          <p:spPr bwMode="auto">
            <a:xfrm>
              <a:off x="4794910" y="2698218"/>
              <a:ext cx="1286402" cy="937568"/>
            </a:xfrm>
            <a:custGeom>
              <a:avLst/>
              <a:gdLst>
                <a:gd name="T0" fmla="*/ 495 w 506"/>
                <a:gd name="T1" fmla="*/ 343 h 369"/>
                <a:gd name="T2" fmla="*/ 495 w 506"/>
                <a:gd name="T3" fmla="*/ 348 h 369"/>
                <a:gd name="T4" fmla="*/ 486 w 506"/>
                <a:gd name="T5" fmla="*/ 369 h 369"/>
                <a:gd name="T6" fmla="*/ 506 w 506"/>
                <a:gd name="T7" fmla="*/ 365 h 369"/>
                <a:gd name="T8" fmla="*/ 506 w 506"/>
                <a:gd name="T9" fmla="*/ 365 h 369"/>
                <a:gd name="T10" fmla="*/ 495 w 506"/>
                <a:gd name="T11" fmla="*/ 343 h 369"/>
                <a:gd name="T12" fmla="*/ 63 w 506"/>
                <a:gd name="T13" fmla="*/ 156 h 369"/>
                <a:gd name="T14" fmla="*/ 73 w 506"/>
                <a:gd name="T15" fmla="*/ 270 h 369"/>
                <a:gd name="T16" fmla="*/ 74 w 506"/>
                <a:gd name="T17" fmla="*/ 277 h 369"/>
                <a:gd name="T18" fmla="*/ 262 w 506"/>
                <a:gd name="T19" fmla="*/ 350 h 369"/>
                <a:gd name="T20" fmla="*/ 262 w 506"/>
                <a:gd name="T21" fmla="*/ 350 h 369"/>
                <a:gd name="T22" fmla="*/ 263 w 506"/>
                <a:gd name="T23" fmla="*/ 350 h 369"/>
                <a:gd name="T24" fmla="*/ 269 w 506"/>
                <a:gd name="T25" fmla="*/ 351 h 369"/>
                <a:gd name="T26" fmla="*/ 269 w 506"/>
                <a:gd name="T27" fmla="*/ 351 h 369"/>
                <a:gd name="T28" fmla="*/ 286 w 506"/>
                <a:gd name="T29" fmla="*/ 353 h 369"/>
                <a:gd name="T30" fmla="*/ 295 w 506"/>
                <a:gd name="T31" fmla="*/ 344 h 369"/>
                <a:gd name="T32" fmla="*/ 298 w 506"/>
                <a:gd name="T33" fmla="*/ 343 h 369"/>
                <a:gd name="T34" fmla="*/ 300 w 506"/>
                <a:gd name="T35" fmla="*/ 338 h 369"/>
                <a:gd name="T36" fmla="*/ 301 w 506"/>
                <a:gd name="T37" fmla="*/ 342 h 369"/>
                <a:gd name="T38" fmla="*/ 342 w 506"/>
                <a:gd name="T39" fmla="*/ 328 h 369"/>
                <a:gd name="T40" fmla="*/ 354 w 506"/>
                <a:gd name="T41" fmla="*/ 323 h 369"/>
                <a:gd name="T42" fmla="*/ 279 w 506"/>
                <a:gd name="T43" fmla="*/ 311 h 369"/>
                <a:gd name="T44" fmla="*/ 114 w 506"/>
                <a:gd name="T45" fmla="*/ 221 h 369"/>
                <a:gd name="T46" fmla="*/ 63 w 506"/>
                <a:gd name="T47" fmla="*/ 156 h 369"/>
                <a:gd name="T48" fmla="*/ 0 w 506"/>
                <a:gd name="T49" fmla="*/ 0 h 369"/>
                <a:gd name="T50" fmla="*/ 7 w 506"/>
                <a:gd name="T51" fmla="*/ 19 h 369"/>
                <a:gd name="T52" fmla="*/ 8 w 506"/>
                <a:gd name="T53" fmla="*/ 3 h 369"/>
                <a:gd name="T54" fmla="*/ 11 w 506"/>
                <a:gd name="T55" fmla="*/ 5 h 369"/>
                <a:gd name="T56" fmla="*/ 10 w 506"/>
                <a:gd name="T57" fmla="*/ 3 h 369"/>
                <a:gd name="T58" fmla="*/ 0 w 506"/>
                <a:gd name="T59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6" h="369">
                  <a:moveTo>
                    <a:pt x="495" y="343"/>
                  </a:moveTo>
                  <a:cubicBezTo>
                    <a:pt x="495" y="345"/>
                    <a:pt x="495" y="347"/>
                    <a:pt x="495" y="348"/>
                  </a:cubicBezTo>
                  <a:cubicBezTo>
                    <a:pt x="494" y="356"/>
                    <a:pt x="491" y="363"/>
                    <a:pt x="486" y="369"/>
                  </a:cubicBezTo>
                  <a:cubicBezTo>
                    <a:pt x="504" y="368"/>
                    <a:pt x="506" y="365"/>
                    <a:pt x="506" y="365"/>
                  </a:cubicBezTo>
                  <a:cubicBezTo>
                    <a:pt x="506" y="365"/>
                    <a:pt x="506" y="365"/>
                    <a:pt x="506" y="365"/>
                  </a:cubicBezTo>
                  <a:cubicBezTo>
                    <a:pt x="495" y="343"/>
                    <a:pt x="495" y="343"/>
                    <a:pt x="495" y="343"/>
                  </a:cubicBezTo>
                  <a:moveTo>
                    <a:pt x="63" y="156"/>
                  </a:moveTo>
                  <a:cubicBezTo>
                    <a:pt x="73" y="270"/>
                    <a:pt x="73" y="270"/>
                    <a:pt x="73" y="270"/>
                  </a:cubicBezTo>
                  <a:cubicBezTo>
                    <a:pt x="74" y="277"/>
                    <a:pt x="74" y="277"/>
                    <a:pt x="74" y="277"/>
                  </a:cubicBezTo>
                  <a:cubicBezTo>
                    <a:pt x="115" y="312"/>
                    <a:pt x="175" y="338"/>
                    <a:pt x="262" y="350"/>
                  </a:cubicBezTo>
                  <a:cubicBezTo>
                    <a:pt x="262" y="350"/>
                    <a:pt x="262" y="350"/>
                    <a:pt x="262" y="350"/>
                  </a:cubicBezTo>
                  <a:cubicBezTo>
                    <a:pt x="262" y="350"/>
                    <a:pt x="263" y="350"/>
                    <a:pt x="263" y="350"/>
                  </a:cubicBezTo>
                  <a:cubicBezTo>
                    <a:pt x="265" y="351"/>
                    <a:pt x="267" y="351"/>
                    <a:pt x="269" y="351"/>
                  </a:cubicBezTo>
                  <a:cubicBezTo>
                    <a:pt x="269" y="351"/>
                    <a:pt x="269" y="351"/>
                    <a:pt x="269" y="351"/>
                  </a:cubicBezTo>
                  <a:cubicBezTo>
                    <a:pt x="275" y="352"/>
                    <a:pt x="280" y="353"/>
                    <a:pt x="286" y="353"/>
                  </a:cubicBezTo>
                  <a:cubicBezTo>
                    <a:pt x="287" y="349"/>
                    <a:pt x="290" y="346"/>
                    <a:pt x="295" y="344"/>
                  </a:cubicBezTo>
                  <a:cubicBezTo>
                    <a:pt x="298" y="343"/>
                    <a:pt x="298" y="343"/>
                    <a:pt x="298" y="343"/>
                  </a:cubicBezTo>
                  <a:cubicBezTo>
                    <a:pt x="298" y="341"/>
                    <a:pt x="299" y="339"/>
                    <a:pt x="300" y="338"/>
                  </a:cubicBezTo>
                  <a:cubicBezTo>
                    <a:pt x="301" y="342"/>
                    <a:pt x="301" y="342"/>
                    <a:pt x="301" y="342"/>
                  </a:cubicBezTo>
                  <a:cubicBezTo>
                    <a:pt x="342" y="328"/>
                    <a:pt x="342" y="328"/>
                    <a:pt x="342" y="328"/>
                  </a:cubicBezTo>
                  <a:cubicBezTo>
                    <a:pt x="354" y="323"/>
                    <a:pt x="354" y="323"/>
                    <a:pt x="354" y="323"/>
                  </a:cubicBezTo>
                  <a:cubicBezTo>
                    <a:pt x="328" y="321"/>
                    <a:pt x="303" y="317"/>
                    <a:pt x="279" y="311"/>
                  </a:cubicBezTo>
                  <a:cubicBezTo>
                    <a:pt x="218" y="296"/>
                    <a:pt x="159" y="267"/>
                    <a:pt x="114" y="221"/>
                  </a:cubicBezTo>
                  <a:cubicBezTo>
                    <a:pt x="96" y="203"/>
                    <a:pt x="78" y="180"/>
                    <a:pt x="63" y="156"/>
                  </a:cubicBezTo>
                  <a:moveTo>
                    <a:pt x="0" y="0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7" y="3"/>
                    <a:pt x="4" y="2"/>
                    <a:pt x="0" y="0"/>
                  </a:cubicBezTo>
                </a:path>
              </a:pathLst>
            </a:custGeom>
            <a:solidFill>
              <a:srgbClr val="617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ïṩ1íḋe"/>
            <p:cNvSpPr/>
            <p:nvPr/>
          </p:nvSpPr>
          <p:spPr bwMode="auto">
            <a:xfrm>
              <a:off x="5517058" y="3594170"/>
              <a:ext cx="23256" cy="44063"/>
            </a:xfrm>
            <a:custGeom>
              <a:avLst/>
              <a:gdLst>
                <a:gd name="T0" fmla="*/ 2 w 9"/>
                <a:gd name="T1" fmla="*/ 0 h 17"/>
                <a:gd name="T2" fmla="*/ 2 w 9"/>
                <a:gd name="T3" fmla="*/ 11 h 17"/>
                <a:gd name="T4" fmla="*/ 9 w 9"/>
                <a:gd name="T5" fmla="*/ 17 h 17"/>
                <a:gd name="T6" fmla="*/ 6 w 9"/>
                <a:gd name="T7" fmla="*/ 13 h 17"/>
                <a:gd name="T8" fmla="*/ 6 w 9"/>
                <a:gd name="T9" fmla="*/ 1 h 17"/>
                <a:gd name="T10" fmla="*/ 2 w 9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7">
                  <a:moveTo>
                    <a:pt x="2" y="0"/>
                  </a:moveTo>
                  <a:cubicBezTo>
                    <a:pt x="0" y="4"/>
                    <a:pt x="0" y="7"/>
                    <a:pt x="2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4" y="9"/>
                    <a:pt x="4" y="5"/>
                    <a:pt x="6" y="1"/>
                  </a:cubicBezTo>
                  <a:cubicBezTo>
                    <a:pt x="4" y="1"/>
                    <a:pt x="3" y="1"/>
                    <a:pt x="2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iṥḷîḍe"/>
            <p:cNvSpPr/>
            <p:nvPr/>
          </p:nvSpPr>
          <p:spPr bwMode="auto">
            <a:xfrm>
              <a:off x="5521954" y="3594170"/>
              <a:ext cx="9792" cy="2448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4 w 4"/>
                <a:gd name="T7" fmla="*/ 1 h 1"/>
                <a:gd name="T8" fmla="*/ 0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738C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iṧḻîḋé"/>
            <p:cNvSpPr/>
            <p:nvPr/>
          </p:nvSpPr>
          <p:spPr bwMode="auto">
            <a:xfrm>
              <a:off x="5521954" y="3530523"/>
              <a:ext cx="141982" cy="66095"/>
            </a:xfrm>
            <a:custGeom>
              <a:avLst/>
              <a:gdLst>
                <a:gd name="T0" fmla="*/ 12 w 56"/>
                <a:gd name="T1" fmla="*/ 15 h 26"/>
                <a:gd name="T2" fmla="*/ 9 w 56"/>
                <a:gd name="T3" fmla="*/ 16 h 26"/>
                <a:gd name="T4" fmla="*/ 0 w 56"/>
                <a:gd name="T5" fmla="*/ 25 h 26"/>
                <a:gd name="T6" fmla="*/ 4 w 56"/>
                <a:gd name="T7" fmla="*/ 26 h 26"/>
                <a:gd name="T8" fmla="*/ 11 w 56"/>
                <a:gd name="T9" fmla="*/ 19 h 26"/>
                <a:gd name="T10" fmla="*/ 12 w 56"/>
                <a:gd name="T11" fmla="*/ 15 h 26"/>
                <a:gd name="T12" fmla="*/ 56 w 56"/>
                <a:gd name="T13" fmla="*/ 0 h 26"/>
                <a:gd name="T14" fmla="*/ 15 w 56"/>
                <a:gd name="T15" fmla="*/ 14 h 26"/>
                <a:gd name="T16" fmla="*/ 16 w 56"/>
                <a:gd name="T17" fmla="*/ 17 h 26"/>
                <a:gd name="T18" fmla="*/ 56 w 56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26">
                  <a:moveTo>
                    <a:pt x="12" y="15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4" y="18"/>
                    <a:pt x="1" y="21"/>
                    <a:pt x="0" y="25"/>
                  </a:cubicBezTo>
                  <a:cubicBezTo>
                    <a:pt x="1" y="26"/>
                    <a:pt x="2" y="26"/>
                    <a:pt x="4" y="26"/>
                  </a:cubicBezTo>
                  <a:cubicBezTo>
                    <a:pt x="5" y="23"/>
                    <a:pt x="8" y="21"/>
                    <a:pt x="11" y="19"/>
                  </a:cubicBezTo>
                  <a:cubicBezTo>
                    <a:pt x="11" y="17"/>
                    <a:pt x="11" y="16"/>
                    <a:pt x="12" y="15"/>
                  </a:cubicBezTo>
                  <a:moveTo>
                    <a:pt x="56" y="0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solidFill>
              <a:srgbClr val="5C7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i$ľídé"/>
            <p:cNvSpPr/>
            <p:nvPr/>
          </p:nvSpPr>
          <p:spPr bwMode="auto">
            <a:xfrm>
              <a:off x="5521954" y="3485236"/>
              <a:ext cx="294979" cy="170133"/>
            </a:xfrm>
            <a:custGeom>
              <a:avLst/>
              <a:gdLst>
                <a:gd name="T0" fmla="*/ 13 w 116"/>
                <a:gd name="T1" fmla="*/ 36 h 67"/>
                <a:gd name="T2" fmla="*/ 4 w 116"/>
                <a:gd name="T3" fmla="*/ 56 h 67"/>
                <a:gd name="T4" fmla="*/ 26 w 116"/>
                <a:gd name="T5" fmla="*/ 63 h 67"/>
                <a:gd name="T6" fmla="*/ 103 w 116"/>
                <a:gd name="T7" fmla="*/ 30 h 67"/>
                <a:gd name="T8" fmla="*/ 112 w 116"/>
                <a:gd name="T9" fmla="*/ 10 h 67"/>
                <a:gd name="T10" fmla="*/ 90 w 116"/>
                <a:gd name="T11" fmla="*/ 3 h 67"/>
                <a:gd name="T12" fmla="*/ 13 w 116"/>
                <a:gd name="T1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67">
                  <a:moveTo>
                    <a:pt x="13" y="36"/>
                  </a:moveTo>
                  <a:cubicBezTo>
                    <a:pt x="4" y="40"/>
                    <a:pt x="0" y="49"/>
                    <a:pt x="4" y="56"/>
                  </a:cubicBezTo>
                  <a:cubicBezTo>
                    <a:pt x="7" y="64"/>
                    <a:pt x="17" y="67"/>
                    <a:pt x="26" y="6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12" y="27"/>
                    <a:pt x="116" y="18"/>
                    <a:pt x="112" y="10"/>
                  </a:cubicBezTo>
                  <a:cubicBezTo>
                    <a:pt x="108" y="3"/>
                    <a:pt x="98" y="0"/>
                    <a:pt x="90" y="3"/>
                  </a:cubicBezTo>
                  <a:cubicBezTo>
                    <a:pt x="13" y="36"/>
                    <a:pt x="13" y="36"/>
                    <a:pt x="13" y="36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ïṩlïḓe"/>
            <p:cNvSpPr/>
            <p:nvPr/>
          </p:nvSpPr>
          <p:spPr bwMode="auto">
            <a:xfrm>
              <a:off x="5621096" y="3553779"/>
              <a:ext cx="112606" cy="66095"/>
            </a:xfrm>
            <a:custGeom>
              <a:avLst/>
              <a:gdLst>
                <a:gd name="T0" fmla="*/ 44 w 44"/>
                <a:gd name="T1" fmla="*/ 0 h 26"/>
                <a:gd name="T2" fmla="*/ 6 w 44"/>
                <a:gd name="T3" fmla="*/ 19 h 26"/>
                <a:gd name="T4" fmla="*/ 0 w 44"/>
                <a:gd name="T5" fmla="*/ 22 h 26"/>
                <a:gd name="T6" fmla="*/ 3 w 44"/>
                <a:gd name="T7" fmla="*/ 24 h 26"/>
                <a:gd name="T8" fmla="*/ 6 w 44"/>
                <a:gd name="T9" fmla="*/ 26 h 26"/>
                <a:gd name="T10" fmla="*/ 44 w 44"/>
                <a:gd name="T11" fmla="*/ 6 h 26"/>
                <a:gd name="T12" fmla="*/ 44 w 44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6">
                  <a:moveTo>
                    <a:pt x="44" y="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3" y="21"/>
                    <a:pt x="0" y="22"/>
                  </a:cubicBezTo>
                  <a:cubicBezTo>
                    <a:pt x="1" y="23"/>
                    <a:pt x="2" y="23"/>
                    <a:pt x="3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4"/>
                    <a:pt x="43" y="2"/>
                    <a:pt x="44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îŝḻïdé"/>
            <p:cNvSpPr/>
            <p:nvPr/>
          </p:nvSpPr>
          <p:spPr bwMode="auto">
            <a:xfrm>
              <a:off x="5550105" y="3541539"/>
              <a:ext cx="287635" cy="184821"/>
            </a:xfrm>
            <a:custGeom>
              <a:avLst/>
              <a:gdLst>
                <a:gd name="T0" fmla="*/ 11 w 113"/>
                <a:gd name="T1" fmla="*/ 43 h 73"/>
                <a:gd name="T2" fmla="*/ 4 w 113"/>
                <a:gd name="T3" fmla="*/ 63 h 73"/>
                <a:gd name="T4" fmla="*/ 28 w 113"/>
                <a:gd name="T5" fmla="*/ 68 h 73"/>
                <a:gd name="T6" fmla="*/ 101 w 113"/>
                <a:gd name="T7" fmla="*/ 30 h 73"/>
                <a:gd name="T8" fmla="*/ 108 w 113"/>
                <a:gd name="T9" fmla="*/ 9 h 73"/>
                <a:gd name="T10" fmla="*/ 85 w 113"/>
                <a:gd name="T11" fmla="*/ 4 h 73"/>
                <a:gd name="T12" fmla="*/ 11 w 113"/>
                <a:gd name="T13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73">
                  <a:moveTo>
                    <a:pt x="11" y="43"/>
                  </a:moveTo>
                  <a:cubicBezTo>
                    <a:pt x="3" y="47"/>
                    <a:pt x="0" y="56"/>
                    <a:pt x="4" y="63"/>
                  </a:cubicBezTo>
                  <a:cubicBezTo>
                    <a:pt x="9" y="70"/>
                    <a:pt x="19" y="73"/>
                    <a:pt x="28" y="68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10" y="25"/>
                    <a:pt x="113" y="16"/>
                    <a:pt x="108" y="9"/>
                  </a:cubicBezTo>
                  <a:cubicBezTo>
                    <a:pt x="104" y="2"/>
                    <a:pt x="94" y="0"/>
                    <a:pt x="85" y="4"/>
                  </a:cubicBezTo>
                  <a:cubicBezTo>
                    <a:pt x="11" y="43"/>
                    <a:pt x="11" y="43"/>
                    <a:pt x="11" y="43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ïṩļiḑê"/>
            <p:cNvSpPr/>
            <p:nvPr/>
          </p:nvSpPr>
          <p:spPr bwMode="auto">
            <a:xfrm>
              <a:off x="5625992" y="3706777"/>
              <a:ext cx="46511" cy="35495"/>
            </a:xfrm>
            <a:custGeom>
              <a:avLst/>
              <a:gdLst>
                <a:gd name="T0" fmla="*/ 16 w 18"/>
                <a:gd name="T1" fmla="*/ 13 h 14"/>
                <a:gd name="T2" fmla="*/ 17 w 18"/>
                <a:gd name="T3" fmla="*/ 14 h 14"/>
                <a:gd name="T4" fmla="*/ 18 w 18"/>
                <a:gd name="T5" fmla="*/ 14 h 14"/>
                <a:gd name="T6" fmla="*/ 16 w 18"/>
                <a:gd name="T7" fmla="*/ 13 h 14"/>
                <a:gd name="T8" fmla="*/ 3 w 18"/>
                <a:gd name="T9" fmla="*/ 0 h 14"/>
                <a:gd name="T10" fmla="*/ 0 w 18"/>
                <a:gd name="T11" fmla="*/ 2 h 14"/>
                <a:gd name="T12" fmla="*/ 0 w 18"/>
                <a:gd name="T13" fmla="*/ 3 h 14"/>
                <a:gd name="T14" fmla="*/ 3 w 18"/>
                <a:gd name="T15" fmla="*/ 1 h 14"/>
                <a:gd name="T16" fmla="*/ 3 w 18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4">
                  <a:moveTo>
                    <a:pt x="16" y="13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7" y="14"/>
                    <a:pt x="17" y="14"/>
                    <a:pt x="16" y="13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i$1iḑe"/>
            <p:cNvSpPr/>
            <p:nvPr/>
          </p:nvSpPr>
          <p:spPr bwMode="auto">
            <a:xfrm>
              <a:off x="5616200" y="3685969"/>
              <a:ext cx="20808" cy="25704"/>
            </a:xfrm>
            <a:custGeom>
              <a:avLst/>
              <a:gdLst>
                <a:gd name="T0" fmla="*/ 4 w 8"/>
                <a:gd name="T1" fmla="*/ 0 h 10"/>
                <a:gd name="T2" fmla="*/ 4 w 8"/>
                <a:gd name="T3" fmla="*/ 10 h 10"/>
                <a:gd name="T4" fmla="*/ 7 w 8"/>
                <a:gd name="T5" fmla="*/ 8 h 10"/>
                <a:gd name="T6" fmla="*/ 8 w 8"/>
                <a:gd name="T7" fmla="*/ 3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0" y="3"/>
                    <a:pt x="1" y="5"/>
                    <a:pt x="4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8" y="3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isľîḋè"/>
            <p:cNvSpPr/>
            <p:nvPr/>
          </p:nvSpPr>
          <p:spPr bwMode="auto">
            <a:xfrm>
              <a:off x="5628440" y="3574587"/>
              <a:ext cx="268051" cy="172581"/>
            </a:xfrm>
            <a:custGeom>
              <a:avLst/>
              <a:gdLst>
                <a:gd name="T0" fmla="*/ 11 w 105"/>
                <a:gd name="T1" fmla="*/ 40 h 68"/>
                <a:gd name="T2" fmla="*/ 4 w 105"/>
                <a:gd name="T3" fmla="*/ 59 h 68"/>
                <a:gd name="T4" fmla="*/ 26 w 105"/>
                <a:gd name="T5" fmla="*/ 64 h 68"/>
                <a:gd name="T6" fmla="*/ 95 w 105"/>
                <a:gd name="T7" fmla="*/ 28 h 68"/>
                <a:gd name="T8" fmla="*/ 101 w 105"/>
                <a:gd name="T9" fmla="*/ 8 h 68"/>
                <a:gd name="T10" fmla="*/ 79 w 105"/>
                <a:gd name="T11" fmla="*/ 4 h 68"/>
                <a:gd name="T12" fmla="*/ 11 w 105"/>
                <a:gd name="T13" fmla="*/ 4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68">
                  <a:moveTo>
                    <a:pt x="11" y="40"/>
                  </a:moveTo>
                  <a:cubicBezTo>
                    <a:pt x="3" y="44"/>
                    <a:pt x="0" y="52"/>
                    <a:pt x="4" y="59"/>
                  </a:cubicBezTo>
                  <a:cubicBezTo>
                    <a:pt x="8" y="66"/>
                    <a:pt x="18" y="68"/>
                    <a:pt x="26" y="64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02" y="23"/>
                    <a:pt x="105" y="15"/>
                    <a:pt x="101" y="8"/>
                  </a:cubicBezTo>
                  <a:cubicBezTo>
                    <a:pt x="97" y="2"/>
                    <a:pt x="87" y="0"/>
                    <a:pt x="79" y="4"/>
                  </a:cubicBezTo>
                  <a:cubicBezTo>
                    <a:pt x="11" y="40"/>
                    <a:pt x="11" y="40"/>
                    <a:pt x="11" y="40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íŝlíḑê"/>
            <p:cNvSpPr/>
            <p:nvPr/>
          </p:nvSpPr>
          <p:spPr bwMode="auto">
            <a:xfrm>
              <a:off x="5758182" y="3733704"/>
              <a:ext cx="15912" cy="8568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5 w 6"/>
                <a:gd name="T5" fmla="*/ 3 h 3"/>
                <a:gd name="T6" fmla="*/ 6 w 6"/>
                <a:gd name="T7" fmla="*/ 3 h 3"/>
                <a:gd name="T8" fmla="*/ 0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3" y="3"/>
                    <a:pt x="5" y="3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ïśḻîďé"/>
            <p:cNvSpPr/>
            <p:nvPr/>
          </p:nvSpPr>
          <p:spPr bwMode="auto">
            <a:xfrm>
              <a:off x="5748390" y="3426485"/>
              <a:ext cx="249692" cy="99142"/>
            </a:xfrm>
            <a:custGeom>
              <a:avLst/>
              <a:gdLst>
                <a:gd name="T0" fmla="*/ 58 w 98"/>
                <a:gd name="T1" fmla="*/ 38 h 39"/>
                <a:gd name="T2" fmla="*/ 94 w 98"/>
                <a:gd name="T3" fmla="*/ 25 h 39"/>
                <a:gd name="T4" fmla="*/ 97 w 98"/>
                <a:gd name="T5" fmla="*/ 23 h 39"/>
                <a:gd name="T6" fmla="*/ 68 w 98"/>
                <a:gd name="T7" fmla="*/ 6 h 39"/>
                <a:gd name="T8" fmla="*/ 24 w 98"/>
                <a:gd name="T9" fmla="*/ 0 h 39"/>
                <a:gd name="T10" fmla="*/ 1 w 98"/>
                <a:gd name="T11" fmla="*/ 18 h 39"/>
                <a:gd name="T12" fmla="*/ 20 w 98"/>
                <a:gd name="T13" fmla="*/ 37 h 39"/>
                <a:gd name="T14" fmla="*/ 58 w 98"/>
                <a:gd name="T15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39">
                  <a:moveTo>
                    <a:pt x="58" y="38"/>
                  </a:moveTo>
                  <a:cubicBezTo>
                    <a:pt x="69" y="39"/>
                    <a:pt x="93" y="35"/>
                    <a:pt x="94" y="25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13"/>
                    <a:pt x="80" y="7"/>
                    <a:pt x="68" y="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2" y="0"/>
                    <a:pt x="2" y="8"/>
                    <a:pt x="1" y="18"/>
                  </a:cubicBezTo>
                  <a:cubicBezTo>
                    <a:pt x="0" y="28"/>
                    <a:pt x="8" y="37"/>
                    <a:pt x="20" y="37"/>
                  </a:cubicBezTo>
                  <a:cubicBezTo>
                    <a:pt x="58" y="38"/>
                    <a:pt x="58" y="38"/>
                    <a:pt x="58" y="38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íṡḷíḑê"/>
            <p:cNvSpPr/>
            <p:nvPr/>
          </p:nvSpPr>
          <p:spPr bwMode="auto">
            <a:xfrm>
              <a:off x="5760630" y="3442397"/>
              <a:ext cx="303547" cy="258260"/>
            </a:xfrm>
            <a:custGeom>
              <a:avLst/>
              <a:gdLst>
                <a:gd name="T0" fmla="*/ 4 w 119"/>
                <a:gd name="T1" fmla="*/ 47 h 102"/>
                <a:gd name="T2" fmla="*/ 53 w 119"/>
                <a:gd name="T3" fmla="*/ 99 h 102"/>
                <a:gd name="T4" fmla="*/ 115 w 119"/>
                <a:gd name="T5" fmla="*/ 55 h 102"/>
                <a:gd name="T6" fmla="*/ 66 w 119"/>
                <a:gd name="T7" fmla="*/ 3 h 102"/>
                <a:gd name="T8" fmla="*/ 4 w 119"/>
                <a:gd name="T9" fmla="*/ 4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02">
                  <a:moveTo>
                    <a:pt x="4" y="47"/>
                  </a:moveTo>
                  <a:cubicBezTo>
                    <a:pt x="0" y="73"/>
                    <a:pt x="22" y="97"/>
                    <a:pt x="53" y="99"/>
                  </a:cubicBezTo>
                  <a:cubicBezTo>
                    <a:pt x="84" y="102"/>
                    <a:pt x="111" y="82"/>
                    <a:pt x="115" y="55"/>
                  </a:cubicBezTo>
                  <a:cubicBezTo>
                    <a:pt x="119" y="29"/>
                    <a:pt x="97" y="5"/>
                    <a:pt x="66" y="3"/>
                  </a:cubicBezTo>
                  <a:cubicBezTo>
                    <a:pt x="35" y="0"/>
                    <a:pt x="8" y="20"/>
                    <a:pt x="4" y="47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ïşļîḋê"/>
            <p:cNvSpPr/>
            <p:nvPr/>
          </p:nvSpPr>
          <p:spPr bwMode="auto">
            <a:xfrm>
              <a:off x="5760630" y="3523180"/>
              <a:ext cx="23256" cy="4896"/>
            </a:xfrm>
            <a:custGeom>
              <a:avLst/>
              <a:gdLst>
                <a:gd name="T0" fmla="*/ 5 w 9"/>
                <a:gd name="T1" fmla="*/ 0 h 2"/>
                <a:gd name="T2" fmla="*/ 0 w 9"/>
                <a:gd name="T3" fmla="*/ 2 h 2"/>
                <a:gd name="T4" fmla="*/ 5 w 9"/>
                <a:gd name="T5" fmla="*/ 1 h 2"/>
                <a:gd name="T6" fmla="*/ 8 w 9"/>
                <a:gd name="T7" fmla="*/ 2 h 2"/>
                <a:gd name="T8" fmla="*/ 9 w 9"/>
                <a:gd name="T9" fmla="*/ 1 h 2"/>
                <a:gd name="T10" fmla="*/ 5 w 9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">
                  <a:moveTo>
                    <a:pt x="5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6" y="1"/>
                    <a:pt x="7" y="1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îŝḻiḓé"/>
            <p:cNvSpPr/>
            <p:nvPr/>
          </p:nvSpPr>
          <p:spPr bwMode="auto">
            <a:xfrm>
              <a:off x="5781437" y="3525628"/>
              <a:ext cx="231332" cy="132190"/>
            </a:xfrm>
            <a:custGeom>
              <a:avLst/>
              <a:gdLst>
                <a:gd name="T0" fmla="*/ 1 w 91"/>
                <a:gd name="T1" fmla="*/ 0 h 52"/>
                <a:gd name="T2" fmla="*/ 0 w 91"/>
                <a:gd name="T3" fmla="*/ 1 h 52"/>
                <a:gd name="T4" fmla="*/ 6 w 91"/>
                <a:gd name="T5" fmla="*/ 2 h 52"/>
                <a:gd name="T6" fmla="*/ 73 w 91"/>
                <a:gd name="T7" fmla="*/ 35 h 52"/>
                <a:gd name="T8" fmla="*/ 78 w 91"/>
                <a:gd name="T9" fmla="*/ 52 h 52"/>
                <a:gd name="T10" fmla="*/ 78 w 91"/>
                <a:gd name="T11" fmla="*/ 52 h 52"/>
                <a:gd name="T12" fmla="*/ 86 w 91"/>
                <a:gd name="T13" fmla="*/ 47 h 52"/>
                <a:gd name="T14" fmla="*/ 81 w 91"/>
                <a:gd name="T15" fmla="*/ 30 h 52"/>
                <a:gd name="T16" fmla="*/ 23 w 91"/>
                <a:gd name="T17" fmla="*/ 7 h 52"/>
                <a:gd name="T18" fmla="*/ 1 w 91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5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2" y="1"/>
                    <a:pt x="4" y="1"/>
                    <a:pt x="6" y="2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81" y="38"/>
                    <a:pt x="83" y="46"/>
                    <a:pt x="78" y="52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81" y="51"/>
                    <a:pt x="84" y="50"/>
                    <a:pt x="86" y="47"/>
                  </a:cubicBezTo>
                  <a:cubicBezTo>
                    <a:pt x="91" y="41"/>
                    <a:pt x="89" y="34"/>
                    <a:pt x="81" y="3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8" y="5"/>
                    <a:pt x="8" y="1"/>
                    <a:pt x="1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îsľîḑè"/>
            <p:cNvSpPr/>
            <p:nvPr/>
          </p:nvSpPr>
          <p:spPr bwMode="auto">
            <a:xfrm>
              <a:off x="5725134" y="3523180"/>
              <a:ext cx="268051" cy="152997"/>
            </a:xfrm>
            <a:custGeom>
              <a:avLst/>
              <a:gdLst>
                <a:gd name="T0" fmla="*/ 95 w 105"/>
                <a:gd name="T1" fmla="*/ 36 h 60"/>
                <a:gd name="T2" fmla="*/ 100 w 105"/>
                <a:gd name="T3" fmla="*/ 53 h 60"/>
                <a:gd name="T4" fmla="*/ 78 w 105"/>
                <a:gd name="T5" fmla="*/ 57 h 60"/>
                <a:gd name="T6" fmla="*/ 10 w 105"/>
                <a:gd name="T7" fmla="*/ 24 h 60"/>
                <a:gd name="T8" fmla="*/ 5 w 105"/>
                <a:gd name="T9" fmla="*/ 7 h 60"/>
                <a:gd name="T10" fmla="*/ 28 w 105"/>
                <a:gd name="T11" fmla="*/ 3 h 60"/>
                <a:gd name="T12" fmla="*/ 95 w 105"/>
                <a:gd name="T13" fmla="*/ 3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60">
                  <a:moveTo>
                    <a:pt x="95" y="36"/>
                  </a:moveTo>
                  <a:cubicBezTo>
                    <a:pt x="103" y="39"/>
                    <a:pt x="105" y="47"/>
                    <a:pt x="100" y="53"/>
                  </a:cubicBezTo>
                  <a:cubicBezTo>
                    <a:pt x="95" y="59"/>
                    <a:pt x="85" y="60"/>
                    <a:pt x="78" y="57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" y="21"/>
                    <a:pt x="0" y="13"/>
                    <a:pt x="5" y="7"/>
                  </a:cubicBezTo>
                  <a:cubicBezTo>
                    <a:pt x="10" y="1"/>
                    <a:pt x="20" y="0"/>
                    <a:pt x="28" y="3"/>
                  </a:cubicBezTo>
                  <a:cubicBezTo>
                    <a:pt x="95" y="36"/>
                    <a:pt x="95" y="36"/>
                    <a:pt x="95" y="36"/>
                  </a:cubicBezTo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ṥḻïdè"/>
            <p:cNvSpPr/>
            <p:nvPr/>
          </p:nvSpPr>
          <p:spPr bwMode="auto">
            <a:xfrm>
              <a:off x="5727582" y="3574587"/>
              <a:ext cx="15912" cy="7344"/>
            </a:xfrm>
            <a:custGeom>
              <a:avLst/>
              <a:gdLst>
                <a:gd name="T0" fmla="*/ 4 w 6"/>
                <a:gd name="T1" fmla="*/ 0 h 3"/>
                <a:gd name="T2" fmla="*/ 1 w 6"/>
                <a:gd name="T3" fmla="*/ 2 h 3"/>
                <a:gd name="T4" fmla="*/ 0 w 6"/>
                <a:gd name="T5" fmla="*/ 3 h 3"/>
                <a:gd name="T6" fmla="*/ 6 w 6"/>
                <a:gd name="T7" fmla="*/ 2 h 3"/>
                <a:gd name="T8" fmla="*/ 6 w 6"/>
                <a:gd name="T9" fmla="*/ 2 h 3"/>
                <a:gd name="T10" fmla="*/ 4 w 6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1"/>
                    <a:pt x="4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ïṩlíďe"/>
            <p:cNvSpPr/>
            <p:nvPr/>
          </p:nvSpPr>
          <p:spPr bwMode="auto">
            <a:xfrm>
              <a:off x="5835292" y="3624770"/>
              <a:ext cx="96694" cy="46511"/>
            </a:xfrm>
            <a:custGeom>
              <a:avLst/>
              <a:gdLst>
                <a:gd name="T0" fmla="*/ 36 w 38"/>
                <a:gd name="T1" fmla="*/ 17 h 18"/>
                <a:gd name="T2" fmla="*/ 38 w 38"/>
                <a:gd name="T3" fmla="*/ 18 h 18"/>
                <a:gd name="T4" fmla="*/ 38 w 38"/>
                <a:gd name="T5" fmla="*/ 18 h 18"/>
                <a:gd name="T6" fmla="*/ 36 w 38"/>
                <a:gd name="T7" fmla="*/ 17 h 18"/>
                <a:gd name="T8" fmla="*/ 0 w 38"/>
                <a:gd name="T9" fmla="*/ 0 h 18"/>
                <a:gd name="T10" fmla="*/ 7 w 38"/>
                <a:gd name="T11" fmla="*/ 4 h 18"/>
                <a:gd name="T12" fmla="*/ 7 w 38"/>
                <a:gd name="T13" fmla="*/ 3 h 18"/>
                <a:gd name="T14" fmla="*/ 0 w 3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6" y="17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8"/>
                    <a:pt x="37" y="17"/>
                    <a:pt x="36" y="17"/>
                  </a:cubicBezTo>
                  <a:moveTo>
                    <a:pt x="0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şľîḓè"/>
            <p:cNvSpPr/>
            <p:nvPr/>
          </p:nvSpPr>
          <p:spPr bwMode="auto">
            <a:xfrm>
              <a:off x="5738598" y="3567243"/>
              <a:ext cx="205629" cy="104038"/>
            </a:xfrm>
            <a:custGeom>
              <a:avLst/>
              <a:gdLst>
                <a:gd name="T0" fmla="*/ 10 w 81"/>
                <a:gd name="T1" fmla="*/ 0 h 41"/>
                <a:gd name="T2" fmla="*/ 0 w 81"/>
                <a:gd name="T3" fmla="*/ 3 h 41"/>
                <a:gd name="T4" fmla="*/ 2 w 81"/>
                <a:gd name="T5" fmla="*/ 5 h 41"/>
                <a:gd name="T6" fmla="*/ 12 w 81"/>
                <a:gd name="T7" fmla="*/ 8 h 41"/>
                <a:gd name="T8" fmla="*/ 38 w 81"/>
                <a:gd name="T9" fmla="*/ 23 h 41"/>
                <a:gd name="T10" fmla="*/ 45 w 81"/>
                <a:gd name="T11" fmla="*/ 26 h 41"/>
                <a:gd name="T12" fmla="*/ 45 w 81"/>
                <a:gd name="T13" fmla="*/ 26 h 41"/>
                <a:gd name="T14" fmla="*/ 74 w 81"/>
                <a:gd name="T15" fmla="*/ 40 h 41"/>
                <a:gd name="T16" fmla="*/ 76 w 81"/>
                <a:gd name="T17" fmla="*/ 41 h 41"/>
                <a:gd name="T18" fmla="*/ 57 w 81"/>
                <a:gd name="T19" fmla="*/ 25 h 41"/>
                <a:gd name="T20" fmla="*/ 20 w 81"/>
                <a:gd name="T21" fmla="*/ 3 h 41"/>
                <a:gd name="T22" fmla="*/ 10 w 81"/>
                <a:gd name="T2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41">
                  <a:moveTo>
                    <a:pt x="10" y="0"/>
                  </a:moveTo>
                  <a:cubicBezTo>
                    <a:pt x="6" y="0"/>
                    <a:pt x="3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5" y="5"/>
                    <a:pt x="9" y="6"/>
                    <a:pt x="12" y="8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5" y="40"/>
                    <a:pt x="75" y="41"/>
                    <a:pt x="76" y="41"/>
                  </a:cubicBezTo>
                  <a:cubicBezTo>
                    <a:pt x="81" y="35"/>
                    <a:pt x="64" y="29"/>
                    <a:pt x="57" y="2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solidFill>
              <a:srgbClr val="EFC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îŝľíḑê"/>
            <p:cNvSpPr/>
            <p:nvPr/>
          </p:nvSpPr>
          <p:spPr bwMode="auto">
            <a:xfrm>
              <a:off x="5694535" y="3577035"/>
              <a:ext cx="257036" cy="162789"/>
            </a:xfrm>
            <a:custGeom>
              <a:avLst/>
              <a:gdLst>
                <a:gd name="T0" fmla="*/ 92 w 101"/>
                <a:gd name="T1" fmla="*/ 41 h 64"/>
                <a:gd name="T2" fmla="*/ 95 w 101"/>
                <a:gd name="T3" fmla="*/ 58 h 64"/>
                <a:gd name="T4" fmla="*/ 72 w 101"/>
                <a:gd name="T5" fmla="*/ 60 h 64"/>
                <a:gd name="T6" fmla="*/ 9 w 101"/>
                <a:gd name="T7" fmla="*/ 23 h 64"/>
                <a:gd name="T8" fmla="*/ 6 w 101"/>
                <a:gd name="T9" fmla="*/ 6 h 64"/>
                <a:gd name="T10" fmla="*/ 29 w 101"/>
                <a:gd name="T11" fmla="*/ 4 h 64"/>
                <a:gd name="T12" fmla="*/ 92 w 101"/>
                <a:gd name="T13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4">
                  <a:moveTo>
                    <a:pt x="92" y="41"/>
                  </a:moveTo>
                  <a:cubicBezTo>
                    <a:pt x="99" y="45"/>
                    <a:pt x="101" y="53"/>
                    <a:pt x="95" y="58"/>
                  </a:cubicBezTo>
                  <a:cubicBezTo>
                    <a:pt x="90" y="63"/>
                    <a:pt x="79" y="64"/>
                    <a:pt x="72" y="60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" y="19"/>
                    <a:pt x="0" y="11"/>
                    <a:pt x="6" y="6"/>
                  </a:cubicBezTo>
                  <a:cubicBezTo>
                    <a:pt x="11" y="1"/>
                    <a:pt x="21" y="0"/>
                    <a:pt x="29" y="4"/>
                  </a:cubicBezTo>
                  <a:cubicBezTo>
                    <a:pt x="92" y="41"/>
                    <a:pt x="92" y="41"/>
                    <a:pt x="92" y="41"/>
                  </a:cubicBezTo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ïṧļíďê"/>
            <p:cNvSpPr/>
            <p:nvPr/>
          </p:nvSpPr>
          <p:spPr bwMode="auto">
            <a:xfrm>
              <a:off x="5661487" y="3605186"/>
              <a:ext cx="48959" cy="24480"/>
            </a:xfrm>
            <a:custGeom>
              <a:avLst/>
              <a:gdLst>
                <a:gd name="T0" fmla="*/ 13 w 19"/>
                <a:gd name="T1" fmla="*/ 0 h 10"/>
                <a:gd name="T2" fmla="*/ 1 w 19"/>
                <a:gd name="T3" fmla="*/ 5 h 10"/>
                <a:gd name="T4" fmla="*/ 0 w 19"/>
                <a:gd name="T5" fmla="*/ 6 h 10"/>
                <a:gd name="T6" fmla="*/ 5 w 19"/>
                <a:gd name="T7" fmla="*/ 5 h 10"/>
                <a:gd name="T8" fmla="*/ 14 w 19"/>
                <a:gd name="T9" fmla="*/ 8 h 10"/>
                <a:gd name="T10" fmla="*/ 19 w 19"/>
                <a:gd name="T11" fmla="*/ 10 h 10"/>
                <a:gd name="T12" fmla="*/ 16 w 19"/>
                <a:gd name="T13" fmla="*/ 1 h 10"/>
                <a:gd name="T14" fmla="*/ 13 w 19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0">
                  <a:moveTo>
                    <a:pt x="13" y="0"/>
                  </a:moveTo>
                  <a:cubicBezTo>
                    <a:pt x="8" y="0"/>
                    <a:pt x="4" y="2"/>
                    <a:pt x="1" y="5"/>
                  </a:cubicBezTo>
                  <a:cubicBezTo>
                    <a:pt x="1" y="5"/>
                    <a:pt x="0" y="5"/>
                    <a:pt x="0" y="6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8" y="5"/>
                    <a:pt x="11" y="6"/>
                    <a:pt x="14" y="8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8"/>
                    <a:pt x="15" y="4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iṣḷíďe"/>
            <p:cNvSpPr/>
            <p:nvPr/>
          </p:nvSpPr>
          <p:spPr bwMode="auto">
            <a:xfrm>
              <a:off x="5857324" y="3719016"/>
              <a:ext cx="15912" cy="9792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4 h 4"/>
                <a:gd name="T4" fmla="*/ 6 w 6"/>
                <a:gd name="T5" fmla="*/ 3 h 4"/>
                <a:gd name="T6" fmla="*/ 0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Sḷiḓé"/>
            <p:cNvSpPr/>
            <p:nvPr/>
          </p:nvSpPr>
          <p:spPr bwMode="auto">
            <a:xfrm>
              <a:off x="5700655" y="3607634"/>
              <a:ext cx="184821" cy="118726"/>
            </a:xfrm>
            <a:custGeom>
              <a:avLst/>
              <a:gdLst>
                <a:gd name="T0" fmla="*/ 1 w 73"/>
                <a:gd name="T1" fmla="*/ 0 h 47"/>
                <a:gd name="T2" fmla="*/ 4 w 73"/>
                <a:gd name="T3" fmla="*/ 9 h 47"/>
                <a:gd name="T4" fmla="*/ 57 w 73"/>
                <a:gd name="T5" fmla="*/ 40 h 47"/>
                <a:gd name="T6" fmla="*/ 57 w 73"/>
                <a:gd name="T7" fmla="*/ 40 h 47"/>
                <a:gd name="T8" fmla="*/ 57 w 73"/>
                <a:gd name="T9" fmla="*/ 40 h 47"/>
                <a:gd name="T10" fmla="*/ 58 w 73"/>
                <a:gd name="T11" fmla="*/ 41 h 47"/>
                <a:gd name="T12" fmla="*/ 60 w 73"/>
                <a:gd name="T13" fmla="*/ 42 h 47"/>
                <a:gd name="T14" fmla="*/ 62 w 73"/>
                <a:gd name="T15" fmla="*/ 44 h 47"/>
                <a:gd name="T16" fmla="*/ 68 w 73"/>
                <a:gd name="T17" fmla="*/ 47 h 47"/>
                <a:gd name="T18" fmla="*/ 67 w 73"/>
                <a:gd name="T19" fmla="*/ 36 h 47"/>
                <a:gd name="T20" fmla="*/ 7 w 73"/>
                <a:gd name="T21" fmla="*/ 2 h 47"/>
                <a:gd name="T22" fmla="*/ 1 w 73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47">
                  <a:moveTo>
                    <a:pt x="1" y="0"/>
                  </a:moveTo>
                  <a:cubicBezTo>
                    <a:pt x="0" y="3"/>
                    <a:pt x="1" y="7"/>
                    <a:pt x="4" y="9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60" y="42"/>
                    <a:pt x="60" y="42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73" y="42"/>
                    <a:pt x="73" y="40"/>
                    <a:pt x="67" y="3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solidFill>
              <a:srgbClr val="EFC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ïṡḷîďé"/>
            <p:cNvSpPr/>
            <p:nvPr/>
          </p:nvSpPr>
          <p:spPr bwMode="auto">
            <a:xfrm>
              <a:off x="5628440" y="3614978"/>
              <a:ext cx="239900" cy="151773"/>
            </a:xfrm>
            <a:custGeom>
              <a:avLst/>
              <a:gdLst>
                <a:gd name="T0" fmla="*/ 86 w 94"/>
                <a:gd name="T1" fmla="*/ 38 h 60"/>
                <a:gd name="T2" fmla="*/ 89 w 94"/>
                <a:gd name="T3" fmla="*/ 54 h 60"/>
                <a:gd name="T4" fmla="*/ 68 w 94"/>
                <a:gd name="T5" fmla="*/ 56 h 60"/>
                <a:gd name="T6" fmla="*/ 8 w 94"/>
                <a:gd name="T7" fmla="*/ 22 h 60"/>
                <a:gd name="T8" fmla="*/ 6 w 94"/>
                <a:gd name="T9" fmla="*/ 6 h 60"/>
                <a:gd name="T10" fmla="*/ 27 w 94"/>
                <a:gd name="T11" fmla="*/ 4 h 60"/>
                <a:gd name="T12" fmla="*/ 86 w 94"/>
                <a:gd name="T1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60">
                  <a:moveTo>
                    <a:pt x="86" y="38"/>
                  </a:moveTo>
                  <a:cubicBezTo>
                    <a:pt x="93" y="42"/>
                    <a:pt x="94" y="49"/>
                    <a:pt x="89" y="54"/>
                  </a:cubicBezTo>
                  <a:cubicBezTo>
                    <a:pt x="84" y="59"/>
                    <a:pt x="74" y="60"/>
                    <a:pt x="68" y="56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2" y="18"/>
                    <a:pt x="0" y="11"/>
                    <a:pt x="6" y="6"/>
                  </a:cubicBezTo>
                  <a:cubicBezTo>
                    <a:pt x="11" y="1"/>
                    <a:pt x="20" y="0"/>
                    <a:pt x="27" y="4"/>
                  </a:cubicBezTo>
                  <a:cubicBezTo>
                    <a:pt x="86" y="38"/>
                    <a:pt x="86" y="38"/>
                    <a:pt x="86" y="38"/>
                  </a:cubicBezTo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i$ľiďê"/>
            <p:cNvSpPr/>
            <p:nvPr/>
          </p:nvSpPr>
          <p:spPr bwMode="auto">
            <a:xfrm>
              <a:off x="5578257" y="3648026"/>
              <a:ext cx="4896" cy="2448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ïşḻïďè"/>
            <p:cNvSpPr/>
            <p:nvPr/>
          </p:nvSpPr>
          <p:spPr bwMode="auto">
            <a:xfrm>
              <a:off x="5552553" y="3556227"/>
              <a:ext cx="7344" cy="13464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5 h 5"/>
                <a:gd name="T4" fmla="*/ 3 w 3"/>
                <a:gd name="T5" fmla="*/ 4 h 5"/>
                <a:gd name="T6" fmla="*/ 2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5C70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ïṣļíde"/>
            <p:cNvSpPr/>
            <p:nvPr/>
          </p:nvSpPr>
          <p:spPr bwMode="auto">
            <a:xfrm>
              <a:off x="5550105" y="3567243"/>
              <a:ext cx="12240" cy="12240"/>
            </a:xfrm>
            <a:custGeom>
              <a:avLst/>
              <a:gdLst>
                <a:gd name="T0" fmla="*/ 4 w 5"/>
                <a:gd name="T1" fmla="*/ 0 h 5"/>
                <a:gd name="T2" fmla="*/ 1 w 5"/>
                <a:gd name="T3" fmla="*/ 1 h 5"/>
                <a:gd name="T4" fmla="*/ 0 w 5"/>
                <a:gd name="T5" fmla="*/ 5 h 5"/>
                <a:gd name="T6" fmla="*/ 2 w 5"/>
                <a:gd name="T7" fmla="*/ 4 h 5"/>
                <a:gd name="T8" fmla="*/ 5 w 5"/>
                <a:gd name="T9" fmla="*/ 3 h 5"/>
                <a:gd name="T10" fmla="*/ 4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576A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íşḻíḑé"/>
            <p:cNvSpPr/>
            <p:nvPr/>
          </p:nvSpPr>
          <p:spPr bwMode="auto">
            <a:xfrm>
              <a:off x="5547657" y="3574587"/>
              <a:ext cx="73439" cy="73439"/>
            </a:xfrm>
            <a:custGeom>
              <a:avLst/>
              <a:gdLst>
                <a:gd name="T0" fmla="*/ 6 w 29"/>
                <a:gd name="T1" fmla="*/ 0 h 29"/>
                <a:gd name="T2" fmla="*/ 3 w 29"/>
                <a:gd name="T3" fmla="*/ 1 h 29"/>
                <a:gd name="T4" fmla="*/ 1 w 29"/>
                <a:gd name="T5" fmla="*/ 2 h 29"/>
                <a:gd name="T6" fmla="*/ 7 w 29"/>
                <a:gd name="T7" fmla="*/ 26 h 29"/>
                <a:gd name="T8" fmla="*/ 12 w 29"/>
                <a:gd name="T9" fmla="*/ 29 h 29"/>
                <a:gd name="T10" fmla="*/ 12 w 29"/>
                <a:gd name="T11" fmla="*/ 29 h 29"/>
                <a:gd name="T12" fmla="*/ 29 w 29"/>
                <a:gd name="T13" fmla="*/ 14 h 29"/>
                <a:gd name="T14" fmla="*/ 22 w 29"/>
                <a:gd name="T15" fmla="*/ 13 h 29"/>
                <a:gd name="T16" fmla="*/ 11 w 29"/>
                <a:gd name="T17" fmla="*/ 17 h 29"/>
                <a:gd name="T18" fmla="*/ 6 w 29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9">
                  <a:moveTo>
                    <a:pt x="6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1"/>
                    <a:pt x="3" y="23"/>
                    <a:pt x="7" y="26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9" y="24"/>
                    <a:pt x="20" y="18"/>
                    <a:pt x="29" y="14"/>
                  </a:cubicBezTo>
                  <a:cubicBezTo>
                    <a:pt x="27" y="13"/>
                    <a:pt x="24" y="13"/>
                    <a:pt x="22" y="13"/>
                  </a:cubicBezTo>
                  <a:cubicBezTo>
                    <a:pt x="18" y="13"/>
                    <a:pt x="14" y="14"/>
                    <a:pt x="11" y="17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îṩḻïḑè"/>
            <p:cNvSpPr/>
            <p:nvPr/>
          </p:nvSpPr>
          <p:spPr bwMode="auto">
            <a:xfrm>
              <a:off x="5578257" y="3648026"/>
              <a:ext cx="7344" cy="0"/>
            </a:xfrm>
            <a:custGeom>
              <a:avLst/>
              <a:gdLst>
                <a:gd name="T0" fmla="*/ 3 w 3"/>
                <a:gd name="T1" fmla="*/ 0 w 3"/>
                <a:gd name="T2" fmla="*/ 0 w 3"/>
                <a:gd name="T3" fmla="*/ 2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iśḻïḋé"/>
            <p:cNvSpPr/>
            <p:nvPr/>
          </p:nvSpPr>
          <p:spPr bwMode="auto">
            <a:xfrm>
              <a:off x="5570913" y="3610082"/>
              <a:ext cx="66095" cy="37943"/>
            </a:xfrm>
            <a:custGeom>
              <a:avLst/>
              <a:gdLst>
                <a:gd name="T0" fmla="*/ 20 w 26"/>
                <a:gd name="T1" fmla="*/ 0 h 15"/>
                <a:gd name="T2" fmla="*/ 3 w 26"/>
                <a:gd name="T3" fmla="*/ 15 h 15"/>
                <a:gd name="T4" fmla="*/ 6 w 26"/>
                <a:gd name="T5" fmla="*/ 15 h 15"/>
                <a:gd name="T6" fmla="*/ 26 w 26"/>
                <a:gd name="T7" fmla="*/ 4 h 15"/>
                <a:gd name="T8" fmla="*/ 23 w 26"/>
                <a:gd name="T9" fmla="*/ 2 h 15"/>
                <a:gd name="T10" fmla="*/ 20 w 26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5">
                  <a:moveTo>
                    <a:pt x="20" y="0"/>
                  </a:moveTo>
                  <a:cubicBezTo>
                    <a:pt x="11" y="4"/>
                    <a:pt x="0" y="10"/>
                    <a:pt x="3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1"/>
                    <a:pt x="20" y="0"/>
                  </a:cubicBezTo>
                </a:path>
              </a:pathLst>
            </a:custGeom>
            <a:solidFill>
              <a:srgbClr val="D1B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ísḷïḍê"/>
            <p:cNvSpPr/>
            <p:nvPr/>
          </p:nvSpPr>
          <p:spPr bwMode="auto">
            <a:xfrm>
              <a:off x="5578257" y="3619874"/>
              <a:ext cx="73439" cy="66095"/>
            </a:xfrm>
            <a:custGeom>
              <a:avLst/>
              <a:gdLst>
                <a:gd name="T0" fmla="*/ 23 w 29"/>
                <a:gd name="T1" fmla="*/ 0 h 26"/>
                <a:gd name="T2" fmla="*/ 3 w 29"/>
                <a:gd name="T3" fmla="*/ 11 h 26"/>
                <a:gd name="T4" fmla="*/ 2 w 29"/>
                <a:gd name="T5" fmla="*/ 11 h 26"/>
                <a:gd name="T6" fmla="*/ 0 w 29"/>
                <a:gd name="T7" fmla="*/ 12 h 26"/>
                <a:gd name="T8" fmla="*/ 0 w 29"/>
                <a:gd name="T9" fmla="*/ 12 h 26"/>
                <a:gd name="T10" fmla="*/ 19 w 29"/>
                <a:gd name="T11" fmla="*/ 26 h 26"/>
                <a:gd name="T12" fmla="*/ 23 w 29"/>
                <a:gd name="T13" fmla="*/ 23 h 26"/>
                <a:gd name="T14" fmla="*/ 29 w 29"/>
                <a:gd name="T15" fmla="*/ 20 h 26"/>
                <a:gd name="T16" fmla="*/ 28 w 29"/>
                <a:gd name="T17" fmla="*/ 20 h 26"/>
                <a:gd name="T18" fmla="*/ 26 w 29"/>
                <a:gd name="T19" fmla="*/ 4 h 26"/>
                <a:gd name="T20" fmla="*/ 27 w 29"/>
                <a:gd name="T21" fmla="*/ 2 h 26"/>
                <a:gd name="T22" fmla="*/ 23 w 29"/>
                <a:gd name="T2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6">
                  <a:moveTo>
                    <a:pt x="23" y="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1" y="24"/>
                    <a:pt x="23" y="23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2" y="16"/>
                    <a:pt x="20" y="9"/>
                    <a:pt x="26" y="4"/>
                  </a:cubicBezTo>
                  <a:cubicBezTo>
                    <a:pt x="26" y="3"/>
                    <a:pt x="26" y="3"/>
                    <a:pt x="27" y="2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iS1íḍe"/>
            <p:cNvSpPr/>
            <p:nvPr/>
          </p:nvSpPr>
          <p:spPr bwMode="auto">
            <a:xfrm>
              <a:off x="5625992" y="3671281"/>
              <a:ext cx="30599" cy="22032"/>
            </a:xfrm>
            <a:custGeom>
              <a:avLst/>
              <a:gdLst>
                <a:gd name="T0" fmla="*/ 10 w 12"/>
                <a:gd name="T1" fmla="*/ 0 h 9"/>
                <a:gd name="T2" fmla="*/ 4 w 12"/>
                <a:gd name="T3" fmla="*/ 3 h 9"/>
                <a:gd name="T4" fmla="*/ 0 w 12"/>
                <a:gd name="T5" fmla="*/ 6 h 9"/>
                <a:gd name="T6" fmla="*/ 4 w 12"/>
                <a:gd name="T7" fmla="*/ 9 h 9"/>
                <a:gd name="T8" fmla="*/ 12 w 12"/>
                <a:gd name="T9" fmla="*/ 2 h 9"/>
                <a:gd name="T10" fmla="*/ 12 w 12"/>
                <a:gd name="T11" fmla="*/ 1 h 9"/>
                <a:gd name="T12" fmla="*/ 10 w 1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2" y="4"/>
                    <a:pt x="1" y="5"/>
                    <a:pt x="0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6"/>
                    <a:pt x="8" y="3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1B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iṩlîḋê"/>
            <p:cNvSpPr/>
            <p:nvPr/>
          </p:nvSpPr>
          <p:spPr bwMode="auto">
            <a:xfrm>
              <a:off x="5692087" y="3716568"/>
              <a:ext cx="66095" cy="40391"/>
            </a:xfrm>
            <a:custGeom>
              <a:avLst/>
              <a:gdLst>
                <a:gd name="T0" fmla="*/ 15 w 26"/>
                <a:gd name="T1" fmla="*/ 0 h 16"/>
                <a:gd name="T2" fmla="*/ 1 w 26"/>
                <a:gd name="T3" fmla="*/ 8 h 16"/>
                <a:gd name="T4" fmla="*/ 0 w 26"/>
                <a:gd name="T5" fmla="*/ 8 h 16"/>
                <a:gd name="T6" fmla="*/ 10 w 26"/>
                <a:gd name="T7" fmla="*/ 15 h 16"/>
                <a:gd name="T8" fmla="*/ 14 w 26"/>
                <a:gd name="T9" fmla="*/ 16 h 16"/>
                <a:gd name="T10" fmla="*/ 26 w 26"/>
                <a:gd name="T11" fmla="*/ 7 h 16"/>
                <a:gd name="T12" fmla="*/ 25 w 26"/>
                <a:gd name="T13" fmla="*/ 6 h 16"/>
                <a:gd name="T14" fmla="*/ 15 w 26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6">
                  <a:moveTo>
                    <a:pt x="15" y="0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18" y="16"/>
                    <a:pt x="22" y="11"/>
                    <a:pt x="26" y="7"/>
                  </a:cubicBezTo>
                  <a:cubicBezTo>
                    <a:pt x="26" y="7"/>
                    <a:pt x="25" y="7"/>
                    <a:pt x="25" y="6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îṣļïḑè"/>
            <p:cNvSpPr/>
            <p:nvPr/>
          </p:nvSpPr>
          <p:spPr bwMode="auto">
            <a:xfrm>
              <a:off x="5637008" y="3673729"/>
              <a:ext cx="93022" cy="63647"/>
            </a:xfrm>
            <a:custGeom>
              <a:avLst/>
              <a:gdLst>
                <a:gd name="T0" fmla="*/ 8 w 37"/>
                <a:gd name="T1" fmla="*/ 0 h 25"/>
                <a:gd name="T2" fmla="*/ 8 w 37"/>
                <a:gd name="T3" fmla="*/ 1 h 25"/>
                <a:gd name="T4" fmla="*/ 0 w 37"/>
                <a:gd name="T5" fmla="*/ 8 h 25"/>
                <a:gd name="T6" fmla="*/ 22 w 37"/>
                <a:gd name="T7" fmla="*/ 25 h 25"/>
                <a:gd name="T8" fmla="*/ 23 w 37"/>
                <a:gd name="T9" fmla="*/ 25 h 25"/>
                <a:gd name="T10" fmla="*/ 37 w 37"/>
                <a:gd name="T11" fmla="*/ 17 h 25"/>
                <a:gd name="T12" fmla="*/ 37 w 37"/>
                <a:gd name="T13" fmla="*/ 17 h 25"/>
                <a:gd name="T14" fmla="*/ 34 w 37"/>
                <a:gd name="T15" fmla="*/ 18 h 25"/>
                <a:gd name="T16" fmla="*/ 32 w 37"/>
                <a:gd name="T17" fmla="*/ 15 h 25"/>
                <a:gd name="T18" fmla="*/ 8 w 37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25">
                  <a:moveTo>
                    <a:pt x="8" y="0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4" y="2"/>
                    <a:pt x="2" y="5"/>
                    <a:pt x="0" y="8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7"/>
                    <a:pt x="33" y="16"/>
                    <a:pt x="32" y="15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CB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ïsľîḓé"/>
            <p:cNvSpPr/>
            <p:nvPr/>
          </p:nvSpPr>
          <p:spPr bwMode="auto">
            <a:xfrm>
              <a:off x="5755734" y="3731256"/>
              <a:ext cx="2448" cy="244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íšľïďê"/>
            <p:cNvSpPr/>
            <p:nvPr/>
          </p:nvSpPr>
          <p:spPr bwMode="auto">
            <a:xfrm>
              <a:off x="5717790" y="3711672"/>
              <a:ext cx="12240" cy="7344"/>
            </a:xfrm>
            <a:custGeom>
              <a:avLst/>
              <a:gdLst>
                <a:gd name="T0" fmla="*/ 0 w 5"/>
                <a:gd name="T1" fmla="*/ 0 h 3"/>
                <a:gd name="T2" fmla="*/ 2 w 5"/>
                <a:gd name="T3" fmla="*/ 3 h 3"/>
                <a:gd name="T4" fmla="*/ 5 w 5"/>
                <a:gd name="T5" fmla="*/ 2 h 3"/>
                <a:gd name="T6" fmla="*/ 0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B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íṩļïḋé"/>
            <p:cNvSpPr/>
            <p:nvPr/>
          </p:nvSpPr>
          <p:spPr bwMode="auto">
            <a:xfrm>
              <a:off x="5628440" y="3624770"/>
              <a:ext cx="160341" cy="117502"/>
            </a:xfrm>
            <a:custGeom>
              <a:avLst/>
              <a:gdLst>
                <a:gd name="T0" fmla="*/ 7 w 63"/>
                <a:gd name="T1" fmla="*/ 0 h 46"/>
                <a:gd name="T2" fmla="*/ 6 w 63"/>
                <a:gd name="T3" fmla="*/ 2 h 46"/>
                <a:gd name="T4" fmla="*/ 8 w 63"/>
                <a:gd name="T5" fmla="*/ 18 h 46"/>
                <a:gd name="T6" fmla="*/ 9 w 63"/>
                <a:gd name="T7" fmla="*/ 18 h 46"/>
                <a:gd name="T8" fmla="*/ 11 w 63"/>
                <a:gd name="T9" fmla="*/ 19 h 46"/>
                <a:gd name="T10" fmla="*/ 35 w 63"/>
                <a:gd name="T11" fmla="*/ 34 h 46"/>
                <a:gd name="T12" fmla="*/ 40 w 63"/>
                <a:gd name="T13" fmla="*/ 36 h 46"/>
                <a:gd name="T14" fmla="*/ 40 w 63"/>
                <a:gd name="T15" fmla="*/ 36 h 46"/>
                <a:gd name="T16" fmla="*/ 50 w 63"/>
                <a:gd name="T17" fmla="*/ 42 h 46"/>
                <a:gd name="T18" fmla="*/ 51 w 63"/>
                <a:gd name="T19" fmla="*/ 43 h 46"/>
                <a:gd name="T20" fmla="*/ 52 w 63"/>
                <a:gd name="T21" fmla="*/ 43 h 46"/>
                <a:gd name="T22" fmla="*/ 58 w 63"/>
                <a:gd name="T23" fmla="*/ 46 h 46"/>
                <a:gd name="T24" fmla="*/ 56 w 63"/>
                <a:gd name="T25" fmla="*/ 34 h 46"/>
                <a:gd name="T26" fmla="*/ 7 w 63"/>
                <a:gd name="T2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46">
                  <a:moveTo>
                    <a:pt x="7" y="0"/>
                  </a:moveTo>
                  <a:cubicBezTo>
                    <a:pt x="6" y="1"/>
                    <a:pt x="6" y="1"/>
                    <a:pt x="6" y="2"/>
                  </a:cubicBezTo>
                  <a:cubicBezTo>
                    <a:pt x="0" y="7"/>
                    <a:pt x="2" y="14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2" y="43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3" y="42"/>
                    <a:pt x="62" y="38"/>
                    <a:pt x="56" y="3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EFC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îS1ïḑe"/>
            <p:cNvSpPr/>
            <p:nvPr/>
          </p:nvSpPr>
          <p:spPr bwMode="auto">
            <a:xfrm>
              <a:off x="5521954" y="3569691"/>
              <a:ext cx="244796" cy="208076"/>
            </a:xfrm>
            <a:custGeom>
              <a:avLst/>
              <a:gdLst>
                <a:gd name="T0" fmla="*/ 90 w 96"/>
                <a:gd name="T1" fmla="*/ 60 h 82"/>
                <a:gd name="T2" fmla="*/ 91 w 96"/>
                <a:gd name="T3" fmla="*/ 77 h 82"/>
                <a:gd name="T4" fmla="*/ 69 w 96"/>
                <a:gd name="T5" fmla="*/ 78 h 82"/>
                <a:gd name="T6" fmla="*/ 9 w 96"/>
                <a:gd name="T7" fmla="*/ 33 h 82"/>
                <a:gd name="T8" fmla="*/ 6 w 96"/>
                <a:gd name="T9" fmla="*/ 0 h 82"/>
                <a:gd name="T10" fmla="*/ 12 w 96"/>
                <a:gd name="T11" fmla="*/ 23 h 82"/>
                <a:gd name="T12" fmla="*/ 34 w 96"/>
                <a:gd name="T13" fmla="*/ 23 h 82"/>
                <a:gd name="T14" fmla="*/ 90 w 96"/>
                <a:gd name="T15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82">
                  <a:moveTo>
                    <a:pt x="90" y="60"/>
                  </a:moveTo>
                  <a:cubicBezTo>
                    <a:pt x="96" y="65"/>
                    <a:pt x="96" y="72"/>
                    <a:pt x="91" y="77"/>
                  </a:cubicBezTo>
                  <a:cubicBezTo>
                    <a:pt x="85" y="81"/>
                    <a:pt x="75" y="82"/>
                    <a:pt x="69" y="7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5"/>
                    <a:pt x="6" y="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19"/>
                    <a:pt x="28" y="18"/>
                    <a:pt x="34" y="23"/>
                  </a:cubicBezTo>
                  <a:lnTo>
                    <a:pt x="90" y="60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iṣ1ïḋé"/>
            <p:cNvSpPr/>
            <p:nvPr/>
          </p:nvSpPr>
          <p:spPr bwMode="auto">
            <a:xfrm>
              <a:off x="5496250" y="3428933"/>
              <a:ext cx="261932" cy="115054"/>
            </a:xfrm>
            <a:custGeom>
              <a:avLst/>
              <a:gdLst>
                <a:gd name="T0" fmla="*/ 39 w 103"/>
                <a:gd name="T1" fmla="*/ 41 h 45"/>
                <a:gd name="T2" fmla="*/ 1 w 103"/>
                <a:gd name="T3" fmla="*/ 24 h 45"/>
                <a:gd name="T4" fmla="*/ 1 w 103"/>
                <a:gd name="T5" fmla="*/ 18 h 45"/>
                <a:gd name="T6" fmla="*/ 34 w 103"/>
                <a:gd name="T7" fmla="*/ 2 h 45"/>
                <a:gd name="T8" fmla="*/ 82 w 103"/>
                <a:gd name="T9" fmla="*/ 0 h 45"/>
                <a:gd name="T10" fmla="*/ 102 w 103"/>
                <a:gd name="T11" fmla="*/ 23 h 45"/>
                <a:gd name="T12" fmla="*/ 79 w 103"/>
                <a:gd name="T13" fmla="*/ 44 h 45"/>
                <a:gd name="T14" fmla="*/ 39 w 103"/>
                <a:gd name="T15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45">
                  <a:moveTo>
                    <a:pt x="39" y="41"/>
                  </a:moveTo>
                  <a:cubicBezTo>
                    <a:pt x="27" y="41"/>
                    <a:pt x="0" y="36"/>
                    <a:pt x="1" y="2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6"/>
                    <a:pt x="22" y="1"/>
                    <a:pt x="34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4" y="1"/>
                    <a:pt x="103" y="11"/>
                    <a:pt x="102" y="23"/>
                  </a:cubicBezTo>
                  <a:cubicBezTo>
                    <a:pt x="101" y="36"/>
                    <a:pt x="91" y="45"/>
                    <a:pt x="79" y="44"/>
                  </a:cubicBezTo>
                  <a:lnTo>
                    <a:pt x="39" y="41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iṥļídè"/>
            <p:cNvSpPr/>
            <p:nvPr/>
          </p:nvSpPr>
          <p:spPr bwMode="auto">
            <a:xfrm>
              <a:off x="5305309" y="3428933"/>
              <a:ext cx="496936" cy="297427"/>
            </a:xfrm>
            <a:custGeom>
              <a:avLst/>
              <a:gdLst>
                <a:gd name="T0" fmla="*/ 191 w 195"/>
                <a:gd name="T1" fmla="*/ 64 h 117"/>
                <a:gd name="T2" fmla="*/ 96 w 195"/>
                <a:gd name="T3" fmla="*/ 101 h 117"/>
                <a:gd name="T4" fmla="*/ 4 w 195"/>
                <a:gd name="T5" fmla="*/ 60 h 117"/>
                <a:gd name="T6" fmla="*/ 112 w 195"/>
                <a:gd name="T7" fmla="*/ 5 h 117"/>
                <a:gd name="T8" fmla="*/ 191 w 195"/>
                <a:gd name="T9" fmla="*/ 6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17">
                  <a:moveTo>
                    <a:pt x="191" y="64"/>
                  </a:moveTo>
                  <a:cubicBezTo>
                    <a:pt x="186" y="96"/>
                    <a:pt x="124" y="117"/>
                    <a:pt x="96" y="101"/>
                  </a:cubicBezTo>
                  <a:cubicBezTo>
                    <a:pt x="56" y="78"/>
                    <a:pt x="0" y="91"/>
                    <a:pt x="4" y="60"/>
                  </a:cubicBezTo>
                  <a:cubicBezTo>
                    <a:pt x="9" y="28"/>
                    <a:pt x="80" y="0"/>
                    <a:pt x="112" y="5"/>
                  </a:cubicBezTo>
                  <a:cubicBezTo>
                    <a:pt x="143" y="9"/>
                    <a:pt x="195" y="32"/>
                    <a:pt x="191" y="64"/>
                  </a:cubicBez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îṥľídé"/>
            <p:cNvSpPr/>
            <p:nvPr/>
          </p:nvSpPr>
          <p:spPr bwMode="auto">
            <a:xfrm>
              <a:off x="5603960" y="3426485"/>
              <a:ext cx="203181" cy="160341"/>
            </a:xfrm>
            <a:custGeom>
              <a:avLst/>
              <a:gdLst>
                <a:gd name="T0" fmla="*/ 17 w 80"/>
                <a:gd name="T1" fmla="*/ 24 h 63"/>
                <a:gd name="T2" fmla="*/ 4 w 80"/>
                <a:gd name="T3" fmla="*/ 50 h 63"/>
                <a:gd name="T4" fmla="*/ 22 w 80"/>
                <a:gd name="T5" fmla="*/ 58 h 63"/>
                <a:gd name="T6" fmla="*/ 64 w 80"/>
                <a:gd name="T7" fmla="*/ 44 h 63"/>
                <a:gd name="T8" fmla="*/ 76 w 80"/>
                <a:gd name="T9" fmla="*/ 18 h 63"/>
                <a:gd name="T10" fmla="*/ 66 w 80"/>
                <a:gd name="T11" fmla="*/ 5 h 63"/>
                <a:gd name="T12" fmla="*/ 17 w 80"/>
                <a:gd name="T13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63">
                  <a:moveTo>
                    <a:pt x="17" y="24"/>
                  </a:moveTo>
                  <a:cubicBezTo>
                    <a:pt x="6" y="29"/>
                    <a:pt x="0" y="41"/>
                    <a:pt x="4" y="50"/>
                  </a:cubicBezTo>
                  <a:cubicBezTo>
                    <a:pt x="7" y="60"/>
                    <a:pt x="11" y="63"/>
                    <a:pt x="22" y="58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4" y="39"/>
                    <a:pt x="80" y="27"/>
                    <a:pt x="76" y="18"/>
                  </a:cubicBezTo>
                  <a:cubicBezTo>
                    <a:pt x="73" y="8"/>
                    <a:pt x="76" y="0"/>
                    <a:pt x="66" y="5"/>
                  </a:cubicBezTo>
                  <a:lnTo>
                    <a:pt x="17" y="24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ïṡľídê"/>
            <p:cNvSpPr/>
            <p:nvPr/>
          </p:nvSpPr>
          <p:spPr bwMode="auto">
            <a:xfrm>
              <a:off x="5507266" y="3612530"/>
              <a:ext cx="104038" cy="94246"/>
            </a:xfrm>
            <a:custGeom>
              <a:avLst/>
              <a:gdLst>
                <a:gd name="T0" fmla="*/ 39 w 41"/>
                <a:gd name="T1" fmla="*/ 23 h 37"/>
                <a:gd name="T2" fmla="*/ 31 w 41"/>
                <a:gd name="T3" fmla="*/ 6 h 37"/>
                <a:gd name="T4" fmla="*/ 12 w 41"/>
                <a:gd name="T5" fmla="*/ 5 h 37"/>
                <a:gd name="T6" fmla="*/ 6 w 41"/>
                <a:gd name="T7" fmla="*/ 9 h 37"/>
                <a:gd name="T8" fmla="*/ 9 w 41"/>
                <a:gd name="T9" fmla="*/ 31 h 37"/>
                <a:gd name="T10" fmla="*/ 34 w 41"/>
                <a:gd name="T11" fmla="*/ 31 h 37"/>
                <a:gd name="T12" fmla="*/ 39 w 41"/>
                <a:gd name="T1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7">
                  <a:moveTo>
                    <a:pt x="39" y="23"/>
                  </a:moveTo>
                  <a:cubicBezTo>
                    <a:pt x="41" y="19"/>
                    <a:pt x="39" y="12"/>
                    <a:pt x="31" y="6"/>
                  </a:cubicBezTo>
                  <a:cubicBezTo>
                    <a:pt x="24" y="0"/>
                    <a:pt x="14" y="2"/>
                    <a:pt x="12" y="5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0" y="15"/>
                    <a:pt x="1" y="25"/>
                    <a:pt x="9" y="31"/>
                  </a:cubicBezTo>
                  <a:cubicBezTo>
                    <a:pt x="17" y="37"/>
                    <a:pt x="28" y="37"/>
                    <a:pt x="34" y="31"/>
                  </a:cubicBezTo>
                  <a:lnTo>
                    <a:pt x="39" y="2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íŝľïḋé"/>
            <p:cNvSpPr/>
            <p:nvPr/>
          </p:nvSpPr>
          <p:spPr bwMode="auto">
            <a:xfrm>
              <a:off x="5578257" y="3652921"/>
              <a:ext cx="104038" cy="94246"/>
            </a:xfrm>
            <a:custGeom>
              <a:avLst/>
              <a:gdLst>
                <a:gd name="T0" fmla="*/ 39 w 41"/>
                <a:gd name="T1" fmla="*/ 23 h 37"/>
                <a:gd name="T2" fmla="*/ 31 w 41"/>
                <a:gd name="T3" fmla="*/ 6 h 37"/>
                <a:gd name="T4" fmla="*/ 12 w 41"/>
                <a:gd name="T5" fmla="*/ 5 h 37"/>
                <a:gd name="T6" fmla="*/ 6 w 41"/>
                <a:gd name="T7" fmla="*/ 9 h 37"/>
                <a:gd name="T8" fmla="*/ 9 w 41"/>
                <a:gd name="T9" fmla="*/ 31 h 37"/>
                <a:gd name="T10" fmla="*/ 34 w 41"/>
                <a:gd name="T11" fmla="*/ 31 h 37"/>
                <a:gd name="T12" fmla="*/ 39 w 41"/>
                <a:gd name="T1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7">
                  <a:moveTo>
                    <a:pt x="39" y="23"/>
                  </a:moveTo>
                  <a:cubicBezTo>
                    <a:pt x="41" y="19"/>
                    <a:pt x="39" y="12"/>
                    <a:pt x="31" y="6"/>
                  </a:cubicBezTo>
                  <a:cubicBezTo>
                    <a:pt x="24" y="0"/>
                    <a:pt x="14" y="2"/>
                    <a:pt x="12" y="5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0" y="15"/>
                    <a:pt x="1" y="25"/>
                    <a:pt x="9" y="31"/>
                  </a:cubicBezTo>
                  <a:cubicBezTo>
                    <a:pt x="17" y="37"/>
                    <a:pt x="28" y="37"/>
                    <a:pt x="34" y="31"/>
                  </a:cubicBezTo>
                  <a:lnTo>
                    <a:pt x="39" y="2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íSļíḑe"/>
            <p:cNvSpPr/>
            <p:nvPr/>
          </p:nvSpPr>
          <p:spPr bwMode="auto">
            <a:xfrm>
              <a:off x="5649248" y="3683521"/>
              <a:ext cx="104038" cy="94246"/>
            </a:xfrm>
            <a:custGeom>
              <a:avLst/>
              <a:gdLst>
                <a:gd name="T0" fmla="*/ 39 w 41"/>
                <a:gd name="T1" fmla="*/ 23 h 37"/>
                <a:gd name="T2" fmla="*/ 31 w 41"/>
                <a:gd name="T3" fmla="*/ 6 h 37"/>
                <a:gd name="T4" fmla="*/ 12 w 41"/>
                <a:gd name="T5" fmla="*/ 5 h 37"/>
                <a:gd name="T6" fmla="*/ 6 w 41"/>
                <a:gd name="T7" fmla="*/ 9 h 37"/>
                <a:gd name="T8" fmla="*/ 9 w 41"/>
                <a:gd name="T9" fmla="*/ 31 h 37"/>
                <a:gd name="T10" fmla="*/ 34 w 41"/>
                <a:gd name="T11" fmla="*/ 31 h 37"/>
                <a:gd name="T12" fmla="*/ 39 w 41"/>
                <a:gd name="T1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7">
                  <a:moveTo>
                    <a:pt x="39" y="23"/>
                  </a:moveTo>
                  <a:cubicBezTo>
                    <a:pt x="41" y="19"/>
                    <a:pt x="39" y="12"/>
                    <a:pt x="31" y="6"/>
                  </a:cubicBezTo>
                  <a:cubicBezTo>
                    <a:pt x="24" y="0"/>
                    <a:pt x="14" y="2"/>
                    <a:pt x="12" y="5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0" y="15"/>
                    <a:pt x="1" y="25"/>
                    <a:pt x="9" y="31"/>
                  </a:cubicBezTo>
                  <a:cubicBezTo>
                    <a:pt x="17" y="37"/>
                    <a:pt x="28" y="37"/>
                    <a:pt x="34" y="31"/>
                  </a:cubicBezTo>
                  <a:lnTo>
                    <a:pt x="39" y="2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îṩḷîḑè"/>
            <p:cNvSpPr/>
            <p:nvPr/>
          </p:nvSpPr>
          <p:spPr bwMode="auto">
            <a:xfrm>
              <a:off x="5425259" y="3574587"/>
              <a:ext cx="124846" cy="111382"/>
            </a:xfrm>
            <a:custGeom>
              <a:avLst/>
              <a:gdLst>
                <a:gd name="T0" fmla="*/ 46 w 49"/>
                <a:gd name="T1" fmla="*/ 27 h 44"/>
                <a:gd name="T2" fmla="*/ 37 w 49"/>
                <a:gd name="T3" fmla="*/ 7 h 44"/>
                <a:gd name="T4" fmla="*/ 14 w 49"/>
                <a:gd name="T5" fmla="*/ 5 h 44"/>
                <a:gd name="T6" fmla="*/ 7 w 49"/>
                <a:gd name="T7" fmla="*/ 10 h 44"/>
                <a:gd name="T8" fmla="*/ 11 w 49"/>
                <a:gd name="T9" fmla="*/ 36 h 44"/>
                <a:gd name="T10" fmla="*/ 40 w 49"/>
                <a:gd name="T11" fmla="*/ 37 h 44"/>
                <a:gd name="T12" fmla="*/ 46 w 49"/>
                <a:gd name="T13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4">
                  <a:moveTo>
                    <a:pt x="46" y="27"/>
                  </a:moveTo>
                  <a:cubicBezTo>
                    <a:pt x="49" y="22"/>
                    <a:pt x="46" y="14"/>
                    <a:pt x="37" y="7"/>
                  </a:cubicBezTo>
                  <a:cubicBezTo>
                    <a:pt x="28" y="0"/>
                    <a:pt x="17" y="2"/>
                    <a:pt x="14" y="5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7"/>
                    <a:pt x="2" y="29"/>
                    <a:pt x="11" y="36"/>
                  </a:cubicBezTo>
                  <a:cubicBezTo>
                    <a:pt x="20" y="43"/>
                    <a:pt x="33" y="44"/>
                    <a:pt x="40" y="37"/>
                  </a:cubicBezTo>
                  <a:lnTo>
                    <a:pt x="46" y="27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íSľiḍé"/>
            <p:cNvSpPr/>
            <p:nvPr/>
          </p:nvSpPr>
          <p:spPr bwMode="auto">
            <a:xfrm>
              <a:off x="5987066" y="2764312"/>
              <a:ext cx="1143197" cy="962048"/>
            </a:xfrm>
            <a:custGeom>
              <a:avLst/>
              <a:gdLst>
                <a:gd name="T0" fmla="*/ 447 w 449"/>
                <a:gd name="T1" fmla="*/ 20 h 379"/>
                <a:gd name="T2" fmla="*/ 432 w 449"/>
                <a:gd name="T3" fmla="*/ 4 h 379"/>
                <a:gd name="T4" fmla="*/ 407 w 449"/>
                <a:gd name="T5" fmla="*/ 0 h 379"/>
                <a:gd name="T6" fmla="*/ 269 w 449"/>
                <a:gd name="T7" fmla="*/ 151 h 379"/>
                <a:gd name="T8" fmla="*/ 255 w 449"/>
                <a:gd name="T9" fmla="*/ 171 h 379"/>
                <a:gd name="T10" fmla="*/ 238 w 449"/>
                <a:gd name="T11" fmla="*/ 190 h 379"/>
                <a:gd name="T12" fmla="*/ 19 w 449"/>
                <a:gd name="T13" fmla="*/ 267 h 379"/>
                <a:gd name="T14" fmla="*/ 0 w 449"/>
                <a:gd name="T15" fmla="*/ 379 h 379"/>
                <a:gd name="T16" fmla="*/ 92 w 449"/>
                <a:gd name="T17" fmla="*/ 363 h 379"/>
                <a:gd name="T18" fmla="*/ 301 w 449"/>
                <a:gd name="T19" fmla="*/ 290 h 379"/>
                <a:gd name="T20" fmla="*/ 315 w 449"/>
                <a:gd name="T21" fmla="*/ 280 h 379"/>
                <a:gd name="T22" fmla="*/ 330 w 449"/>
                <a:gd name="T23" fmla="*/ 264 h 379"/>
                <a:gd name="T24" fmla="*/ 343 w 449"/>
                <a:gd name="T25" fmla="*/ 247 h 379"/>
                <a:gd name="T26" fmla="*/ 425 w 449"/>
                <a:gd name="T27" fmla="*/ 72 h 379"/>
                <a:gd name="T28" fmla="*/ 435 w 449"/>
                <a:gd name="T29" fmla="*/ 56 h 379"/>
                <a:gd name="T30" fmla="*/ 447 w 449"/>
                <a:gd name="T31" fmla="*/ 39 h 379"/>
                <a:gd name="T32" fmla="*/ 447 w 449"/>
                <a:gd name="T33" fmla="*/ 2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9" h="379">
                  <a:moveTo>
                    <a:pt x="447" y="20"/>
                  </a:moveTo>
                  <a:cubicBezTo>
                    <a:pt x="445" y="12"/>
                    <a:pt x="439" y="7"/>
                    <a:pt x="432" y="4"/>
                  </a:cubicBezTo>
                  <a:cubicBezTo>
                    <a:pt x="424" y="1"/>
                    <a:pt x="415" y="0"/>
                    <a:pt x="407" y="0"/>
                  </a:cubicBezTo>
                  <a:cubicBezTo>
                    <a:pt x="331" y="16"/>
                    <a:pt x="311" y="100"/>
                    <a:pt x="269" y="151"/>
                  </a:cubicBezTo>
                  <a:cubicBezTo>
                    <a:pt x="264" y="158"/>
                    <a:pt x="260" y="165"/>
                    <a:pt x="255" y="171"/>
                  </a:cubicBezTo>
                  <a:cubicBezTo>
                    <a:pt x="250" y="178"/>
                    <a:pt x="244" y="184"/>
                    <a:pt x="238" y="190"/>
                  </a:cubicBezTo>
                  <a:cubicBezTo>
                    <a:pt x="177" y="247"/>
                    <a:pt x="88" y="264"/>
                    <a:pt x="19" y="267"/>
                  </a:cubicBezTo>
                  <a:cubicBezTo>
                    <a:pt x="14" y="300"/>
                    <a:pt x="8" y="347"/>
                    <a:pt x="0" y="379"/>
                  </a:cubicBezTo>
                  <a:cubicBezTo>
                    <a:pt x="26" y="377"/>
                    <a:pt x="56" y="366"/>
                    <a:pt x="92" y="363"/>
                  </a:cubicBezTo>
                  <a:cubicBezTo>
                    <a:pt x="188" y="354"/>
                    <a:pt x="255" y="322"/>
                    <a:pt x="301" y="290"/>
                  </a:cubicBezTo>
                  <a:cubicBezTo>
                    <a:pt x="306" y="287"/>
                    <a:pt x="311" y="283"/>
                    <a:pt x="315" y="280"/>
                  </a:cubicBezTo>
                  <a:cubicBezTo>
                    <a:pt x="321" y="275"/>
                    <a:pt x="326" y="270"/>
                    <a:pt x="330" y="264"/>
                  </a:cubicBezTo>
                  <a:cubicBezTo>
                    <a:pt x="335" y="259"/>
                    <a:pt x="339" y="253"/>
                    <a:pt x="343" y="247"/>
                  </a:cubicBezTo>
                  <a:cubicBezTo>
                    <a:pt x="375" y="192"/>
                    <a:pt x="387" y="128"/>
                    <a:pt x="425" y="72"/>
                  </a:cubicBezTo>
                  <a:cubicBezTo>
                    <a:pt x="428" y="67"/>
                    <a:pt x="432" y="61"/>
                    <a:pt x="435" y="56"/>
                  </a:cubicBezTo>
                  <a:cubicBezTo>
                    <a:pt x="439" y="50"/>
                    <a:pt x="443" y="45"/>
                    <a:pt x="447" y="39"/>
                  </a:cubicBezTo>
                  <a:cubicBezTo>
                    <a:pt x="449" y="31"/>
                    <a:pt x="449" y="25"/>
                    <a:pt x="447" y="2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i$1íde"/>
            <p:cNvSpPr/>
            <p:nvPr/>
          </p:nvSpPr>
          <p:spPr bwMode="auto">
            <a:xfrm>
              <a:off x="7053152" y="2490141"/>
              <a:ext cx="235004" cy="472456"/>
            </a:xfrm>
            <a:custGeom>
              <a:avLst/>
              <a:gdLst>
                <a:gd name="T0" fmla="*/ 192 w 192"/>
                <a:gd name="T1" fmla="*/ 346 h 386"/>
                <a:gd name="T2" fmla="*/ 0 w 192"/>
                <a:gd name="T3" fmla="*/ 386 h 386"/>
                <a:gd name="T4" fmla="*/ 0 w 192"/>
                <a:gd name="T5" fmla="*/ 0 h 386"/>
                <a:gd name="T6" fmla="*/ 192 w 192"/>
                <a:gd name="T7" fmla="*/ 0 h 386"/>
                <a:gd name="T8" fmla="*/ 192 w 192"/>
                <a:gd name="T9" fmla="*/ 34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86">
                  <a:moveTo>
                    <a:pt x="192" y="346"/>
                  </a:moveTo>
                  <a:lnTo>
                    <a:pt x="0" y="386"/>
                  </a:lnTo>
                  <a:lnTo>
                    <a:pt x="0" y="0"/>
                  </a:lnTo>
                  <a:lnTo>
                    <a:pt x="192" y="0"/>
                  </a:lnTo>
                  <a:lnTo>
                    <a:pt x="192" y="346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îṧļíḑè"/>
            <p:cNvSpPr/>
            <p:nvPr/>
          </p:nvSpPr>
          <p:spPr bwMode="auto">
            <a:xfrm>
              <a:off x="6870779" y="4044595"/>
              <a:ext cx="854338" cy="1724587"/>
            </a:xfrm>
            <a:custGeom>
              <a:avLst/>
              <a:gdLst>
                <a:gd name="T0" fmla="*/ 0 w 698"/>
                <a:gd name="T1" fmla="*/ 0 h 1409"/>
                <a:gd name="T2" fmla="*/ 4 w 698"/>
                <a:gd name="T3" fmla="*/ 1321 h 1409"/>
                <a:gd name="T4" fmla="*/ 147 w 698"/>
                <a:gd name="T5" fmla="*/ 1324 h 1409"/>
                <a:gd name="T6" fmla="*/ 158 w 698"/>
                <a:gd name="T7" fmla="*/ 1292 h 1409"/>
                <a:gd name="T8" fmla="*/ 272 w 698"/>
                <a:gd name="T9" fmla="*/ 340 h 1409"/>
                <a:gd name="T10" fmla="*/ 328 w 698"/>
                <a:gd name="T11" fmla="*/ 346 h 1409"/>
                <a:gd name="T12" fmla="*/ 549 w 698"/>
                <a:gd name="T13" fmla="*/ 1355 h 1409"/>
                <a:gd name="T14" fmla="*/ 623 w 698"/>
                <a:gd name="T15" fmla="*/ 1409 h 1409"/>
                <a:gd name="T16" fmla="*/ 698 w 698"/>
                <a:gd name="T17" fmla="*/ 1330 h 1409"/>
                <a:gd name="T18" fmla="*/ 598 w 698"/>
                <a:gd name="T19" fmla="*/ 0 h 1409"/>
                <a:gd name="T20" fmla="*/ 0 w 698"/>
                <a:gd name="T21" fmla="*/ 0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8" h="1409">
                  <a:moveTo>
                    <a:pt x="0" y="0"/>
                  </a:moveTo>
                  <a:lnTo>
                    <a:pt x="4" y="1321"/>
                  </a:lnTo>
                  <a:lnTo>
                    <a:pt x="147" y="1324"/>
                  </a:lnTo>
                  <a:lnTo>
                    <a:pt x="158" y="1292"/>
                  </a:lnTo>
                  <a:lnTo>
                    <a:pt x="272" y="340"/>
                  </a:lnTo>
                  <a:lnTo>
                    <a:pt x="328" y="346"/>
                  </a:lnTo>
                  <a:lnTo>
                    <a:pt x="549" y="1355"/>
                  </a:lnTo>
                  <a:lnTo>
                    <a:pt x="623" y="1409"/>
                  </a:lnTo>
                  <a:lnTo>
                    <a:pt x="698" y="1330"/>
                  </a:lnTo>
                  <a:lnTo>
                    <a:pt x="5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i$ľide"/>
            <p:cNvSpPr/>
            <p:nvPr/>
          </p:nvSpPr>
          <p:spPr bwMode="auto">
            <a:xfrm>
              <a:off x="7026224" y="2745953"/>
              <a:ext cx="352506" cy="1298642"/>
            </a:xfrm>
            <a:custGeom>
              <a:avLst/>
              <a:gdLst>
                <a:gd name="T0" fmla="*/ 288 w 288"/>
                <a:gd name="T1" fmla="*/ 737 h 1061"/>
                <a:gd name="T2" fmla="*/ 268 w 288"/>
                <a:gd name="T3" fmla="*/ 1061 h 1061"/>
                <a:gd name="T4" fmla="*/ 8 w 288"/>
                <a:gd name="T5" fmla="*/ 1061 h 1061"/>
                <a:gd name="T6" fmla="*/ 0 w 288"/>
                <a:gd name="T7" fmla="*/ 127 h 1061"/>
                <a:gd name="T8" fmla="*/ 45 w 288"/>
                <a:gd name="T9" fmla="*/ 0 h 1061"/>
                <a:gd name="T10" fmla="*/ 124 w 288"/>
                <a:gd name="T11" fmla="*/ 129 h 1061"/>
                <a:gd name="T12" fmla="*/ 182 w 288"/>
                <a:gd name="T13" fmla="*/ 13 h 1061"/>
                <a:gd name="T14" fmla="*/ 288 w 288"/>
                <a:gd name="T15" fmla="*/ 119 h 1061"/>
                <a:gd name="T16" fmla="*/ 288 w 288"/>
                <a:gd name="T17" fmla="*/ 737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061">
                  <a:moveTo>
                    <a:pt x="288" y="737"/>
                  </a:moveTo>
                  <a:lnTo>
                    <a:pt x="268" y="1061"/>
                  </a:lnTo>
                  <a:lnTo>
                    <a:pt x="8" y="1061"/>
                  </a:lnTo>
                  <a:lnTo>
                    <a:pt x="0" y="127"/>
                  </a:lnTo>
                  <a:lnTo>
                    <a:pt x="45" y="0"/>
                  </a:lnTo>
                  <a:lnTo>
                    <a:pt x="124" y="129"/>
                  </a:lnTo>
                  <a:lnTo>
                    <a:pt x="182" y="13"/>
                  </a:lnTo>
                  <a:lnTo>
                    <a:pt x="288" y="119"/>
                  </a:lnTo>
                  <a:lnTo>
                    <a:pt x="288" y="737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ï$ḻíḓé"/>
            <p:cNvSpPr/>
            <p:nvPr/>
          </p:nvSpPr>
          <p:spPr bwMode="auto">
            <a:xfrm>
              <a:off x="7026224" y="2745953"/>
              <a:ext cx="352506" cy="1298642"/>
            </a:xfrm>
            <a:custGeom>
              <a:avLst/>
              <a:gdLst>
                <a:gd name="T0" fmla="*/ 288 w 288"/>
                <a:gd name="T1" fmla="*/ 737 h 1061"/>
                <a:gd name="T2" fmla="*/ 268 w 288"/>
                <a:gd name="T3" fmla="*/ 1061 h 1061"/>
                <a:gd name="T4" fmla="*/ 8 w 288"/>
                <a:gd name="T5" fmla="*/ 1061 h 1061"/>
                <a:gd name="T6" fmla="*/ 0 w 288"/>
                <a:gd name="T7" fmla="*/ 127 h 1061"/>
                <a:gd name="T8" fmla="*/ 45 w 288"/>
                <a:gd name="T9" fmla="*/ 0 h 1061"/>
                <a:gd name="T10" fmla="*/ 124 w 288"/>
                <a:gd name="T11" fmla="*/ 129 h 1061"/>
                <a:gd name="T12" fmla="*/ 182 w 288"/>
                <a:gd name="T13" fmla="*/ 13 h 1061"/>
                <a:gd name="T14" fmla="*/ 288 w 288"/>
                <a:gd name="T15" fmla="*/ 119 h 1061"/>
                <a:gd name="T16" fmla="*/ 288 w 288"/>
                <a:gd name="T17" fmla="*/ 737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8" h="1061">
                  <a:moveTo>
                    <a:pt x="288" y="737"/>
                  </a:moveTo>
                  <a:lnTo>
                    <a:pt x="268" y="1061"/>
                  </a:lnTo>
                  <a:lnTo>
                    <a:pt x="8" y="1061"/>
                  </a:lnTo>
                  <a:lnTo>
                    <a:pt x="0" y="127"/>
                  </a:lnTo>
                  <a:lnTo>
                    <a:pt x="45" y="0"/>
                  </a:lnTo>
                  <a:lnTo>
                    <a:pt x="124" y="129"/>
                  </a:lnTo>
                  <a:lnTo>
                    <a:pt x="182" y="13"/>
                  </a:lnTo>
                  <a:lnTo>
                    <a:pt x="288" y="119"/>
                  </a:lnTo>
                  <a:lnTo>
                    <a:pt x="288" y="7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ïSḷiďe"/>
            <p:cNvSpPr/>
            <p:nvPr/>
          </p:nvSpPr>
          <p:spPr bwMode="auto">
            <a:xfrm>
              <a:off x="7122919" y="2823063"/>
              <a:ext cx="101590" cy="1058742"/>
            </a:xfrm>
            <a:custGeom>
              <a:avLst/>
              <a:gdLst>
                <a:gd name="T0" fmla="*/ 5 w 40"/>
                <a:gd name="T1" fmla="*/ 11 h 417"/>
                <a:gd name="T2" fmla="*/ 19 w 40"/>
                <a:gd name="T3" fmla="*/ 1 h 417"/>
                <a:gd name="T4" fmla="*/ 38 w 40"/>
                <a:gd name="T5" fmla="*/ 18 h 417"/>
                <a:gd name="T6" fmla="*/ 31 w 40"/>
                <a:gd name="T7" fmla="*/ 45 h 417"/>
                <a:gd name="T8" fmla="*/ 39 w 40"/>
                <a:gd name="T9" fmla="*/ 367 h 417"/>
                <a:gd name="T10" fmla="*/ 21 w 40"/>
                <a:gd name="T11" fmla="*/ 417 h 417"/>
                <a:gd name="T12" fmla="*/ 5 w 40"/>
                <a:gd name="T13" fmla="*/ 367 h 417"/>
                <a:gd name="T14" fmla="*/ 8 w 40"/>
                <a:gd name="T15" fmla="*/ 44 h 417"/>
                <a:gd name="T16" fmla="*/ 5 w 40"/>
                <a:gd name="T17" fmla="*/ 11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17">
                  <a:moveTo>
                    <a:pt x="5" y="11"/>
                  </a:moveTo>
                  <a:cubicBezTo>
                    <a:pt x="8" y="5"/>
                    <a:pt x="13" y="2"/>
                    <a:pt x="19" y="1"/>
                  </a:cubicBezTo>
                  <a:cubicBezTo>
                    <a:pt x="26" y="0"/>
                    <a:pt x="40" y="3"/>
                    <a:pt x="38" y="18"/>
                  </a:cubicBezTo>
                  <a:cubicBezTo>
                    <a:pt x="35" y="33"/>
                    <a:pt x="31" y="45"/>
                    <a:pt x="31" y="45"/>
                  </a:cubicBezTo>
                  <a:cubicBezTo>
                    <a:pt x="39" y="367"/>
                    <a:pt x="39" y="367"/>
                    <a:pt x="39" y="367"/>
                  </a:cubicBezTo>
                  <a:cubicBezTo>
                    <a:pt x="21" y="417"/>
                    <a:pt x="21" y="417"/>
                    <a:pt x="21" y="417"/>
                  </a:cubicBezTo>
                  <a:cubicBezTo>
                    <a:pt x="5" y="367"/>
                    <a:pt x="5" y="367"/>
                    <a:pt x="5" y="36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0" y="23"/>
                    <a:pt x="5" y="11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í$lîḓe"/>
            <p:cNvSpPr/>
            <p:nvPr/>
          </p:nvSpPr>
          <p:spPr bwMode="auto">
            <a:xfrm>
              <a:off x="7135158" y="3322447"/>
              <a:ext cx="86903" cy="559359"/>
            </a:xfrm>
            <a:custGeom>
              <a:avLst/>
              <a:gdLst>
                <a:gd name="T0" fmla="*/ 25 w 34"/>
                <a:gd name="T1" fmla="*/ 0 h 220"/>
                <a:gd name="T2" fmla="*/ 25 w 34"/>
                <a:gd name="T3" fmla="*/ 2 h 220"/>
                <a:gd name="T4" fmla="*/ 3 w 34"/>
                <a:gd name="T5" fmla="*/ 82 h 220"/>
                <a:gd name="T6" fmla="*/ 3 w 34"/>
                <a:gd name="T7" fmla="*/ 82 h 220"/>
                <a:gd name="T8" fmla="*/ 0 w 34"/>
                <a:gd name="T9" fmla="*/ 170 h 220"/>
                <a:gd name="T10" fmla="*/ 16 w 34"/>
                <a:gd name="T11" fmla="*/ 220 h 220"/>
                <a:gd name="T12" fmla="*/ 34 w 34"/>
                <a:gd name="T13" fmla="*/ 170 h 220"/>
                <a:gd name="T14" fmla="*/ 25 w 34"/>
                <a:gd name="T1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20">
                  <a:moveTo>
                    <a:pt x="25" y="0"/>
                  </a:moveTo>
                  <a:cubicBezTo>
                    <a:pt x="25" y="1"/>
                    <a:pt x="25" y="1"/>
                    <a:pt x="25" y="2"/>
                  </a:cubicBezTo>
                  <a:cubicBezTo>
                    <a:pt x="18" y="28"/>
                    <a:pt x="17" y="58"/>
                    <a:pt x="3" y="82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16" y="220"/>
                    <a:pt x="16" y="220"/>
                    <a:pt x="16" y="22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íšḻíḓê"/>
            <p:cNvSpPr/>
            <p:nvPr/>
          </p:nvSpPr>
          <p:spPr bwMode="auto">
            <a:xfrm>
              <a:off x="7272244" y="2837751"/>
              <a:ext cx="348834" cy="1485911"/>
            </a:xfrm>
            <a:custGeom>
              <a:avLst/>
              <a:gdLst>
                <a:gd name="T0" fmla="*/ 19 w 285"/>
                <a:gd name="T1" fmla="*/ 27 h 1214"/>
                <a:gd name="T2" fmla="*/ 196 w 285"/>
                <a:gd name="T3" fmla="*/ 0 h 1214"/>
                <a:gd name="T4" fmla="*/ 285 w 285"/>
                <a:gd name="T5" fmla="*/ 1185 h 1214"/>
                <a:gd name="T6" fmla="*/ 19 w 285"/>
                <a:gd name="T7" fmla="*/ 1214 h 1214"/>
                <a:gd name="T8" fmla="*/ 0 w 285"/>
                <a:gd name="T9" fmla="*/ 766 h 1214"/>
                <a:gd name="T10" fmla="*/ 19 w 285"/>
                <a:gd name="T11" fmla="*/ 27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1214">
                  <a:moveTo>
                    <a:pt x="19" y="27"/>
                  </a:moveTo>
                  <a:lnTo>
                    <a:pt x="196" y="0"/>
                  </a:lnTo>
                  <a:lnTo>
                    <a:pt x="285" y="1185"/>
                  </a:lnTo>
                  <a:lnTo>
                    <a:pt x="19" y="1214"/>
                  </a:lnTo>
                  <a:lnTo>
                    <a:pt x="0" y="766"/>
                  </a:lnTo>
                  <a:lnTo>
                    <a:pt x="19" y="2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îśḻiḍè"/>
            <p:cNvSpPr/>
            <p:nvPr/>
          </p:nvSpPr>
          <p:spPr bwMode="auto">
            <a:xfrm>
              <a:off x="7272244" y="2837751"/>
              <a:ext cx="348834" cy="1485911"/>
            </a:xfrm>
            <a:custGeom>
              <a:avLst/>
              <a:gdLst>
                <a:gd name="T0" fmla="*/ 19 w 285"/>
                <a:gd name="T1" fmla="*/ 27 h 1214"/>
                <a:gd name="T2" fmla="*/ 196 w 285"/>
                <a:gd name="T3" fmla="*/ 0 h 1214"/>
                <a:gd name="T4" fmla="*/ 285 w 285"/>
                <a:gd name="T5" fmla="*/ 1185 h 1214"/>
                <a:gd name="T6" fmla="*/ 19 w 285"/>
                <a:gd name="T7" fmla="*/ 1214 h 1214"/>
                <a:gd name="T8" fmla="*/ 0 w 285"/>
                <a:gd name="T9" fmla="*/ 766 h 1214"/>
                <a:gd name="T10" fmla="*/ 19 w 285"/>
                <a:gd name="T11" fmla="*/ 27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1214">
                  <a:moveTo>
                    <a:pt x="19" y="27"/>
                  </a:moveTo>
                  <a:lnTo>
                    <a:pt x="196" y="0"/>
                  </a:lnTo>
                  <a:lnTo>
                    <a:pt x="285" y="1185"/>
                  </a:lnTo>
                  <a:lnTo>
                    <a:pt x="19" y="1214"/>
                  </a:lnTo>
                  <a:lnTo>
                    <a:pt x="0" y="766"/>
                  </a:lnTo>
                  <a:lnTo>
                    <a:pt x="19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iṡḻíḍè"/>
            <p:cNvSpPr/>
            <p:nvPr/>
          </p:nvSpPr>
          <p:spPr bwMode="auto">
            <a:xfrm>
              <a:off x="6878123" y="2883038"/>
              <a:ext cx="280291" cy="1384321"/>
            </a:xfrm>
            <a:custGeom>
              <a:avLst/>
              <a:gdLst>
                <a:gd name="T0" fmla="*/ 229 w 229"/>
                <a:gd name="T1" fmla="*/ 1131 h 1131"/>
                <a:gd name="T2" fmla="*/ 0 w 229"/>
                <a:gd name="T3" fmla="*/ 1125 h 1131"/>
                <a:gd name="T4" fmla="*/ 42 w 229"/>
                <a:gd name="T5" fmla="*/ 409 h 1131"/>
                <a:gd name="T6" fmla="*/ 42 w 229"/>
                <a:gd name="T7" fmla="*/ 7 h 1131"/>
                <a:gd name="T8" fmla="*/ 148 w 229"/>
                <a:gd name="T9" fmla="*/ 0 h 1131"/>
                <a:gd name="T10" fmla="*/ 189 w 229"/>
                <a:gd name="T11" fmla="*/ 764 h 1131"/>
                <a:gd name="T12" fmla="*/ 229 w 229"/>
                <a:gd name="T13" fmla="*/ 1131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1131">
                  <a:moveTo>
                    <a:pt x="229" y="1131"/>
                  </a:moveTo>
                  <a:lnTo>
                    <a:pt x="0" y="1125"/>
                  </a:lnTo>
                  <a:lnTo>
                    <a:pt x="42" y="409"/>
                  </a:lnTo>
                  <a:lnTo>
                    <a:pt x="42" y="7"/>
                  </a:lnTo>
                  <a:lnTo>
                    <a:pt x="148" y="0"/>
                  </a:lnTo>
                  <a:lnTo>
                    <a:pt x="189" y="764"/>
                  </a:lnTo>
                  <a:lnTo>
                    <a:pt x="229" y="113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ïṧľíḑe"/>
            <p:cNvSpPr/>
            <p:nvPr/>
          </p:nvSpPr>
          <p:spPr bwMode="auto">
            <a:xfrm>
              <a:off x="7272244" y="2712905"/>
              <a:ext cx="367194" cy="1554454"/>
            </a:xfrm>
            <a:custGeom>
              <a:avLst/>
              <a:gdLst>
                <a:gd name="T0" fmla="*/ 0 w 300"/>
                <a:gd name="T1" fmla="*/ 837 h 1270"/>
                <a:gd name="T2" fmla="*/ 42 w 300"/>
                <a:gd name="T3" fmla="*/ 0 h 1270"/>
                <a:gd name="T4" fmla="*/ 181 w 300"/>
                <a:gd name="T5" fmla="*/ 52 h 1270"/>
                <a:gd name="T6" fmla="*/ 218 w 300"/>
                <a:gd name="T7" fmla="*/ 314 h 1270"/>
                <a:gd name="T8" fmla="*/ 254 w 300"/>
                <a:gd name="T9" fmla="*/ 776 h 1270"/>
                <a:gd name="T10" fmla="*/ 258 w 300"/>
                <a:gd name="T11" fmla="*/ 839 h 1270"/>
                <a:gd name="T12" fmla="*/ 300 w 300"/>
                <a:gd name="T13" fmla="*/ 1264 h 1270"/>
                <a:gd name="T14" fmla="*/ 19 w 300"/>
                <a:gd name="T15" fmla="*/ 1270 h 1270"/>
                <a:gd name="T16" fmla="*/ 0 w 300"/>
                <a:gd name="T17" fmla="*/ 837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1270">
                  <a:moveTo>
                    <a:pt x="0" y="837"/>
                  </a:moveTo>
                  <a:lnTo>
                    <a:pt x="42" y="0"/>
                  </a:lnTo>
                  <a:lnTo>
                    <a:pt x="181" y="52"/>
                  </a:lnTo>
                  <a:lnTo>
                    <a:pt x="218" y="314"/>
                  </a:lnTo>
                  <a:lnTo>
                    <a:pt x="254" y="776"/>
                  </a:lnTo>
                  <a:lnTo>
                    <a:pt x="258" y="839"/>
                  </a:lnTo>
                  <a:lnTo>
                    <a:pt x="300" y="1264"/>
                  </a:lnTo>
                  <a:lnTo>
                    <a:pt x="19" y="1270"/>
                  </a:lnTo>
                  <a:lnTo>
                    <a:pt x="0" y="837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íṣḻíďè"/>
            <p:cNvSpPr/>
            <p:nvPr/>
          </p:nvSpPr>
          <p:spPr bwMode="auto">
            <a:xfrm>
              <a:off x="7272244" y="2712905"/>
              <a:ext cx="367194" cy="1554454"/>
            </a:xfrm>
            <a:custGeom>
              <a:avLst/>
              <a:gdLst>
                <a:gd name="T0" fmla="*/ 0 w 300"/>
                <a:gd name="T1" fmla="*/ 837 h 1270"/>
                <a:gd name="T2" fmla="*/ 42 w 300"/>
                <a:gd name="T3" fmla="*/ 0 h 1270"/>
                <a:gd name="T4" fmla="*/ 181 w 300"/>
                <a:gd name="T5" fmla="*/ 52 h 1270"/>
                <a:gd name="T6" fmla="*/ 218 w 300"/>
                <a:gd name="T7" fmla="*/ 314 h 1270"/>
                <a:gd name="T8" fmla="*/ 254 w 300"/>
                <a:gd name="T9" fmla="*/ 776 h 1270"/>
                <a:gd name="T10" fmla="*/ 258 w 300"/>
                <a:gd name="T11" fmla="*/ 839 h 1270"/>
                <a:gd name="T12" fmla="*/ 300 w 300"/>
                <a:gd name="T13" fmla="*/ 1264 h 1270"/>
                <a:gd name="T14" fmla="*/ 19 w 300"/>
                <a:gd name="T15" fmla="*/ 1270 h 1270"/>
                <a:gd name="T16" fmla="*/ 0 w 300"/>
                <a:gd name="T17" fmla="*/ 837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1270">
                  <a:moveTo>
                    <a:pt x="0" y="837"/>
                  </a:moveTo>
                  <a:lnTo>
                    <a:pt x="42" y="0"/>
                  </a:lnTo>
                  <a:lnTo>
                    <a:pt x="181" y="52"/>
                  </a:lnTo>
                  <a:lnTo>
                    <a:pt x="218" y="314"/>
                  </a:lnTo>
                  <a:lnTo>
                    <a:pt x="254" y="776"/>
                  </a:lnTo>
                  <a:lnTo>
                    <a:pt x="258" y="839"/>
                  </a:lnTo>
                  <a:lnTo>
                    <a:pt x="300" y="1264"/>
                  </a:lnTo>
                  <a:lnTo>
                    <a:pt x="19" y="1270"/>
                  </a:lnTo>
                  <a:lnTo>
                    <a:pt x="0" y="8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iṥľíḑe"/>
            <p:cNvSpPr/>
            <p:nvPr/>
          </p:nvSpPr>
          <p:spPr bwMode="auto">
            <a:xfrm>
              <a:off x="7635766" y="4283271"/>
              <a:ext cx="320683" cy="203181"/>
            </a:xfrm>
            <a:custGeom>
              <a:avLst/>
              <a:gdLst>
                <a:gd name="T0" fmla="*/ 100 w 126"/>
                <a:gd name="T1" fmla="*/ 1 h 80"/>
                <a:gd name="T2" fmla="*/ 21 w 126"/>
                <a:gd name="T3" fmla="*/ 7 h 80"/>
                <a:gd name="T4" fmla="*/ 1 w 126"/>
                <a:gd name="T5" fmla="*/ 25 h 80"/>
                <a:gd name="T6" fmla="*/ 4 w 126"/>
                <a:gd name="T7" fmla="*/ 64 h 80"/>
                <a:gd name="T8" fmla="*/ 26 w 126"/>
                <a:gd name="T9" fmla="*/ 80 h 80"/>
                <a:gd name="T10" fmla="*/ 105 w 126"/>
                <a:gd name="T11" fmla="*/ 73 h 80"/>
                <a:gd name="T12" fmla="*/ 125 w 126"/>
                <a:gd name="T13" fmla="*/ 55 h 80"/>
                <a:gd name="T14" fmla="*/ 122 w 126"/>
                <a:gd name="T15" fmla="*/ 16 h 80"/>
                <a:gd name="T16" fmla="*/ 100 w 126"/>
                <a:gd name="T17" fmla="*/ 1 h 80"/>
                <a:gd name="T18" fmla="*/ 115 w 126"/>
                <a:gd name="T19" fmla="*/ 54 h 80"/>
                <a:gd name="T20" fmla="*/ 103 w 126"/>
                <a:gd name="T21" fmla="*/ 70 h 80"/>
                <a:gd name="T22" fmla="*/ 28 w 126"/>
                <a:gd name="T23" fmla="*/ 76 h 80"/>
                <a:gd name="T24" fmla="*/ 13 w 126"/>
                <a:gd name="T25" fmla="*/ 64 h 80"/>
                <a:gd name="T26" fmla="*/ 10 w 126"/>
                <a:gd name="T27" fmla="*/ 29 h 80"/>
                <a:gd name="T28" fmla="*/ 23 w 126"/>
                <a:gd name="T29" fmla="*/ 10 h 80"/>
                <a:gd name="T30" fmla="*/ 98 w 126"/>
                <a:gd name="T31" fmla="*/ 4 h 80"/>
                <a:gd name="T32" fmla="*/ 112 w 126"/>
                <a:gd name="T33" fmla="*/ 18 h 80"/>
                <a:gd name="T34" fmla="*/ 115 w 126"/>
                <a:gd name="T35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80">
                  <a:moveTo>
                    <a:pt x="100" y="1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1" y="8"/>
                    <a:pt x="0" y="16"/>
                    <a:pt x="1" y="25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74"/>
                    <a:pt x="16" y="80"/>
                    <a:pt x="26" y="80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15" y="73"/>
                    <a:pt x="126" y="65"/>
                    <a:pt x="125" y="5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1" y="7"/>
                    <a:pt x="110" y="0"/>
                    <a:pt x="100" y="1"/>
                  </a:cubicBezTo>
                  <a:close/>
                  <a:moveTo>
                    <a:pt x="115" y="54"/>
                  </a:moveTo>
                  <a:cubicBezTo>
                    <a:pt x="116" y="62"/>
                    <a:pt x="112" y="69"/>
                    <a:pt x="103" y="7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19" y="77"/>
                    <a:pt x="13" y="73"/>
                    <a:pt x="13" y="64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9" y="21"/>
                    <a:pt x="14" y="11"/>
                    <a:pt x="23" y="10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107" y="4"/>
                    <a:pt x="112" y="10"/>
                    <a:pt x="112" y="18"/>
                  </a:cubicBezTo>
                  <a:lnTo>
                    <a:pt x="115" y="54"/>
                  </a:lnTo>
                  <a:close/>
                </a:path>
              </a:pathLst>
            </a:custGeom>
            <a:solidFill>
              <a:srgbClr val="3B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iṩľiďè"/>
            <p:cNvSpPr/>
            <p:nvPr/>
          </p:nvSpPr>
          <p:spPr bwMode="auto">
            <a:xfrm>
              <a:off x="7654126" y="4285719"/>
              <a:ext cx="304771" cy="205629"/>
            </a:xfrm>
            <a:custGeom>
              <a:avLst/>
              <a:gdLst>
                <a:gd name="T0" fmla="*/ 97 w 120"/>
                <a:gd name="T1" fmla="*/ 1 h 81"/>
                <a:gd name="T2" fmla="*/ 18 w 120"/>
                <a:gd name="T3" fmla="*/ 7 h 81"/>
                <a:gd name="T4" fmla="*/ 1 w 120"/>
                <a:gd name="T5" fmla="*/ 25 h 81"/>
                <a:gd name="T6" fmla="*/ 4 w 120"/>
                <a:gd name="T7" fmla="*/ 65 h 81"/>
                <a:gd name="T8" fmla="*/ 23 w 120"/>
                <a:gd name="T9" fmla="*/ 80 h 81"/>
                <a:gd name="T10" fmla="*/ 102 w 120"/>
                <a:gd name="T11" fmla="*/ 74 h 81"/>
                <a:gd name="T12" fmla="*/ 119 w 120"/>
                <a:gd name="T13" fmla="*/ 56 h 81"/>
                <a:gd name="T14" fmla="*/ 116 w 120"/>
                <a:gd name="T15" fmla="*/ 16 h 81"/>
                <a:gd name="T16" fmla="*/ 97 w 120"/>
                <a:gd name="T17" fmla="*/ 1 h 81"/>
                <a:gd name="T18" fmla="*/ 115 w 120"/>
                <a:gd name="T19" fmla="*/ 54 h 81"/>
                <a:gd name="T20" fmla="*/ 100 w 120"/>
                <a:gd name="T21" fmla="*/ 70 h 81"/>
                <a:gd name="T22" fmla="*/ 25 w 120"/>
                <a:gd name="T23" fmla="*/ 76 h 81"/>
                <a:gd name="T24" fmla="*/ 7 w 120"/>
                <a:gd name="T25" fmla="*/ 62 h 81"/>
                <a:gd name="T26" fmla="*/ 5 w 120"/>
                <a:gd name="T27" fmla="*/ 27 h 81"/>
                <a:gd name="T28" fmla="*/ 20 w 120"/>
                <a:gd name="T29" fmla="*/ 10 h 81"/>
                <a:gd name="T30" fmla="*/ 95 w 120"/>
                <a:gd name="T31" fmla="*/ 5 h 81"/>
                <a:gd name="T32" fmla="*/ 113 w 120"/>
                <a:gd name="T33" fmla="*/ 19 h 81"/>
                <a:gd name="T34" fmla="*/ 115 w 120"/>
                <a:gd name="T35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81">
                  <a:moveTo>
                    <a:pt x="9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8" y="8"/>
                    <a:pt x="0" y="16"/>
                    <a:pt x="1" y="2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5" y="74"/>
                    <a:pt x="13" y="81"/>
                    <a:pt x="23" y="80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12" y="73"/>
                    <a:pt x="120" y="65"/>
                    <a:pt x="119" y="5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5" y="7"/>
                    <a:pt x="107" y="0"/>
                    <a:pt x="97" y="1"/>
                  </a:cubicBezTo>
                  <a:close/>
                  <a:moveTo>
                    <a:pt x="115" y="54"/>
                  </a:moveTo>
                  <a:cubicBezTo>
                    <a:pt x="116" y="62"/>
                    <a:pt x="109" y="70"/>
                    <a:pt x="100" y="70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16" y="77"/>
                    <a:pt x="8" y="71"/>
                    <a:pt x="7" y="6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19"/>
                    <a:pt x="11" y="11"/>
                    <a:pt x="20" y="10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104" y="4"/>
                    <a:pt x="112" y="10"/>
                    <a:pt x="113" y="19"/>
                  </a:cubicBezTo>
                  <a:lnTo>
                    <a:pt x="115" y="54"/>
                  </a:lnTo>
                  <a:close/>
                </a:path>
              </a:pathLst>
            </a:custGeom>
            <a:solidFill>
              <a:srgbClr val="4F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îṣļíďé"/>
            <p:cNvSpPr/>
            <p:nvPr/>
          </p:nvSpPr>
          <p:spPr bwMode="auto">
            <a:xfrm>
              <a:off x="7262452" y="4366501"/>
              <a:ext cx="1083222" cy="855562"/>
            </a:xfrm>
            <a:custGeom>
              <a:avLst/>
              <a:gdLst>
                <a:gd name="T0" fmla="*/ 425 w 426"/>
                <a:gd name="T1" fmla="*/ 253 h 337"/>
                <a:gd name="T2" fmla="*/ 410 w 426"/>
                <a:gd name="T3" fmla="*/ 273 h 337"/>
                <a:gd name="T4" fmla="*/ 70 w 426"/>
                <a:gd name="T5" fmla="*/ 337 h 337"/>
                <a:gd name="T6" fmla="*/ 52 w 426"/>
                <a:gd name="T7" fmla="*/ 336 h 337"/>
                <a:gd name="T8" fmla="*/ 27 w 426"/>
                <a:gd name="T9" fmla="*/ 320 h 337"/>
                <a:gd name="T10" fmla="*/ 1 w 426"/>
                <a:gd name="T11" fmla="*/ 58 h 337"/>
                <a:gd name="T12" fmla="*/ 32 w 426"/>
                <a:gd name="T13" fmla="*/ 34 h 337"/>
                <a:gd name="T14" fmla="*/ 392 w 426"/>
                <a:gd name="T15" fmla="*/ 1 h 337"/>
                <a:gd name="T16" fmla="*/ 411 w 426"/>
                <a:gd name="T17" fmla="*/ 16 h 337"/>
                <a:gd name="T18" fmla="*/ 425 w 426"/>
                <a:gd name="T19" fmla="*/ 253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337">
                  <a:moveTo>
                    <a:pt x="425" y="253"/>
                  </a:moveTo>
                  <a:cubicBezTo>
                    <a:pt x="426" y="263"/>
                    <a:pt x="419" y="272"/>
                    <a:pt x="410" y="273"/>
                  </a:cubicBezTo>
                  <a:cubicBezTo>
                    <a:pt x="70" y="337"/>
                    <a:pt x="70" y="337"/>
                    <a:pt x="70" y="337"/>
                  </a:cubicBezTo>
                  <a:cubicBezTo>
                    <a:pt x="70" y="337"/>
                    <a:pt x="62" y="337"/>
                    <a:pt x="52" y="336"/>
                  </a:cubicBezTo>
                  <a:cubicBezTo>
                    <a:pt x="37" y="335"/>
                    <a:pt x="28" y="328"/>
                    <a:pt x="27" y="320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48"/>
                    <a:pt x="4" y="37"/>
                    <a:pt x="32" y="34"/>
                  </a:cubicBezTo>
                  <a:cubicBezTo>
                    <a:pt x="392" y="1"/>
                    <a:pt x="392" y="1"/>
                    <a:pt x="392" y="1"/>
                  </a:cubicBezTo>
                  <a:cubicBezTo>
                    <a:pt x="401" y="0"/>
                    <a:pt x="410" y="7"/>
                    <a:pt x="411" y="16"/>
                  </a:cubicBezTo>
                  <a:lnTo>
                    <a:pt x="425" y="253"/>
                  </a:lnTo>
                  <a:close/>
                </a:path>
              </a:pathLst>
            </a:custGeom>
            <a:solidFill>
              <a:srgbClr val="3B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isḻiďe"/>
            <p:cNvSpPr/>
            <p:nvPr/>
          </p:nvSpPr>
          <p:spPr bwMode="auto">
            <a:xfrm>
              <a:off x="7312635" y="4356710"/>
              <a:ext cx="1084446" cy="869025"/>
            </a:xfrm>
            <a:custGeom>
              <a:avLst/>
              <a:gdLst>
                <a:gd name="T0" fmla="*/ 425 w 426"/>
                <a:gd name="T1" fmla="*/ 253 h 342"/>
                <a:gd name="T2" fmla="*/ 410 w 426"/>
                <a:gd name="T3" fmla="*/ 273 h 342"/>
                <a:gd name="T4" fmla="*/ 52 w 426"/>
                <a:gd name="T5" fmla="*/ 340 h 342"/>
                <a:gd name="T6" fmla="*/ 27 w 426"/>
                <a:gd name="T7" fmla="*/ 324 h 342"/>
                <a:gd name="T8" fmla="*/ 1 w 426"/>
                <a:gd name="T9" fmla="*/ 58 h 342"/>
                <a:gd name="T10" fmla="*/ 21 w 426"/>
                <a:gd name="T11" fmla="*/ 36 h 342"/>
                <a:gd name="T12" fmla="*/ 392 w 426"/>
                <a:gd name="T13" fmla="*/ 1 h 342"/>
                <a:gd name="T14" fmla="*/ 411 w 426"/>
                <a:gd name="T15" fmla="*/ 16 h 342"/>
                <a:gd name="T16" fmla="*/ 425 w 426"/>
                <a:gd name="T17" fmla="*/ 25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6" h="342">
                  <a:moveTo>
                    <a:pt x="425" y="253"/>
                  </a:moveTo>
                  <a:cubicBezTo>
                    <a:pt x="426" y="263"/>
                    <a:pt x="419" y="272"/>
                    <a:pt x="410" y="273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40" y="342"/>
                    <a:pt x="28" y="335"/>
                    <a:pt x="27" y="324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48"/>
                    <a:pt x="9" y="38"/>
                    <a:pt x="21" y="36"/>
                  </a:cubicBezTo>
                  <a:cubicBezTo>
                    <a:pt x="392" y="1"/>
                    <a:pt x="392" y="1"/>
                    <a:pt x="392" y="1"/>
                  </a:cubicBezTo>
                  <a:cubicBezTo>
                    <a:pt x="401" y="0"/>
                    <a:pt x="410" y="7"/>
                    <a:pt x="411" y="16"/>
                  </a:cubicBezTo>
                  <a:lnTo>
                    <a:pt x="425" y="253"/>
                  </a:lnTo>
                  <a:close/>
                </a:path>
              </a:pathLst>
            </a:custGeom>
            <a:solidFill>
              <a:srgbClr val="4F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îSlïďe"/>
            <p:cNvSpPr/>
            <p:nvPr/>
          </p:nvSpPr>
          <p:spPr bwMode="auto">
            <a:xfrm>
              <a:off x="7674933" y="4135169"/>
              <a:ext cx="243572" cy="157893"/>
            </a:xfrm>
            <a:custGeom>
              <a:avLst/>
              <a:gdLst>
                <a:gd name="T0" fmla="*/ 13 w 96"/>
                <a:gd name="T1" fmla="*/ 60 h 62"/>
                <a:gd name="T2" fmla="*/ 94 w 96"/>
                <a:gd name="T3" fmla="*/ 60 h 62"/>
                <a:gd name="T4" fmla="*/ 96 w 96"/>
                <a:gd name="T5" fmla="*/ 48 h 62"/>
                <a:gd name="T6" fmla="*/ 48 w 96"/>
                <a:gd name="T7" fmla="*/ 0 h 62"/>
                <a:gd name="T8" fmla="*/ 0 w 96"/>
                <a:gd name="T9" fmla="*/ 48 h 62"/>
                <a:gd name="T10" fmla="*/ 2 w 96"/>
                <a:gd name="T11" fmla="*/ 62 h 62"/>
                <a:gd name="T12" fmla="*/ 13 w 96"/>
                <a:gd name="T13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2">
                  <a:moveTo>
                    <a:pt x="13" y="60"/>
                  </a:moveTo>
                  <a:cubicBezTo>
                    <a:pt x="94" y="60"/>
                    <a:pt x="94" y="60"/>
                    <a:pt x="94" y="60"/>
                  </a:cubicBezTo>
                  <a:cubicBezTo>
                    <a:pt x="95" y="56"/>
                    <a:pt x="96" y="52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3"/>
                    <a:pt x="1" y="58"/>
                    <a:pt x="2" y="62"/>
                  </a:cubicBezTo>
                  <a:cubicBezTo>
                    <a:pt x="5" y="61"/>
                    <a:pt x="9" y="60"/>
                    <a:pt x="13" y="60"/>
                  </a:cubicBezTo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ïSľîdê"/>
            <p:cNvSpPr/>
            <p:nvPr/>
          </p:nvSpPr>
          <p:spPr bwMode="auto">
            <a:xfrm>
              <a:off x="7674933" y="4226968"/>
              <a:ext cx="70991" cy="141982"/>
            </a:xfrm>
            <a:custGeom>
              <a:avLst/>
              <a:gdLst>
                <a:gd name="T0" fmla="*/ 28 w 28"/>
                <a:gd name="T1" fmla="*/ 42 h 56"/>
                <a:gd name="T2" fmla="*/ 14 w 28"/>
                <a:gd name="T3" fmla="*/ 56 h 56"/>
                <a:gd name="T4" fmla="*/ 0 w 28"/>
                <a:gd name="T5" fmla="*/ 42 h 56"/>
                <a:gd name="T6" fmla="*/ 0 w 28"/>
                <a:gd name="T7" fmla="*/ 14 h 56"/>
                <a:gd name="T8" fmla="*/ 14 w 28"/>
                <a:gd name="T9" fmla="*/ 0 h 56"/>
                <a:gd name="T10" fmla="*/ 28 w 28"/>
                <a:gd name="T11" fmla="*/ 14 h 56"/>
                <a:gd name="T12" fmla="*/ 28 w 28"/>
                <a:gd name="T1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28" y="42"/>
                  </a:moveTo>
                  <a:cubicBezTo>
                    <a:pt x="28" y="50"/>
                    <a:pt x="22" y="56"/>
                    <a:pt x="14" y="56"/>
                  </a:cubicBezTo>
                  <a:cubicBezTo>
                    <a:pt x="6" y="56"/>
                    <a:pt x="0" y="50"/>
                    <a:pt x="0" y="4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iŝḷïdê"/>
            <p:cNvSpPr/>
            <p:nvPr/>
          </p:nvSpPr>
          <p:spPr bwMode="auto">
            <a:xfrm>
              <a:off x="7725116" y="4236760"/>
              <a:ext cx="70991" cy="143206"/>
            </a:xfrm>
            <a:custGeom>
              <a:avLst/>
              <a:gdLst>
                <a:gd name="T0" fmla="*/ 28 w 28"/>
                <a:gd name="T1" fmla="*/ 42 h 56"/>
                <a:gd name="T2" fmla="*/ 14 w 28"/>
                <a:gd name="T3" fmla="*/ 56 h 56"/>
                <a:gd name="T4" fmla="*/ 0 w 28"/>
                <a:gd name="T5" fmla="*/ 42 h 56"/>
                <a:gd name="T6" fmla="*/ 0 w 28"/>
                <a:gd name="T7" fmla="*/ 14 h 56"/>
                <a:gd name="T8" fmla="*/ 14 w 28"/>
                <a:gd name="T9" fmla="*/ 0 h 56"/>
                <a:gd name="T10" fmla="*/ 28 w 28"/>
                <a:gd name="T11" fmla="*/ 14 h 56"/>
                <a:gd name="T12" fmla="*/ 28 w 28"/>
                <a:gd name="T1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28" y="42"/>
                  </a:moveTo>
                  <a:cubicBezTo>
                    <a:pt x="28" y="50"/>
                    <a:pt x="22" y="56"/>
                    <a:pt x="14" y="56"/>
                  </a:cubicBezTo>
                  <a:cubicBezTo>
                    <a:pt x="6" y="56"/>
                    <a:pt x="0" y="50"/>
                    <a:pt x="0" y="4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ïṣḻïḓê"/>
            <p:cNvSpPr/>
            <p:nvPr/>
          </p:nvSpPr>
          <p:spPr bwMode="auto">
            <a:xfrm>
              <a:off x="7786315" y="4236760"/>
              <a:ext cx="70991" cy="143206"/>
            </a:xfrm>
            <a:custGeom>
              <a:avLst/>
              <a:gdLst>
                <a:gd name="T0" fmla="*/ 28 w 28"/>
                <a:gd name="T1" fmla="*/ 42 h 56"/>
                <a:gd name="T2" fmla="*/ 14 w 28"/>
                <a:gd name="T3" fmla="*/ 56 h 56"/>
                <a:gd name="T4" fmla="*/ 0 w 28"/>
                <a:gd name="T5" fmla="*/ 42 h 56"/>
                <a:gd name="T6" fmla="*/ 0 w 28"/>
                <a:gd name="T7" fmla="*/ 14 h 56"/>
                <a:gd name="T8" fmla="*/ 14 w 28"/>
                <a:gd name="T9" fmla="*/ 0 h 56"/>
                <a:gd name="T10" fmla="*/ 28 w 28"/>
                <a:gd name="T11" fmla="*/ 14 h 56"/>
                <a:gd name="T12" fmla="*/ 28 w 28"/>
                <a:gd name="T1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28" y="42"/>
                  </a:moveTo>
                  <a:cubicBezTo>
                    <a:pt x="28" y="50"/>
                    <a:pt x="22" y="56"/>
                    <a:pt x="14" y="56"/>
                  </a:cubicBezTo>
                  <a:cubicBezTo>
                    <a:pt x="6" y="56"/>
                    <a:pt x="0" y="50"/>
                    <a:pt x="0" y="4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îşļíḍê"/>
            <p:cNvSpPr/>
            <p:nvPr/>
          </p:nvSpPr>
          <p:spPr bwMode="auto">
            <a:xfrm>
              <a:off x="7847514" y="4217176"/>
              <a:ext cx="70991" cy="141982"/>
            </a:xfrm>
            <a:custGeom>
              <a:avLst/>
              <a:gdLst>
                <a:gd name="T0" fmla="*/ 28 w 28"/>
                <a:gd name="T1" fmla="*/ 42 h 56"/>
                <a:gd name="T2" fmla="*/ 14 w 28"/>
                <a:gd name="T3" fmla="*/ 56 h 56"/>
                <a:gd name="T4" fmla="*/ 0 w 28"/>
                <a:gd name="T5" fmla="*/ 42 h 56"/>
                <a:gd name="T6" fmla="*/ 0 w 28"/>
                <a:gd name="T7" fmla="*/ 14 h 56"/>
                <a:gd name="T8" fmla="*/ 14 w 28"/>
                <a:gd name="T9" fmla="*/ 0 h 56"/>
                <a:gd name="T10" fmla="*/ 28 w 28"/>
                <a:gd name="T11" fmla="*/ 14 h 56"/>
                <a:gd name="T12" fmla="*/ 28 w 28"/>
                <a:gd name="T1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6">
                  <a:moveTo>
                    <a:pt x="28" y="42"/>
                  </a:moveTo>
                  <a:cubicBezTo>
                    <a:pt x="28" y="50"/>
                    <a:pt x="22" y="56"/>
                    <a:pt x="14" y="56"/>
                  </a:cubicBezTo>
                  <a:cubicBezTo>
                    <a:pt x="6" y="56"/>
                    <a:pt x="0" y="50"/>
                    <a:pt x="0" y="4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ísḷíḓè"/>
            <p:cNvSpPr/>
            <p:nvPr/>
          </p:nvSpPr>
          <p:spPr bwMode="auto">
            <a:xfrm>
              <a:off x="7439929" y="2759417"/>
              <a:ext cx="511623" cy="1477343"/>
            </a:xfrm>
            <a:custGeom>
              <a:avLst/>
              <a:gdLst>
                <a:gd name="T0" fmla="*/ 0 w 201"/>
                <a:gd name="T1" fmla="*/ 0 h 582"/>
                <a:gd name="T2" fmla="*/ 41 w 201"/>
                <a:gd name="T3" fmla="*/ 161 h 582"/>
                <a:gd name="T4" fmla="*/ 98 w 201"/>
                <a:gd name="T5" fmla="*/ 559 h 582"/>
                <a:gd name="T6" fmla="*/ 187 w 201"/>
                <a:gd name="T7" fmla="*/ 582 h 582"/>
                <a:gd name="T8" fmla="*/ 195 w 201"/>
                <a:gd name="T9" fmla="*/ 315 h 582"/>
                <a:gd name="T10" fmla="*/ 0 w 201"/>
                <a:gd name="T11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" h="582">
                  <a:moveTo>
                    <a:pt x="0" y="0"/>
                  </a:moveTo>
                  <a:cubicBezTo>
                    <a:pt x="19" y="54"/>
                    <a:pt x="27" y="106"/>
                    <a:pt x="41" y="161"/>
                  </a:cubicBezTo>
                  <a:cubicBezTo>
                    <a:pt x="152" y="300"/>
                    <a:pt x="98" y="559"/>
                    <a:pt x="98" y="559"/>
                  </a:cubicBezTo>
                  <a:cubicBezTo>
                    <a:pt x="187" y="582"/>
                    <a:pt x="187" y="582"/>
                    <a:pt x="187" y="582"/>
                  </a:cubicBezTo>
                  <a:cubicBezTo>
                    <a:pt x="187" y="582"/>
                    <a:pt x="201" y="549"/>
                    <a:pt x="195" y="315"/>
                  </a:cubicBezTo>
                  <a:cubicBezTo>
                    <a:pt x="191" y="129"/>
                    <a:pt x="89" y="9"/>
                    <a:pt x="0" y="0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ïśľíḋê"/>
            <p:cNvSpPr/>
            <p:nvPr/>
          </p:nvSpPr>
          <p:spPr bwMode="auto">
            <a:xfrm>
              <a:off x="7763060" y="4437492"/>
              <a:ext cx="117502" cy="77111"/>
            </a:xfrm>
            <a:custGeom>
              <a:avLst/>
              <a:gdLst>
                <a:gd name="T0" fmla="*/ 45 w 46"/>
                <a:gd name="T1" fmla="*/ 13 h 30"/>
                <a:gd name="T2" fmla="*/ 32 w 46"/>
                <a:gd name="T3" fmla="*/ 28 h 30"/>
                <a:gd name="T4" fmla="*/ 16 w 46"/>
                <a:gd name="T5" fmla="*/ 30 h 30"/>
                <a:gd name="T6" fmla="*/ 1 w 46"/>
                <a:gd name="T7" fmla="*/ 17 h 30"/>
                <a:gd name="T8" fmla="*/ 14 w 46"/>
                <a:gd name="T9" fmla="*/ 2 h 30"/>
                <a:gd name="T10" fmla="*/ 30 w 46"/>
                <a:gd name="T11" fmla="*/ 0 h 30"/>
                <a:gd name="T12" fmla="*/ 45 w 46"/>
                <a:gd name="T1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5" y="13"/>
                  </a:moveTo>
                  <a:cubicBezTo>
                    <a:pt x="46" y="21"/>
                    <a:pt x="40" y="27"/>
                    <a:pt x="32" y="28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9" y="30"/>
                    <a:pt x="2" y="25"/>
                    <a:pt x="1" y="17"/>
                  </a:cubicBezTo>
                  <a:cubicBezTo>
                    <a:pt x="0" y="9"/>
                    <a:pt x="6" y="3"/>
                    <a:pt x="14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7" y="0"/>
                    <a:pt x="44" y="5"/>
                    <a:pt x="45" y="13"/>
                  </a:cubicBezTo>
                  <a:close/>
                </a:path>
              </a:pathLst>
            </a:custGeom>
            <a:solidFill>
              <a:srgbClr val="3B3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i$ļîḍè"/>
            <p:cNvSpPr/>
            <p:nvPr/>
          </p:nvSpPr>
          <p:spPr bwMode="auto">
            <a:xfrm>
              <a:off x="7529280" y="3107027"/>
              <a:ext cx="244796" cy="1091790"/>
            </a:xfrm>
            <a:custGeom>
              <a:avLst/>
              <a:gdLst>
                <a:gd name="T0" fmla="*/ 0 w 96"/>
                <a:gd name="T1" fmla="*/ 0 h 430"/>
                <a:gd name="T2" fmla="*/ 6 w 96"/>
                <a:gd name="T3" fmla="*/ 24 h 430"/>
                <a:gd name="T4" fmla="*/ 76 w 96"/>
                <a:gd name="T5" fmla="*/ 278 h 430"/>
                <a:gd name="T6" fmla="*/ 63 w 96"/>
                <a:gd name="T7" fmla="*/ 422 h 430"/>
                <a:gd name="T8" fmla="*/ 94 w 96"/>
                <a:gd name="T9" fmla="*/ 430 h 430"/>
                <a:gd name="T10" fmla="*/ 94 w 96"/>
                <a:gd name="T11" fmla="*/ 259 h 430"/>
                <a:gd name="T12" fmla="*/ 0 w 96"/>
                <a:gd name="T13" fmla="*/ 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430">
                  <a:moveTo>
                    <a:pt x="0" y="0"/>
                  </a:moveTo>
                  <a:cubicBezTo>
                    <a:pt x="2" y="8"/>
                    <a:pt x="4" y="16"/>
                    <a:pt x="6" y="24"/>
                  </a:cubicBezTo>
                  <a:cubicBezTo>
                    <a:pt x="62" y="94"/>
                    <a:pt x="76" y="195"/>
                    <a:pt x="76" y="278"/>
                  </a:cubicBezTo>
                  <a:cubicBezTo>
                    <a:pt x="76" y="359"/>
                    <a:pt x="63" y="422"/>
                    <a:pt x="63" y="422"/>
                  </a:cubicBezTo>
                  <a:cubicBezTo>
                    <a:pt x="94" y="430"/>
                    <a:pt x="94" y="430"/>
                    <a:pt x="94" y="430"/>
                  </a:cubicBezTo>
                  <a:cubicBezTo>
                    <a:pt x="96" y="391"/>
                    <a:pt x="96" y="335"/>
                    <a:pt x="94" y="259"/>
                  </a:cubicBezTo>
                  <a:cubicBezTo>
                    <a:pt x="92" y="143"/>
                    <a:pt x="51" y="53"/>
                    <a:pt x="0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îśḻïḋè"/>
            <p:cNvSpPr/>
            <p:nvPr/>
          </p:nvSpPr>
          <p:spPr bwMode="auto">
            <a:xfrm>
              <a:off x="6837731" y="2794912"/>
              <a:ext cx="290083" cy="1429608"/>
            </a:xfrm>
            <a:custGeom>
              <a:avLst/>
              <a:gdLst>
                <a:gd name="T0" fmla="*/ 75 w 237"/>
                <a:gd name="T1" fmla="*/ 481 h 1168"/>
                <a:gd name="T2" fmla="*/ 0 w 237"/>
                <a:gd name="T3" fmla="*/ 1164 h 1168"/>
                <a:gd name="T4" fmla="*/ 237 w 237"/>
                <a:gd name="T5" fmla="*/ 1168 h 1168"/>
                <a:gd name="T6" fmla="*/ 212 w 237"/>
                <a:gd name="T7" fmla="*/ 655 h 1168"/>
                <a:gd name="T8" fmla="*/ 185 w 237"/>
                <a:gd name="T9" fmla="*/ 0 h 1168"/>
                <a:gd name="T10" fmla="*/ 64 w 237"/>
                <a:gd name="T11" fmla="*/ 31 h 1168"/>
                <a:gd name="T12" fmla="*/ 75 w 237"/>
                <a:gd name="T13" fmla="*/ 48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8">
                  <a:moveTo>
                    <a:pt x="75" y="481"/>
                  </a:moveTo>
                  <a:lnTo>
                    <a:pt x="0" y="1164"/>
                  </a:lnTo>
                  <a:lnTo>
                    <a:pt x="237" y="1168"/>
                  </a:lnTo>
                  <a:lnTo>
                    <a:pt x="212" y="655"/>
                  </a:lnTo>
                  <a:lnTo>
                    <a:pt x="185" y="0"/>
                  </a:lnTo>
                  <a:lnTo>
                    <a:pt x="64" y="31"/>
                  </a:lnTo>
                  <a:lnTo>
                    <a:pt x="75" y="48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iṧľiḋê"/>
            <p:cNvSpPr/>
            <p:nvPr/>
          </p:nvSpPr>
          <p:spPr bwMode="auto">
            <a:xfrm>
              <a:off x="6621087" y="1326137"/>
              <a:ext cx="1056294" cy="1364737"/>
            </a:xfrm>
            <a:custGeom>
              <a:avLst/>
              <a:gdLst>
                <a:gd name="T0" fmla="*/ 365 w 415"/>
                <a:gd name="T1" fmla="*/ 350 h 537"/>
                <a:gd name="T2" fmla="*/ 87 w 415"/>
                <a:gd name="T3" fmla="*/ 502 h 537"/>
                <a:gd name="T4" fmla="*/ 31 w 415"/>
                <a:gd name="T5" fmla="*/ 237 h 537"/>
                <a:gd name="T6" fmla="*/ 270 w 415"/>
                <a:gd name="T7" fmla="*/ 61 h 537"/>
                <a:gd name="T8" fmla="*/ 365 w 415"/>
                <a:gd name="T9" fmla="*/ 35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537">
                  <a:moveTo>
                    <a:pt x="365" y="350"/>
                  </a:moveTo>
                  <a:cubicBezTo>
                    <a:pt x="297" y="504"/>
                    <a:pt x="190" y="537"/>
                    <a:pt x="87" y="502"/>
                  </a:cubicBezTo>
                  <a:cubicBezTo>
                    <a:pt x="23" y="472"/>
                    <a:pt x="0" y="371"/>
                    <a:pt x="31" y="237"/>
                  </a:cubicBezTo>
                  <a:cubicBezTo>
                    <a:pt x="70" y="0"/>
                    <a:pt x="198" y="47"/>
                    <a:pt x="270" y="61"/>
                  </a:cubicBezTo>
                  <a:cubicBezTo>
                    <a:pt x="377" y="81"/>
                    <a:pt x="415" y="223"/>
                    <a:pt x="365" y="350"/>
                  </a:cubicBez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îṥļîdê"/>
            <p:cNvSpPr/>
            <p:nvPr/>
          </p:nvSpPr>
          <p:spPr bwMode="auto">
            <a:xfrm>
              <a:off x="6774085" y="2159667"/>
              <a:ext cx="257036" cy="144430"/>
            </a:xfrm>
            <a:custGeom>
              <a:avLst/>
              <a:gdLst>
                <a:gd name="T0" fmla="*/ 101 w 101"/>
                <a:gd name="T1" fmla="*/ 26 h 57"/>
                <a:gd name="T2" fmla="*/ 30 w 101"/>
                <a:gd name="T3" fmla="*/ 26 h 57"/>
                <a:gd name="T4" fmla="*/ 22 w 101"/>
                <a:gd name="T5" fmla="*/ 0 h 57"/>
                <a:gd name="T6" fmla="*/ 25 w 101"/>
                <a:gd name="T7" fmla="*/ 31 h 57"/>
                <a:gd name="T8" fmla="*/ 101 w 101"/>
                <a:gd name="T9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7">
                  <a:moveTo>
                    <a:pt x="101" y="26"/>
                  </a:moveTo>
                  <a:cubicBezTo>
                    <a:pt x="69" y="40"/>
                    <a:pt x="47" y="34"/>
                    <a:pt x="30" y="26"/>
                  </a:cubicBezTo>
                  <a:cubicBezTo>
                    <a:pt x="13" y="18"/>
                    <a:pt x="22" y="0"/>
                    <a:pt x="22" y="0"/>
                  </a:cubicBezTo>
                  <a:cubicBezTo>
                    <a:pt x="22" y="0"/>
                    <a:pt x="0" y="6"/>
                    <a:pt x="25" y="31"/>
                  </a:cubicBezTo>
                  <a:cubicBezTo>
                    <a:pt x="51" y="57"/>
                    <a:pt x="95" y="53"/>
                    <a:pt x="101" y="26"/>
                  </a:cubicBezTo>
                  <a:close/>
                </a:path>
              </a:pathLst>
            </a:custGeom>
            <a:solidFill>
              <a:srgbClr val="5218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iṣḻíďê"/>
            <p:cNvSpPr/>
            <p:nvPr/>
          </p:nvSpPr>
          <p:spPr bwMode="auto">
            <a:xfrm>
              <a:off x="6979713" y="2355503"/>
              <a:ext cx="242348" cy="137086"/>
            </a:xfrm>
            <a:custGeom>
              <a:avLst/>
              <a:gdLst>
                <a:gd name="T0" fmla="*/ 0 w 95"/>
                <a:gd name="T1" fmla="*/ 25 h 54"/>
                <a:gd name="T2" fmla="*/ 3 w 95"/>
                <a:gd name="T3" fmla="*/ 30 h 54"/>
                <a:gd name="T4" fmla="*/ 14 w 95"/>
                <a:gd name="T5" fmla="*/ 40 h 54"/>
                <a:gd name="T6" fmla="*/ 22 w 95"/>
                <a:gd name="T7" fmla="*/ 43 h 54"/>
                <a:gd name="T8" fmla="*/ 33 w 95"/>
                <a:gd name="T9" fmla="*/ 46 h 54"/>
                <a:gd name="T10" fmla="*/ 56 w 95"/>
                <a:gd name="T11" fmla="*/ 45 h 54"/>
                <a:gd name="T12" fmla="*/ 66 w 95"/>
                <a:gd name="T13" fmla="*/ 42 h 54"/>
                <a:gd name="T14" fmla="*/ 75 w 95"/>
                <a:gd name="T15" fmla="*/ 35 h 54"/>
                <a:gd name="T16" fmla="*/ 87 w 95"/>
                <a:gd name="T17" fmla="*/ 19 h 54"/>
                <a:gd name="T18" fmla="*/ 93 w 95"/>
                <a:gd name="T19" fmla="*/ 5 h 54"/>
                <a:gd name="T20" fmla="*/ 95 w 95"/>
                <a:gd name="T21" fmla="*/ 0 h 54"/>
                <a:gd name="T22" fmla="*/ 94 w 95"/>
                <a:gd name="T23" fmla="*/ 6 h 54"/>
                <a:gd name="T24" fmla="*/ 91 w 95"/>
                <a:gd name="T25" fmla="*/ 21 h 54"/>
                <a:gd name="T26" fmla="*/ 87 w 95"/>
                <a:gd name="T27" fmla="*/ 30 h 54"/>
                <a:gd name="T28" fmla="*/ 80 w 95"/>
                <a:gd name="T29" fmla="*/ 40 h 54"/>
                <a:gd name="T30" fmla="*/ 70 w 95"/>
                <a:gd name="T31" fmla="*/ 49 h 54"/>
                <a:gd name="T32" fmla="*/ 57 w 95"/>
                <a:gd name="T33" fmla="*/ 53 h 54"/>
                <a:gd name="T34" fmla="*/ 44 w 95"/>
                <a:gd name="T35" fmla="*/ 54 h 54"/>
                <a:gd name="T36" fmla="*/ 32 w 95"/>
                <a:gd name="T37" fmla="*/ 53 h 54"/>
                <a:gd name="T38" fmla="*/ 11 w 95"/>
                <a:gd name="T39" fmla="*/ 43 h 54"/>
                <a:gd name="T40" fmla="*/ 2 w 95"/>
                <a:gd name="T41" fmla="*/ 31 h 54"/>
                <a:gd name="T42" fmla="*/ 0 w 95"/>
                <a:gd name="T43" fmla="*/ 2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54">
                  <a:moveTo>
                    <a:pt x="0" y="25"/>
                  </a:moveTo>
                  <a:cubicBezTo>
                    <a:pt x="0" y="25"/>
                    <a:pt x="1" y="27"/>
                    <a:pt x="3" y="30"/>
                  </a:cubicBezTo>
                  <a:cubicBezTo>
                    <a:pt x="5" y="33"/>
                    <a:pt x="9" y="37"/>
                    <a:pt x="14" y="40"/>
                  </a:cubicBezTo>
                  <a:cubicBezTo>
                    <a:pt x="16" y="41"/>
                    <a:pt x="19" y="42"/>
                    <a:pt x="22" y="43"/>
                  </a:cubicBezTo>
                  <a:cubicBezTo>
                    <a:pt x="26" y="45"/>
                    <a:pt x="29" y="45"/>
                    <a:pt x="33" y="46"/>
                  </a:cubicBezTo>
                  <a:cubicBezTo>
                    <a:pt x="40" y="46"/>
                    <a:pt x="48" y="46"/>
                    <a:pt x="56" y="45"/>
                  </a:cubicBezTo>
                  <a:cubicBezTo>
                    <a:pt x="60" y="45"/>
                    <a:pt x="63" y="44"/>
                    <a:pt x="66" y="42"/>
                  </a:cubicBezTo>
                  <a:cubicBezTo>
                    <a:pt x="69" y="40"/>
                    <a:pt x="72" y="38"/>
                    <a:pt x="75" y="35"/>
                  </a:cubicBezTo>
                  <a:cubicBezTo>
                    <a:pt x="80" y="30"/>
                    <a:pt x="84" y="24"/>
                    <a:pt x="87" y="19"/>
                  </a:cubicBezTo>
                  <a:cubicBezTo>
                    <a:pt x="89" y="13"/>
                    <a:pt x="91" y="9"/>
                    <a:pt x="93" y="5"/>
                  </a:cubicBezTo>
                  <a:cubicBezTo>
                    <a:pt x="94" y="2"/>
                    <a:pt x="95" y="0"/>
                    <a:pt x="95" y="0"/>
                  </a:cubicBezTo>
                  <a:cubicBezTo>
                    <a:pt x="95" y="0"/>
                    <a:pt x="95" y="2"/>
                    <a:pt x="94" y="6"/>
                  </a:cubicBezTo>
                  <a:cubicBezTo>
                    <a:pt x="94" y="9"/>
                    <a:pt x="93" y="14"/>
                    <a:pt x="91" y="21"/>
                  </a:cubicBezTo>
                  <a:cubicBezTo>
                    <a:pt x="90" y="24"/>
                    <a:pt x="88" y="27"/>
                    <a:pt x="87" y="30"/>
                  </a:cubicBezTo>
                  <a:cubicBezTo>
                    <a:pt x="85" y="33"/>
                    <a:pt x="83" y="37"/>
                    <a:pt x="80" y="40"/>
                  </a:cubicBezTo>
                  <a:cubicBezTo>
                    <a:pt x="77" y="43"/>
                    <a:pt x="74" y="46"/>
                    <a:pt x="70" y="49"/>
                  </a:cubicBezTo>
                  <a:cubicBezTo>
                    <a:pt x="66" y="51"/>
                    <a:pt x="61" y="52"/>
                    <a:pt x="57" y="53"/>
                  </a:cubicBezTo>
                  <a:cubicBezTo>
                    <a:pt x="53" y="54"/>
                    <a:pt x="48" y="54"/>
                    <a:pt x="44" y="54"/>
                  </a:cubicBezTo>
                  <a:cubicBezTo>
                    <a:pt x="40" y="54"/>
                    <a:pt x="36" y="53"/>
                    <a:pt x="32" y="53"/>
                  </a:cubicBezTo>
                  <a:cubicBezTo>
                    <a:pt x="23" y="51"/>
                    <a:pt x="16" y="48"/>
                    <a:pt x="11" y="43"/>
                  </a:cubicBezTo>
                  <a:cubicBezTo>
                    <a:pt x="6" y="39"/>
                    <a:pt x="3" y="34"/>
                    <a:pt x="2" y="31"/>
                  </a:cubicBezTo>
                  <a:cubicBezTo>
                    <a:pt x="1" y="27"/>
                    <a:pt x="0" y="25"/>
                    <a:pt x="0" y="25"/>
                  </a:cubicBezTo>
                  <a:close/>
                </a:path>
              </a:pathLst>
            </a:custGeom>
            <a:solidFill>
              <a:srgbClr val="C47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íṩliḓé"/>
            <p:cNvSpPr/>
            <p:nvPr/>
          </p:nvSpPr>
          <p:spPr bwMode="auto">
            <a:xfrm>
              <a:off x="6732469" y="1905079"/>
              <a:ext cx="160341" cy="94246"/>
            </a:xfrm>
            <a:custGeom>
              <a:avLst/>
              <a:gdLst>
                <a:gd name="T0" fmla="*/ 0 w 63"/>
                <a:gd name="T1" fmla="*/ 26 h 37"/>
                <a:gd name="T2" fmla="*/ 1 w 63"/>
                <a:gd name="T3" fmla="*/ 22 h 37"/>
                <a:gd name="T4" fmla="*/ 6 w 63"/>
                <a:gd name="T5" fmla="*/ 13 h 37"/>
                <a:gd name="T6" fmla="*/ 11 w 63"/>
                <a:gd name="T7" fmla="*/ 7 h 37"/>
                <a:gd name="T8" fmla="*/ 14 w 63"/>
                <a:gd name="T9" fmla="*/ 5 h 37"/>
                <a:gd name="T10" fmla="*/ 18 w 63"/>
                <a:gd name="T11" fmla="*/ 3 h 37"/>
                <a:gd name="T12" fmla="*/ 22 w 63"/>
                <a:gd name="T13" fmla="*/ 1 h 37"/>
                <a:gd name="T14" fmla="*/ 27 w 63"/>
                <a:gd name="T15" fmla="*/ 0 h 37"/>
                <a:gd name="T16" fmla="*/ 32 w 63"/>
                <a:gd name="T17" fmla="*/ 0 h 37"/>
                <a:gd name="T18" fmla="*/ 37 w 63"/>
                <a:gd name="T19" fmla="*/ 0 h 37"/>
                <a:gd name="T20" fmla="*/ 39 w 63"/>
                <a:gd name="T21" fmla="*/ 1 h 37"/>
                <a:gd name="T22" fmla="*/ 39 w 63"/>
                <a:gd name="T23" fmla="*/ 1 h 37"/>
                <a:gd name="T24" fmla="*/ 40 w 63"/>
                <a:gd name="T25" fmla="*/ 1 h 37"/>
                <a:gd name="T26" fmla="*/ 40 w 63"/>
                <a:gd name="T27" fmla="*/ 1 h 37"/>
                <a:gd name="T28" fmla="*/ 40 w 63"/>
                <a:gd name="T29" fmla="*/ 1 h 37"/>
                <a:gd name="T30" fmla="*/ 41 w 63"/>
                <a:gd name="T31" fmla="*/ 2 h 37"/>
                <a:gd name="T32" fmla="*/ 45 w 63"/>
                <a:gd name="T33" fmla="*/ 3 h 37"/>
                <a:gd name="T34" fmla="*/ 50 w 63"/>
                <a:gd name="T35" fmla="*/ 6 h 37"/>
                <a:gd name="T36" fmla="*/ 53 w 63"/>
                <a:gd name="T37" fmla="*/ 8 h 37"/>
                <a:gd name="T38" fmla="*/ 59 w 63"/>
                <a:gd name="T39" fmla="*/ 15 h 37"/>
                <a:gd name="T40" fmla="*/ 62 w 63"/>
                <a:gd name="T41" fmla="*/ 22 h 37"/>
                <a:gd name="T42" fmla="*/ 62 w 63"/>
                <a:gd name="T43" fmla="*/ 33 h 37"/>
                <a:gd name="T44" fmla="*/ 60 w 63"/>
                <a:gd name="T45" fmla="*/ 37 h 37"/>
                <a:gd name="T46" fmla="*/ 60 w 63"/>
                <a:gd name="T47" fmla="*/ 36 h 37"/>
                <a:gd name="T48" fmla="*/ 58 w 63"/>
                <a:gd name="T49" fmla="*/ 33 h 37"/>
                <a:gd name="T50" fmla="*/ 56 w 63"/>
                <a:gd name="T51" fmla="*/ 30 h 37"/>
                <a:gd name="T52" fmla="*/ 53 w 63"/>
                <a:gd name="T53" fmla="*/ 26 h 37"/>
                <a:gd name="T54" fmla="*/ 49 w 63"/>
                <a:gd name="T55" fmla="*/ 23 h 37"/>
                <a:gd name="T56" fmla="*/ 45 w 63"/>
                <a:gd name="T57" fmla="*/ 20 h 37"/>
                <a:gd name="T58" fmla="*/ 42 w 63"/>
                <a:gd name="T59" fmla="*/ 19 h 37"/>
                <a:gd name="T60" fmla="*/ 40 w 63"/>
                <a:gd name="T61" fmla="*/ 18 h 37"/>
                <a:gd name="T62" fmla="*/ 36 w 63"/>
                <a:gd name="T63" fmla="*/ 17 h 37"/>
                <a:gd name="T64" fmla="*/ 35 w 63"/>
                <a:gd name="T65" fmla="*/ 16 h 37"/>
                <a:gd name="T66" fmla="*/ 35 w 63"/>
                <a:gd name="T67" fmla="*/ 17 h 37"/>
                <a:gd name="T68" fmla="*/ 36 w 63"/>
                <a:gd name="T69" fmla="*/ 18 h 37"/>
                <a:gd name="T70" fmla="*/ 36 w 63"/>
                <a:gd name="T71" fmla="*/ 18 h 37"/>
                <a:gd name="T72" fmla="*/ 36 w 63"/>
                <a:gd name="T73" fmla="*/ 17 h 37"/>
                <a:gd name="T74" fmla="*/ 35 w 63"/>
                <a:gd name="T75" fmla="*/ 17 h 37"/>
                <a:gd name="T76" fmla="*/ 35 w 63"/>
                <a:gd name="T77" fmla="*/ 17 h 37"/>
                <a:gd name="T78" fmla="*/ 34 w 63"/>
                <a:gd name="T79" fmla="*/ 16 h 37"/>
                <a:gd name="T80" fmla="*/ 31 w 63"/>
                <a:gd name="T81" fmla="*/ 16 h 37"/>
                <a:gd name="T82" fmla="*/ 28 w 63"/>
                <a:gd name="T83" fmla="*/ 16 h 37"/>
                <a:gd name="T84" fmla="*/ 22 w 63"/>
                <a:gd name="T85" fmla="*/ 16 h 37"/>
                <a:gd name="T86" fmla="*/ 20 w 63"/>
                <a:gd name="T87" fmla="*/ 17 h 37"/>
                <a:gd name="T88" fmla="*/ 17 w 63"/>
                <a:gd name="T89" fmla="*/ 17 h 37"/>
                <a:gd name="T90" fmla="*/ 14 w 63"/>
                <a:gd name="T91" fmla="*/ 18 h 37"/>
                <a:gd name="T92" fmla="*/ 12 w 63"/>
                <a:gd name="T93" fmla="*/ 19 h 37"/>
                <a:gd name="T94" fmla="*/ 7 w 63"/>
                <a:gd name="T95" fmla="*/ 22 h 37"/>
                <a:gd name="T96" fmla="*/ 4 w 63"/>
                <a:gd name="T97" fmla="*/ 24 h 37"/>
                <a:gd name="T98" fmla="*/ 0 w 63"/>
                <a:gd name="T99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" h="37">
                  <a:moveTo>
                    <a:pt x="0" y="26"/>
                  </a:moveTo>
                  <a:cubicBezTo>
                    <a:pt x="0" y="26"/>
                    <a:pt x="0" y="24"/>
                    <a:pt x="1" y="22"/>
                  </a:cubicBezTo>
                  <a:cubicBezTo>
                    <a:pt x="2" y="20"/>
                    <a:pt x="3" y="16"/>
                    <a:pt x="6" y="13"/>
                  </a:cubicBezTo>
                  <a:cubicBezTo>
                    <a:pt x="7" y="11"/>
                    <a:pt x="9" y="9"/>
                    <a:pt x="11" y="7"/>
                  </a:cubicBezTo>
                  <a:cubicBezTo>
                    <a:pt x="12" y="6"/>
                    <a:pt x="13" y="5"/>
                    <a:pt x="14" y="5"/>
                  </a:cubicBezTo>
                  <a:cubicBezTo>
                    <a:pt x="15" y="4"/>
                    <a:pt x="16" y="3"/>
                    <a:pt x="18" y="3"/>
                  </a:cubicBezTo>
                  <a:cubicBezTo>
                    <a:pt x="19" y="2"/>
                    <a:pt x="21" y="1"/>
                    <a:pt x="22" y="1"/>
                  </a:cubicBezTo>
                  <a:cubicBezTo>
                    <a:pt x="24" y="1"/>
                    <a:pt x="25" y="0"/>
                    <a:pt x="27" y="0"/>
                  </a:cubicBezTo>
                  <a:cubicBezTo>
                    <a:pt x="28" y="0"/>
                    <a:pt x="30" y="0"/>
                    <a:pt x="32" y="0"/>
                  </a:cubicBezTo>
                  <a:cubicBezTo>
                    <a:pt x="33" y="0"/>
                    <a:pt x="35" y="0"/>
                    <a:pt x="37" y="0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2"/>
                    <a:pt x="44" y="2"/>
                    <a:pt x="45" y="3"/>
                  </a:cubicBezTo>
                  <a:cubicBezTo>
                    <a:pt x="47" y="4"/>
                    <a:pt x="48" y="5"/>
                    <a:pt x="50" y="6"/>
                  </a:cubicBezTo>
                  <a:cubicBezTo>
                    <a:pt x="51" y="6"/>
                    <a:pt x="52" y="7"/>
                    <a:pt x="53" y="8"/>
                  </a:cubicBezTo>
                  <a:cubicBezTo>
                    <a:pt x="55" y="10"/>
                    <a:pt x="57" y="13"/>
                    <a:pt x="59" y="15"/>
                  </a:cubicBezTo>
                  <a:cubicBezTo>
                    <a:pt x="60" y="17"/>
                    <a:pt x="61" y="20"/>
                    <a:pt x="62" y="22"/>
                  </a:cubicBezTo>
                  <a:cubicBezTo>
                    <a:pt x="63" y="27"/>
                    <a:pt x="62" y="31"/>
                    <a:pt x="62" y="33"/>
                  </a:cubicBezTo>
                  <a:cubicBezTo>
                    <a:pt x="61" y="36"/>
                    <a:pt x="60" y="37"/>
                    <a:pt x="60" y="37"/>
                  </a:cubicBezTo>
                  <a:cubicBezTo>
                    <a:pt x="60" y="37"/>
                    <a:pt x="60" y="36"/>
                    <a:pt x="60" y="36"/>
                  </a:cubicBezTo>
                  <a:cubicBezTo>
                    <a:pt x="59" y="35"/>
                    <a:pt x="59" y="34"/>
                    <a:pt x="58" y="33"/>
                  </a:cubicBezTo>
                  <a:cubicBezTo>
                    <a:pt x="58" y="32"/>
                    <a:pt x="57" y="31"/>
                    <a:pt x="56" y="30"/>
                  </a:cubicBezTo>
                  <a:cubicBezTo>
                    <a:pt x="55" y="29"/>
                    <a:pt x="54" y="27"/>
                    <a:pt x="53" y="26"/>
                  </a:cubicBezTo>
                  <a:cubicBezTo>
                    <a:pt x="52" y="25"/>
                    <a:pt x="51" y="24"/>
                    <a:pt x="49" y="23"/>
                  </a:cubicBezTo>
                  <a:cubicBezTo>
                    <a:pt x="48" y="22"/>
                    <a:pt x="47" y="21"/>
                    <a:pt x="45" y="20"/>
                  </a:cubicBezTo>
                  <a:cubicBezTo>
                    <a:pt x="44" y="19"/>
                    <a:pt x="43" y="19"/>
                    <a:pt x="42" y="19"/>
                  </a:cubicBezTo>
                  <a:cubicBezTo>
                    <a:pt x="41" y="18"/>
                    <a:pt x="41" y="18"/>
                    <a:pt x="40" y="18"/>
                  </a:cubicBezTo>
                  <a:cubicBezTo>
                    <a:pt x="39" y="17"/>
                    <a:pt x="38" y="17"/>
                    <a:pt x="36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2" y="16"/>
                    <a:pt x="31" y="16"/>
                  </a:cubicBezTo>
                  <a:cubicBezTo>
                    <a:pt x="30" y="16"/>
                    <a:pt x="29" y="16"/>
                    <a:pt x="28" y="16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21" y="16"/>
                    <a:pt x="20" y="16"/>
                    <a:pt x="20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20"/>
                    <a:pt x="9" y="21"/>
                    <a:pt x="7" y="22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2" y="25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íşļíḓe"/>
            <p:cNvSpPr/>
            <p:nvPr/>
          </p:nvSpPr>
          <p:spPr bwMode="auto">
            <a:xfrm>
              <a:off x="7149846" y="1973622"/>
              <a:ext cx="155445" cy="107710"/>
            </a:xfrm>
            <a:custGeom>
              <a:avLst/>
              <a:gdLst>
                <a:gd name="T0" fmla="*/ 0 w 61"/>
                <a:gd name="T1" fmla="*/ 22 h 42"/>
                <a:gd name="T2" fmla="*/ 1 w 61"/>
                <a:gd name="T3" fmla="*/ 18 h 42"/>
                <a:gd name="T4" fmla="*/ 7 w 61"/>
                <a:gd name="T5" fmla="*/ 10 h 42"/>
                <a:gd name="T6" fmla="*/ 13 w 61"/>
                <a:gd name="T7" fmla="*/ 5 h 42"/>
                <a:gd name="T8" fmla="*/ 16 w 61"/>
                <a:gd name="T9" fmla="*/ 3 h 42"/>
                <a:gd name="T10" fmla="*/ 20 w 61"/>
                <a:gd name="T11" fmla="*/ 2 h 42"/>
                <a:gd name="T12" fmla="*/ 25 w 61"/>
                <a:gd name="T13" fmla="*/ 1 h 42"/>
                <a:gd name="T14" fmla="*/ 30 w 61"/>
                <a:gd name="T15" fmla="*/ 1 h 42"/>
                <a:gd name="T16" fmla="*/ 35 w 61"/>
                <a:gd name="T17" fmla="*/ 1 h 42"/>
                <a:gd name="T18" fmla="*/ 39 w 61"/>
                <a:gd name="T19" fmla="*/ 2 h 42"/>
                <a:gd name="T20" fmla="*/ 41 w 61"/>
                <a:gd name="T21" fmla="*/ 3 h 42"/>
                <a:gd name="T22" fmla="*/ 42 w 61"/>
                <a:gd name="T23" fmla="*/ 3 h 42"/>
                <a:gd name="T24" fmla="*/ 42 w 61"/>
                <a:gd name="T25" fmla="*/ 3 h 42"/>
                <a:gd name="T26" fmla="*/ 43 w 61"/>
                <a:gd name="T27" fmla="*/ 4 h 42"/>
                <a:gd name="T28" fmla="*/ 43 w 61"/>
                <a:gd name="T29" fmla="*/ 4 h 42"/>
                <a:gd name="T30" fmla="*/ 44 w 61"/>
                <a:gd name="T31" fmla="*/ 4 h 42"/>
                <a:gd name="T32" fmla="*/ 47 w 61"/>
                <a:gd name="T33" fmla="*/ 6 h 42"/>
                <a:gd name="T34" fmla="*/ 51 w 61"/>
                <a:gd name="T35" fmla="*/ 9 h 42"/>
                <a:gd name="T36" fmla="*/ 55 w 61"/>
                <a:gd name="T37" fmla="*/ 12 h 42"/>
                <a:gd name="T38" fmla="*/ 59 w 61"/>
                <a:gd name="T39" fmla="*/ 20 h 42"/>
                <a:gd name="T40" fmla="*/ 61 w 61"/>
                <a:gd name="T41" fmla="*/ 27 h 42"/>
                <a:gd name="T42" fmla="*/ 59 w 61"/>
                <a:gd name="T43" fmla="*/ 38 h 42"/>
                <a:gd name="T44" fmla="*/ 57 w 61"/>
                <a:gd name="T45" fmla="*/ 42 h 42"/>
                <a:gd name="T46" fmla="*/ 57 w 61"/>
                <a:gd name="T47" fmla="*/ 41 h 42"/>
                <a:gd name="T48" fmla="*/ 56 w 61"/>
                <a:gd name="T49" fmla="*/ 38 h 42"/>
                <a:gd name="T50" fmla="*/ 55 w 61"/>
                <a:gd name="T51" fmla="*/ 34 h 42"/>
                <a:gd name="T52" fmla="*/ 52 w 61"/>
                <a:gd name="T53" fmla="*/ 30 h 42"/>
                <a:gd name="T54" fmla="*/ 49 w 61"/>
                <a:gd name="T55" fmla="*/ 26 h 42"/>
                <a:gd name="T56" fmla="*/ 45 w 61"/>
                <a:gd name="T57" fmla="*/ 23 h 42"/>
                <a:gd name="T58" fmla="*/ 42 w 61"/>
                <a:gd name="T59" fmla="*/ 21 h 42"/>
                <a:gd name="T60" fmla="*/ 40 w 61"/>
                <a:gd name="T61" fmla="*/ 20 h 42"/>
                <a:gd name="T62" fmla="*/ 37 w 61"/>
                <a:gd name="T63" fmla="*/ 18 h 42"/>
                <a:gd name="T64" fmla="*/ 36 w 61"/>
                <a:gd name="T65" fmla="*/ 18 h 42"/>
                <a:gd name="T66" fmla="*/ 36 w 61"/>
                <a:gd name="T67" fmla="*/ 18 h 42"/>
                <a:gd name="T68" fmla="*/ 36 w 61"/>
                <a:gd name="T69" fmla="*/ 18 h 42"/>
                <a:gd name="T70" fmla="*/ 36 w 61"/>
                <a:gd name="T71" fmla="*/ 18 h 42"/>
                <a:gd name="T72" fmla="*/ 36 w 61"/>
                <a:gd name="T73" fmla="*/ 18 h 42"/>
                <a:gd name="T74" fmla="*/ 36 w 61"/>
                <a:gd name="T75" fmla="*/ 18 h 42"/>
                <a:gd name="T76" fmla="*/ 36 w 61"/>
                <a:gd name="T77" fmla="*/ 18 h 42"/>
                <a:gd name="T78" fmla="*/ 34 w 61"/>
                <a:gd name="T79" fmla="*/ 17 h 42"/>
                <a:gd name="T80" fmla="*/ 31 w 61"/>
                <a:gd name="T81" fmla="*/ 17 h 42"/>
                <a:gd name="T82" fmla="*/ 29 w 61"/>
                <a:gd name="T83" fmla="*/ 16 h 42"/>
                <a:gd name="T84" fmla="*/ 23 w 61"/>
                <a:gd name="T85" fmla="*/ 16 h 42"/>
                <a:gd name="T86" fmla="*/ 20 w 61"/>
                <a:gd name="T87" fmla="*/ 16 h 42"/>
                <a:gd name="T88" fmla="*/ 17 w 61"/>
                <a:gd name="T89" fmla="*/ 16 h 42"/>
                <a:gd name="T90" fmla="*/ 15 w 61"/>
                <a:gd name="T91" fmla="*/ 17 h 42"/>
                <a:gd name="T92" fmla="*/ 12 w 61"/>
                <a:gd name="T93" fmla="*/ 18 h 42"/>
                <a:gd name="T94" fmla="*/ 7 w 61"/>
                <a:gd name="T95" fmla="*/ 19 h 42"/>
                <a:gd name="T96" fmla="*/ 3 w 61"/>
                <a:gd name="T97" fmla="*/ 21 h 42"/>
                <a:gd name="T98" fmla="*/ 0 w 61"/>
                <a:gd name="T99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" h="42">
                  <a:moveTo>
                    <a:pt x="0" y="22"/>
                  </a:moveTo>
                  <a:cubicBezTo>
                    <a:pt x="0" y="22"/>
                    <a:pt x="0" y="21"/>
                    <a:pt x="1" y="18"/>
                  </a:cubicBezTo>
                  <a:cubicBezTo>
                    <a:pt x="2" y="16"/>
                    <a:pt x="4" y="13"/>
                    <a:pt x="7" y="10"/>
                  </a:cubicBezTo>
                  <a:cubicBezTo>
                    <a:pt x="8" y="8"/>
                    <a:pt x="10" y="7"/>
                    <a:pt x="13" y="5"/>
                  </a:cubicBezTo>
                  <a:cubicBezTo>
                    <a:pt x="14" y="4"/>
                    <a:pt x="15" y="4"/>
                    <a:pt x="16" y="3"/>
                  </a:cubicBezTo>
                  <a:cubicBezTo>
                    <a:pt x="17" y="3"/>
                    <a:pt x="19" y="2"/>
                    <a:pt x="20" y="2"/>
                  </a:cubicBezTo>
                  <a:cubicBezTo>
                    <a:pt x="22" y="1"/>
                    <a:pt x="23" y="1"/>
                    <a:pt x="25" y="1"/>
                  </a:cubicBezTo>
                  <a:cubicBezTo>
                    <a:pt x="26" y="0"/>
                    <a:pt x="28" y="0"/>
                    <a:pt x="30" y="1"/>
                  </a:cubicBezTo>
                  <a:cubicBezTo>
                    <a:pt x="31" y="1"/>
                    <a:pt x="33" y="1"/>
                    <a:pt x="35" y="1"/>
                  </a:cubicBezTo>
                  <a:cubicBezTo>
                    <a:pt x="36" y="1"/>
                    <a:pt x="38" y="2"/>
                    <a:pt x="39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5"/>
                    <a:pt x="46" y="5"/>
                    <a:pt x="47" y="6"/>
                  </a:cubicBezTo>
                  <a:cubicBezTo>
                    <a:pt x="49" y="7"/>
                    <a:pt x="50" y="8"/>
                    <a:pt x="51" y="9"/>
                  </a:cubicBezTo>
                  <a:cubicBezTo>
                    <a:pt x="53" y="10"/>
                    <a:pt x="54" y="11"/>
                    <a:pt x="55" y="12"/>
                  </a:cubicBezTo>
                  <a:cubicBezTo>
                    <a:pt x="57" y="15"/>
                    <a:pt x="58" y="17"/>
                    <a:pt x="59" y="20"/>
                  </a:cubicBezTo>
                  <a:cubicBezTo>
                    <a:pt x="60" y="23"/>
                    <a:pt x="61" y="25"/>
                    <a:pt x="61" y="27"/>
                  </a:cubicBezTo>
                  <a:cubicBezTo>
                    <a:pt x="61" y="32"/>
                    <a:pt x="60" y="36"/>
                    <a:pt x="59" y="38"/>
                  </a:cubicBezTo>
                  <a:cubicBezTo>
                    <a:pt x="58" y="40"/>
                    <a:pt x="57" y="42"/>
                    <a:pt x="57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0"/>
                    <a:pt x="56" y="39"/>
                    <a:pt x="56" y="38"/>
                  </a:cubicBezTo>
                  <a:cubicBezTo>
                    <a:pt x="56" y="37"/>
                    <a:pt x="55" y="36"/>
                    <a:pt x="55" y="34"/>
                  </a:cubicBezTo>
                  <a:cubicBezTo>
                    <a:pt x="54" y="33"/>
                    <a:pt x="53" y="31"/>
                    <a:pt x="52" y="30"/>
                  </a:cubicBezTo>
                  <a:cubicBezTo>
                    <a:pt x="51" y="29"/>
                    <a:pt x="50" y="27"/>
                    <a:pt x="49" y="26"/>
                  </a:cubicBezTo>
                  <a:cubicBezTo>
                    <a:pt x="48" y="25"/>
                    <a:pt x="46" y="24"/>
                    <a:pt x="45" y="23"/>
                  </a:cubicBezTo>
                  <a:cubicBezTo>
                    <a:pt x="44" y="22"/>
                    <a:pt x="43" y="22"/>
                    <a:pt x="42" y="21"/>
                  </a:cubicBezTo>
                  <a:cubicBezTo>
                    <a:pt x="42" y="21"/>
                    <a:pt x="41" y="20"/>
                    <a:pt x="40" y="20"/>
                  </a:cubicBezTo>
                  <a:cubicBezTo>
                    <a:pt x="39" y="19"/>
                    <a:pt x="38" y="19"/>
                    <a:pt x="37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7"/>
                    <a:pt x="32" y="17"/>
                    <a:pt x="31" y="17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7" y="16"/>
                    <a:pt x="25" y="16"/>
                    <a:pt x="23" y="16"/>
                  </a:cubicBezTo>
                  <a:cubicBezTo>
                    <a:pt x="22" y="16"/>
                    <a:pt x="21" y="16"/>
                    <a:pt x="20" y="16"/>
                  </a:cubicBezTo>
                  <a:cubicBezTo>
                    <a:pt x="19" y="16"/>
                    <a:pt x="18" y="16"/>
                    <a:pt x="17" y="16"/>
                  </a:cubicBezTo>
                  <a:cubicBezTo>
                    <a:pt x="16" y="16"/>
                    <a:pt x="15" y="17"/>
                    <a:pt x="15" y="17"/>
                  </a:cubicBezTo>
                  <a:cubicBezTo>
                    <a:pt x="14" y="17"/>
                    <a:pt x="13" y="17"/>
                    <a:pt x="12" y="18"/>
                  </a:cubicBezTo>
                  <a:cubicBezTo>
                    <a:pt x="10" y="18"/>
                    <a:pt x="9" y="19"/>
                    <a:pt x="7" y="19"/>
                  </a:cubicBezTo>
                  <a:cubicBezTo>
                    <a:pt x="6" y="20"/>
                    <a:pt x="4" y="20"/>
                    <a:pt x="3" y="21"/>
                  </a:cubicBezTo>
                  <a:cubicBezTo>
                    <a:pt x="1" y="22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ïṣḻíḋê"/>
            <p:cNvSpPr/>
            <p:nvPr/>
          </p:nvSpPr>
          <p:spPr bwMode="auto">
            <a:xfrm>
              <a:off x="6542752" y="1247802"/>
              <a:ext cx="1195828" cy="1034263"/>
            </a:xfrm>
            <a:custGeom>
              <a:avLst/>
              <a:gdLst>
                <a:gd name="T0" fmla="*/ 89 w 470"/>
                <a:gd name="T1" fmla="*/ 0 h 407"/>
                <a:gd name="T2" fmla="*/ 6 w 470"/>
                <a:gd name="T3" fmla="*/ 123 h 407"/>
                <a:gd name="T4" fmla="*/ 75 w 470"/>
                <a:gd name="T5" fmla="*/ 201 h 407"/>
                <a:gd name="T6" fmla="*/ 351 w 470"/>
                <a:gd name="T7" fmla="*/ 182 h 407"/>
                <a:gd name="T8" fmla="*/ 370 w 470"/>
                <a:gd name="T9" fmla="*/ 394 h 407"/>
                <a:gd name="T10" fmla="*/ 379 w 470"/>
                <a:gd name="T11" fmla="*/ 407 h 407"/>
                <a:gd name="T12" fmla="*/ 412 w 470"/>
                <a:gd name="T13" fmla="*/ 294 h 407"/>
                <a:gd name="T14" fmla="*/ 416 w 470"/>
                <a:gd name="T15" fmla="*/ 152 h 407"/>
                <a:gd name="T16" fmla="*/ 380 w 470"/>
                <a:gd name="T17" fmla="*/ 97 h 407"/>
                <a:gd name="T18" fmla="*/ 182 w 470"/>
                <a:gd name="T19" fmla="*/ 65 h 407"/>
                <a:gd name="T20" fmla="*/ 89 w 470"/>
                <a:gd name="T2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0" h="407">
                  <a:moveTo>
                    <a:pt x="89" y="0"/>
                  </a:moveTo>
                  <a:cubicBezTo>
                    <a:pt x="89" y="0"/>
                    <a:pt x="17" y="57"/>
                    <a:pt x="6" y="123"/>
                  </a:cubicBezTo>
                  <a:cubicBezTo>
                    <a:pt x="0" y="157"/>
                    <a:pt x="20" y="201"/>
                    <a:pt x="75" y="201"/>
                  </a:cubicBezTo>
                  <a:cubicBezTo>
                    <a:pt x="167" y="201"/>
                    <a:pt x="304" y="152"/>
                    <a:pt x="351" y="182"/>
                  </a:cubicBezTo>
                  <a:cubicBezTo>
                    <a:pt x="399" y="212"/>
                    <a:pt x="370" y="394"/>
                    <a:pt x="370" y="394"/>
                  </a:cubicBezTo>
                  <a:cubicBezTo>
                    <a:pt x="379" y="407"/>
                    <a:pt x="379" y="407"/>
                    <a:pt x="379" y="407"/>
                  </a:cubicBezTo>
                  <a:cubicBezTo>
                    <a:pt x="412" y="294"/>
                    <a:pt x="412" y="294"/>
                    <a:pt x="412" y="294"/>
                  </a:cubicBezTo>
                  <a:cubicBezTo>
                    <a:pt x="412" y="294"/>
                    <a:pt x="470" y="158"/>
                    <a:pt x="416" y="152"/>
                  </a:cubicBezTo>
                  <a:cubicBezTo>
                    <a:pt x="416" y="152"/>
                    <a:pt x="439" y="129"/>
                    <a:pt x="380" y="97"/>
                  </a:cubicBezTo>
                  <a:cubicBezTo>
                    <a:pt x="322" y="64"/>
                    <a:pt x="277" y="46"/>
                    <a:pt x="182" y="65"/>
                  </a:cubicBezTo>
                  <a:cubicBezTo>
                    <a:pt x="74" y="88"/>
                    <a:pt x="71" y="65"/>
                    <a:pt x="89" y="0"/>
                  </a:cubicBezTo>
                  <a:close/>
                </a:path>
              </a:pathLst>
            </a:custGeom>
            <a:solidFill>
              <a:srgbClr val="C9A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iŝ1îḓê"/>
            <p:cNvSpPr/>
            <p:nvPr/>
          </p:nvSpPr>
          <p:spPr bwMode="auto">
            <a:xfrm>
              <a:off x="7472977" y="1958934"/>
              <a:ext cx="237452" cy="361074"/>
            </a:xfrm>
            <a:custGeom>
              <a:avLst/>
              <a:gdLst>
                <a:gd name="T0" fmla="*/ 26 w 93"/>
                <a:gd name="T1" fmla="*/ 16 h 142"/>
                <a:gd name="T2" fmla="*/ 84 w 93"/>
                <a:gd name="T3" fmla="*/ 56 h 142"/>
                <a:gd name="T4" fmla="*/ 0 w 93"/>
                <a:gd name="T5" fmla="*/ 124 h 142"/>
                <a:gd name="T6" fmla="*/ 26 w 93"/>
                <a:gd name="T7" fmla="*/ 1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42">
                  <a:moveTo>
                    <a:pt x="26" y="16"/>
                  </a:moveTo>
                  <a:cubicBezTo>
                    <a:pt x="26" y="16"/>
                    <a:pt x="93" y="0"/>
                    <a:pt x="84" y="56"/>
                  </a:cubicBezTo>
                  <a:cubicBezTo>
                    <a:pt x="74" y="112"/>
                    <a:pt x="45" y="142"/>
                    <a:pt x="0" y="124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iṡ1îḍé"/>
            <p:cNvSpPr/>
            <p:nvPr/>
          </p:nvSpPr>
          <p:spPr bwMode="auto">
            <a:xfrm>
              <a:off x="6788772" y="1805937"/>
              <a:ext cx="124846" cy="25704"/>
            </a:xfrm>
            <a:custGeom>
              <a:avLst/>
              <a:gdLst>
                <a:gd name="T0" fmla="*/ 0 w 49"/>
                <a:gd name="T1" fmla="*/ 10 h 10"/>
                <a:gd name="T2" fmla="*/ 7 w 49"/>
                <a:gd name="T3" fmla="*/ 5 h 10"/>
                <a:gd name="T4" fmla="*/ 14 w 49"/>
                <a:gd name="T5" fmla="*/ 2 h 10"/>
                <a:gd name="T6" fmla="*/ 19 w 49"/>
                <a:gd name="T7" fmla="*/ 1 h 10"/>
                <a:gd name="T8" fmla="*/ 24 w 49"/>
                <a:gd name="T9" fmla="*/ 0 h 10"/>
                <a:gd name="T10" fmla="*/ 29 w 49"/>
                <a:gd name="T11" fmla="*/ 0 h 10"/>
                <a:gd name="T12" fmla="*/ 34 w 49"/>
                <a:gd name="T13" fmla="*/ 0 h 10"/>
                <a:gd name="T14" fmla="*/ 38 w 49"/>
                <a:gd name="T15" fmla="*/ 2 h 10"/>
                <a:gd name="T16" fmla="*/ 42 w 49"/>
                <a:gd name="T17" fmla="*/ 3 h 10"/>
                <a:gd name="T18" fmla="*/ 45 w 49"/>
                <a:gd name="T19" fmla="*/ 5 h 10"/>
                <a:gd name="T20" fmla="*/ 47 w 49"/>
                <a:gd name="T21" fmla="*/ 6 h 10"/>
                <a:gd name="T22" fmla="*/ 49 w 49"/>
                <a:gd name="T23" fmla="*/ 7 h 10"/>
                <a:gd name="T24" fmla="*/ 47 w 49"/>
                <a:gd name="T25" fmla="*/ 7 h 10"/>
                <a:gd name="T26" fmla="*/ 44 w 49"/>
                <a:gd name="T27" fmla="*/ 6 h 10"/>
                <a:gd name="T28" fmla="*/ 41 w 49"/>
                <a:gd name="T29" fmla="*/ 5 h 10"/>
                <a:gd name="T30" fmla="*/ 37 w 49"/>
                <a:gd name="T31" fmla="*/ 4 h 10"/>
                <a:gd name="T32" fmla="*/ 33 w 49"/>
                <a:gd name="T33" fmla="*/ 3 h 10"/>
                <a:gd name="T34" fmla="*/ 31 w 49"/>
                <a:gd name="T35" fmla="*/ 3 h 10"/>
                <a:gd name="T36" fmla="*/ 29 w 49"/>
                <a:gd name="T37" fmla="*/ 2 h 10"/>
                <a:gd name="T38" fmla="*/ 24 w 49"/>
                <a:gd name="T39" fmla="*/ 3 h 10"/>
                <a:gd name="T40" fmla="*/ 20 w 49"/>
                <a:gd name="T41" fmla="*/ 3 h 10"/>
                <a:gd name="T42" fmla="*/ 15 w 49"/>
                <a:gd name="T43" fmla="*/ 4 h 10"/>
                <a:gd name="T44" fmla="*/ 7 w 49"/>
                <a:gd name="T45" fmla="*/ 6 h 10"/>
                <a:gd name="T46" fmla="*/ 0 w 49"/>
                <a:gd name="T4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" h="10">
                  <a:moveTo>
                    <a:pt x="0" y="10"/>
                  </a:moveTo>
                  <a:cubicBezTo>
                    <a:pt x="0" y="10"/>
                    <a:pt x="2" y="7"/>
                    <a:pt x="7" y="5"/>
                  </a:cubicBezTo>
                  <a:cubicBezTo>
                    <a:pt x="9" y="4"/>
                    <a:pt x="12" y="3"/>
                    <a:pt x="14" y="2"/>
                  </a:cubicBezTo>
                  <a:cubicBezTo>
                    <a:pt x="16" y="1"/>
                    <a:pt x="18" y="1"/>
                    <a:pt x="19" y="1"/>
                  </a:cubicBezTo>
                  <a:cubicBezTo>
                    <a:pt x="21" y="0"/>
                    <a:pt x="22" y="0"/>
                    <a:pt x="24" y="0"/>
                  </a:cubicBezTo>
                  <a:cubicBezTo>
                    <a:pt x="26" y="0"/>
                    <a:pt x="27" y="0"/>
                    <a:pt x="29" y="0"/>
                  </a:cubicBezTo>
                  <a:cubicBezTo>
                    <a:pt x="31" y="0"/>
                    <a:pt x="32" y="0"/>
                    <a:pt x="34" y="0"/>
                  </a:cubicBezTo>
                  <a:cubicBezTo>
                    <a:pt x="35" y="1"/>
                    <a:pt x="37" y="1"/>
                    <a:pt x="38" y="2"/>
                  </a:cubicBezTo>
                  <a:cubicBezTo>
                    <a:pt x="39" y="2"/>
                    <a:pt x="41" y="2"/>
                    <a:pt x="42" y="3"/>
                  </a:cubicBezTo>
                  <a:cubicBezTo>
                    <a:pt x="43" y="4"/>
                    <a:pt x="44" y="4"/>
                    <a:pt x="45" y="5"/>
                  </a:cubicBezTo>
                  <a:cubicBezTo>
                    <a:pt x="46" y="5"/>
                    <a:pt x="46" y="6"/>
                    <a:pt x="47" y="6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49" y="7"/>
                    <a:pt x="48" y="7"/>
                    <a:pt x="47" y="7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43" y="5"/>
                    <a:pt x="42" y="5"/>
                    <a:pt x="41" y="5"/>
                  </a:cubicBezTo>
                  <a:cubicBezTo>
                    <a:pt x="40" y="4"/>
                    <a:pt x="39" y="4"/>
                    <a:pt x="37" y="4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3" y="3"/>
                    <a:pt x="32" y="3"/>
                    <a:pt x="31" y="3"/>
                  </a:cubicBezTo>
                  <a:cubicBezTo>
                    <a:pt x="30" y="3"/>
                    <a:pt x="30" y="3"/>
                    <a:pt x="29" y="2"/>
                  </a:cubicBezTo>
                  <a:cubicBezTo>
                    <a:pt x="27" y="2"/>
                    <a:pt x="26" y="3"/>
                    <a:pt x="24" y="3"/>
                  </a:cubicBezTo>
                  <a:cubicBezTo>
                    <a:pt x="23" y="3"/>
                    <a:pt x="21" y="3"/>
                    <a:pt x="20" y="3"/>
                  </a:cubicBezTo>
                  <a:cubicBezTo>
                    <a:pt x="18" y="4"/>
                    <a:pt x="17" y="4"/>
                    <a:pt x="15" y="4"/>
                  </a:cubicBezTo>
                  <a:cubicBezTo>
                    <a:pt x="12" y="5"/>
                    <a:pt x="10" y="6"/>
                    <a:pt x="7" y="6"/>
                  </a:cubicBezTo>
                  <a:cubicBezTo>
                    <a:pt x="3" y="8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íṡľiḍê"/>
            <p:cNvSpPr/>
            <p:nvPr/>
          </p:nvSpPr>
          <p:spPr bwMode="auto">
            <a:xfrm>
              <a:off x="7241645" y="1913647"/>
              <a:ext cx="115054" cy="52631"/>
            </a:xfrm>
            <a:custGeom>
              <a:avLst/>
              <a:gdLst>
                <a:gd name="T0" fmla="*/ 45 w 45"/>
                <a:gd name="T1" fmla="*/ 21 h 21"/>
                <a:gd name="T2" fmla="*/ 39 w 45"/>
                <a:gd name="T3" fmla="*/ 15 h 21"/>
                <a:gd name="T4" fmla="*/ 33 w 45"/>
                <a:gd name="T5" fmla="*/ 10 h 21"/>
                <a:gd name="T6" fmla="*/ 29 w 45"/>
                <a:gd name="T7" fmla="*/ 8 h 21"/>
                <a:gd name="T8" fmla="*/ 25 w 45"/>
                <a:gd name="T9" fmla="*/ 6 h 21"/>
                <a:gd name="T10" fmla="*/ 21 w 45"/>
                <a:gd name="T11" fmla="*/ 4 h 21"/>
                <a:gd name="T12" fmla="*/ 18 w 45"/>
                <a:gd name="T13" fmla="*/ 3 h 21"/>
                <a:gd name="T14" fmla="*/ 16 w 45"/>
                <a:gd name="T15" fmla="*/ 3 h 21"/>
                <a:gd name="T16" fmla="*/ 12 w 45"/>
                <a:gd name="T17" fmla="*/ 2 h 21"/>
                <a:gd name="T18" fmla="*/ 8 w 45"/>
                <a:gd name="T19" fmla="*/ 2 h 21"/>
                <a:gd name="T20" fmla="*/ 5 w 45"/>
                <a:gd name="T21" fmla="*/ 1 h 21"/>
                <a:gd name="T22" fmla="*/ 3 w 45"/>
                <a:gd name="T23" fmla="*/ 2 h 21"/>
                <a:gd name="T24" fmla="*/ 0 w 45"/>
                <a:gd name="T25" fmla="*/ 2 h 21"/>
                <a:gd name="T26" fmla="*/ 2 w 45"/>
                <a:gd name="T27" fmla="*/ 1 h 21"/>
                <a:gd name="T28" fmla="*/ 5 w 45"/>
                <a:gd name="T29" fmla="*/ 0 h 21"/>
                <a:gd name="T30" fmla="*/ 8 w 45"/>
                <a:gd name="T31" fmla="*/ 0 h 21"/>
                <a:gd name="T32" fmla="*/ 12 w 45"/>
                <a:gd name="T33" fmla="*/ 0 h 21"/>
                <a:gd name="T34" fmla="*/ 17 w 45"/>
                <a:gd name="T35" fmla="*/ 0 h 21"/>
                <a:gd name="T36" fmla="*/ 21 w 45"/>
                <a:gd name="T37" fmla="*/ 1 h 21"/>
                <a:gd name="T38" fmla="*/ 26 w 45"/>
                <a:gd name="T39" fmla="*/ 3 h 21"/>
                <a:gd name="T40" fmla="*/ 30 w 45"/>
                <a:gd name="T41" fmla="*/ 6 h 21"/>
                <a:gd name="T42" fmla="*/ 34 w 45"/>
                <a:gd name="T43" fmla="*/ 8 h 21"/>
                <a:gd name="T44" fmla="*/ 40 w 45"/>
                <a:gd name="T45" fmla="*/ 14 h 21"/>
                <a:gd name="T46" fmla="*/ 45 w 45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" h="21">
                  <a:moveTo>
                    <a:pt x="45" y="21"/>
                  </a:moveTo>
                  <a:cubicBezTo>
                    <a:pt x="45" y="21"/>
                    <a:pt x="43" y="18"/>
                    <a:pt x="39" y="15"/>
                  </a:cubicBezTo>
                  <a:cubicBezTo>
                    <a:pt x="38" y="14"/>
                    <a:pt x="35" y="12"/>
                    <a:pt x="33" y="10"/>
                  </a:cubicBezTo>
                  <a:cubicBezTo>
                    <a:pt x="32" y="9"/>
                    <a:pt x="30" y="9"/>
                    <a:pt x="29" y="8"/>
                  </a:cubicBezTo>
                  <a:cubicBezTo>
                    <a:pt x="28" y="7"/>
                    <a:pt x="26" y="6"/>
                    <a:pt x="25" y="6"/>
                  </a:cubicBezTo>
                  <a:cubicBezTo>
                    <a:pt x="23" y="5"/>
                    <a:pt x="22" y="4"/>
                    <a:pt x="21" y="4"/>
                  </a:cubicBezTo>
                  <a:cubicBezTo>
                    <a:pt x="20" y="4"/>
                    <a:pt x="19" y="3"/>
                    <a:pt x="18" y="3"/>
                  </a:cubicBezTo>
                  <a:cubicBezTo>
                    <a:pt x="18" y="3"/>
                    <a:pt x="17" y="3"/>
                    <a:pt x="16" y="3"/>
                  </a:cubicBezTo>
                  <a:cubicBezTo>
                    <a:pt x="15" y="2"/>
                    <a:pt x="13" y="2"/>
                    <a:pt x="12" y="2"/>
                  </a:cubicBezTo>
                  <a:cubicBezTo>
                    <a:pt x="11" y="2"/>
                    <a:pt x="9" y="2"/>
                    <a:pt x="8" y="2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1" y="2"/>
                    <a:pt x="2" y="1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0"/>
                    <a:pt x="15" y="0"/>
                    <a:pt x="17" y="0"/>
                  </a:cubicBezTo>
                  <a:cubicBezTo>
                    <a:pt x="18" y="1"/>
                    <a:pt x="20" y="1"/>
                    <a:pt x="21" y="1"/>
                  </a:cubicBezTo>
                  <a:cubicBezTo>
                    <a:pt x="23" y="2"/>
                    <a:pt x="24" y="3"/>
                    <a:pt x="26" y="3"/>
                  </a:cubicBezTo>
                  <a:cubicBezTo>
                    <a:pt x="28" y="4"/>
                    <a:pt x="29" y="5"/>
                    <a:pt x="30" y="6"/>
                  </a:cubicBezTo>
                  <a:cubicBezTo>
                    <a:pt x="32" y="6"/>
                    <a:pt x="33" y="7"/>
                    <a:pt x="34" y="8"/>
                  </a:cubicBezTo>
                  <a:cubicBezTo>
                    <a:pt x="37" y="10"/>
                    <a:pt x="39" y="12"/>
                    <a:pt x="40" y="14"/>
                  </a:cubicBezTo>
                  <a:cubicBezTo>
                    <a:pt x="44" y="18"/>
                    <a:pt x="45" y="21"/>
                    <a:pt x="45" y="21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ïšḻïḓè"/>
            <p:cNvSpPr/>
            <p:nvPr/>
          </p:nvSpPr>
          <p:spPr bwMode="auto">
            <a:xfrm>
              <a:off x="6931978" y="2726369"/>
              <a:ext cx="167685" cy="995095"/>
            </a:xfrm>
            <a:custGeom>
              <a:avLst/>
              <a:gdLst>
                <a:gd name="T0" fmla="*/ 104 w 137"/>
                <a:gd name="T1" fmla="*/ 0 h 813"/>
                <a:gd name="T2" fmla="*/ 0 w 137"/>
                <a:gd name="T3" fmla="*/ 218 h 813"/>
                <a:gd name="T4" fmla="*/ 77 w 137"/>
                <a:gd name="T5" fmla="*/ 265 h 813"/>
                <a:gd name="T6" fmla="*/ 23 w 137"/>
                <a:gd name="T7" fmla="*/ 394 h 813"/>
                <a:gd name="T8" fmla="*/ 137 w 137"/>
                <a:gd name="T9" fmla="*/ 813 h 813"/>
                <a:gd name="T10" fmla="*/ 133 w 137"/>
                <a:gd name="T11" fmla="*/ 649 h 813"/>
                <a:gd name="T12" fmla="*/ 104 w 137"/>
                <a:gd name="T13" fmla="*/ 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813">
                  <a:moveTo>
                    <a:pt x="104" y="0"/>
                  </a:moveTo>
                  <a:lnTo>
                    <a:pt x="0" y="218"/>
                  </a:lnTo>
                  <a:lnTo>
                    <a:pt x="77" y="265"/>
                  </a:lnTo>
                  <a:lnTo>
                    <a:pt x="23" y="394"/>
                  </a:lnTo>
                  <a:lnTo>
                    <a:pt x="137" y="813"/>
                  </a:lnTo>
                  <a:lnTo>
                    <a:pt x="133" y="649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íśḷîḓè"/>
            <p:cNvSpPr/>
            <p:nvPr/>
          </p:nvSpPr>
          <p:spPr bwMode="auto">
            <a:xfrm>
              <a:off x="7246541" y="2682306"/>
              <a:ext cx="188493" cy="1055070"/>
            </a:xfrm>
            <a:custGeom>
              <a:avLst/>
              <a:gdLst>
                <a:gd name="T0" fmla="*/ 46 w 154"/>
                <a:gd name="T1" fmla="*/ 0 h 862"/>
                <a:gd name="T2" fmla="*/ 154 w 154"/>
                <a:gd name="T3" fmla="*/ 264 h 862"/>
                <a:gd name="T4" fmla="*/ 73 w 154"/>
                <a:gd name="T5" fmla="*/ 299 h 862"/>
                <a:gd name="T6" fmla="*/ 140 w 154"/>
                <a:gd name="T7" fmla="*/ 409 h 862"/>
                <a:gd name="T8" fmla="*/ 23 w 154"/>
                <a:gd name="T9" fmla="*/ 862 h 862"/>
                <a:gd name="T10" fmla="*/ 0 w 154"/>
                <a:gd name="T11" fmla="*/ 801 h 862"/>
                <a:gd name="T12" fmla="*/ 0 w 154"/>
                <a:gd name="T13" fmla="*/ 380 h 862"/>
                <a:gd name="T14" fmla="*/ 46 w 154"/>
                <a:gd name="T15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862">
                  <a:moveTo>
                    <a:pt x="46" y="0"/>
                  </a:moveTo>
                  <a:lnTo>
                    <a:pt x="154" y="264"/>
                  </a:lnTo>
                  <a:lnTo>
                    <a:pt x="73" y="299"/>
                  </a:lnTo>
                  <a:lnTo>
                    <a:pt x="140" y="409"/>
                  </a:lnTo>
                  <a:lnTo>
                    <a:pt x="23" y="862"/>
                  </a:lnTo>
                  <a:lnTo>
                    <a:pt x="0" y="801"/>
                  </a:lnTo>
                  <a:lnTo>
                    <a:pt x="0" y="38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išľïḋe"/>
            <p:cNvSpPr/>
            <p:nvPr/>
          </p:nvSpPr>
          <p:spPr bwMode="auto">
            <a:xfrm>
              <a:off x="6611295" y="5606392"/>
              <a:ext cx="478576" cy="324355"/>
            </a:xfrm>
            <a:custGeom>
              <a:avLst/>
              <a:gdLst>
                <a:gd name="T0" fmla="*/ 103 w 188"/>
                <a:gd name="T1" fmla="*/ 9 h 128"/>
                <a:gd name="T2" fmla="*/ 50 w 188"/>
                <a:gd name="T3" fmla="*/ 55 h 128"/>
                <a:gd name="T4" fmla="*/ 46 w 188"/>
                <a:gd name="T5" fmla="*/ 126 h 128"/>
                <a:gd name="T6" fmla="*/ 184 w 188"/>
                <a:gd name="T7" fmla="*/ 53 h 128"/>
                <a:gd name="T8" fmla="*/ 179 w 188"/>
                <a:gd name="T9" fmla="*/ 0 h 128"/>
                <a:gd name="T10" fmla="*/ 103 w 188"/>
                <a:gd name="T11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128">
                  <a:moveTo>
                    <a:pt x="103" y="9"/>
                  </a:moveTo>
                  <a:cubicBezTo>
                    <a:pt x="83" y="39"/>
                    <a:pt x="73" y="44"/>
                    <a:pt x="50" y="55"/>
                  </a:cubicBezTo>
                  <a:cubicBezTo>
                    <a:pt x="0" y="81"/>
                    <a:pt x="21" y="122"/>
                    <a:pt x="46" y="126"/>
                  </a:cubicBezTo>
                  <a:cubicBezTo>
                    <a:pt x="63" y="128"/>
                    <a:pt x="154" y="99"/>
                    <a:pt x="184" y="53"/>
                  </a:cubicBezTo>
                  <a:cubicBezTo>
                    <a:pt x="188" y="41"/>
                    <a:pt x="179" y="0"/>
                    <a:pt x="179" y="0"/>
                  </a:cubicBezTo>
                  <a:cubicBezTo>
                    <a:pt x="179" y="0"/>
                    <a:pt x="151" y="26"/>
                    <a:pt x="103" y="9"/>
                  </a:cubicBezTo>
                  <a:close/>
                </a:path>
              </a:pathLst>
            </a:custGeom>
            <a:solidFill>
              <a:srgbClr val="3D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ïşḷîdè"/>
            <p:cNvSpPr/>
            <p:nvPr/>
          </p:nvSpPr>
          <p:spPr bwMode="auto">
            <a:xfrm>
              <a:off x="7389746" y="5634544"/>
              <a:ext cx="384329" cy="591182"/>
            </a:xfrm>
            <a:custGeom>
              <a:avLst/>
              <a:gdLst>
                <a:gd name="T0" fmla="*/ 59 w 151"/>
                <a:gd name="T1" fmla="*/ 22 h 233"/>
                <a:gd name="T2" fmla="*/ 35 w 151"/>
                <a:gd name="T3" fmla="*/ 115 h 233"/>
                <a:gd name="T4" fmla="*/ 109 w 151"/>
                <a:gd name="T5" fmla="*/ 175 h 233"/>
                <a:gd name="T6" fmla="*/ 149 w 151"/>
                <a:gd name="T7" fmla="*/ 74 h 233"/>
                <a:gd name="T8" fmla="*/ 132 w 151"/>
                <a:gd name="T9" fmla="*/ 0 h 233"/>
                <a:gd name="T10" fmla="*/ 59 w 151"/>
                <a:gd name="T11" fmla="*/ 2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233">
                  <a:moveTo>
                    <a:pt x="59" y="22"/>
                  </a:moveTo>
                  <a:cubicBezTo>
                    <a:pt x="52" y="62"/>
                    <a:pt x="53" y="88"/>
                    <a:pt x="35" y="115"/>
                  </a:cubicBezTo>
                  <a:cubicBezTo>
                    <a:pt x="0" y="167"/>
                    <a:pt x="52" y="233"/>
                    <a:pt x="109" y="175"/>
                  </a:cubicBezTo>
                  <a:cubicBezTo>
                    <a:pt x="119" y="164"/>
                    <a:pt x="132" y="131"/>
                    <a:pt x="149" y="74"/>
                  </a:cubicBezTo>
                  <a:cubicBezTo>
                    <a:pt x="151" y="60"/>
                    <a:pt x="132" y="0"/>
                    <a:pt x="132" y="0"/>
                  </a:cubicBezTo>
                  <a:cubicBezTo>
                    <a:pt x="132" y="0"/>
                    <a:pt x="116" y="32"/>
                    <a:pt x="59" y="22"/>
                  </a:cubicBezTo>
                  <a:close/>
                </a:path>
              </a:pathLst>
            </a:custGeom>
            <a:solidFill>
              <a:srgbClr val="3D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íšļïďè"/>
            <p:cNvSpPr/>
            <p:nvPr/>
          </p:nvSpPr>
          <p:spPr bwMode="auto">
            <a:xfrm>
              <a:off x="7000521" y="2712905"/>
              <a:ext cx="99142" cy="132190"/>
            </a:xfrm>
            <a:custGeom>
              <a:avLst/>
              <a:gdLst>
                <a:gd name="T0" fmla="*/ 45 w 81"/>
                <a:gd name="T1" fmla="*/ 0 h 108"/>
                <a:gd name="T2" fmla="*/ 0 w 81"/>
                <a:gd name="T3" fmla="*/ 52 h 108"/>
                <a:gd name="T4" fmla="*/ 41 w 81"/>
                <a:gd name="T5" fmla="*/ 108 h 108"/>
                <a:gd name="T6" fmla="*/ 81 w 81"/>
                <a:gd name="T7" fmla="*/ 60 h 108"/>
                <a:gd name="T8" fmla="*/ 45 w 81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08">
                  <a:moveTo>
                    <a:pt x="45" y="0"/>
                  </a:moveTo>
                  <a:lnTo>
                    <a:pt x="0" y="52"/>
                  </a:lnTo>
                  <a:lnTo>
                    <a:pt x="41" y="108"/>
                  </a:lnTo>
                  <a:lnTo>
                    <a:pt x="81" y="6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îŝliḍè"/>
            <p:cNvSpPr/>
            <p:nvPr/>
          </p:nvSpPr>
          <p:spPr bwMode="auto">
            <a:xfrm>
              <a:off x="7231853" y="2670066"/>
              <a:ext cx="124846" cy="198285"/>
            </a:xfrm>
            <a:custGeom>
              <a:avLst/>
              <a:gdLst>
                <a:gd name="T0" fmla="*/ 0 w 102"/>
                <a:gd name="T1" fmla="*/ 102 h 162"/>
                <a:gd name="T2" fmla="*/ 64 w 102"/>
                <a:gd name="T3" fmla="*/ 0 h 162"/>
                <a:gd name="T4" fmla="*/ 102 w 102"/>
                <a:gd name="T5" fmla="*/ 52 h 162"/>
                <a:gd name="T6" fmla="*/ 56 w 102"/>
                <a:gd name="T7" fmla="*/ 162 h 162"/>
                <a:gd name="T8" fmla="*/ 0 w 102"/>
                <a:gd name="T9" fmla="*/ 10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2">
                  <a:moveTo>
                    <a:pt x="0" y="102"/>
                  </a:moveTo>
                  <a:lnTo>
                    <a:pt x="64" y="0"/>
                  </a:lnTo>
                  <a:lnTo>
                    <a:pt x="102" y="52"/>
                  </a:lnTo>
                  <a:lnTo>
                    <a:pt x="56" y="162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ï$ḻîdè"/>
            <p:cNvSpPr/>
            <p:nvPr/>
          </p:nvSpPr>
          <p:spPr bwMode="auto">
            <a:xfrm>
              <a:off x="5934435" y="3393438"/>
              <a:ext cx="132190" cy="122398"/>
            </a:xfrm>
            <a:custGeom>
              <a:avLst/>
              <a:gdLst>
                <a:gd name="T0" fmla="*/ 46 w 52"/>
                <a:gd name="T1" fmla="*/ 18 h 48"/>
                <a:gd name="T2" fmla="*/ 46 w 52"/>
                <a:gd name="T3" fmla="*/ 41 h 48"/>
                <a:gd name="T4" fmla="*/ 46 w 52"/>
                <a:gd name="T5" fmla="*/ 41 h 48"/>
                <a:gd name="T6" fmla="*/ 23 w 52"/>
                <a:gd name="T7" fmla="*/ 41 h 48"/>
                <a:gd name="T8" fmla="*/ 6 w 52"/>
                <a:gd name="T9" fmla="*/ 30 h 48"/>
                <a:gd name="T10" fmla="*/ 6 w 52"/>
                <a:gd name="T11" fmla="*/ 7 h 48"/>
                <a:gd name="T12" fmla="*/ 6 w 52"/>
                <a:gd name="T13" fmla="*/ 7 h 48"/>
                <a:gd name="T14" fmla="*/ 29 w 52"/>
                <a:gd name="T15" fmla="*/ 7 h 48"/>
                <a:gd name="T16" fmla="*/ 46 w 52"/>
                <a:gd name="T1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48">
                  <a:moveTo>
                    <a:pt x="46" y="18"/>
                  </a:moveTo>
                  <a:cubicBezTo>
                    <a:pt x="52" y="24"/>
                    <a:pt x="52" y="35"/>
                    <a:pt x="46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0" y="47"/>
                    <a:pt x="30" y="48"/>
                    <a:pt x="23" y="4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24"/>
                    <a:pt x="0" y="13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2" y="1"/>
                    <a:pt x="22" y="0"/>
                    <a:pt x="29" y="7"/>
                  </a:cubicBezTo>
                  <a:lnTo>
                    <a:pt x="46" y="18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ïṣļîḑé"/>
            <p:cNvSpPr/>
            <p:nvPr/>
          </p:nvSpPr>
          <p:spPr bwMode="auto">
            <a:xfrm>
              <a:off x="5934435" y="3643130"/>
              <a:ext cx="80783" cy="118726"/>
            </a:xfrm>
            <a:custGeom>
              <a:avLst/>
              <a:gdLst>
                <a:gd name="T0" fmla="*/ 23 w 32"/>
                <a:gd name="T1" fmla="*/ 36 h 47"/>
                <a:gd name="T2" fmla="*/ 8 w 32"/>
                <a:gd name="T3" fmla="*/ 45 h 47"/>
                <a:gd name="T4" fmla="*/ 8 w 32"/>
                <a:gd name="T5" fmla="*/ 45 h 47"/>
                <a:gd name="T6" fmla="*/ 2 w 32"/>
                <a:gd name="T7" fmla="*/ 29 h 47"/>
                <a:gd name="T8" fmla="*/ 9 w 32"/>
                <a:gd name="T9" fmla="*/ 11 h 47"/>
                <a:gd name="T10" fmla="*/ 24 w 32"/>
                <a:gd name="T11" fmla="*/ 2 h 47"/>
                <a:gd name="T12" fmla="*/ 24 w 32"/>
                <a:gd name="T13" fmla="*/ 2 h 47"/>
                <a:gd name="T14" fmla="*/ 30 w 32"/>
                <a:gd name="T15" fmla="*/ 18 h 47"/>
                <a:gd name="T16" fmla="*/ 23 w 32"/>
                <a:gd name="T17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47">
                  <a:moveTo>
                    <a:pt x="23" y="36"/>
                  </a:moveTo>
                  <a:cubicBezTo>
                    <a:pt x="20" y="43"/>
                    <a:pt x="14" y="47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2" y="43"/>
                    <a:pt x="0" y="36"/>
                    <a:pt x="2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2" y="4"/>
                    <a:pt x="18" y="0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30" y="4"/>
                    <a:pt x="32" y="11"/>
                    <a:pt x="30" y="18"/>
                  </a:cubicBezTo>
                  <a:lnTo>
                    <a:pt x="23" y="36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íṡ1íḋè"/>
            <p:cNvSpPr/>
            <p:nvPr/>
          </p:nvSpPr>
          <p:spPr bwMode="auto">
            <a:xfrm>
              <a:off x="5984618" y="3605186"/>
              <a:ext cx="107710" cy="149325"/>
            </a:xfrm>
            <a:custGeom>
              <a:avLst/>
              <a:gdLst>
                <a:gd name="T0" fmla="*/ 29 w 42"/>
                <a:gd name="T1" fmla="*/ 46 h 59"/>
                <a:gd name="T2" fmla="*/ 11 w 42"/>
                <a:gd name="T3" fmla="*/ 57 h 59"/>
                <a:gd name="T4" fmla="*/ 11 w 42"/>
                <a:gd name="T5" fmla="*/ 57 h 59"/>
                <a:gd name="T6" fmla="*/ 3 w 42"/>
                <a:gd name="T7" fmla="*/ 37 h 59"/>
                <a:gd name="T8" fmla="*/ 12 w 42"/>
                <a:gd name="T9" fmla="*/ 13 h 59"/>
                <a:gd name="T10" fmla="*/ 31 w 42"/>
                <a:gd name="T11" fmla="*/ 3 h 59"/>
                <a:gd name="T12" fmla="*/ 31 w 42"/>
                <a:gd name="T13" fmla="*/ 3 h 59"/>
                <a:gd name="T14" fmla="*/ 39 w 42"/>
                <a:gd name="T15" fmla="*/ 23 h 59"/>
                <a:gd name="T16" fmla="*/ 29 w 42"/>
                <a:gd name="T1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59">
                  <a:moveTo>
                    <a:pt x="29" y="46"/>
                  </a:moveTo>
                  <a:cubicBezTo>
                    <a:pt x="26" y="55"/>
                    <a:pt x="18" y="59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4" y="54"/>
                    <a:pt x="0" y="45"/>
                    <a:pt x="3" y="37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5" y="5"/>
                    <a:pt x="24" y="0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8" y="6"/>
                    <a:pt x="42" y="15"/>
                    <a:pt x="39" y="23"/>
                  </a:cubicBezTo>
                  <a:lnTo>
                    <a:pt x="29" y="46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iṡḻîḍê"/>
            <p:cNvSpPr/>
            <p:nvPr/>
          </p:nvSpPr>
          <p:spPr bwMode="auto">
            <a:xfrm>
              <a:off x="6059281" y="3569691"/>
              <a:ext cx="111382" cy="177477"/>
            </a:xfrm>
            <a:custGeom>
              <a:avLst/>
              <a:gdLst>
                <a:gd name="T0" fmla="*/ 30 w 44"/>
                <a:gd name="T1" fmla="*/ 54 h 70"/>
                <a:gd name="T2" fmla="*/ 10 w 44"/>
                <a:gd name="T3" fmla="*/ 67 h 70"/>
                <a:gd name="T4" fmla="*/ 10 w 44"/>
                <a:gd name="T5" fmla="*/ 67 h 70"/>
                <a:gd name="T6" fmla="*/ 3 w 44"/>
                <a:gd name="T7" fmla="*/ 44 h 70"/>
                <a:gd name="T8" fmla="*/ 14 w 44"/>
                <a:gd name="T9" fmla="*/ 16 h 70"/>
                <a:gd name="T10" fmla="*/ 34 w 44"/>
                <a:gd name="T11" fmla="*/ 3 h 70"/>
                <a:gd name="T12" fmla="*/ 34 w 44"/>
                <a:gd name="T13" fmla="*/ 3 h 70"/>
                <a:gd name="T14" fmla="*/ 41 w 44"/>
                <a:gd name="T15" fmla="*/ 26 h 70"/>
                <a:gd name="T16" fmla="*/ 30 w 44"/>
                <a:gd name="T17" fmla="*/ 5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0">
                  <a:moveTo>
                    <a:pt x="30" y="54"/>
                  </a:moveTo>
                  <a:cubicBezTo>
                    <a:pt x="26" y="64"/>
                    <a:pt x="17" y="70"/>
                    <a:pt x="10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4"/>
                    <a:pt x="0" y="54"/>
                    <a:pt x="3" y="44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8" y="6"/>
                    <a:pt x="27" y="0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41" y="5"/>
                    <a:pt x="44" y="16"/>
                    <a:pt x="41" y="26"/>
                  </a:cubicBezTo>
                  <a:lnTo>
                    <a:pt x="30" y="54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ïṥľíďe"/>
            <p:cNvSpPr/>
            <p:nvPr/>
          </p:nvSpPr>
          <p:spPr bwMode="auto">
            <a:xfrm>
              <a:off x="6116808" y="3589274"/>
              <a:ext cx="105262" cy="144430"/>
            </a:xfrm>
            <a:custGeom>
              <a:avLst/>
              <a:gdLst>
                <a:gd name="T0" fmla="*/ 29 w 41"/>
                <a:gd name="T1" fmla="*/ 45 h 57"/>
                <a:gd name="T2" fmla="*/ 11 w 41"/>
                <a:gd name="T3" fmla="*/ 55 h 57"/>
                <a:gd name="T4" fmla="*/ 11 w 41"/>
                <a:gd name="T5" fmla="*/ 55 h 57"/>
                <a:gd name="T6" fmla="*/ 3 w 41"/>
                <a:gd name="T7" fmla="*/ 35 h 57"/>
                <a:gd name="T8" fmla="*/ 12 w 41"/>
                <a:gd name="T9" fmla="*/ 13 h 57"/>
                <a:gd name="T10" fmla="*/ 30 w 41"/>
                <a:gd name="T11" fmla="*/ 3 h 57"/>
                <a:gd name="T12" fmla="*/ 30 w 41"/>
                <a:gd name="T13" fmla="*/ 3 h 57"/>
                <a:gd name="T14" fmla="*/ 38 w 41"/>
                <a:gd name="T15" fmla="*/ 22 h 57"/>
                <a:gd name="T16" fmla="*/ 29 w 41"/>
                <a:gd name="T17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57">
                  <a:moveTo>
                    <a:pt x="29" y="45"/>
                  </a:moveTo>
                  <a:cubicBezTo>
                    <a:pt x="26" y="53"/>
                    <a:pt x="18" y="57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3" y="52"/>
                    <a:pt x="0" y="43"/>
                    <a:pt x="3" y="35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5" y="4"/>
                    <a:pt x="23" y="0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8" y="5"/>
                    <a:pt x="41" y="14"/>
                    <a:pt x="38" y="22"/>
                  </a:cubicBezTo>
                  <a:lnTo>
                    <a:pt x="29" y="45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íşļïďe"/>
            <p:cNvSpPr/>
            <p:nvPr/>
          </p:nvSpPr>
          <p:spPr bwMode="auto">
            <a:xfrm>
              <a:off x="4570922" y="2419150"/>
              <a:ext cx="253364" cy="507951"/>
            </a:xfrm>
            <a:custGeom>
              <a:avLst/>
              <a:gdLst>
                <a:gd name="T0" fmla="*/ 0 w 207"/>
                <a:gd name="T1" fmla="*/ 373 h 415"/>
                <a:gd name="T2" fmla="*/ 207 w 207"/>
                <a:gd name="T3" fmla="*/ 415 h 415"/>
                <a:gd name="T4" fmla="*/ 207 w 207"/>
                <a:gd name="T5" fmla="*/ 0 h 415"/>
                <a:gd name="T6" fmla="*/ 0 w 207"/>
                <a:gd name="T7" fmla="*/ 0 h 415"/>
                <a:gd name="T8" fmla="*/ 0 w 207"/>
                <a:gd name="T9" fmla="*/ 37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415">
                  <a:moveTo>
                    <a:pt x="0" y="373"/>
                  </a:moveTo>
                  <a:lnTo>
                    <a:pt x="207" y="415"/>
                  </a:lnTo>
                  <a:lnTo>
                    <a:pt x="207" y="0"/>
                  </a:lnTo>
                  <a:lnTo>
                    <a:pt x="0" y="0"/>
                  </a:lnTo>
                  <a:lnTo>
                    <a:pt x="0" y="373"/>
                  </a:lnTo>
                  <a:close/>
                </a:path>
              </a:pathLst>
            </a:custGeom>
            <a:solidFill>
              <a:srgbClr val="E8C5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i$ḷiḑè"/>
            <p:cNvSpPr/>
            <p:nvPr/>
          </p:nvSpPr>
          <p:spPr bwMode="auto">
            <a:xfrm>
              <a:off x="4102138" y="4094778"/>
              <a:ext cx="921656" cy="1809041"/>
            </a:xfrm>
            <a:custGeom>
              <a:avLst/>
              <a:gdLst>
                <a:gd name="T0" fmla="*/ 751 w 753"/>
                <a:gd name="T1" fmla="*/ 0 h 1478"/>
                <a:gd name="T2" fmla="*/ 753 w 753"/>
                <a:gd name="T3" fmla="*/ 1444 h 1478"/>
                <a:gd name="T4" fmla="*/ 593 w 753"/>
                <a:gd name="T5" fmla="*/ 1420 h 1478"/>
                <a:gd name="T6" fmla="*/ 580 w 753"/>
                <a:gd name="T7" fmla="*/ 1386 h 1478"/>
                <a:gd name="T8" fmla="*/ 482 w 753"/>
                <a:gd name="T9" fmla="*/ 293 h 1478"/>
                <a:gd name="T10" fmla="*/ 426 w 753"/>
                <a:gd name="T11" fmla="*/ 307 h 1478"/>
                <a:gd name="T12" fmla="*/ 162 w 753"/>
                <a:gd name="T13" fmla="*/ 1420 h 1478"/>
                <a:gd name="T14" fmla="*/ 81 w 753"/>
                <a:gd name="T15" fmla="*/ 1478 h 1478"/>
                <a:gd name="T16" fmla="*/ 0 w 753"/>
                <a:gd name="T17" fmla="*/ 1395 h 1478"/>
                <a:gd name="T18" fmla="*/ 108 w 753"/>
                <a:gd name="T19" fmla="*/ 0 h 1478"/>
                <a:gd name="T20" fmla="*/ 751 w 753"/>
                <a:gd name="T21" fmla="*/ 0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3" h="1478">
                  <a:moveTo>
                    <a:pt x="751" y="0"/>
                  </a:moveTo>
                  <a:lnTo>
                    <a:pt x="753" y="1444"/>
                  </a:lnTo>
                  <a:lnTo>
                    <a:pt x="593" y="1420"/>
                  </a:lnTo>
                  <a:lnTo>
                    <a:pt x="580" y="1386"/>
                  </a:lnTo>
                  <a:lnTo>
                    <a:pt x="482" y="293"/>
                  </a:lnTo>
                  <a:lnTo>
                    <a:pt x="426" y="307"/>
                  </a:lnTo>
                  <a:lnTo>
                    <a:pt x="162" y="1420"/>
                  </a:lnTo>
                  <a:lnTo>
                    <a:pt x="81" y="1478"/>
                  </a:lnTo>
                  <a:lnTo>
                    <a:pt x="0" y="1395"/>
                  </a:lnTo>
                  <a:lnTo>
                    <a:pt x="108" y="0"/>
                  </a:lnTo>
                  <a:lnTo>
                    <a:pt x="751" y="0"/>
                  </a:lnTo>
                  <a:close/>
                </a:path>
              </a:pathLst>
            </a:custGeom>
            <a:solidFill>
              <a:srgbClr val="799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ïŝľiḍé"/>
            <p:cNvSpPr/>
            <p:nvPr/>
          </p:nvSpPr>
          <p:spPr bwMode="auto">
            <a:xfrm>
              <a:off x="4102138" y="4094778"/>
              <a:ext cx="921656" cy="1809041"/>
            </a:xfrm>
            <a:custGeom>
              <a:avLst/>
              <a:gdLst>
                <a:gd name="T0" fmla="*/ 751 w 753"/>
                <a:gd name="T1" fmla="*/ 0 h 1478"/>
                <a:gd name="T2" fmla="*/ 753 w 753"/>
                <a:gd name="T3" fmla="*/ 1444 h 1478"/>
                <a:gd name="T4" fmla="*/ 593 w 753"/>
                <a:gd name="T5" fmla="*/ 1420 h 1478"/>
                <a:gd name="T6" fmla="*/ 580 w 753"/>
                <a:gd name="T7" fmla="*/ 1386 h 1478"/>
                <a:gd name="T8" fmla="*/ 482 w 753"/>
                <a:gd name="T9" fmla="*/ 293 h 1478"/>
                <a:gd name="T10" fmla="*/ 426 w 753"/>
                <a:gd name="T11" fmla="*/ 307 h 1478"/>
                <a:gd name="T12" fmla="*/ 162 w 753"/>
                <a:gd name="T13" fmla="*/ 1420 h 1478"/>
                <a:gd name="T14" fmla="*/ 81 w 753"/>
                <a:gd name="T15" fmla="*/ 1478 h 1478"/>
                <a:gd name="T16" fmla="*/ 0 w 753"/>
                <a:gd name="T17" fmla="*/ 1395 h 1478"/>
                <a:gd name="T18" fmla="*/ 108 w 753"/>
                <a:gd name="T19" fmla="*/ 0 h 1478"/>
                <a:gd name="T20" fmla="*/ 751 w 753"/>
                <a:gd name="T21" fmla="*/ 0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3" h="1478">
                  <a:moveTo>
                    <a:pt x="751" y="0"/>
                  </a:moveTo>
                  <a:lnTo>
                    <a:pt x="753" y="1444"/>
                  </a:lnTo>
                  <a:lnTo>
                    <a:pt x="593" y="1420"/>
                  </a:lnTo>
                  <a:lnTo>
                    <a:pt x="580" y="1386"/>
                  </a:lnTo>
                  <a:lnTo>
                    <a:pt x="482" y="293"/>
                  </a:lnTo>
                  <a:lnTo>
                    <a:pt x="426" y="307"/>
                  </a:lnTo>
                  <a:lnTo>
                    <a:pt x="162" y="1420"/>
                  </a:lnTo>
                  <a:lnTo>
                    <a:pt x="81" y="1478"/>
                  </a:lnTo>
                  <a:lnTo>
                    <a:pt x="0" y="1395"/>
                  </a:lnTo>
                  <a:lnTo>
                    <a:pt x="108" y="0"/>
                  </a:lnTo>
                  <a:lnTo>
                    <a:pt x="7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iṡľïdê"/>
            <p:cNvSpPr/>
            <p:nvPr/>
          </p:nvSpPr>
          <p:spPr bwMode="auto">
            <a:xfrm>
              <a:off x="4812046" y="5776526"/>
              <a:ext cx="523863" cy="297427"/>
            </a:xfrm>
            <a:custGeom>
              <a:avLst/>
              <a:gdLst>
                <a:gd name="T0" fmla="*/ 83 w 206"/>
                <a:gd name="T1" fmla="*/ 0 h 117"/>
                <a:gd name="T2" fmla="*/ 149 w 206"/>
                <a:gd name="T3" fmla="*/ 37 h 117"/>
                <a:gd name="T4" fmla="*/ 168 w 206"/>
                <a:gd name="T5" fmla="*/ 111 h 117"/>
                <a:gd name="T6" fmla="*/ 7 w 206"/>
                <a:gd name="T7" fmla="*/ 62 h 117"/>
                <a:gd name="T8" fmla="*/ 0 w 206"/>
                <a:gd name="T9" fmla="*/ 6 h 117"/>
                <a:gd name="T10" fmla="*/ 83 w 206"/>
                <a:gd name="T11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17">
                  <a:moveTo>
                    <a:pt x="83" y="0"/>
                  </a:moveTo>
                  <a:cubicBezTo>
                    <a:pt x="111" y="27"/>
                    <a:pt x="122" y="30"/>
                    <a:pt x="149" y="37"/>
                  </a:cubicBezTo>
                  <a:cubicBezTo>
                    <a:pt x="206" y="53"/>
                    <a:pt x="193" y="102"/>
                    <a:pt x="168" y="111"/>
                  </a:cubicBezTo>
                  <a:cubicBezTo>
                    <a:pt x="150" y="117"/>
                    <a:pt x="48" y="105"/>
                    <a:pt x="7" y="62"/>
                  </a:cubicBezTo>
                  <a:cubicBezTo>
                    <a:pt x="0" y="51"/>
                    <a:pt x="0" y="6"/>
                    <a:pt x="0" y="6"/>
                  </a:cubicBezTo>
                  <a:cubicBezTo>
                    <a:pt x="0" y="6"/>
                    <a:pt x="36" y="27"/>
                    <a:pt x="83" y="0"/>
                  </a:cubicBezTo>
                </a:path>
              </a:pathLst>
            </a:custGeom>
            <a:solidFill>
              <a:srgbClr val="4F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îṩḷïḓé"/>
            <p:cNvSpPr/>
            <p:nvPr/>
          </p:nvSpPr>
          <p:spPr bwMode="auto">
            <a:xfrm>
              <a:off x="5036034" y="57887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iṥḷíḍé"/>
            <p:cNvSpPr/>
            <p:nvPr/>
          </p:nvSpPr>
          <p:spPr bwMode="auto">
            <a:xfrm>
              <a:off x="4812046" y="5788765"/>
              <a:ext cx="0" cy="244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6D8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iṩľide"/>
            <p:cNvSpPr/>
            <p:nvPr/>
          </p:nvSpPr>
          <p:spPr bwMode="auto">
            <a:xfrm>
              <a:off x="4812046" y="5776526"/>
              <a:ext cx="223988" cy="56303"/>
            </a:xfrm>
            <a:custGeom>
              <a:avLst/>
              <a:gdLst>
                <a:gd name="T0" fmla="*/ 83 w 88"/>
                <a:gd name="T1" fmla="*/ 0 h 22"/>
                <a:gd name="T2" fmla="*/ 35 w 88"/>
                <a:gd name="T3" fmla="*/ 14 h 22"/>
                <a:gd name="T4" fmla="*/ 0 w 88"/>
                <a:gd name="T5" fmla="*/ 6 h 22"/>
                <a:gd name="T6" fmla="*/ 1 w 88"/>
                <a:gd name="T7" fmla="*/ 16 h 22"/>
                <a:gd name="T8" fmla="*/ 35 w 88"/>
                <a:gd name="T9" fmla="*/ 22 h 22"/>
                <a:gd name="T10" fmla="*/ 44 w 88"/>
                <a:gd name="T11" fmla="*/ 21 h 22"/>
                <a:gd name="T12" fmla="*/ 57 w 88"/>
                <a:gd name="T13" fmla="*/ 19 h 22"/>
                <a:gd name="T14" fmla="*/ 54 w 88"/>
                <a:gd name="T15" fmla="*/ 13 h 22"/>
                <a:gd name="T16" fmla="*/ 58 w 88"/>
                <a:gd name="T17" fmla="*/ 19 h 22"/>
                <a:gd name="T18" fmla="*/ 88 w 88"/>
                <a:gd name="T19" fmla="*/ 5 h 22"/>
                <a:gd name="T20" fmla="*/ 88 w 88"/>
                <a:gd name="T21" fmla="*/ 5 h 22"/>
                <a:gd name="T22" fmla="*/ 83 w 88"/>
                <a:gd name="T23" fmla="*/ 0 h 22"/>
                <a:gd name="T24" fmla="*/ 83 w 88"/>
                <a:gd name="T2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22">
                  <a:moveTo>
                    <a:pt x="83" y="0"/>
                  </a:moveTo>
                  <a:cubicBezTo>
                    <a:pt x="65" y="11"/>
                    <a:pt x="48" y="14"/>
                    <a:pt x="35" y="14"/>
                  </a:cubicBezTo>
                  <a:cubicBezTo>
                    <a:pt x="14" y="14"/>
                    <a:pt x="1" y="6"/>
                    <a:pt x="0" y="6"/>
                  </a:cubicBezTo>
                  <a:cubicBezTo>
                    <a:pt x="1" y="6"/>
                    <a:pt x="1" y="8"/>
                    <a:pt x="1" y="16"/>
                  </a:cubicBezTo>
                  <a:cubicBezTo>
                    <a:pt x="8" y="19"/>
                    <a:pt x="22" y="22"/>
                    <a:pt x="35" y="22"/>
                  </a:cubicBezTo>
                  <a:cubicBezTo>
                    <a:pt x="38" y="22"/>
                    <a:pt x="41" y="22"/>
                    <a:pt x="44" y="21"/>
                  </a:cubicBezTo>
                  <a:cubicBezTo>
                    <a:pt x="47" y="21"/>
                    <a:pt x="52" y="20"/>
                    <a:pt x="57" y="19"/>
                  </a:cubicBezTo>
                  <a:cubicBezTo>
                    <a:pt x="55" y="15"/>
                    <a:pt x="54" y="13"/>
                    <a:pt x="54" y="13"/>
                  </a:cubicBezTo>
                  <a:cubicBezTo>
                    <a:pt x="54" y="13"/>
                    <a:pt x="55" y="15"/>
                    <a:pt x="58" y="19"/>
                  </a:cubicBezTo>
                  <a:cubicBezTo>
                    <a:pt x="68" y="16"/>
                    <a:pt x="80" y="12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6" y="3"/>
                    <a:pt x="86" y="3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rgbClr val="473D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îšḷíḓê"/>
            <p:cNvSpPr/>
            <p:nvPr/>
          </p:nvSpPr>
          <p:spPr bwMode="auto">
            <a:xfrm>
              <a:off x="4468108" y="2698218"/>
              <a:ext cx="384329" cy="1394112"/>
            </a:xfrm>
            <a:custGeom>
              <a:avLst/>
              <a:gdLst>
                <a:gd name="T0" fmla="*/ 0 w 314"/>
                <a:gd name="T1" fmla="*/ 790 h 1139"/>
                <a:gd name="T2" fmla="*/ 25 w 314"/>
                <a:gd name="T3" fmla="*/ 1139 h 1139"/>
                <a:gd name="T4" fmla="*/ 306 w 314"/>
                <a:gd name="T5" fmla="*/ 1137 h 1139"/>
                <a:gd name="T6" fmla="*/ 314 w 314"/>
                <a:gd name="T7" fmla="*/ 135 h 1139"/>
                <a:gd name="T8" fmla="*/ 267 w 314"/>
                <a:gd name="T9" fmla="*/ 0 h 1139"/>
                <a:gd name="T10" fmla="*/ 181 w 314"/>
                <a:gd name="T11" fmla="*/ 137 h 1139"/>
                <a:gd name="T12" fmla="*/ 117 w 314"/>
                <a:gd name="T13" fmla="*/ 10 h 1139"/>
                <a:gd name="T14" fmla="*/ 0 w 314"/>
                <a:gd name="T15" fmla="*/ 124 h 1139"/>
                <a:gd name="T16" fmla="*/ 0 w 314"/>
                <a:gd name="T17" fmla="*/ 790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1139">
                  <a:moveTo>
                    <a:pt x="0" y="790"/>
                  </a:moveTo>
                  <a:lnTo>
                    <a:pt x="25" y="1139"/>
                  </a:lnTo>
                  <a:lnTo>
                    <a:pt x="306" y="1137"/>
                  </a:lnTo>
                  <a:lnTo>
                    <a:pt x="314" y="135"/>
                  </a:lnTo>
                  <a:lnTo>
                    <a:pt x="267" y="0"/>
                  </a:lnTo>
                  <a:lnTo>
                    <a:pt x="181" y="137"/>
                  </a:lnTo>
                  <a:lnTo>
                    <a:pt x="117" y="10"/>
                  </a:lnTo>
                  <a:lnTo>
                    <a:pt x="0" y="124"/>
                  </a:lnTo>
                  <a:lnTo>
                    <a:pt x="0" y="790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îṧ1ïḋè"/>
            <p:cNvSpPr/>
            <p:nvPr/>
          </p:nvSpPr>
          <p:spPr bwMode="auto">
            <a:xfrm>
              <a:off x="4468108" y="2698218"/>
              <a:ext cx="384329" cy="1394112"/>
            </a:xfrm>
            <a:custGeom>
              <a:avLst/>
              <a:gdLst>
                <a:gd name="T0" fmla="*/ 0 w 314"/>
                <a:gd name="T1" fmla="*/ 790 h 1139"/>
                <a:gd name="T2" fmla="*/ 25 w 314"/>
                <a:gd name="T3" fmla="*/ 1139 h 1139"/>
                <a:gd name="T4" fmla="*/ 306 w 314"/>
                <a:gd name="T5" fmla="*/ 1137 h 1139"/>
                <a:gd name="T6" fmla="*/ 314 w 314"/>
                <a:gd name="T7" fmla="*/ 135 h 1139"/>
                <a:gd name="T8" fmla="*/ 267 w 314"/>
                <a:gd name="T9" fmla="*/ 0 h 1139"/>
                <a:gd name="T10" fmla="*/ 181 w 314"/>
                <a:gd name="T11" fmla="*/ 137 h 1139"/>
                <a:gd name="T12" fmla="*/ 117 w 314"/>
                <a:gd name="T13" fmla="*/ 10 h 1139"/>
                <a:gd name="T14" fmla="*/ 0 w 314"/>
                <a:gd name="T15" fmla="*/ 124 h 1139"/>
                <a:gd name="T16" fmla="*/ 0 w 314"/>
                <a:gd name="T17" fmla="*/ 790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1139">
                  <a:moveTo>
                    <a:pt x="0" y="790"/>
                  </a:moveTo>
                  <a:lnTo>
                    <a:pt x="25" y="1139"/>
                  </a:lnTo>
                  <a:lnTo>
                    <a:pt x="306" y="1137"/>
                  </a:lnTo>
                  <a:lnTo>
                    <a:pt x="314" y="135"/>
                  </a:lnTo>
                  <a:lnTo>
                    <a:pt x="267" y="0"/>
                  </a:lnTo>
                  <a:lnTo>
                    <a:pt x="181" y="137"/>
                  </a:lnTo>
                  <a:lnTo>
                    <a:pt x="117" y="10"/>
                  </a:lnTo>
                  <a:lnTo>
                    <a:pt x="0" y="124"/>
                  </a:lnTo>
                  <a:lnTo>
                    <a:pt x="0" y="7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îṥḻîḍé"/>
            <p:cNvSpPr/>
            <p:nvPr/>
          </p:nvSpPr>
          <p:spPr bwMode="auto">
            <a:xfrm>
              <a:off x="4641913" y="2779000"/>
              <a:ext cx="111382" cy="1135853"/>
            </a:xfrm>
            <a:custGeom>
              <a:avLst/>
              <a:gdLst>
                <a:gd name="T0" fmla="*/ 38 w 44"/>
                <a:gd name="T1" fmla="*/ 12 h 447"/>
                <a:gd name="T2" fmla="*/ 22 w 44"/>
                <a:gd name="T3" fmla="*/ 1 h 447"/>
                <a:gd name="T4" fmla="*/ 3 w 44"/>
                <a:gd name="T5" fmla="*/ 19 h 447"/>
                <a:gd name="T6" fmla="*/ 19 w 44"/>
                <a:gd name="T7" fmla="*/ 48 h 447"/>
                <a:gd name="T8" fmla="*/ 1 w 44"/>
                <a:gd name="T9" fmla="*/ 394 h 447"/>
                <a:gd name="T10" fmla="*/ 20 w 44"/>
                <a:gd name="T11" fmla="*/ 447 h 447"/>
                <a:gd name="T12" fmla="*/ 38 w 44"/>
                <a:gd name="T13" fmla="*/ 394 h 447"/>
                <a:gd name="T14" fmla="*/ 26 w 44"/>
                <a:gd name="T15" fmla="*/ 47 h 447"/>
                <a:gd name="T16" fmla="*/ 38 w 44"/>
                <a:gd name="T17" fmla="*/ 12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7">
                  <a:moveTo>
                    <a:pt x="38" y="12"/>
                  </a:moveTo>
                  <a:cubicBezTo>
                    <a:pt x="35" y="5"/>
                    <a:pt x="29" y="2"/>
                    <a:pt x="22" y="1"/>
                  </a:cubicBezTo>
                  <a:cubicBezTo>
                    <a:pt x="15" y="0"/>
                    <a:pt x="0" y="3"/>
                    <a:pt x="3" y="19"/>
                  </a:cubicBezTo>
                  <a:cubicBezTo>
                    <a:pt x="5" y="35"/>
                    <a:pt x="19" y="48"/>
                    <a:pt x="19" y="48"/>
                  </a:cubicBezTo>
                  <a:cubicBezTo>
                    <a:pt x="1" y="394"/>
                    <a:pt x="1" y="394"/>
                    <a:pt x="1" y="394"/>
                  </a:cubicBezTo>
                  <a:cubicBezTo>
                    <a:pt x="20" y="447"/>
                    <a:pt x="20" y="447"/>
                    <a:pt x="20" y="447"/>
                  </a:cubicBezTo>
                  <a:cubicBezTo>
                    <a:pt x="38" y="394"/>
                    <a:pt x="38" y="394"/>
                    <a:pt x="38" y="394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44" y="24"/>
                    <a:pt x="38" y="12"/>
                  </a:cubicBezTo>
                </a:path>
              </a:pathLst>
            </a:custGeom>
            <a:solidFill>
              <a:srgbClr val="384B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í$ľide"/>
            <p:cNvSpPr/>
            <p:nvPr/>
          </p:nvSpPr>
          <p:spPr bwMode="auto">
            <a:xfrm>
              <a:off x="4731263" y="3541539"/>
              <a:ext cx="2448" cy="55079"/>
            </a:xfrm>
            <a:custGeom>
              <a:avLst/>
              <a:gdLst>
                <a:gd name="T0" fmla="*/ 0 w 2"/>
                <a:gd name="T1" fmla="*/ 0 h 45"/>
                <a:gd name="T2" fmla="*/ 2 w 2"/>
                <a:gd name="T3" fmla="*/ 45 h 45"/>
                <a:gd name="T4" fmla="*/ 2 w 2"/>
                <a:gd name="T5" fmla="*/ 45 h 45"/>
                <a:gd name="T6" fmla="*/ 0 w 2"/>
                <a:gd name="T7" fmla="*/ 0 h 45"/>
                <a:gd name="T8" fmla="*/ 0 w 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5">
                  <a:moveTo>
                    <a:pt x="0" y="0"/>
                  </a:moveTo>
                  <a:lnTo>
                    <a:pt x="2" y="45"/>
                  </a:lnTo>
                  <a:lnTo>
                    <a:pt x="2" y="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îṡlïde"/>
            <p:cNvSpPr/>
            <p:nvPr/>
          </p:nvSpPr>
          <p:spPr bwMode="auto">
            <a:xfrm>
              <a:off x="4731263" y="3541539"/>
              <a:ext cx="2448" cy="55079"/>
            </a:xfrm>
            <a:custGeom>
              <a:avLst/>
              <a:gdLst>
                <a:gd name="T0" fmla="*/ 0 w 2"/>
                <a:gd name="T1" fmla="*/ 0 h 45"/>
                <a:gd name="T2" fmla="*/ 2 w 2"/>
                <a:gd name="T3" fmla="*/ 45 h 45"/>
                <a:gd name="T4" fmla="*/ 2 w 2"/>
                <a:gd name="T5" fmla="*/ 45 h 45"/>
                <a:gd name="T6" fmla="*/ 0 w 2"/>
                <a:gd name="T7" fmla="*/ 0 h 45"/>
                <a:gd name="T8" fmla="*/ 0 w 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5">
                  <a:moveTo>
                    <a:pt x="0" y="0"/>
                  </a:moveTo>
                  <a:lnTo>
                    <a:pt x="2" y="45"/>
                  </a:lnTo>
                  <a:lnTo>
                    <a:pt x="2" y="4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islíde"/>
            <p:cNvSpPr/>
            <p:nvPr/>
          </p:nvSpPr>
          <p:spPr bwMode="auto">
            <a:xfrm>
              <a:off x="4659048" y="3317551"/>
              <a:ext cx="74663" cy="406361"/>
            </a:xfrm>
            <a:custGeom>
              <a:avLst/>
              <a:gdLst>
                <a:gd name="T0" fmla="*/ 3 w 29"/>
                <a:gd name="T1" fmla="*/ 0 h 160"/>
                <a:gd name="T2" fmla="*/ 0 w 29"/>
                <a:gd name="T3" fmla="*/ 62 h 160"/>
                <a:gd name="T4" fmla="*/ 12 w 29"/>
                <a:gd name="T5" fmla="*/ 160 h 160"/>
                <a:gd name="T6" fmla="*/ 25 w 29"/>
                <a:gd name="T7" fmla="*/ 158 h 160"/>
                <a:gd name="T8" fmla="*/ 29 w 29"/>
                <a:gd name="T9" fmla="*/ 110 h 160"/>
                <a:gd name="T10" fmla="*/ 28 w 29"/>
                <a:gd name="T11" fmla="*/ 88 h 160"/>
                <a:gd name="T12" fmla="*/ 27 w 29"/>
                <a:gd name="T13" fmla="*/ 87 h 160"/>
                <a:gd name="T14" fmla="*/ 4 w 29"/>
                <a:gd name="T15" fmla="*/ 1 h 160"/>
                <a:gd name="T16" fmla="*/ 3 w 29"/>
                <a:gd name="T1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60">
                  <a:moveTo>
                    <a:pt x="3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13" y="62"/>
                    <a:pt x="11" y="29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</a:path>
              </a:pathLst>
            </a:custGeom>
            <a:solidFill>
              <a:srgbClr val="3243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isḷïḍe"/>
            <p:cNvSpPr/>
            <p:nvPr/>
          </p:nvSpPr>
          <p:spPr bwMode="auto">
            <a:xfrm>
              <a:off x="4214744" y="2794912"/>
              <a:ext cx="505503" cy="1587501"/>
            </a:xfrm>
            <a:custGeom>
              <a:avLst/>
              <a:gdLst>
                <a:gd name="T0" fmla="*/ 286 w 413"/>
                <a:gd name="T1" fmla="*/ 29 h 1297"/>
                <a:gd name="T2" fmla="*/ 95 w 413"/>
                <a:gd name="T3" fmla="*/ 0 h 1297"/>
                <a:gd name="T4" fmla="*/ 0 w 413"/>
                <a:gd name="T5" fmla="*/ 1274 h 1297"/>
                <a:gd name="T6" fmla="*/ 413 w 413"/>
                <a:gd name="T7" fmla="*/ 1297 h 1297"/>
                <a:gd name="T8" fmla="*/ 307 w 413"/>
                <a:gd name="T9" fmla="*/ 824 h 1297"/>
                <a:gd name="T10" fmla="*/ 286 w 413"/>
                <a:gd name="T11" fmla="*/ 29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1297">
                  <a:moveTo>
                    <a:pt x="286" y="29"/>
                  </a:moveTo>
                  <a:lnTo>
                    <a:pt x="95" y="0"/>
                  </a:lnTo>
                  <a:lnTo>
                    <a:pt x="0" y="1274"/>
                  </a:lnTo>
                  <a:lnTo>
                    <a:pt x="413" y="1297"/>
                  </a:lnTo>
                  <a:lnTo>
                    <a:pt x="307" y="824"/>
                  </a:lnTo>
                  <a:lnTo>
                    <a:pt x="286" y="29"/>
                  </a:lnTo>
                  <a:close/>
                </a:path>
              </a:pathLst>
            </a:custGeom>
            <a:solidFill>
              <a:srgbClr val="4F6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îśľiḓê"/>
            <p:cNvSpPr/>
            <p:nvPr/>
          </p:nvSpPr>
          <p:spPr bwMode="auto">
            <a:xfrm>
              <a:off x="4214744" y="2794912"/>
              <a:ext cx="505503" cy="1587501"/>
            </a:xfrm>
            <a:custGeom>
              <a:avLst/>
              <a:gdLst>
                <a:gd name="T0" fmla="*/ 286 w 413"/>
                <a:gd name="T1" fmla="*/ 29 h 1297"/>
                <a:gd name="T2" fmla="*/ 95 w 413"/>
                <a:gd name="T3" fmla="*/ 0 h 1297"/>
                <a:gd name="T4" fmla="*/ 0 w 413"/>
                <a:gd name="T5" fmla="*/ 1274 h 1297"/>
                <a:gd name="T6" fmla="*/ 413 w 413"/>
                <a:gd name="T7" fmla="*/ 1297 h 1297"/>
                <a:gd name="T8" fmla="*/ 307 w 413"/>
                <a:gd name="T9" fmla="*/ 824 h 1297"/>
                <a:gd name="T10" fmla="*/ 286 w 413"/>
                <a:gd name="T11" fmla="*/ 29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1297">
                  <a:moveTo>
                    <a:pt x="286" y="29"/>
                  </a:moveTo>
                  <a:lnTo>
                    <a:pt x="95" y="0"/>
                  </a:lnTo>
                  <a:lnTo>
                    <a:pt x="0" y="1274"/>
                  </a:lnTo>
                  <a:lnTo>
                    <a:pt x="413" y="1297"/>
                  </a:lnTo>
                  <a:lnTo>
                    <a:pt x="307" y="824"/>
                  </a:lnTo>
                  <a:lnTo>
                    <a:pt x="286" y="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îṩḻïďê"/>
            <p:cNvSpPr/>
            <p:nvPr/>
          </p:nvSpPr>
          <p:spPr bwMode="auto">
            <a:xfrm>
              <a:off x="4672512" y="2842647"/>
              <a:ext cx="340266" cy="1566694"/>
            </a:xfrm>
            <a:custGeom>
              <a:avLst/>
              <a:gdLst>
                <a:gd name="T0" fmla="*/ 0 w 278"/>
                <a:gd name="T1" fmla="*/ 1280 h 1280"/>
                <a:gd name="T2" fmla="*/ 278 w 278"/>
                <a:gd name="T3" fmla="*/ 1210 h 1280"/>
                <a:gd name="T4" fmla="*/ 235 w 278"/>
                <a:gd name="T5" fmla="*/ 442 h 1280"/>
                <a:gd name="T6" fmla="*/ 183 w 278"/>
                <a:gd name="T7" fmla="*/ 19 h 1280"/>
                <a:gd name="T8" fmla="*/ 120 w 278"/>
                <a:gd name="T9" fmla="*/ 0 h 1280"/>
                <a:gd name="T10" fmla="*/ 75 w 278"/>
                <a:gd name="T11" fmla="*/ 822 h 1280"/>
                <a:gd name="T12" fmla="*/ 0 w 278"/>
                <a:gd name="T13" fmla="*/ 128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1280">
                  <a:moveTo>
                    <a:pt x="0" y="1280"/>
                  </a:moveTo>
                  <a:lnTo>
                    <a:pt x="278" y="1210"/>
                  </a:lnTo>
                  <a:lnTo>
                    <a:pt x="235" y="442"/>
                  </a:lnTo>
                  <a:lnTo>
                    <a:pt x="183" y="19"/>
                  </a:lnTo>
                  <a:lnTo>
                    <a:pt x="120" y="0"/>
                  </a:lnTo>
                  <a:lnTo>
                    <a:pt x="75" y="822"/>
                  </a:lnTo>
                  <a:lnTo>
                    <a:pt x="0" y="1280"/>
                  </a:lnTo>
                  <a:close/>
                </a:path>
              </a:pathLst>
            </a:custGeom>
            <a:solidFill>
              <a:srgbClr val="4F6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îṩḷïḓè"/>
            <p:cNvSpPr/>
            <p:nvPr/>
          </p:nvSpPr>
          <p:spPr bwMode="auto">
            <a:xfrm>
              <a:off x="4672512" y="2842647"/>
              <a:ext cx="340266" cy="1566694"/>
            </a:xfrm>
            <a:custGeom>
              <a:avLst/>
              <a:gdLst>
                <a:gd name="T0" fmla="*/ 0 w 278"/>
                <a:gd name="T1" fmla="*/ 1280 h 1280"/>
                <a:gd name="T2" fmla="*/ 278 w 278"/>
                <a:gd name="T3" fmla="*/ 1210 h 1280"/>
                <a:gd name="T4" fmla="*/ 235 w 278"/>
                <a:gd name="T5" fmla="*/ 442 h 1280"/>
                <a:gd name="T6" fmla="*/ 183 w 278"/>
                <a:gd name="T7" fmla="*/ 19 h 1280"/>
                <a:gd name="T8" fmla="*/ 120 w 278"/>
                <a:gd name="T9" fmla="*/ 0 h 1280"/>
                <a:gd name="T10" fmla="*/ 75 w 278"/>
                <a:gd name="T11" fmla="*/ 822 h 1280"/>
                <a:gd name="T12" fmla="*/ 0 w 278"/>
                <a:gd name="T13" fmla="*/ 128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1280">
                  <a:moveTo>
                    <a:pt x="0" y="1280"/>
                  </a:moveTo>
                  <a:lnTo>
                    <a:pt x="278" y="1210"/>
                  </a:lnTo>
                  <a:lnTo>
                    <a:pt x="235" y="442"/>
                  </a:lnTo>
                  <a:lnTo>
                    <a:pt x="183" y="19"/>
                  </a:lnTo>
                  <a:lnTo>
                    <a:pt x="120" y="0"/>
                  </a:lnTo>
                  <a:lnTo>
                    <a:pt x="75" y="822"/>
                  </a:lnTo>
                  <a:lnTo>
                    <a:pt x="0" y="128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îṧḷiḓe"/>
            <p:cNvSpPr/>
            <p:nvPr/>
          </p:nvSpPr>
          <p:spPr bwMode="auto">
            <a:xfrm>
              <a:off x="4196384" y="2627227"/>
              <a:ext cx="598526" cy="1696435"/>
            </a:xfrm>
            <a:custGeom>
              <a:avLst/>
              <a:gdLst>
                <a:gd name="T0" fmla="*/ 295 w 489"/>
                <a:gd name="T1" fmla="*/ 0 h 1386"/>
                <a:gd name="T2" fmla="*/ 179 w 489"/>
                <a:gd name="T3" fmla="*/ 56 h 1386"/>
                <a:gd name="T4" fmla="*/ 87 w 489"/>
                <a:gd name="T5" fmla="*/ 365 h 1386"/>
                <a:gd name="T6" fmla="*/ 50 w 489"/>
                <a:gd name="T7" fmla="*/ 861 h 1386"/>
                <a:gd name="T8" fmla="*/ 44 w 489"/>
                <a:gd name="T9" fmla="*/ 927 h 1386"/>
                <a:gd name="T10" fmla="*/ 0 w 489"/>
                <a:gd name="T11" fmla="*/ 1386 h 1386"/>
                <a:gd name="T12" fmla="*/ 457 w 489"/>
                <a:gd name="T13" fmla="*/ 1382 h 1386"/>
                <a:gd name="T14" fmla="*/ 489 w 489"/>
                <a:gd name="T15" fmla="*/ 884 h 1386"/>
                <a:gd name="T16" fmla="*/ 403 w 489"/>
                <a:gd name="T17" fmla="*/ 896 h 1386"/>
                <a:gd name="T18" fmla="*/ 295 w 489"/>
                <a:gd name="T19" fmla="*/ 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9" h="1386">
                  <a:moveTo>
                    <a:pt x="295" y="0"/>
                  </a:moveTo>
                  <a:lnTo>
                    <a:pt x="179" y="56"/>
                  </a:lnTo>
                  <a:lnTo>
                    <a:pt x="87" y="365"/>
                  </a:lnTo>
                  <a:lnTo>
                    <a:pt x="50" y="861"/>
                  </a:lnTo>
                  <a:lnTo>
                    <a:pt x="44" y="927"/>
                  </a:lnTo>
                  <a:lnTo>
                    <a:pt x="0" y="1386"/>
                  </a:lnTo>
                  <a:lnTo>
                    <a:pt x="457" y="1382"/>
                  </a:lnTo>
                  <a:lnTo>
                    <a:pt x="489" y="884"/>
                  </a:lnTo>
                  <a:lnTo>
                    <a:pt x="403" y="896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799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7" name="iṡľîḍè"/>
            <p:cNvSpPr/>
            <p:nvPr/>
          </p:nvSpPr>
          <p:spPr bwMode="auto">
            <a:xfrm>
              <a:off x="4196384" y="2627227"/>
              <a:ext cx="598526" cy="1696435"/>
            </a:xfrm>
            <a:custGeom>
              <a:avLst/>
              <a:gdLst>
                <a:gd name="T0" fmla="*/ 295 w 489"/>
                <a:gd name="T1" fmla="*/ 0 h 1386"/>
                <a:gd name="T2" fmla="*/ 179 w 489"/>
                <a:gd name="T3" fmla="*/ 56 h 1386"/>
                <a:gd name="T4" fmla="*/ 87 w 489"/>
                <a:gd name="T5" fmla="*/ 365 h 1386"/>
                <a:gd name="T6" fmla="*/ 50 w 489"/>
                <a:gd name="T7" fmla="*/ 861 h 1386"/>
                <a:gd name="T8" fmla="*/ 44 w 489"/>
                <a:gd name="T9" fmla="*/ 927 h 1386"/>
                <a:gd name="T10" fmla="*/ 0 w 489"/>
                <a:gd name="T11" fmla="*/ 1386 h 1386"/>
                <a:gd name="T12" fmla="*/ 457 w 489"/>
                <a:gd name="T13" fmla="*/ 1382 h 1386"/>
                <a:gd name="T14" fmla="*/ 489 w 489"/>
                <a:gd name="T15" fmla="*/ 884 h 1386"/>
                <a:gd name="T16" fmla="*/ 403 w 489"/>
                <a:gd name="T17" fmla="*/ 896 h 1386"/>
                <a:gd name="T18" fmla="*/ 295 w 489"/>
                <a:gd name="T19" fmla="*/ 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9" h="1386">
                  <a:moveTo>
                    <a:pt x="295" y="0"/>
                  </a:moveTo>
                  <a:lnTo>
                    <a:pt x="179" y="56"/>
                  </a:lnTo>
                  <a:lnTo>
                    <a:pt x="87" y="365"/>
                  </a:lnTo>
                  <a:lnTo>
                    <a:pt x="50" y="861"/>
                  </a:lnTo>
                  <a:lnTo>
                    <a:pt x="44" y="927"/>
                  </a:lnTo>
                  <a:lnTo>
                    <a:pt x="0" y="1386"/>
                  </a:lnTo>
                  <a:lnTo>
                    <a:pt x="457" y="1382"/>
                  </a:lnTo>
                  <a:lnTo>
                    <a:pt x="489" y="884"/>
                  </a:lnTo>
                  <a:lnTo>
                    <a:pt x="403" y="896"/>
                  </a:lnTo>
                  <a:lnTo>
                    <a:pt x="29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8" name="ïśḷíḑê"/>
            <p:cNvSpPr/>
            <p:nvPr/>
          </p:nvSpPr>
          <p:spPr bwMode="auto">
            <a:xfrm>
              <a:off x="4679856" y="2705561"/>
              <a:ext cx="376986" cy="1676852"/>
            </a:xfrm>
            <a:custGeom>
              <a:avLst/>
              <a:gdLst>
                <a:gd name="T0" fmla="*/ 245 w 308"/>
                <a:gd name="T1" fmla="*/ 554 h 1370"/>
                <a:gd name="T2" fmla="*/ 308 w 308"/>
                <a:gd name="T3" fmla="*/ 1287 h 1370"/>
                <a:gd name="T4" fmla="*/ 0 w 308"/>
                <a:gd name="T5" fmla="*/ 1370 h 1370"/>
                <a:gd name="T6" fmla="*/ 44 w 308"/>
                <a:gd name="T7" fmla="*/ 716 h 1370"/>
                <a:gd name="T8" fmla="*/ 110 w 308"/>
                <a:gd name="T9" fmla="*/ 0 h 1370"/>
                <a:gd name="T10" fmla="*/ 200 w 308"/>
                <a:gd name="T11" fmla="*/ 42 h 1370"/>
                <a:gd name="T12" fmla="*/ 245 w 308"/>
                <a:gd name="T13" fmla="*/ 55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1370">
                  <a:moveTo>
                    <a:pt x="245" y="554"/>
                  </a:moveTo>
                  <a:lnTo>
                    <a:pt x="308" y="1287"/>
                  </a:lnTo>
                  <a:lnTo>
                    <a:pt x="0" y="1370"/>
                  </a:lnTo>
                  <a:lnTo>
                    <a:pt x="44" y="716"/>
                  </a:lnTo>
                  <a:lnTo>
                    <a:pt x="110" y="0"/>
                  </a:lnTo>
                  <a:lnTo>
                    <a:pt x="200" y="42"/>
                  </a:lnTo>
                  <a:lnTo>
                    <a:pt x="245" y="554"/>
                  </a:lnTo>
                  <a:close/>
                </a:path>
              </a:pathLst>
            </a:custGeom>
            <a:solidFill>
              <a:srgbClr val="799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9" name="îṩļídé"/>
            <p:cNvSpPr/>
            <p:nvPr/>
          </p:nvSpPr>
          <p:spPr bwMode="auto">
            <a:xfrm>
              <a:off x="4679856" y="2705561"/>
              <a:ext cx="376986" cy="1676852"/>
            </a:xfrm>
            <a:custGeom>
              <a:avLst/>
              <a:gdLst>
                <a:gd name="T0" fmla="*/ 245 w 308"/>
                <a:gd name="T1" fmla="*/ 554 h 1370"/>
                <a:gd name="T2" fmla="*/ 308 w 308"/>
                <a:gd name="T3" fmla="*/ 1287 h 1370"/>
                <a:gd name="T4" fmla="*/ 0 w 308"/>
                <a:gd name="T5" fmla="*/ 1370 h 1370"/>
                <a:gd name="T6" fmla="*/ 44 w 308"/>
                <a:gd name="T7" fmla="*/ 716 h 1370"/>
                <a:gd name="T8" fmla="*/ 110 w 308"/>
                <a:gd name="T9" fmla="*/ 0 h 1370"/>
                <a:gd name="T10" fmla="*/ 200 w 308"/>
                <a:gd name="T11" fmla="*/ 42 h 1370"/>
                <a:gd name="T12" fmla="*/ 245 w 308"/>
                <a:gd name="T13" fmla="*/ 554 h 1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1370">
                  <a:moveTo>
                    <a:pt x="245" y="554"/>
                  </a:moveTo>
                  <a:lnTo>
                    <a:pt x="308" y="1287"/>
                  </a:lnTo>
                  <a:lnTo>
                    <a:pt x="0" y="1370"/>
                  </a:lnTo>
                  <a:lnTo>
                    <a:pt x="44" y="716"/>
                  </a:lnTo>
                  <a:lnTo>
                    <a:pt x="110" y="0"/>
                  </a:lnTo>
                  <a:lnTo>
                    <a:pt x="200" y="42"/>
                  </a:lnTo>
                  <a:lnTo>
                    <a:pt x="245" y="55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0" name="iṡlíḑé"/>
            <p:cNvSpPr/>
            <p:nvPr/>
          </p:nvSpPr>
          <p:spPr bwMode="auto">
            <a:xfrm>
              <a:off x="4674960" y="3785111"/>
              <a:ext cx="47735" cy="47735"/>
            </a:xfrm>
            <a:prstGeom prst="ellipse">
              <a:avLst/>
            </a:prstGeom>
            <a:solidFill>
              <a:srgbClr val="384B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1" name="íṡľíḍé"/>
            <p:cNvSpPr/>
            <p:nvPr/>
          </p:nvSpPr>
          <p:spPr bwMode="auto">
            <a:xfrm>
              <a:off x="4674960" y="4069074"/>
              <a:ext cx="47735" cy="48959"/>
            </a:xfrm>
            <a:prstGeom prst="ellipse">
              <a:avLst/>
            </a:prstGeom>
            <a:solidFill>
              <a:srgbClr val="384B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2" name="iṣļídè"/>
            <p:cNvSpPr/>
            <p:nvPr/>
          </p:nvSpPr>
          <p:spPr bwMode="auto">
            <a:xfrm>
              <a:off x="4679856" y="4356710"/>
              <a:ext cx="1224" cy="7344"/>
            </a:xfrm>
            <a:prstGeom prst="rect">
              <a:avLst/>
            </a:prstGeom>
            <a:solidFill>
              <a:srgbClr val="3F4E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3" name="îş1îďé"/>
            <p:cNvSpPr/>
            <p:nvPr/>
          </p:nvSpPr>
          <p:spPr bwMode="auto">
            <a:xfrm>
              <a:off x="4679856" y="4356710"/>
              <a:ext cx="0" cy="7344"/>
            </a:xfrm>
            <a:custGeom>
              <a:avLst/>
              <a:gdLst>
                <a:gd name="T0" fmla="*/ 0 h 6"/>
                <a:gd name="T1" fmla="*/ 6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4" name="iśḻide"/>
            <p:cNvSpPr/>
            <p:nvPr/>
          </p:nvSpPr>
          <p:spPr bwMode="auto">
            <a:xfrm>
              <a:off x="4679856" y="4356710"/>
              <a:ext cx="2448" cy="7344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F4E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5" name="ïsḷiďè"/>
            <p:cNvSpPr/>
            <p:nvPr/>
          </p:nvSpPr>
          <p:spPr bwMode="auto">
            <a:xfrm>
              <a:off x="4679856" y="4356710"/>
              <a:ext cx="2448" cy="7344"/>
            </a:xfrm>
            <a:custGeom>
              <a:avLst/>
              <a:gdLst>
                <a:gd name="T0" fmla="*/ 2 w 2"/>
                <a:gd name="T1" fmla="*/ 0 h 6"/>
                <a:gd name="T2" fmla="*/ 0 w 2"/>
                <a:gd name="T3" fmla="*/ 0 h 6"/>
                <a:gd name="T4" fmla="*/ 0 w 2"/>
                <a:gd name="T5" fmla="*/ 6 h 6"/>
                <a:gd name="T6" fmla="*/ 0 w 2"/>
                <a:gd name="T7" fmla="*/ 6 h 6"/>
                <a:gd name="T8" fmla="*/ 2 w 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6" name="ïšḷïḍe"/>
            <p:cNvSpPr/>
            <p:nvPr/>
          </p:nvSpPr>
          <p:spPr bwMode="auto">
            <a:xfrm>
              <a:off x="4679856" y="3665161"/>
              <a:ext cx="134638" cy="698892"/>
            </a:xfrm>
            <a:custGeom>
              <a:avLst/>
              <a:gdLst>
                <a:gd name="T0" fmla="*/ 48 w 110"/>
                <a:gd name="T1" fmla="*/ 0 h 571"/>
                <a:gd name="T2" fmla="*/ 69 w 110"/>
                <a:gd name="T3" fmla="*/ 538 h 571"/>
                <a:gd name="T4" fmla="*/ 6 w 110"/>
                <a:gd name="T5" fmla="*/ 544 h 571"/>
                <a:gd name="T6" fmla="*/ 2 w 110"/>
                <a:gd name="T7" fmla="*/ 565 h 571"/>
                <a:gd name="T8" fmla="*/ 0 w 110"/>
                <a:gd name="T9" fmla="*/ 571 h 571"/>
                <a:gd name="T10" fmla="*/ 110 w 110"/>
                <a:gd name="T11" fmla="*/ 555 h 571"/>
                <a:gd name="T12" fmla="*/ 48 w 110"/>
                <a:gd name="T1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571">
                  <a:moveTo>
                    <a:pt x="48" y="0"/>
                  </a:moveTo>
                  <a:lnTo>
                    <a:pt x="69" y="538"/>
                  </a:lnTo>
                  <a:lnTo>
                    <a:pt x="6" y="544"/>
                  </a:lnTo>
                  <a:lnTo>
                    <a:pt x="2" y="565"/>
                  </a:lnTo>
                  <a:lnTo>
                    <a:pt x="0" y="571"/>
                  </a:lnTo>
                  <a:lnTo>
                    <a:pt x="110" y="55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617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7" name="ïṥḻidê"/>
            <p:cNvSpPr/>
            <p:nvPr/>
          </p:nvSpPr>
          <p:spPr bwMode="auto">
            <a:xfrm>
              <a:off x="4679856" y="3665161"/>
              <a:ext cx="134638" cy="698892"/>
            </a:xfrm>
            <a:custGeom>
              <a:avLst/>
              <a:gdLst>
                <a:gd name="T0" fmla="*/ 48 w 110"/>
                <a:gd name="T1" fmla="*/ 0 h 571"/>
                <a:gd name="T2" fmla="*/ 69 w 110"/>
                <a:gd name="T3" fmla="*/ 538 h 571"/>
                <a:gd name="T4" fmla="*/ 6 w 110"/>
                <a:gd name="T5" fmla="*/ 544 h 571"/>
                <a:gd name="T6" fmla="*/ 2 w 110"/>
                <a:gd name="T7" fmla="*/ 565 h 571"/>
                <a:gd name="T8" fmla="*/ 0 w 110"/>
                <a:gd name="T9" fmla="*/ 571 h 571"/>
                <a:gd name="T10" fmla="*/ 110 w 110"/>
                <a:gd name="T11" fmla="*/ 555 h 571"/>
                <a:gd name="T12" fmla="*/ 48 w 110"/>
                <a:gd name="T1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571">
                  <a:moveTo>
                    <a:pt x="48" y="0"/>
                  </a:moveTo>
                  <a:lnTo>
                    <a:pt x="69" y="538"/>
                  </a:lnTo>
                  <a:lnTo>
                    <a:pt x="6" y="544"/>
                  </a:lnTo>
                  <a:lnTo>
                    <a:pt x="2" y="565"/>
                  </a:lnTo>
                  <a:lnTo>
                    <a:pt x="0" y="571"/>
                  </a:lnTo>
                  <a:lnTo>
                    <a:pt x="110" y="555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8" name="iṡľiďe"/>
            <p:cNvSpPr/>
            <p:nvPr/>
          </p:nvSpPr>
          <p:spPr bwMode="auto">
            <a:xfrm>
              <a:off x="4155993" y="1171915"/>
              <a:ext cx="1132181" cy="1462655"/>
            </a:xfrm>
            <a:custGeom>
              <a:avLst/>
              <a:gdLst>
                <a:gd name="T0" fmla="*/ 54 w 445"/>
                <a:gd name="T1" fmla="*/ 376 h 576"/>
                <a:gd name="T2" fmla="*/ 352 w 445"/>
                <a:gd name="T3" fmla="*/ 540 h 576"/>
                <a:gd name="T4" fmla="*/ 413 w 445"/>
                <a:gd name="T5" fmla="*/ 255 h 576"/>
                <a:gd name="T6" fmla="*/ 155 w 445"/>
                <a:gd name="T7" fmla="*/ 65 h 576"/>
                <a:gd name="T8" fmla="*/ 54 w 445"/>
                <a:gd name="T9" fmla="*/ 3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576">
                  <a:moveTo>
                    <a:pt x="54" y="376"/>
                  </a:moveTo>
                  <a:cubicBezTo>
                    <a:pt x="127" y="541"/>
                    <a:pt x="242" y="576"/>
                    <a:pt x="352" y="540"/>
                  </a:cubicBezTo>
                  <a:cubicBezTo>
                    <a:pt x="421" y="507"/>
                    <a:pt x="445" y="398"/>
                    <a:pt x="413" y="255"/>
                  </a:cubicBezTo>
                  <a:cubicBezTo>
                    <a:pt x="371" y="0"/>
                    <a:pt x="266" y="28"/>
                    <a:pt x="155" y="65"/>
                  </a:cubicBezTo>
                  <a:cubicBezTo>
                    <a:pt x="45" y="102"/>
                    <a:pt x="0" y="239"/>
                    <a:pt x="54" y="376"/>
                  </a:cubicBez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9" name="îṡľîḋè"/>
            <p:cNvSpPr/>
            <p:nvPr/>
          </p:nvSpPr>
          <p:spPr bwMode="auto">
            <a:xfrm>
              <a:off x="4883037" y="1979742"/>
              <a:ext cx="247244" cy="238676"/>
            </a:xfrm>
            <a:custGeom>
              <a:avLst/>
              <a:gdLst>
                <a:gd name="T0" fmla="*/ 3 w 97"/>
                <a:gd name="T1" fmla="*/ 0 h 94"/>
                <a:gd name="T2" fmla="*/ 39 w 97"/>
                <a:gd name="T3" fmla="*/ 23 h 94"/>
                <a:gd name="T4" fmla="*/ 89 w 97"/>
                <a:gd name="T5" fmla="*/ 20 h 94"/>
                <a:gd name="T6" fmla="*/ 54 w 97"/>
                <a:gd name="T7" fmla="*/ 75 h 94"/>
                <a:gd name="T8" fmla="*/ 5 w 97"/>
                <a:gd name="T9" fmla="*/ 60 h 94"/>
                <a:gd name="T10" fmla="*/ 36 w 97"/>
                <a:gd name="T11" fmla="*/ 71 h 94"/>
                <a:gd name="T12" fmla="*/ 78 w 97"/>
                <a:gd name="T13" fmla="*/ 24 h 94"/>
                <a:gd name="T14" fmla="*/ 36 w 97"/>
                <a:gd name="T15" fmla="*/ 34 h 94"/>
                <a:gd name="T16" fmla="*/ 3 w 97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4">
                  <a:moveTo>
                    <a:pt x="3" y="0"/>
                  </a:moveTo>
                  <a:cubicBezTo>
                    <a:pt x="3" y="0"/>
                    <a:pt x="21" y="33"/>
                    <a:pt x="39" y="23"/>
                  </a:cubicBezTo>
                  <a:cubicBezTo>
                    <a:pt x="57" y="12"/>
                    <a:pt x="80" y="5"/>
                    <a:pt x="89" y="20"/>
                  </a:cubicBezTo>
                  <a:cubicBezTo>
                    <a:pt x="97" y="35"/>
                    <a:pt x="92" y="56"/>
                    <a:pt x="54" y="75"/>
                  </a:cubicBezTo>
                  <a:cubicBezTo>
                    <a:pt x="16" y="94"/>
                    <a:pt x="2" y="73"/>
                    <a:pt x="5" y="60"/>
                  </a:cubicBezTo>
                  <a:cubicBezTo>
                    <a:pt x="5" y="60"/>
                    <a:pt x="13" y="77"/>
                    <a:pt x="36" y="71"/>
                  </a:cubicBezTo>
                  <a:cubicBezTo>
                    <a:pt x="59" y="64"/>
                    <a:pt x="93" y="46"/>
                    <a:pt x="78" y="24"/>
                  </a:cubicBezTo>
                  <a:cubicBezTo>
                    <a:pt x="69" y="11"/>
                    <a:pt x="35" y="30"/>
                    <a:pt x="36" y="34"/>
                  </a:cubicBezTo>
                  <a:cubicBezTo>
                    <a:pt x="36" y="34"/>
                    <a:pt x="0" y="26"/>
                    <a:pt x="3" y="0"/>
                  </a:cubicBezTo>
                  <a:close/>
                </a:path>
              </a:pathLst>
            </a:custGeom>
            <a:solidFill>
              <a:srgbClr val="520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0" name="îṡliḑè"/>
            <p:cNvSpPr/>
            <p:nvPr/>
          </p:nvSpPr>
          <p:spPr bwMode="auto">
            <a:xfrm>
              <a:off x="4127841" y="1872031"/>
              <a:ext cx="254588" cy="389225"/>
            </a:xfrm>
            <a:custGeom>
              <a:avLst/>
              <a:gdLst>
                <a:gd name="T0" fmla="*/ 71 w 100"/>
                <a:gd name="T1" fmla="*/ 18 h 153"/>
                <a:gd name="T2" fmla="*/ 10 w 100"/>
                <a:gd name="T3" fmla="*/ 60 h 153"/>
                <a:gd name="T4" fmla="*/ 100 w 100"/>
                <a:gd name="T5" fmla="*/ 133 h 153"/>
                <a:gd name="T6" fmla="*/ 71 w 100"/>
                <a:gd name="T7" fmla="*/ 1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53">
                  <a:moveTo>
                    <a:pt x="71" y="18"/>
                  </a:moveTo>
                  <a:cubicBezTo>
                    <a:pt x="71" y="18"/>
                    <a:pt x="0" y="0"/>
                    <a:pt x="10" y="60"/>
                  </a:cubicBezTo>
                  <a:cubicBezTo>
                    <a:pt x="20" y="120"/>
                    <a:pt x="52" y="153"/>
                    <a:pt x="100" y="133"/>
                  </a:cubicBezTo>
                  <a:lnTo>
                    <a:pt x="71" y="18"/>
                  </a:lnTo>
                  <a:close/>
                </a:path>
              </a:pathLst>
            </a:custGeom>
            <a:solidFill>
              <a:srgbClr val="FC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1" name="ïSļíḑe"/>
            <p:cNvSpPr/>
            <p:nvPr/>
          </p:nvSpPr>
          <p:spPr bwMode="auto">
            <a:xfrm>
              <a:off x="5033586" y="1387336"/>
              <a:ext cx="157893" cy="246020"/>
            </a:xfrm>
            <a:custGeom>
              <a:avLst/>
              <a:gdLst>
                <a:gd name="T0" fmla="*/ 20 w 62"/>
                <a:gd name="T1" fmla="*/ 76 h 97"/>
                <a:gd name="T2" fmla="*/ 56 w 62"/>
                <a:gd name="T3" fmla="*/ 91 h 97"/>
                <a:gd name="T4" fmla="*/ 30 w 62"/>
                <a:gd name="T5" fmla="*/ 14 h 97"/>
                <a:gd name="T6" fmla="*/ 6 w 62"/>
                <a:gd name="T7" fmla="*/ 40 h 97"/>
                <a:gd name="T8" fmla="*/ 20 w 62"/>
                <a:gd name="T9" fmla="*/ 7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97">
                  <a:moveTo>
                    <a:pt x="20" y="76"/>
                  </a:moveTo>
                  <a:cubicBezTo>
                    <a:pt x="34" y="90"/>
                    <a:pt x="50" y="97"/>
                    <a:pt x="56" y="91"/>
                  </a:cubicBezTo>
                  <a:cubicBezTo>
                    <a:pt x="62" y="85"/>
                    <a:pt x="43" y="28"/>
                    <a:pt x="30" y="14"/>
                  </a:cubicBezTo>
                  <a:cubicBezTo>
                    <a:pt x="16" y="0"/>
                    <a:pt x="12" y="34"/>
                    <a:pt x="6" y="40"/>
                  </a:cubicBezTo>
                  <a:cubicBezTo>
                    <a:pt x="0" y="45"/>
                    <a:pt x="6" y="62"/>
                    <a:pt x="20" y="76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2" name="îŝļïḓè"/>
            <p:cNvSpPr/>
            <p:nvPr/>
          </p:nvSpPr>
          <p:spPr bwMode="auto">
            <a:xfrm>
              <a:off x="4918532" y="1441191"/>
              <a:ext cx="162789" cy="215420"/>
            </a:xfrm>
            <a:custGeom>
              <a:avLst/>
              <a:gdLst>
                <a:gd name="T0" fmla="*/ 10 w 64"/>
                <a:gd name="T1" fmla="*/ 53 h 85"/>
                <a:gd name="T2" fmla="*/ 50 w 64"/>
                <a:gd name="T3" fmla="*/ 79 h 85"/>
                <a:gd name="T4" fmla="*/ 54 w 64"/>
                <a:gd name="T5" fmla="*/ 31 h 85"/>
                <a:gd name="T6" fmla="*/ 14 w 64"/>
                <a:gd name="T7" fmla="*/ 6 h 85"/>
                <a:gd name="T8" fmla="*/ 10 w 64"/>
                <a:gd name="T9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5">
                  <a:moveTo>
                    <a:pt x="10" y="53"/>
                  </a:moveTo>
                  <a:cubicBezTo>
                    <a:pt x="20" y="73"/>
                    <a:pt x="38" y="85"/>
                    <a:pt x="50" y="79"/>
                  </a:cubicBezTo>
                  <a:cubicBezTo>
                    <a:pt x="62" y="73"/>
                    <a:pt x="64" y="51"/>
                    <a:pt x="54" y="31"/>
                  </a:cubicBezTo>
                  <a:cubicBezTo>
                    <a:pt x="44" y="11"/>
                    <a:pt x="26" y="0"/>
                    <a:pt x="14" y="6"/>
                  </a:cubicBezTo>
                  <a:cubicBezTo>
                    <a:pt x="2" y="12"/>
                    <a:pt x="0" y="33"/>
                    <a:pt x="10" y="53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3" name="îş1ïḓê"/>
            <p:cNvSpPr/>
            <p:nvPr/>
          </p:nvSpPr>
          <p:spPr bwMode="auto">
            <a:xfrm>
              <a:off x="4160889" y="1651715"/>
              <a:ext cx="129742" cy="210524"/>
            </a:xfrm>
            <a:custGeom>
              <a:avLst/>
              <a:gdLst>
                <a:gd name="T0" fmla="*/ 1 w 51"/>
                <a:gd name="T1" fmla="*/ 40 h 83"/>
                <a:gd name="T2" fmla="*/ 24 w 51"/>
                <a:gd name="T3" fmla="*/ 82 h 83"/>
                <a:gd name="T4" fmla="*/ 50 w 51"/>
                <a:gd name="T5" fmla="*/ 43 h 83"/>
                <a:gd name="T6" fmla="*/ 28 w 51"/>
                <a:gd name="T7" fmla="*/ 1 h 83"/>
                <a:gd name="T8" fmla="*/ 1 w 51"/>
                <a:gd name="T9" fmla="*/ 4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3">
                  <a:moveTo>
                    <a:pt x="1" y="40"/>
                  </a:moveTo>
                  <a:cubicBezTo>
                    <a:pt x="0" y="63"/>
                    <a:pt x="10" y="82"/>
                    <a:pt x="24" y="82"/>
                  </a:cubicBezTo>
                  <a:cubicBezTo>
                    <a:pt x="37" y="83"/>
                    <a:pt x="49" y="65"/>
                    <a:pt x="50" y="43"/>
                  </a:cubicBezTo>
                  <a:cubicBezTo>
                    <a:pt x="51" y="20"/>
                    <a:pt x="41" y="1"/>
                    <a:pt x="28" y="1"/>
                  </a:cubicBezTo>
                  <a:cubicBezTo>
                    <a:pt x="14" y="0"/>
                    <a:pt x="3" y="18"/>
                    <a:pt x="1" y="40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4" name="ïṥlîḑé"/>
            <p:cNvSpPr/>
            <p:nvPr/>
          </p:nvSpPr>
          <p:spPr bwMode="auto">
            <a:xfrm>
              <a:off x="4788790" y="1450983"/>
              <a:ext cx="160341" cy="217868"/>
            </a:xfrm>
            <a:custGeom>
              <a:avLst/>
              <a:gdLst>
                <a:gd name="T0" fmla="*/ 5 w 63"/>
                <a:gd name="T1" fmla="*/ 49 h 86"/>
                <a:gd name="T2" fmla="*/ 41 w 63"/>
                <a:gd name="T3" fmla="*/ 83 h 86"/>
                <a:gd name="T4" fmla="*/ 58 w 63"/>
                <a:gd name="T5" fmla="*/ 37 h 86"/>
                <a:gd name="T6" fmla="*/ 22 w 63"/>
                <a:gd name="T7" fmla="*/ 3 h 86"/>
                <a:gd name="T8" fmla="*/ 5 w 63"/>
                <a:gd name="T9" fmla="*/ 4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6">
                  <a:moveTo>
                    <a:pt x="5" y="49"/>
                  </a:moveTo>
                  <a:cubicBezTo>
                    <a:pt x="11" y="71"/>
                    <a:pt x="27" y="86"/>
                    <a:pt x="41" y="83"/>
                  </a:cubicBezTo>
                  <a:cubicBezTo>
                    <a:pt x="56" y="79"/>
                    <a:pt x="63" y="59"/>
                    <a:pt x="58" y="37"/>
                  </a:cubicBezTo>
                  <a:cubicBezTo>
                    <a:pt x="53" y="15"/>
                    <a:pt x="37" y="0"/>
                    <a:pt x="22" y="3"/>
                  </a:cubicBezTo>
                  <a:cubicBezTo>
                    <a:pt x="8" y="7"/>
                    <a:pt x="0" y="28"/>
                    <a:pt x="5" y="49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5" name="ïSḷíde"/>
            <p:cNvSpPr/>
            <p:nvPr/>
          </p:nvSpPr>
          <p:spPr bwMode="auto">
            <a:xfrm>
              <a:off x="4486467" y="1547677"/>
              <a:ext cx="148101" cy="212972"/>
            </a:xfrm>
            <a:custGeom>
              <a:avLst/>
              <a:gdLst>
                <a:gd name="T0" fmla="*/ 2 w 58"/>
                <a:gd name="T1" fmla="*/ 44 h 84"/>
                <a:gd name="T2" fmla="*/ 32 w 58"/>
                <a:gd name="T3" fmla="*/ 83 h 84"/>
                <a:gd name="T4" fmla="*/ 56 w 58"/>
                <a:gd name="T5" fmla="*/ 40 h 84"/>
                <a:gd name="T6" fmla="*/ 25 w 58"/>
                <a:gd name="T7" fmla="*/ 1 h 84"/>
                <a:gd name="T8" fmla="*/ 2 w 58"/>
                <a:gd name="T9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84">
                  <a:moveTo>
                    <a:pt x="2" y="44"/>
                  </a:moveTo>
                  <a:cubicBezTo>
                    <a:pt x="3" y="67"/>
                    <a:pt x="17" y="84"/>
                    <a:pt x="32" y="83"/>
                  </a:cubicBezTo>
                  <a:cubicBezTo>
                    <a:pt x="47" y="81"/>
                    <a:pt x="58" y="62"/>
                    <a:pt x="56" y="40"/>
                  </a:cubicBezTo>
                  <a:cubicBezTo>
                    <a:pt x="54" y="17"/>
                    <a:pt x="40" y="0"/>
                    <a:pt x="25" y="1"/>
                  </a:cubicBezTo>
                  <a:cubicBezTo>
                    <a:pt x="10" y="3"/>
                    <a:pt x="0" y="22"/>
                    <a:pt x="2" y="44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6" name="ïŝ1îḋe"/>
            <p:cNvSpPr/>
            <p:nvPr/>
          </p:nvSpPr>
          <p:spPr bwMode="auto">
            <a:xfrm>
              <a:off x="4601521" y="1481582"/>
              <a:ext cx="231332" cy="241124"/>
            </a:xfrm>
            <a:custGeom>
              <a:avLst/>
              <a:gdLst>
                <a:gd name="T0" fmla="*/ 16 w 91"/>
                <a:gd name="T1" fmla="*/ 63 h 95"/>
                <a:gd name="T2" fmla="*/ 74 w 91"/>
                <a:gd name="T3" fmla="*/ 88 h 95"/>
                <a:gd name="T4" fmla="*/ 79 w 91"/>
                <a:gd name="T5" fmla="*/ 36 h 95"/>
                <a:gd name="T6" fmla="*/ 30 w 91"/>
                <a:gd name="T7" fmla="*/ 7 h 95"/>
                <a:gd name="T8" fmla="*/ 16 w 91"/>
                <a:gd name="T9" fmla="*/ 6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5">
                  <a:moveTo>
                    <a:pt x="16" y="63"/>
                  </a:moveTo>
                  <a:cubicBezTo>
                    <a:pt x="35" y="86"/>
                    <a:pt x="56" y="95"/>
                    <a:pt x="74" y="88"/>
                  </a:cubicBezTo>
                  <a:cubicBezTo>
                    <a:pt x="91" y="80"/>
                    <a:pt x="89" y="60"/>
                    <a:pt x="79" y="36"/>
                  </a:cubicBezTo>
                  <a:cubicBezTo>
                    <a:pt x="69" y="13"/>
                    <a:pt x="47" y="0"/>
                    <a:pt x="30" y="7"/>
                  </a:cubicBezTo>
                  <a:cubicBezTo>
                    <a:pt x="12" y="14"/>
                    <a:pt x="0" y="43"/>
                    <a:pt x="16" y="63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7" name="íşḷíḑe"/>
            <p:cNvSpPr/>
            <p:nvPr/>
          </p:nvSpPr>
          <p:spPr bwMode="auto">
            <a:xfrm>
              <a:off x="3995652" y="1130300"/>
              <a:ext cx="1170124" cy="960824"/>
            </a:xfrm>
            <a:custGeom>
              <a:avLst/>
              <a:gdLst>
                <a:gd name="T0" fmla="*/ 444 w 460"/>
                <a:gd name="T1" fmla="*/ 156 h 378"/>
                <a:gd name="T2" fmla="*/ 255 w 460"/>
                <a:gd name="T3" fmla="*/ 201 h 378"/>
                <a:gd name="T4" fmla="*/ 120 w 460"/>
                <a:gd name="T5" fmla="*/ 378 h 378"/>
                <a:gd name="T6" fmla="*/ 116 w 460"/>
                <a:gd name="T7" fmla="*/ 139 h 378"/>
                <a:gd name="T8" fmla="*/ 226 w 460"/>
                <a:gd name="T9" fmla="*/ 41 h 378"/>
                <a:gd name="T10" fmla="*/ 449 w 460"/>
                <a:gd name="T11" fmla="*/ 152 h 378"/>
                <a:gd name="T12" fmla="*/ 444 w 460"/>
                <a:gd name="T13" fmla="*/ 15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0" h="378">
                  <a:moveTo>
                    <a:pt x="444" y="156"/>
                  </a:moveTo>
                  <a:cubicBezTo>
                    <a:pt x="444" y="156"/>
                    <a:pt x="304" y="197"/>
                    <a:pt x="255" y="201"/>
                  </a:cubicBezTo>
                  <a:cubicBezTo>
                    <a:pt x="107" y="210"/>
                    <a:pt x="120" y="378"/>
                    <a:pt x="120" y="378"/>
                  </a:cubicBezTo>
                  <a:cubicBezTo>
                    <a:pt x="100" y="354"/>
                    <a:pt x="0" y="194"/>
                    <a:pt x="116" y="139"/>
                  </a:cubicBezTo>
                  <a:cubicBezTo>
                    <a:pt x="121" y="75"/>
                    <a:pt x="179" y="53"/>
                    <a:pt x="226" y="41"/>
                  </a:cubicBezTo>
                  <a:cubicBezTo>
                    <a:pt x="393" y="0"/>
                    <a:pt x="460" y="139"/>
                    <a:pt x="449" y="152"/>
                  </a:cubicBezTo>
                  <a:cubicBezTo>
                    <a:pt x="447" y="153"/>
                    <a:pt x="445" y="154"/>
                    <a:pt x="444" y="156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8" name="îṥļide"/>
            <p:cNvSpPr/>
            <p:nvPr/>
          </p:nvSpPr>
          <p:spPr bwMode="auto">
            <a:xfrm>
              <a:off x="4201280" y="1306553"/>
              <a:ext cx="173805" cy="217868"/>
            </a:xfrm>
            <a:custGeom>
              <a:avLst/>
              <a:gdLst>
                <a:gd name="T0" fmla="*/ 42 w 68"/>
                <a:gd name="T1" fmla="*/ 45 h 86"/>
                <a:gd name="T2" fmla="*/ 39 w 68"/>
                <a:gd name="T3" fmla="*/ 18 h 86"/>
                <a:gd name="T4" fmla="*/ 18 w 68"/>
                <a:gd name="T5" fmla="*/ 48 h 86"/>
                <a:gd name="T6" fmla="*/ 68 w 68"/>
                <a:gd name="T7" fmla="*/ 86 h 86"/>
                <a:gd name="T8" fmla="*/ 42 w 68"/>
                <a:gd name="T9" fmla="*/ 4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86">
                  <a:moveTo>
                    <a:pt x="42" y="45"/>
                  </a:moveTo>
                  <a:cubicBezTo>
                    <a:pt x="42" y="45"/>
                    <a:pt x="29" y="37"/>
                    <a:pt x="39" y="18"/>
                  </a:cubicBezTo>
                  <a:cubicBezTo>
                    <a:pt x="49" y="0"/>
                    <a:pt x="0" y="10"/>
                    <a:pt x="18" y="48"/>
                  </a:cubicBezTo>
                  <a:cubicBezTo>
                    <a:pt x="35" y="85"/>
                    <a:pt x="68" y="86"/>
                    <a:pt x="68" y="86"/>
                  </a:cubicBezTo>
                  <a:lnTo>
                    <a:pt x="42" y="45"/>
                  </a:ln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9" name="iŝļîḍê"/>
            <p:cNvSpPr/>
            <p:nvPr/>
          </p:nvSpPr>
          <p:spPr bwMode="auto">
            <a:xfrm>
              <a:off x="4140081" y="1397127"/>
              <a:ext cx="198285" cy="112606"/>
            </a:xfrm>
            <a:custGeom>
              <a:avLst/>
              <a:gdLst>
                <a:gd name="T0" fmla="*/ 78 w 78"/>
                <a:gd name="T1" fmla="*/ 27 h 44"/>
                <a:gd name="T2" fmla="*/ 17 w 78"/>
                <a:gd name="T3" fmla="*/ 14 h 44"/>
                <a:gd name="T4" fmla="*/ 19 w 78"/>
                <a:gd name="T5" fmla="*/ 37 h 44"/>
                <a:gd name="T6" fmla="*/ 48 w 78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44">
                  <a:moveTo>
                    <a:pt x="78" y="27"/>
                  </a:moveTo>
                  <a:cubicBezTo>
                    <a:pt x="78" y="27"/>
                    <a:pt x="34" y="0"/>
                    <a:pt x="17" y="14"/>
                  </a:cubicBezTo>
                  <a:cubicBezTo>
                    <a:pt x="0" y="27"/>
                    <a:pt x="12" y="40"/>
                    <a:pt x="19" y="37"/>
                  </a:cubicBezTo>
                  <a:cubicBezTo>
                    <a:pt x="25" y="35"/>
                    <a:pt x="46" y="21"/>
                    <a:pt x="48" y="44"/>
                  </a:cubicBezTo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0" name="iśľïḋé"/>
            <p:cNvSpPr/>
            <p:nvPr/>
          </p:nvSpPr>
          <p:spPr bwMode="auto">
            <a:xfrm>
              <a:off x="5017674" y="1722706"/>
              <a:ext cx="129742" cy="42839"/>
            </a:xfrm>
            <a:custGeom>
              <a:avLst/>
              <a:gdLst>
                <a:gd name="T0" fmla="*/ 51 w 51"/>
                <a:gd name="T1" fmla="*/ 17 h 17"/>
                <a:gd name="T2" fmla="*/ 44 w 51"/>
                <a:gd name="T3" fmla="*/ 13 h 17"/>
                <a:gd name="T4" fmla="*/ 36 w 51"/>
                <a:gd name="T5" fmla="*/ 8 h 17"/>
                <a:gd name="T6" fmla="*/ 32 w 51"/>
                <a:gd name="T7" fmla="*/ 6 h 17"/>
                <a:gd name="T8" fmla="*/ 27 w 51"/>
                <a:gd name="T9" fmla="*/ 5 h 17"/>
                <a:gd name="T10" fmla="*/ 22 w 51"/>
                <a:gd name="T11" fmla="*/ 4 h 17"/>
                <a:gd name="T12" fmla="*/ 20 w 51"/>
                <a:gd name="T13" fmla="*/ 3 h 17"/>
                <a:gd name="T14" fmla="*/ 17 w 51"/>
                <a:gd name="T15" fmla="*/ 3 h 17"/>
                <a:gd name="T16" fmla="*/ 13 w 51"/>
                <a:gd name="T17" fmla="*/ 3 h 17"/>
                <a:gd name="T18" fmla="*/ 9 w 51"/>
                <a:gd name="T19" fmla="*/ 3 h 17"/>
                <a:gd name="T20" fmla="*/ 5 w 51"/>
                <a:gd name="T21" fmla="*/ 3 h 17"/>
                <a:gd name="T22" fmla="*/ 3 w 51"/>
                <a:gd name="T23" fmla="*/ 4 h 17"/>
                <a:gd name="T24" fmla="*/ 0 w 51"/>
                <a:gd name="T25" fmla="*/ 5 h 17"/>
                <a:gd name="T26" fmla="*/ 2 w 51"/>
                <a:gd name="T27" fmla="*/ 4 h 17"/>
                <a:gd name="T28" fmla="*/ 5 w 51"/>
                <a:gd name="T29" fmla="*/ 2 h 17"/>
                <a:gd name="T30" fmla="*/ 8 w 51"/>
                <a:gd name="T31" fmla="*/ 1 h 17"/>
                <a:gd name="T32" fmla="*/ 13 w 51"/>
                <a:gd name="T33" fmla="*/ 1 h 17"/>
                <a:gd name="T34" fmla="*/ 17 w 51"/>
                <a:gd name="T35" fmla="*/ 0 h 17"/>
                <a:gd name="T36" fmla="*/ 23 w 51"/>
                <a:gd name="T37" fmla="*/ 1 h 17"/>
                <a:gd name="T38" fmla="*/ 28 w 51"/>
                <a:gd name="T39" fmla="*/ 2 h 17"/>
                <a:gd name="T40" fmla="*/ 33 w 51"/>
                <a:gd name="T41" fmla="*/ 4 h 17"/>
                <a:gd name="T42" fmla="*/ 37 w 51"/>
                <a:gd name="T43" fmla="*/ 6 h 17"/>
                <a:gd name="T44" fmla="*/ 45 w 51"/>
                <a:gd name="T45" fmla="*/ 11 h 17"/>
                <a:gd name="T46" fmla="*/ 51 w 51"/>
                <a:gd name="T4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17">
                  <a:moveTo>
                    <a:pt x="51" y="17"/>
                  </a:moveTo>
                  <a:cubicBezTo>
                    <a:pt x="51" y="17"/>
                    <a:pt x="48" y="15"/>
                    <a:pt x="44" y="13"/>
                  </a:cubicBezTo>
                  <a:cubicBezTo>
                    <a:pt x="42" y="11"/>
                    <a:pt x="39" y="10"/>
                    <a:pt x="36" y="8"/>
                  </a:cubicBezTo>
                  <a:cubicBezTo>
                    <a:pt x="35" y="8"/>
                    <a:pt x="33" y="7"/>
                    <a:pt x="32" y="6"/>
                  </a:cubicBezTo>
                  <a:cubicBezTo>
                    <a:pt x="30" y="6"/>
                    <a:pt x="29" y="5"/>
                    <a:pt x="27" y="5"/>
                  </a:cubicBezTo>
                  <a:cubicBezTo>
                    <a:pt x="25" y="4"/>
                    <a:pt x="24" y="4"/>
                    <a:pt x="22" y="4"/>
                  </a:cubicBezTo>
                  <a:cubicBezTo>
                    <a:pt x="21" y="3"/>
                    <a:pt x="20" y="3"/>
                    <a:pt x="20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6" y="3"/>
                    <a:pt x="14" y="3"/>
                    <a:pt x="13" y="3"/>
                  </a:cubicBezTo>
                  <a:cubicBezTo>
                    <a:pt x="11" y="3"/>
                    <a:pt x="10" y="3"/>
                    <a:pt x="9" y="3"/>
                  </a:cubicBezTo>
                  <a:cubicBezTo>
                    <a:pt x="7" y="3"/>
                    <a:pt x="6" y="3"/>
                    <a:pt x="5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10" y="1"/>
                    <a:pt x="11" y="1"/>
                    <a:pt x="13" y="1"/>
                  </a:cubicBezTo>
                  <a:cubicBezTo>
                    <a:pt x="14" y="1"/>
                    <a:pt x="16" y="0"/>
                    <a:pt x="17" y="0"/>
                  </a:cubicBezTo>
                  <a:cubicBezTo>
                    <a:pt x="19" y="0"/>
                    <a:pt x="21" y="1"/>
                    <a:pt x="23" y="1"/>
                  </a:cubicBezTo>
                  <a:cubicBezTo>
                    <a:pt x="24" y="1"/>
                    <a:pt x="26" y="2"/>
                    <a:pt x="28" y="2"/>
                  </a:cubicBezTo>
                  <a:cubicBezTo>
                    <a:pt x="29" y="2"/>
                    <a:pt x="31" y="3"/>
                    <a:pt x="33" y="4"/>
                  </a:cubicBezTo>
                  <a:cubicBezTo>
                    <a:pt x="34" y="5"/>
                    <a:pt x="36" y="5"/>
                    <a:pt x="37" y="6"/>
                  </a:cubicBezTo>
                  <a:cubicBezTo>
                    <a:pt x="40" y="8"/>
                    <a:pt x="43" y="9"/>
                    <a:pt x="45" y="11"/>
                  </a:cubicBezTo>
                  <a:cubicBezTo>
                    <a:pt x="49" y="15"/>
                    <a:pt x="51" y="17"/>
                    <a:pt x="51" y="17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1" name="í$ḷîḋe"/>
            <p:cNvSpPr/>
            <p:nvPr/>
          </p:nvSpPr>
          <p:spPr bwMode="auto">
            <a:xfrm>
              <a:off x="4509723" y="1819400"/>
              <a:ext cx="101590" cy="85679"/>
            </a:xfrm>
            <a:custGeom>
              <a:avLst/>
              <a:gdLst>
                <a:gd name="T0" fmla="*/ 0 w 40"/>
                <a:gd name="T1" fmla="*/ 34 h 34"/>
                <a:gd name="T2" fmla="*/ 3 w 40"/>
                <a:gd name="T3" fmla="*/ 25 h 34"/>
                <a:gd name="T4" fmla="*/ 8 w 40"/>
                <a:gd name="T5" fmla="*/ 18 h 34"/>
                <a:gd name="T6" fmla="*/ 11 w 40"/>
                <a:gd name="T7" fmla="*/ 14 h 34"/>
                <a:gd name="T8" fmla="*/ 14 w 40"/>
                <a:gd name="T9" fmla="*/ 10 h 34"/>
                <a:gd name="T10" fmla="*/ 19 w 40"/>
                <a:gd name="T11" fmla="*/ 7 h 34"/>
                <a:gd name="T12" fmla="*/ 23 w 40"/>
                <a:gd name="T13" fmla="*/ 4 h 34"/>
                <a:gd name="T14" fmla="*/ 27 w 40"/>
                <a:gd name="T15" fmla="*/ 2 h 34"/>
                <a:gd name="T16" fmla="*/ 32 w 40"/>
                <a:gd name="T17" fmla="*/ 1 h 34"/>
                <a:gd name="T18" fmla="*/ 35 w 40"/>
                <a:gd name="T19" fmla="*/ 0 h 34"/>
                <a:gd name="T20" fmla="*/ 38 w 40"/>
                <a:gd name="T21" fmla="*/ 0 h 34"/>
                <a:gd name="T22" fmla="*/ 40 w 40"/>
                <a:gd name="T23" fmla="*/ 0 h 34"/>
                <a:gd name="T24" fmla="*/ 38 w 40"/>
                <a:gd name="T25" fmla="*/ 1 h 34"/>
                <a:gd name="T26" fmla="*/ 35 w 40"/>
                <a:gd name="T27" fmla="*/ 1 h 34"/>
                <a:gd name="T28" fmla="*/ 32 w 40"/>
                <a:gd name="T29" fmla="*/ 3 h 34"/>
                <a:gd name="T30" fmla="*/ 28 w 40"/>
                <a:gd name="T31" fmla="*/ 4 h 34"/>
                <a:gd name="T32" fmla="*/ 24 w 40"/>
                <a:gd name="T33" fmla="*/ 6 h 34"/>
                <a:gd name="T34" fmla="*/ 22 w 40"/>
                <a:gd name="T35" fmla="*/ 7 h 34"/>
                <a:gd name="T36" fmla="*/ 20 w 40"/>
                <a:gd name="T37" fmla="*/ 9 h 34"/>
                <a:gd name="T38" fmla="*/ 16 w 40"/>
                <a:gd name="T39" fmla="*/ 12 h 34"/>
                <a:gd name="T40" fmla="*/ 13 w 40"/>
                <a:gd name="T41" fmla="*/ 15 h 34"/>
                <a:gd name="T42" fmla="*/ 10 w 40"/>
                <a:gd name="T43" fmla="*/ 19 h 34"/>
                <a:gd name="T44" fmla="*/ 5 w 40"/>
                <a:gd name="T45" fmla="*/ 26 h 34"/>
                <a:gd name="T46" fmla="*/ 0 w 40"/>
                <a:gd name="T4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34">
                  <a:moveTo>
                    <a:pt x="0" y="34"/>
                  </a:moveTo>
                  <a:cubicBezTo>
                    <a:pt x="0" y="34"/>
                    <a:pt x="1" y="30"/>
                    <a:pt x="3" y="25"/>
                  </a:cubicBezTo>
                  <a:cubicBezTo>
                    <a:pt x="4" y="23"/>
                    <a:pt x="6" y="20"/>
                    <a:pt x="8" y="18"/>
                  </a:cubicBezTo>
                  <a:cubicBezTo>
                    <a:pt x="8" y="16"/>
                    <a:pt x="10" y="15"/>
                    <a:pt x="11" y="14"/>
                  </a:cubicBezTo>
                  <a:cubicBezTo>
                    <a:pt x="12" y="12"/>
                    <a:pt x="13" y="11"/>
                    <a:pt x="14" y="10"/>
                  </a:cubicBezTo>
                  <a:cubicBezTo>
                    <a:pt x="16" y="9"/>
                    <a:pt x="17" y="8"/>
                    <a:pt x="19" y="7"/>
                  </a:cubicBezTo>
                  <a:cubicBezTo>
                    <a:pt x="20" y="6"/>
                    <a:pt x="22" y="5"/>
                    <a:pt x="23" y="4"/>
                  </a:cubicBezTo>
                  <a:cubicBezTo>
                    <a:pt x="25" y="3"/>
                    <a:pt x="26" y="3"/>
                    <a:pt x="27" y="2"/>
                  </a:cubicBezTo>
                  <a:cubicBezTo>
                    <a:pt x="29" y="2"/>
                    <a:pt x="30" y="1"/>
                    <a:pt x="32" y="1"/>
                  </a:cubicBezTo>
                  <a:cubicBezTo>
                    <a:pt x="33" y="1"/>
                    <a:pt x="34" y="0"/>
                    <a:pt x="35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9" y="0"/>
                    <a:pt x="40" y="0"/>
                    <a:pt x="40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4" y="2"/>
                    <a:pt x="33" y="2"/>
                    <a:pt x="32" y="3"/>
                  </a:cubicBezTo>
                  <a:cubicBezTo>
                    <a:pt x="31" y="3"/>
                    <a:pt x="30" y="3"/>
                    <a:pt x="28" y="4"/>
                  </a:cubicBezTo>
                  <a:cubicBezTo>
                    <a:pt x="27" y="5"/>
                    <a:pt x="26" y="5"/>
                    <a:pt x="24" y="6"/>
                  </a:cubicBezTo>
                  <a:cubicBezTo>
                    <a:pt x="24" y="7"/>
                    <a:pt x="23" y="7"/>
                    <a:pt x="22" y="7"/>
                  </a:cubicBezTo>
                  <a:cubicBezTo>
                    <a:pt x="22" y="8"/>
                    <a:pt x="21" y="8"/>
                    <a:pt x="20" y="9"/>
                  </a:cubicBezTo>
                  <a:cubicBezTo>
                    <a:pt x="19" y="10"/>
                    <a:pt x="18" y="11"/>
                    <a:pt x="16" y="12"/>
                  </a:cubicBezTo>
                  <a:cubicBezTo>
                    <a:pt x="15" y="13"/>
                    <a:pt x="14" y="14"/>
                    <a:pt x="13" y="15"/>
                  </a:cubicBezTo>
                  <a:cubicBezTo>
                    <a:pt x="12" y="17"/>
                    <a:pt x="11" y="18"/>
                    <a:pt x="10" y="19"/>
                  </a:cubicBezTo>
                  <a:cubicBezTo>
                    <a:pt x="8" y="22"/>
                    <a:pt x="6" y="24"/>
                    <a:pt x="5" y="26"/>
                  </a:cubicBezTo>
                  <a:cubicBezTo>
                    <a:pt x="2" y="31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2" name="ísḷiḑê"/>
            <p:cNvSpPr/>
            <p:nvPr/>
          </p:nvSpPr>
          <p:spPr bwMode="auto">
            <a:xfrm>
              <a:off x="4649257" y="2159667"/>
              <a:ext cx="485920" cy="319459"/>
            </a:xfrm>
            <a:custGeom>
              <a:avLst/>
              <a:gdLst>
                <a:gd name="T0" fmla="*/ 181 w 191"/>
                <a:gd name="T1" fmla="*/ 0 h 126"/>
                <a:gd name="T2" fmla="*/ 102 w 191"/>
                <a:gd name="T3" fmla="*/ 51 h 126"/>
                <a:gd name="T4" fmla="*/ 0 w 191"/>
                <a:gd name="T5" fmla="*/ 24 h 126"/>
                <a:gd name="T6" fmla="*/ 131 w 191"/>
                <a:gd name="T7" fmla="*/ 101 h 126"/>
                <a:gd name="T8" fmla="*/ 181 w 191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26">
                  <a:moveTo>
                    <a:pt x="181" y="0"/>
                  </a:moveTo>
                  <a:cubicBezTo>
                    <a:pt x="181" y="0"/>
                    <a:pt x="160" y="49"/>
                    <a:pt x="102" y="51"/>
                  </a:cubicBezTo>
                  <a:cubicBezTo>
                    <a:pt x="55" y="53"/>
                    <a:pt x="22" y="40"/>
                    <a:pt x="0" y="24"/>
                  </a:cubicBezTo>
                  <a:cubicBezTo>
                    <a:pt x="0" y="24"/>
                    <a:pt x="48" y="126"/>
                    <a:pt x="131" y="101"/>
                  </a:cubicBezTo>
                  <a:cubicBezTo>
                    <a:pt x="169" y="90"/>
                    <a:pt x="191" y="36"/>
                    <a:pt x="181" y="0"/>
                  </a:cubicBezTo>
                  <a:close/>
                </a:path>
              </a:pathLst>
            </a:custGeom>
            <a:solidFill>
              <a:srgbClr val="C471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3" name="ïṡḻide"/>
            <p:cNvSpPr/>
            <p:nvPr/>
          </p:nvSpPr>
          <p:spPr bwMode="auto">
            <a:xfrm>
              <a:off x="4585610" y="1883047"/>
              <a:ext cx="75887" cy="132190"/>
            </a:xfrm>
            <a:custGeom>
              <a:avLst/>
              <a:gdLst>
                <a:gd name="T0" fmla="*/ 22 w 30"/>
                <a:gd name="T1" fmla="*/ 46 h 52"/>
                <a:gd name="T2" fmla="*/ 28 w 30"/>
                <a:gd name="T3" fmla="*/ 47 h 52"/>
                <a:gd name="T4" fmla="*/ 30 w 30"/>
                <a:gd name="T5" fmla="*/ 32 h 52"/>
                <a:gd name="T6" fmla="*/ 15 w 30"/>
                <a:gd name="T7" fmla="*/ 0 h 52"/>
                <a:gd name="T8" fmla="*/ 0 w 30"/>
                <a:gd name="T9" fmla="*/ 32 h 52"/>
                <a:gd name="T10" fmla="*/ 3 w 30"/>
                <a:gd name="T11" fmla="*/ 52 h 52"/>
                <a:gd name="T12" fmla="*/ 22 w 30"/>
                <a:gd name="T1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2">
                  <a:moveTo>
                    <a:pt x="22" y="46"/>
                  </a:moveTo>
                  <a:cubicBezTo>
                    <a:pt x="24" y="46"/>
                    <a:pt x="27" y="46"/>
                    <a:pt x="28" y="47"/>
                  </a:cubicBezTo>
                  <a:cubicBezTo>
                    <a:pt x="30" y="42"/>
                    <a:pt x="30" y="37"/>
                    <a:pt x="30" y="32"/>
                  </a:cubicBezTo>
                  <a:cubicBezTo>
                    <a:pt x="30" y="14"/>
                    <a:pt x="23" y="0"/>
                    <a:pt x="15" y="0"/>
                  </a:cubicBezTo>
                  <a:cubicBezTo>
                    <a:pt x="6" y="0"/>
                    <a:pt x="0" y="14"/>
                    <a:pt x="0" y="32"/>
                  </a:cubicBezTo>
                  <a:cubicBezTo>
                    <a:pt x="0" y="40"/>
                    <a:pt x="1" y="47"/>
                    <a:pt x="3" y="52"/>
                  </a:cubicBezTo>
                  <a:cubicBezTo>
                    <a:pt x="8" y="49"/>
                    <a:pt x="15" y="46"/>
                    <a:pt x="22" y="46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4" name="işḻíḋè"/>
            <p:cNvSpPr/>
            <p:nvPr/>
          </p:nvSpPr>
          <p:spPr bwMode="auto">
            <a:xfrm>
              <a:off x="5043378" y="1836536"/>
              <a:ext cx="61199" cy="99142"/>
            </a:xfrm>
            <a:custGeom>
              <a:avLst/>
              <a:gdLst>
                <a:gd name="T0" fmla="*/ 16 w 24"/>
                <a:gd name="T1" fmla="*/ 36 h 39"/>
                <a:gd name="T2" fmla="*/ 22 w 24"/>
                <a:gd name="T3" fmla="*/ 36 h 39"/>
                <a:gd name="T4" fmla="*/ 24 w 24"/>
                <a:gd name="T5" fmla="*/ 25 h 39"/>
                <a:gd name="T6" fmla="*/ 12 w 24"/>
                <a:gd name="T7" fmla="*/ 0 h 39"/>
                <a:gd name="T8" fmla="*/ 0 w 24"/>
                <a:gd name="T9" fmla="*/ 25 h 39"/>
                <a:gd name="T10" fmla="*/ 2 w 24"/>
                <a:gd name="T11" fmla="*/ 39 h 39"/>
                <a:gd name="T12" fmla="*/ 16 w 24"/>
                <a:gd name="T13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9">
                  <a:moveTo>
                    <a:pt x="16" y="36"/>
                  </a:moveTo>
                  <a:cubicBezTo>
                    <a:pt x="18" y="36"/>
                    <a:pt x="20" y="36"/>
                    <a:pt x="22" y="36"/>
                  </a:cubicBezTo>
                  <a:cubicBezTo>
                    <a:pt x="23" y="33"/>
                    <a:pt x="24" y="29"/>
                    <a:pt x="24" y="25"/>
                  </a:cubicBezTo>
                  <a:cubicBezTo>
                    <a:pt x="24" y="11"/>
                    <a:pt x="18" y="0"/>
                    <a:pt x="12" y="0"/>
                  </a:cubicBezTo>
                  <a:cubicBezTo>
                    <a:pt x="5" y="0"/>
                    <a:pt x="0" y="11"/>
                    <a:pt x="0" y="25"/>
                  </a:cubicBezTo>
                  <a:cubicBezTo>
                    <a:pt x="0" y="30"/>
                    <a:pt x="0" y="35"/>
                    <a:pt x="2" y="39"/>
                  </a:cubicBezTo>
                  <a:cubicBezTo>
                    <a:pt x="6" y="37"/>
                    <a:pt x="10" y="36"/>
                    <a:pt x="16" y="36"/>
                  </a:cubicBezTo>
                  <a:close/>
                </a:path>
              </a:pathLst>
            </a:custGeom>
            <a:solidFill>
              <a:srgbClr val="7839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5" name="îśliḍe"/>
            <p:cNvSpPr/>
            <p:nvPr/>
          </p:nvSpPr>
          <p:spPr bwMode="auto">
            <a:xfrm>
              <a:off x="3794919" y="5781421"/>
              <a:ext cx="523863" cy="403913"/>
            </a:xfrm>
            <a:custGeom>
              <a:avLst/>
              <a:gdLst>
                <a:gd name="T0" fmla="*/ 121 w 206"/>
                <a:gd name="T1" fmla="*/ 1 h 159"/>
                <a:gd name="T2" fmla="*/ 64 w 206"/>
                <a:gd name="T3" fmla="*/ 57 h 159"/>
                <a:gd name="T4" fmla="*/ 52 w 206"/>
                <a:gd name="T5" fmla="*/ 144 h 159"/>
                <a:gd name="T6" fmla="*/ 141 w 206"/>
                <a:gd name="T7" fmla="*/ 115 h 159"/>
                <a:gd name="T8" fmla="*/ 201 w 206"/>
                <a:gd name="T9" fmla="*/ 49 h 159"/>
                <a:gd name="T10" fmla="*/ 199 w 206"/>
                <a:gd name="T11" fmla="*/ 0 h 159"/>
                <a:gd name="T12" fmla="*/ 121 w 206"/>
                <a:gd name="T13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59">
                  <a:moveTo>
                    <a:pt x="121" y="1"/>
                  </a:moveTo>
                  <a:cubicBezTo>
                    <a:pt x="107" y="20"/>
                    <a:pt x="77" y="42"/>
                    <a:pt x="64" y="57"/>
                  </a:cubicBezTo>
                  <a:cubicBezTo>
                    <a:pt x="50" y="75"/>
                    <a:pt x="0" y="115"/>
                    <a:pt x="52" y="144"/>
                  </a:cubicBezTo>
                  <a:cubicBezTo>
                    <a:pt x="80" y="159"/>
                    <a:pt x="113" y="135"/>
                    <a:pt x="141" y="115"/>
                  </a:cubicBezTo>
                  <a:cubicBezTo>
                    <a:pt x="176" y="89"/>
                    <a:pt x="188" y="68"/>
                    <a:pt x="201" y="49"/>
                  </a:cubicBezTo>
                  <a:cubicBezTo>
                    <a:pt x="206" y="35"/>
                    <a:pt x="199" y="0"/>
                    <a:pt x="199" y="0"/>
                  </a:cubicBezTo>
                  <a:cubicBezTo>
                    <a:pt x="199" y="0"/>
                    <a:pt x="172" y="20"/>
                    <a:pt x="121" y="1"/>
                  </a:cubicBezTo>
                </a:path>
              </a:pathLst>
            </a:custGeom>
            <a:solidFill>
              <a:srgbClr val="4F44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6" name="îṡļiďè"/>
            <p:cNvSpPr/>
            <p:nvPr/>
          </p:nvSpPr>
          <p:spPr bwMode="auto">
            <a:xfrm>
              <a:off x="3988308" y="5826709"/>
              <a:ext cx="208076" cy="139534"/>
            </a:xfrm>
            <a:custGeom>
              <a:avLst/>
              <a:gdLst>
                <a:gd name="T0" fmla="*/ 78 w 82"/>
                <a:gd name="T1" fmla="*/ 0 h 55"/>
                <a:gd name="T2" fmla="*/ 30 w 82"/>
                <a:gd name="T3" fmla="*/ 45 h 55"/>
                <a:gd name="T4" fmla="*/ 27 w 82"/>
                <a:gd name="T5" fmla="*/ 46 h 55"/>
                <a:gd name="T6" fmla="*/ 12 w 82"/>
                <a:gd name="T7" fmla="*/ 29 h 55"/>
                <a:gd name="T8" fmla="*/ 21 w 82"/>
                <a:gd name="T9" fmla="*/ 11 h 55"/>
                <a:gd name="T10" fmla="*/ 22 w 82"/>
                <a:gd name="T11" fmla="*/ 8 h 55"/>
                <a:gd name="T12" fmla="*/ 10 w 82"/>
                <a:gd name="T13" fmla="*/ 20 h 55"/>
                <a:gd name="T14" fmla="*/ 0 w 82"/>
                <a:gd name="T15" fmla="*/ 31 h 55"/>
                <a:gd name="T16" fmla="*/ 26 w 82"/>
                <a:gd name="T17" fmla="*/ 55 h 55"/>
                <a:gd name="T18" fmla="*/ 41 w 82"/>
                <a:gd name="T19" fmla="*/ 49 h 55"/>
                <a:gd name="T20" fmla="*/ 82 w 82"/>
                <a:gd name="T21" fmla="*/ 0 h 55"/>
                <a:gd name="T22" fmla="*/ 78 w 82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55">
                  <a:moveTo>
                    <a:pt x="78" y="0"/>
                  </a:moveTo>
                  <a:cubicBezTo>
                    <a:pt x="61" y="17"/>
                    <a:pt x="46" y="39"/>
                    <a:pt x="30" y="45"/>
                  </a:cubicBezTo>
                  <a:cubicBezTo>
                    <a:pt x="29" y="46"/>
                    <a:pt x="28" y="46"/>
                    <a:pt x="27" y="46"/>
                  </a:cubicBezTo>
                  <a:cubicBezTo>
                    <a:pt x="19" y="46"/>
                    <a:pt x="13" y="36"/>
                    <a:pt x="12" y="29"/>
                  </a:cubicBezTo>
                  <a:cubicBezTo>
                    <a:pt x="12" y="21"/>
                    <a:pt x="21" y="11"/>
                    <a:pt x="21" y="1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8" y="50"/>
                    <a:pt x="18" y="55"/>
                    <a:pt x="26" y="55"/>
                  </a:cubicBezTo>
                  <a:cubicBezTo>
                    <a:pt x="35" y="55"/>
                    <a:pt x="41" y="49"/>
                    <a:pt x="41" y="49"/>
                  </a:cubicBezTo>
                  <a:cubicBezTo>
                    <a:pt x="52" y="45"/>
                    <a:pt x="72" y="15"/>
                    <a:pt x="82" y="0"/>
                  </a:cubicBezTo>
                  <a:cubicBezTo>
                    <a:pt x="80" y="0"/>
                    <a:pt x="79" y="0"/>
                    <a:pt x="78" y="0"/>
                  </a:cubicBezTo>
                </a:path>
              </a:pathLst>
            </a:custGeom>
            <a:solidFill>
              <a:srgbClr val="37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7" name="íSľîḓê"/>
            <p:cNvSpPr/>
            <p:nvPr/>
          </p:nvSpPr>
          <p:spPr bwMode="auto">
            <a:xfrm>
              <a:off x="4300422" y="5778974"/>
              <a:ext cx="2448" cy="12240"/>
            </a:xfrm>
            <a:custGeom>
              <a:avLst/>
              <a:gdLst>
                <a:gd name="T0" fmla="*/ 1 w 1"/>
                <a:gd name="T1" fmla="*/ 0 h 5"/>
                <a:gd name="T2" fmla="*/ 0 w 1"/>
                <a:gd name="T3" fmla="*/ 1 h 5"/>
                <a:gd name="T4" fmla="*/ 0 w 1"/>
                <a:gd name="T5" fmla="*/ 1 h 5"/>
                <a:gd name="T6" fmla="*/ 0 w 1"/>
                <a:gd name="T7" fmla="*/ 1 h 5"/>
                <a:gd name="T8" fmla="*/ 1 w 1"/>
                <a:gd name="T9" fmla="*/ 5 h 5"/>
                <a:gd name="T10" fmla="*/ 1 w 1"/>
                <a:gd name="T11" fmla="*/ 5 h 5"/>
                <a:gd name="T12" fmla="*/ 1 w 1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6D8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8" name="îs1îḑe"/>
            <p:cNvSpPr/>
            <p:nvPr/>
          </p:nvSpPr>
          <p:spPr bwMode="auto">
            <a:xfrm>
              <a:off x="4092346" y="5783869"/>
              <a:ext cx="12240" cy="12240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5 h 5"/>
                <a:gd name="T4" fmla="*/ 0 w 5"/>
                <a:gd name="T5" fmla="*/ 5 h 5"/>
                <a:gd name="T6" fmla="*/ 4 w 5"/>
                <a:gd name="T7" fmla="*/ 0 h 5"/>
                <a:gd name="T8" fmla="*/ 5 w 5"/>
                <a:gd name="T9" fmla="*/ 0 h 5"/>
                <a:gd name="T10" fmla="*/ 5 w 5"/>
                <a:gd name="T11" fmla="*/ 0 h 5"/>
                <a:gd name="T12" fmla="*/ 4 w 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2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9" name="işlíďè"/>
            <p:cNvSpPr/>
            <p:nvPr/>
          </p:nvSpPr>
          <p:spPr bwMode="auto">
            <a:xfrm>
              <a:off x="4104586" y="5783869"/>
              <a:ext cx="101590" cy="20808"/>
            </a:xfrm>
            <a:custGeom>
              <a:avLst/>
              <a:gdLst>
                <a:gd name="T0" fmla="*/ 40 w 40"/>
                <a:gd name="T1" fmla="*/ 8 h 8"/>
                <a:gd name="T2" fmla="*/ 40 w 40"/>
                <a:gd name="T3" fmla="*/ 8 h 8"/>
                <a:gd name="T4" fmla="*/ 40 w 40"/>
                <a:gd name="T5" fmla="*/ 8 h 8"/>
                <a:gd name="T6" fmla="*/ 40 w 40"/>
                <a:gd name="T7" fmla="*/ 8 h 8"/>
                <a:gd name="T8" fmla="*/ 0 w 40"/>
                <a:gd name="T9" fmla="*/ 0 h 8"/>
                <a:gd name="T10" fmla="*/ 0 w 40"/>
                <a:gd name="T11" fmla="*/ 0 h 8"/>
                <a:gd name="T12" fmla="*/ 40 w 40"/>
                <a:gd name="T13" fmla="*/ 8 h 8"/>
                <a:gd name="T14" fmla="*/ 0 w 4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8"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6" y="6"/>
                    <a:pt x="29" y="8"/>
                    <a:pt x="40" y="8"/>
                  </a:cubicBezTo>
                  <a:cubicBezTo>
                    <a:pt x="29" y="8"/>
                    <a:pt x="16" y="6"/>
                    <a:pt x="0" y="0"/>
                  </a:cubicBezTo>
                </a:path>
              </a:pathLst>
            </a:custGeom>
            <a:solidFill>
              <a:srgbClr val="6D8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0" name="îşḻídê"/>
            <p:cNvSpPr/>
            <p:nvPr/>
          </p:nvSpPr>
          <p:spPr bwMode="auto">
            <a:xfrm>
              <a:off x="4092346" y="5781421"/>
              <a:ext cx="210524" cy="45287"/>
            </a:xfrm>
            <a:custGeom>
              <a:avLst/>
              <a:gdLst>
                <a:gd name="T0" fmla="*/ 82 w 83"/>
                <a:gd name="T1" fmla="*/ 0 h 18"/>
                <a:gd name="T2" fmla="*/ 82 w 83"/>
                <a:gd name="T3" fmla="*/ 0 h 18"/>
                <a:gd name="T4" fmla="*/ 45 w 83"/>
                <a:gd name="T5" fmla="*/ 9 h 18"/>
                <a:gd name="T6" fmla="*/ 45 w 83"/>
                <a:gd name="T7" fmla="*/ 9 h 18"/>
                <a:gd name="T8" fmla="*/ 45 w 83"/>
                <a:gd name="T9" fmla="*/ 9 h 18"/>
                <a:gd name="T10" fmla="*/ 45 w 83"/>
                <a:gd name="T11" fmla="*/ 9 h 18"/>
                <a:gd name="T12" fmla="*/ 45 w 83"/>
                <a:gd name="T13" fmla="*/ 9 h 18"/>
                <a:gd name="T14" fmla="*/ 5 w 83"/>
                <a:gd name="T15" fmla="*/ 1 h 18"/>
                <a:gd name="T16" fmla="*/ 4 w 83"/>
                <a:gd name="T17" fmla="*/ 1 h 18"/>
                <a:gd name="T18" fmla="*/ 0 w 83"/>
                <a:gd name="T19" fmla="*/ 6 h 18"/>
                <a:gd name="T20" fmla="*/ 23 w 83"/>
                <a:gd name="T21" fmla="*/ 15 h 18"/>
                <a:gd name="T22" fmla="*/ 37 w 83"/>
                <a:gd name="T23" fmla="*/ 18 h 18"/>
                <a:gd name="T24" fmla="*/ 46 w 83"/>
                <a:gd name="T25" fmla="*/ 9 h 18"/>
                <a:gd name="T26" fmla="*/ 41 w 83"/>
                <a:gd name="T27" fmla="*/ 18 h 18"/>
                <a:gd name="T28" fmla="*/ 45 w 83"/>
                <a:gd name="T29" fmla="*/ 18 h 18"/>
                <a:gd name="T30" fmla="*/ 83 w 83"/>
                <a:gd name="T31" fmla="*/ 4 h 18"/>
                <a:gd name="T32" fmla="*/ 82 w 83"/>
                <a:gd name="T3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18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70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34" y="9"/>
                    <a:pt x="21" y="7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3"/>
                    <a:pt x="1" y="5"/>
                    <a:pt x="0" y="6"/>
                  </a:cubicBezTo>
                  <a:cubicBezTo>
                    <a:pt x="5" y="11"/>
                    <a:pt x="16" y="13"/>
                    <a:pt x="23" y="15"/>
                  </a:cubicBezTo>
                  <a:cubicBezTo>
                    <a:pt x="28" y="16"/>
                    <a:pt x="32" y="17"/>
                    <a:pt x="37" y="18"/>
                  </a:cubicBezTo>
                  <a:cubicBezTo>
                    <a:pt x="40" y="15"/>
                    <a:pt x="43" y="12"/>
                    <a:pt x="46" y="9"/>
                  </a:cubicBezTo>
                  <a:cubicBezTo>
                    <a:pt x="46" y="9"/>
                    <a:pt x="44" y="13"/>
                    <a:pt x="41" y="18"/>
                  </a:cubicBezTo>
                  <a:cubicBezTo>
                    <a:pt x="42" y="18"/>
                    <a:pt x="44" y="18"/>
                    <a:pt x="45" y="18"/>
                  </a:cubicBezTo>
                  <a:cubicBezTo>
                    <a:pt x="60" y="18"/>
                    <a:pt x="71" y="13"/>
                    <a:pt x="83" y="4"/>
                  </a:cubicBezTo>
                  <a:cubicBezTo>
                    <a:pt x="83" y="1"/>
                    <a:pt x="82" y="0"/>
                    <a:pt x="82" y="0"/>
                  </a:cubicBezTo>
                </a:path>
              </a:pathLst>
            </a:custGeom>
            <a:solidFill>
              <a:srgbClr val="473D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1" name="îśļîḋè"/>
            <p:cNvSpPr/>
            <p:nvPr/>
          </p:nvSpPr>
          <p:spPr bwMode="auto">
            <a:xfrm>
              <a:off x="4186592" y="5804677"/>
              <a:ext cx="22032" cy="22032"/>
            </a:xfrm>
            <a:custGeom>
              <a:avLst/>
              <a:gdLst>
                <a:gd name="T0" fmla="*/ 9 w 9"/>
                <a:gd name="T1" fmla="*/ 0 h 9"/>
                <a:gd name="T2" fmla="*/ 0 w 9"/>
                <a:gd name="T3" fmla="*/ 9 h 9"/>
                <a:gd name="T4" fmla="*/ 4 w 9"/>
                <a:gd name="T5" fmla="*/ 9 h 9"/>
                <a:gd name="T6" fmla="*/ 9 w 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9" y="0"/>
                  </a:moveTo>
                  <a:cubicBezTo>
                    <a:pt x="6" y="3"/>
                    <a:pt x="3" y="6"/>
                    <a:pt x="0" y="9"/>
                  </a:cubicBezTo>
                  <a:cubicBezTo>
                    <a:pt x="1" y="9"/>
                    <a:pt x="2" y="9"/>
                    <a:pt x="4" y="9"/>
                  </a:cubicBezTo>
                  <a:cubicBezTo>
                    <a:pt x="7" y="4"/>
                    <a:pt x="9" y="0"/>
                    <a:pt x="9" y="0"/>
                  </a:cubicBezTo>
                </a:path>
              </a:pathLst>
            </a:custGeom>
            <a:solidFill>
              <a:srgbClr val="312A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2" name="íṧľîḑê"/>
            <p:cNvSpPr/>
            <p:nvPr/>
          </p:nvSpPr>
          <p:spPr bwMode="auto">
            <a:xfrm>
              <a:off x="4720247" y="2674962"/>
              <a:ext cx="216644" cy="1041606"/>
            </a:xfrm>
            <a:custGeom>
              <a:avLst/>
              <a:gdLst>
                <a:gd name="T0" fmla="*/ 81 w 177"/>
                <a:gd name="T1" fmla="*/ 0 h 851"/>
                <a:gd name="T2" fmla="*/ 177 w 177"/>
                <a:gd name="T3" fmla="*/ 268 h 851"/>
                <a:gd name="T4" fmla="*/ 110 w 177"/>
                <a:gd name="T5" fmla="*/ 237 h 851"/>
                <a:gd name="T6" fmla="*/ 164 w 177"/>
                <a:gd name="T7" fmla="*/ 390 h 851"/>
                <a:gd name="T8" fmla="*/ 2 w 177"/>
                <a:gd name="T9" fmla="*/ 851 h 851"/>
                <a:gd name="T10" fmla="*/ 0 w 177"/>
                <a:gd name="T11" fmla="*/ 699 h 851"/>
                <a:gd name="T12" fmla="*/ 81 w 177"/>
                <a:gd name="T13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851">
                  <a:moveTo>
                    <a:pt x="81" y="0"/>
                  </a:moveTo>
                  <a:lnTo>
                    <a:pt x="177" y="268"/>
                  </a:lnTo>
                  <a:lnTo>
                    <a:pt x="110" y="237"/>
                  </a:lnTo>
                  <a:lnTo>
                    <a:pt x="164" y="390"/>
                  </a:lnTo>
                  <a:lnTo>
                    <a:pt x="2" y="851"/>
                  </a:lnTo>
                  <a:lnTo>
                    <a:pt x="0" y="6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4F6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3" name="ïṩlïďe"/>
            <p:cNvSpPr/>
            <p:nvPr/>
          </p:nvSpPr>
          <p:spPr bwMode="auto">
            <a:xfrm>
              <a:off x="4415476" y="2627227"/>
              <a:ext cx="307219" cy="1096685"/>
            </a:xfrm>
            <a:custGeom>
              <a:avLst/>
              <a:gdLst>
                <a:gd name="T0" fmla="*/ 116 w 251"/>
                <a:gd name="T1" fmla="*/ 0 h 896"/>
                <a:gd name="T2" fmla="*/ 0 w 251"/>
                <a:gd name="T3" fmla="*/ 301 h 896"/>
                <a:gd name="T4" fmla="*/ 87 w 251"/>
                <a:gd name="T5" fmla="*/ 286 h 896"/>
                <a:gd name="T6" fmla="*/ 14 w 251"/>
                <a:gd name="T7" fmla="*/ 440 h 896"/>
                <a:gd name="T8" fmla="*/ 224 w 251"/>
                <a:gd name="T9" fmla="*/ 896 h 896"/>
                <a:gd name="T10" fmla="*/ 251 w 251"/>
                <a:gd name="T11" fmla="*/ 890 h 896"/>
                <a:gd name="T12" fmla="*/ 168 w 251"/>
                <a:gd name="T13" fmla="*/ 409 h 896"/>
                <a:gd name="T14" fmla="*/ 116 w 251"/>
                <a:gd name="T15" fmla="*/ 0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896">
                  <a:moveTo>
                    <a:pt x="116" y="0"/>
                  </a:moveTo>
                  <a:lnTo>
                    <a:pt x="0" y="301"/>
                  </a:lnTo>
                  <a:lnTo>
                    <a:pt x="87" y="286"/>
                  </a:lnTo>
                  <a:lnTo>
                    <a:pt x="14" y="440"/>
                  </a:lnTo>
                  <a:lnTo>
                    <a:pt x="224" y="896"/>
                  </a:lnTo>
                  <a:lnTo>
                    <a:pt x="251" y="890"/>
                  </a:lnTo>
                  <a:lnTo>
                    <a:pt x="168" y="409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4F6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4" name="íšḷídé"/>
            <p:cNvSpPr/>
            <p:nvPr/>
          </p:nvSpPr>
          <p:spPr bwMode="auto">
            <a:xfrm>
              <a:off x="4957699" y="5824261"/>
              <a:ext cx="187269" cy="91798"/>
            </a:xfrm>
            <a:custGeom>
              <a:avLst/>
              <a:gdLst>
                <a:gd name="T0" fmla="*/ 1 w 74"/>
                <a:gd name="T1" fmla="*/ 0 h 36"/>
                <a:gd name="T2" fmla="*/ 0 w 74"/>
                <a:gd name="T3" fmla="*/ 0 h 36"/>
                <a:gd name="T4" fmla="*/ 20 w 74"/>
                <a:gd name="T5" fmla="*/ 27 h 36"/>
                <a:gd name="T6" fmla="*/ 49 w 74"/>
                <a:gd name="T7" fmla="*/ 36 h 36"/>
                <a:gd name="T8" fmla="*/ 50 w 74"/>
                <a:gd name="T9" fmla="*/ 36 h 36"/>
                <a:gd name="T10" fmla="*/ 74 w 74"/>
                <a:gd name="T11" fmla="*/ 14 h 36"/>
                <a:gd name="T12" fmla="*/ 58 w 74"/>
                <a:gd name="T13" fmla="*/ 9 h 36"/>
                <a:gd name="T14" fmla="*/ 61 w 74"/>
                <a:gd name="T15" fmla="*/ 12 h 36"/>
                <a:gd name="T16" fmla="*/ 45 w 74"/>
                <a:gd name="T17" fmla="*/ 24 h 36"/>
                <a:gd name="T18" fmla="*/ 41 w 74"/>
                <a:gd name="T19" fmla="*/ 24 h 36"/>
                <a:gd name="T20" fmla="*/ 1 w 74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3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10" y="20"/>
                    <a:pt x="20" y="27"/>
                  </a:cubicBezTo>
                  <a:cubicBezTo>
                    <a:pt x="32" y="36"/>
                    <a:pt x="46" y="36"/>
                    <a:pt x="49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4" y="24"/>
                    <a:pt x="43" y="24"/>
                    <a:pt x="41" y="24"/>
                  </a:cubicBezTo>
                  <a:cubicBezTo>
                    <a:pt x="21" y="24"/>
                    <a:pt x="7" y="9"/>
                    <a:pt x="1" y="0"/>
                  </a:cubicBezTo>
                </a:path>
              </a:pathLst>
            </a:custGeom>
            <a:solidFill>
              <a:srgbClr val="37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5" name="ïṩľiḑe"/>
            <p:cNvSpPr/>
            <p:nvPr/>
          </p:nvSpPr>
          <p:spPr bwMode="auto">
            <a:xfrm>
              <a:off x="4949131" y="5809573"/>
              <a:ext cx="11016" cy="14688"/>
            </a:xfrm>
            <a:custGeom>
              <a:avLst/>
              <a:gdLst>
                <a:gd name="T0" fmla="*/ 0 w 4"/>
                <a:gd name="T1" fmla="*/ 0 h 6"/>
                <a:gd name="T2" fmla="*/ 3 w 4"/>
                <a:gd name="T3" fmla="*/ 6 h 6"/>
                <a:gd name="T4" fmla="*/ 4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1" y="2"/>
                    <a:pt x="0" y="0"/>
                    <a:pt x="0" y="0"/>
                  </a:cubicBezTo>
                </a:path>
              </a:pathLst>
            </a:custGeom>
            <a:solidFill>
              <a:srgbClr val="32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6" name="í$1íďè"/>
            <p:cNvSpPr/>
            <p:nvPr/>
          </p:nvSpPr>
          <p:spPr bwMode="auto">
            <a:xfrm>
              <a:off x="4776550" y="2627227"/>
              <a:ext cx="104038" cy="222764"/>
            </a:xfrm>
            <a:custGeom>
              <a:avLst/>
              <a:gdLst>
                <a:gd name="T0" fmla="*/ 37 w 85"/>
                <a:gd name="T1" fmla="*/ 0 h 182"/>
                <a:gd name="T2" fmla="*/ 85 w 85"/>
                <a:gd name="T3" fmla="*/ 56 h 182"/>
                <a:gd name="T4" fmla="*/ 50 w 85"/>
                <a:gd name="T5" fmla="*/ 182 h 182"/>
                <a:gd name="T6" fmla="*/ 0 w 85"/>
                <a:gd name="T7" fmla="*/ 91 h 182"/>
                <a:gd name="T8" fmla="*/ 37 w 8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82">
                  <a:moveTo>
                    <a:pt x="37" y="0"/>
                  </a:moveTo>
                  <a:lnTo>
                    <a:pt x="85" y="56"/>
                  </a:lnTo>
                  <a:lnTo>
                    <a:pt x="50" y="182"/>
                  </a:lnTo>
                  <a:lnTo>
                    <a:pt x="0" y="9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7" name="íšḷïḍê"/>
            <p:cNvSpPr/>
            <p:nvPr/>
          </p:nvSpPr>
          <p:spPr bwMode="auto">
            <a:xfrm>
              <a:off x="3918541" y="2608867"/>
              <a:ext cx="1641356" cy="1176244"/>
            </a:xfrm>
            <a:custGeom>
              <a:avLst/>
              <a:gdLst>
                <a:gd name="T0" fmla="*/ 231 w 645"/>
                <a:gd name="T1" fmla="*/ 12 h 463"/>
                <a:gd name="T2" fmla="*/ 104 w 645"/>
                <a:gd name="T3" fmla="*/ 85 h 463"/>
                <a:gd name="T4" fmla="*/ 394 w 645"/>
                <a:gd name="T5" fmla="*/ 439 h 463"/>
                <a:gd name="T6" fmla="*/ 645 w 645"/>
                <a:gd name="T7" fmla="*/ 446 h 463"/>
                <a:gd name="T8" fmla="*/ 601 w 645"/>
                <a:gd name="T9" fmla="*/ 337 h 463"/>
                <a:gd name="T10" fmla="*/ 202 w 645"/>
                <a:gd name="T11" fmla="*/ 219 h 463"/>
                <a:gd name="T12" fmla="*/ 195 w 645"/>
                <a:gd name="T13" fmla="*/ 101 h 463"/>
                <a:gd name="T14" fmla="*/ 231 w 645"/>
                <a:gd name="T15" fmla="*/ 1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463">
                  <a:moveTo>
                    <a:pt x="231" y="12"/>
                  </a:moveTo>
                  <a:cubicBezTo>
                    <a:pt x="231" y="12"/>
                    <a:pt x="154" y="0"/>
                    <a:pt x="104" y="85"/>
                  </a:cubicBezTo>
                  <a:cubicBezTo>
                    <a:pt x="72" y="139"/>
                    <a:pt x="0" y="401"/>
                    <a:pt x="394" y="439"/>
                  </a:cubicBezTo>
                  <a:cubicBezTo>
                    <a:pt x="645" y="463"/>
                    <a:pt x="645" y="446"/>
                    <a:pt x="645" y="446"/>
                  </a:cubicBezTo>
                  <a:cubicBezTo>
                    <a:pt x="601" y="337"/>
                    <a:pt x="601" y="337"/>
                    <a:pt x="601" y="337"/>
                  </a:cubicBezTo>
                  <a:cubicBezTo>
                    <a:pt x="601" y="337"/>
                    <a:pt x="307" y="383"/>
                    <a:pt x="202" y="219"/>
                  </a:cubicBezTo>
                  <a:cubicBezTo>
                    <a:pt x="159" y="152"/>
                    <a:pt x="195" y="101"/>
                    <a:pt x="195" y="101"/>
                  </a:cubicBezTo>
                  <a:lnTo>
                    <a:pt x="231" y="12"/>
                  </a:lnTo>
                  <a:close/>
                </a:path>
              </a:pathLst>
            </a:custGeom>
            <a:solidFill>
              <a:srgbClr val="799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8" name="îṩľíḍè"/>
            <p:cNvSpPr/>
            <p:nvPr/>
          </p:nvSpPr>
          <p:spPr bwMode="auto">
            <a:xfrm>
              <a:off x="4479123" y="2570924"/>
              <a:ext cx="144430" cy="223988"/>
            </a:xfrm>
            <a:custGeom>
              <a:avLst/>
              <a:gdLst>
                <a:gd name="T0" fmla="*/ 118 w 118"/>
                <a:gd name="T1" fmla="*/ 143 h 183"/>
                <a:gd name="T2" fmla="*/ 66 w 118"/>
                <a:gd name="T3" fmla="*/ 0 h 183"/>
                <a:gd name="T4" fmla="*/ 0 w 118"/>
                <a:gd name="T5" fmla="*/ 48 h 183"/>
                <a:gd name="T6" fmla="*/ 66 w 118"/>
                <a:gd name="T7" fmla="*/ 183 h 183"/>
                <a:gd name="T8" fmla="*/ 118 w 118"/>
                <a:gd name="T9" fmla="*/ 14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83">
                  <a:moveTo>
                    <a:pt x="118" y="143"/>
                  </a:moveTo>
                  <a:lnTo>
                    <a:pt x="66" y="0"/>
                  </a:lnTo>
                  <a:lnTo>
                    <a:pt x="0" y="48"/>
                  </a:lnTo>
                  <a:lnTo>
                    <a:pt x="66" y="183"/>
                  </a:lnTo>
                  <a:lnTo>
                    <a:pt x="118" y="143"/>
                  </a:lnTo>
                  <a:close/>
                </a:path>
              </a:pathLst>
            </a:custGeom>
            <a:solidFill>
              <a:srgbClr val="F1F1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" name="矩形 1"/>
          <p:cNvSpPr/>
          <p:nvPr/>
        </p:nvSpPr>
        <p:spPr>
          <a:xfrm>
            <a:off x="1024924" y="2256059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销售员的第二项工作是</a:t>
            </a: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5140" y="2643449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面对客户、拜访客户</a:t>
            </a:r>
            <a:endParaRPr lang="zh-CN" altLang="en-US" sz="3600" b="1"/>
          </a:p>
        </p:txBody>
      </p:sp>
    </p:spTree>
  </p:cSld>
  <p:clrMapOvr>
    <a:masterClrMapping/>
  </p:clrMapOvr>
  <p:transition spd="slow" advTm="11142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 bwMode="auto">
          <a:xfrm>
            <a:off x="4752671" y="2257652"/>
            <a:ext cx="6617171" cy="343328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4896705" y="2267496"/>
            <a:ext cx="818148" cy="84221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、建立与客户的良好关系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3"/>
          <p:cNvSpPr txBox="1"/>
          <p:nvPr/>
        </p:nvSpPr>
        <p:spPr>
          <a:xfrm>
            <a:off x="986606" y="1244554"/>
            <a:ext cx="10383235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销售员的第三项工作就是保持和老客户之间长期良好的关系，避免老客户流失。这也是非常重要的工作，但是却被很多销售员忽视了。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4836489" y="2481612"/>
            <a:ext cx="6207232" cy="2941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研究数据表明，</a:t>
            </a:r>
            <a:r>
              <a:rPr lang="zh-CN" altLang="en-US" sz="1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维持一个老客户是开发一个新客户的成本的</a:t>
            </a:r>
            <a:r>
              <a:rPr lang="en-US" altLang="zh-CN" sz="16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1/5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，但是很多销售员认为同老客户已经很熟了，不用再花太多的时间去照顾，维护与老客户长期良好的关系也是销售工作的一个重要部分。对于一个老的销售员来说更是如此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维持与老客户的关系在工作时间里所占的比重会越来越大，常常超过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endParaRPr lang="en-US" altLang="zh-CN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成功销售员的经验告诉我们，老客户往往可以帮助你完成销售定额，而开发新客户则是为了超额完成销售任务，从而拿到额外的奖金。 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7805" y="2233298"/>
            <a:ext cx="3534942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>
                <a:blipFill>
                  <a:blip r:embed="rId1"/>
                  <a:stretch>
                    <a:fillRect/>
                  </a:stretch>
                </a:blipFill>
                <a:latin typeface="Impact" panose="020B0806030902050204" pitchFamily="34" charset="0"/>
              </a:rPr>
              <a:t>1/5</a:t>
            </a:r>
            <a:endParaRPr lang="zh-CN" altLang="en-US" sz="19900">
              <a:blipFill>
                <a:blip r:embed="rId1"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46874" y="4979530"/>
            <a:ext cx="3435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维持一个老客户是开发一个新客户的成本的</a:t>
            </a:r>
            <a:r>
              <a:rPr lang="en-US" altLang="zh-CN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1/5</a:t>
            </a:r>
            <a:endParaRPr lang="zh-CN" altLang="en-US"/>
          </a:p>
        </p:txBody>
      </p:sp>
    </p:spTree>
  </p:cSld>
  <p:clrMapOvr>
    <a:masterClrMapping/>
  </p:clrMapOvr>
  <p:transition spd="slow" advTm="11142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330672" y="3294645"/>
            <a:ext cx="9809063" cy="288423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、建立与客户的良好关系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330672" y="1798429"/>
            <a:ext cx="9147246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1930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年，美国著名的营销学家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E.K.Strong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总结出了一套面对面的销售方法，我们暂且叫它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E.K.Strong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销售技巧。在这一讲，我们将介绍它的</a:t>
            </a: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第一个技巧</a:t>
            </a:r>
            <a:r>
              <a:rPr lang="en-US" altLang="zh-CN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建立联系。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"/>
          <p:cNvSpPr txBox="1"/>
          <p:nvPr/>
        </p:nvSpPr>
        <p:spPr>
          <a:xfrm>
            <a:off x="1691619" y="3578045"/>
            <a:ext cx="9147246" cy="2294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0419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如果要成为一个专业的销售员，那么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E.K.Strong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技巧就是每个销售员必须具备的最基本的技巧。在这个销售技巧中，首要的就是与客户建立联系。与客户建立联系的目的就是为了更好地了解客户的需求，做到“知己知彼”。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504190" algn="just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证明，如果你与客户之间并未建立任何关系，客户就不会轻易把他的需求告诉你。换句话讲，只有你与客户之间建立了一定的关系，或者客户对你有一定的信任，才有可能把他的需求告诉你。因此，如何建立客户对你的信任，就是销售员首先要解决的问题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/>
          <p:cNvSpPr/>
          <p:nvPr/>
        </p:nvSpPr>
        <p:spPr bwMode="auto">
          <a:xfrm>
            <a:off x="1691619" y="3058798"/>
            <a:ext cx="4059476" cy="425002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销售技巧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——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建立联系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6419" y="1230545"/>
            <a:ext cx="4288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专业的销售拜访究竟有哪些技巧呢？</a:t>
            </a:r>
            <a:endParaRPr lang="zh-CN" altLang="en-US" sz="2000" b="1"/>
          </a:p>
        </p:txBody>
      </p:sp>
    </p:spTree>
  </p:cSld>
  <p:clrMapOvr>
    <a:masterClrMapping/>
  </p:clrMapOvr>
  <p:transition spd="slow" advTm="11142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2021421" y="2743660"/>
            <a:ext cx="9343541" cy="3709676"/>
          </a:xfrm>
          <a:prstGeom prst="rect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、建立与客户的良好关系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3"/>
          <p:cNvSpPr txBox="1"/>
          <p:nvPr/>
        </p:nvSpPr>
        <p:spPr>
          <a:xfrm>
            <a:off x="1921632" y="1769843"/>
            <a:ext cx="944333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建立联系，实际上就是使销售员与客户之间的关系由陌生变得熟悉，由熟悉变为朋友，最终达到最高的境界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不是亲人胜似亲人。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887379" y="1201959"/>
            <a:ext cx="2313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如何获取客户信任 </a:t>
            </a:r>
            <a:endParaRPr lang="zh-CN" altLang="en-US" sz="2000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3982795" y="3558371"/>
            <a:ext cx="6679382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大方得体，要有自信；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开场白或介绍明确、清晰；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建立纽带关系，通常按我们可以提供的服务与客户的招聘需求为纽带，比如：今天来给你演示一下看看，让您也知道这个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产品到底起什么样的等；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建立融洽的关系，一般指与客户沟通比较顺畅，客户有兴趣愿意跟你聊 。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08526" y="3171543"/>
            <a:ext cx="3252261" cy="3194058"/>
            <a:chOff x="1539875" y="1489076"/>
            <a:chExt cx="5854701" cy="5749925"/>
          </a:xfrm>
        </p:grpSpPr>
        <p:sp>
          <p:nvSpPr>
            <p:cNvPr id="42" name="Freeform 5"/>
            <p:cNvSpPr/>
            <p:nvPr/>
          </p:nvSpPr>
          <p:spPr bwMode="auto">
            <a:xfrm>
              <a:off x="6316663" y="3127376"/>
              <a:ext cx="1077913" cy="1247775"/>
            </a:xfrm>
            <a:custGeom>
              <a:avLst/>
              <a:gdLst>
                <a:gd name="T0" fmla="*/ 0 w 287"/>
                <a:gd name="T1" fmla="*/ 282 h 332"/>
                <a:gd name="T2" fmla="*/ 17 w 287"/>
                <a:gd name="T3" fmla="*/ 229 h 332"/>
                <a:gd name="T4" fmla="*/ 68 w 287"/>
                <a:gd name="T5" fmla="*/ 159 h 332"/>
                <a:gd name="T6" fmla="*/ 141 w 287"/>
                <a:gd name="T7" fmla="*/ 96 h 332"/>
                <a:gd name="T8" fmla="*/ 156 w 287"/>
                <a:gd name="T9" fmla="*/ 116 h 332"/>
                <a:gd name="T10" fmla="*/ 117 w 287"/>
                <a:gd name="T11" fmla="*/ 163 h 332"/>
                <a:gd name="T12" fmla="*/ 112 w 287"/>
                <a:gd name="T13" fmla="*/ 186 h 332"/>
                <a:gd name="T14" fmla="*/ 160 w 287"/>
                <a:gd name="T15" fmla="*/ 173 h 332"/>
                <a:gd name="T16" fmla="*/ 205 w 287"/>
                <a:gd name="T17" fmla="*/ 82 h 332"/>
                <a:gd name="T18" fmla="*/ 232 w 287"/>
                <a:gd name="T19" fmla="*/ 48 h 332"/>
                <a:gd name="T20" fmla="*/ 233 w 287"/>
                <a:gd name="T21" fmla="*/ 75 h 332"/>
                <a:gd name="T22" fmla="*/ 217 w 287"/>
                <a:gd name="T23" fmla="*/ 139 h 332"/>
                <a:gd name="T24" fmla="*/ 254 w 287"/>
                <a:gd name="T25" fmla="*/ 43 h 332"/>
                <a:gd name="T26" fmla="*/ 276 w 287"/>
                <a:gd name="T27" fmla="*/ 47 h 332"/>
                <a:gd name="T28" fmla="*/ 246 w 287"/>
                <a:gd name="T29" fmla="*/ 162 h 332"/>
                <a:gd name="T30" fmla="*/ 215 w 287"/>
                <a:gd name="T31" fmla="*/ 212 h 332"/>
                <a:gd name="T32" fmla="*/ 121 w 287"/>
                <a:gd name="T33" fmla="*/ 286 h 332"/>
                <a:gd name="T34" fmla="*/ 89 w 287"/>
                <a:gd name="T35" fmla="*/ 332 h 332"/>
                <a:gd name="T36" fmla="*/ 0 w 287"/>
                <a:gd name="T37" fmla="*/ 28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7" h="332">
                  <a:moveTo>
                    <a:pt x="0" y="282"/>
                  </a:moveTo>
                  <a:cubicBezTo>
                    <a:pt x="0" y="282"/>
                    <a:pt x="12" y="259"/>
                    <a:pt x="17" y="229"/>
                  </a:cubicBezTo>
                  <a:cubicBezTo>
                    <a:pt x="17" y="229"/>
                    <a:pt x="28" y="189"/>
                    <a:pt x="68" y="159"/>
                  </a:cubicBezTo>
                  <a:cubicBezTo>
                    <a:pt x="68" y="159"/>
                    <a:pt x="109" y="128"/>
                    <a:pt x="141" y="96"/>
                  </a:cubicBezTo>
                  <a:cubicBezTo>
                    <a:pt x="141" y="96"/>
                    <a:pt x="162" y="82"/>
                    <a:pt x="156" y="116"/>
                  </a:cubicBezTo>
                  <a:cubicBezTo>
                    <a:pt x="156" y="116"/>
                    <a:pt x="156" y="134"/>
                    <a:pt x="117" y="163"/>
                  </a:cubicBezTo>
                  <a:cubicBezTo>
                    <a:pt x="117" y="163"/>
                    <a:pt x="102" y="178"/>
                    <a:pt x="112" y="186"/>
                  </a:cubicBezTo>
                  <a:cubicBezTo>
                    <a:pt x="112" y="186"/>
                    <a:pt x="127" y="200"/>
                    <a:pt x="160" y="173"/>
                  </a:cubicBezTo>
                  <a:cubicBezTo>
                    <a:pt x="160" y="173"/>
                    <a:pt x="203" y="118"/>
                    <a:pt x="205" y="82"/>
                  </a:cubicBezTo>
                  <a:cubicBezTo>
                    <a:pt x="205" y="82"/>
                    <a:pt x="215" y="45"/>
                    <a:pt x="232" y="48"/>
                  </a:cubicBezTo>
                  <a:cubicBezTo>
                    <a:pt x="232" y="48"/>
                    <a:pt x="241" y="51"/>
                    <a:pt x="233" y="75"/>
                  </a:cubicBezTo>
                  <a:cubicBezTo>
                    <a:pt x="217" y="139"/>
                    <a:pt x="217" y="139"/>
                    <a:pt x="217" y="139"/>
                  </a:cubicBezTo>
                  <a:cubicBezTo>
                    <a:pt x="254" y="43"/>
                    <a:pt x="254" y="43"/>
                    <a:pt x="254" y="43"/>
                  </a:cubicBezTo>
                  <a:cubicBezTo>
                    <a:pt x="254" y="43"/>
                    <a:pt x="287" y="0"/>
                    <a:pt x="276" y="47"/>
                  </a:cubicBezTo>
                  <a:cubicBezTo>
                    <a:pt x="265" y="94"/>
                    <a:pt x="246" y="162"/>
                    <a:pt x="246" y="162"/>
                  </a:cubicBezTo>
                  <a:cubicBezTo>
                    <a:pt x="246" y="162"/>
                    <a:pt x="245" y="187"/>
                    <a:pt x="215" y="212"/>
                  </a:cubicBezTo>
                  <a:cubicBezTo>
                    <a:pt x="121" y="286"/>
                    <a:pt x="121" y="286"/>
                    <a:pt x="121" y="286"/>
                  </a:cubicBezTo>
                  <a:cubicBezTo>
                    <a:pt x="89" y="332"/>
                    <a:pt x="89" y="332"/>
                    <a:pt x="89" y="332"/>
                  </a:cubicBezTo>
                  <a:lnTo>
                    <a:pt x="0" y="282"/>
                  </a:ln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3" name="Freeform 6"/>
            <p:cNvSpPr/>
            <p:nvPr/>
          </p:nvSpPr>
          <p:spPr bwMode="auto">
            <a:xfrm>
              <a:off x="6135688" y="4070351"/>
              <a:ext cx="623888" cy="500063"/>
            </a:xfrm>
            <a:custGeom>
              <a:avLst/>
              <a:gdLst>
                <a:gd name="T0" fmla="*/ 0 w 393"/>
                <a:gd name="T1" fmla="*/ 112 h 315"/>
                <a:gd name="T2" fmla="*/ 78 w 393"/>
                <a:gd name="T3" fmla="*/ 0 h 315"/>
                <a:gd name="T4" fmla="*/ 393 w 393"/>
                <a:gd name="T5" fmla="*/ 175 h 315"/>
                <a:gd name="T6" fmla="*/ 296 w 393"/>
                <a:gd name="T7" fmla="*/ 315 h 315"/>
                <a:gd name="T8" fmla="*/ 0 w 393"/>
                <a:gd name="T9" fmla="*/ 11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315">
                  <a:moveTo>
                    <a:pt x="0" y="112"/>
                  </a:moveTo>
                  <a:lnTo>
                    <a:pt x="78" y="0"/>
                  </a:lnTo>
                  <a:lnTo>
                    <a:pt x="393" y="175"/>
                  </a:lnTo>
                  <a:lnTo>
                    <a:pt x="296" y="315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4" name="Freeform 7"/>
            <p:cNvSpPr/>
            <p:nvPr/>
          </p:nvSpPr>
          <p:spPr bwMode="auto">
            <a:xfrm>
              <a:off x="4478338" y="4141788"/>
              <a:ext cx="2232025" cy="1731963"/>
            </a:xfrm>
            <a:custGeom>
              <a:avLst/>
              <a:gdLst>
                <a:gd name="T0" fmla="*/ 0 w 594"/>
                <a:gd name="T1" fmla="*/ 343 h 461"/>
                <a:gd name="T2" fmla="*/ 154 w 594"/>
                <a:gd name="T3" fmla="*/ 102 h 461"/>
                <a:gd name="T4" fmla="*/ 278 w 594"/>
                <a:gd name="T5" fmla="*/ 245 h 461"/>
                <a:gd name="T6" fmla="*/ 435 w 594"/>
                <a:gd name="T7" fmla="*/ 0 h 461"/>
                <a:gd name="T8" fmla="*/ 594 w 594"/>
                <a:gd name="T9" fmla="*/ 100 h 461"/>
                <a:gd name="T10" fmla="*/ 335 w 594"/>
                <a:gd name="T11" fmla="*/ 441 h 461"/>
                <a:gd name="T12" fmla="*/ 277 w 594"/>
                <a:gd name="T13" fmla="*/ 453 h 461"/>
                <a:gd name="T14" fmla="*/ 89 w 594"/>
                <a:gd name="T15" fmla="*/ 349 h 461"/>
                <a:gd name="T16" fmla="*/ 0 w 594"/>
                <a:gd name="T17" fmla="*/ 34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4" h="461">
                  <a:moveTo>
                    <a:pt x="0" y="343"/>
                  </a:moveTo>
                  <a:cubicBezTo>
                    <a:pt x="154" y="102"/>
                    <a:pt x="154" y="102"/>
                    <a:pt x="154" y="102"/>
                  </a:cubicBezTo>
                  <a:cubicBezTo>
                    <a:pt x="278" y="245"/>
                    <a:pt x="278" y="245"/>
                    <a:pt x="278" y="245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594" y="100"/>
                    <a:pt x="594" y="100"/>
                    <a:pt x="594" y="100"/>
                  </a:cubicBezTo>
                  <a:cubicBezTo>
                    <a:pt x="335" y="441"/>
                    <a:pt x="335" y="441"/>
                    <a:pt x="335" y="441"/>
                  </a:cubicBezTo>
                  <a:cubicBezTo>
                    <a:pt x="335" y="441"/>
                    <a:pt x="321" y="461"/>
                    <a:pt x="277" y="453"/>
                  </a:cubicBezTo>
                  <a:cubicBezTo>
                    <a:pt x="225" y="442"/>
                    <a:pt x="89" y="349"/>
                    <a:pt x="89" y="349"/>
                  </a:cubicBezTo>
                  <a:lnTo>
                    <a:pt x="0" y="343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5" name="Freeform 8"/>
            <p:cNvSpPr/>
            <p:nvPr/>
          </p:nvSpPr>
          <p:spPr bwMode="auto">
            <a:xfrm>
              <a:off x="1539875" y="4168776"/>
              <a:ext cx="1308100" cy="2998788"/>
            </a:xfrm>
            <a:custGeom>
              <a:avLst/>
              <a:gdLst>
                <a:gd name="T0" fmla="*/ 348 w 348"/>
                <a:gd name="T1" fmla="*/ 105 h 798"/>
                <a:gd name="T2" fmla="*/ 86 w 348"/>
                <a:gd name="T3" fmla="*/ 104 h 798"/>
                <a:gd name="T4" fmla="*/ 7 w 348"/>
                <a:gd name="T5" fmla="*/ 675 h 798"/>
                <a:gd name="T6" fmla="*/ 79 w 348"/>
                <a:gd name="T7" fmla="*/ 761 h 798"/>
                <a:gd name="T8" fmla="*/ 283 w 348"/>
                <a:gd name="T9" fmla="*/ 798 h 798"/>
                <a:gd name="T10" fmla="*/ 348 w 348"/>
                <a:gd name="T11" fmla="*/ 106 h 798"/>
                <a:gd name="T12" fmla="*/ 348 w 348"/>
                <a:gd name="T13" fmla="*/ 105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798">
                  <a:moveTo>
                    <a:pt x="348" y="105"/>
                  </a:moveTo>
                  <a:cubicBezTo>
                    <a:pt x="215" y="74"/>
                    <a:pt x="109" y="0"/>
                    <a:pt x="86" y="104"/>
                  </a:cubicBezTo>
                  <a:cubicBezTo>
                    <a:pt x="61" y="213"/>
                    <a:pt x="7" y="675"/>
                    <a:pt x="7" y="675"/>
                  </a:cubicBezTo>
                  <a:cubicBezTo>
                    <a:pt x="0" y="732"/>
                    <a:pt x="59" y="756"/>
                    <a:pt x="79" y="761"/>
                  </a:cubicBezTo>
                  <a:cubicBezTo>
                    <a:pt x="147" y="779"/>
                    <a:pt x="207" y="788"/>
                    <a:pt x="283" y="798"/>
                  </a:cubicBezTo>
                  <a:cubicBezTo>
                    <a:pt x="348" y="106"/>
                    <a:pt x="348" y="106"/>
                    <a:pt x="348" y="106"/>
                  </a:cubicBezTo>
                  <a:cubicBezTo>
                    <a:pt x="348" y="105"/>
                    <a:pt x="348" y="105"/>
                    <a:pt x="348" y="105"/>
                  </a:cubicBez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6" name="Freeform 9"/>
            <p:cNvSpPr/>
            <p:nvPr/>
          </p:nvSpPr>
          <p:spPr bwMode="auto">
            <a:xfrm>
              <a:off x="2446338" y="7118351"/>
              <a:ext cx="1987550" cy="109538"/>
            </a:xfrm>
            <a:custGeom>
              <a:avLst/>
              <a:gdLst>
                <a:gd name="T0" fmla="*/ 3 w 529"/>
                <a:gd name="T1" fmla="*/ 0 h 29"/>
                <a:gd name="T2" fmla="*/ 0 w 529"/>
                <a:gd name="T3" fmla="*/ 8 h 29"/>
                <a:gd name="T4" fmla="*/ 529 w 529"/>
                <a:gd name="T5" fmla="*/ 9 h 29"/>
                <a:gd name="T6" fmla="*/ 525 w 529"/>
                <a:gd name="T7" fmla="*/ 0 h 29"/>
                <a:gd name="T8" fmla="*/ 3 w 529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29">
                  <a:moveTo>
                    <a:pt x="3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64" y="28"/>
                    <a:pt x="365" y="29"/>
                    <a:pt x="529" y="9"/>
                  </a:cubicBezTo>
                  <a:cubicBezTo>
                    <a:pt x="528" y="6"/>
                    <a:pt x="526" y="2"/>
                    <a:pt x="525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7" name="Freeform 10"/>
            <p:cNvSpPr/>
            <p:nvPr/>
          </p:nvSpPr>
          <p:spPr bwMode="auto">
            <a:xfrm>
              <a:off x="1863725" y="3921126"/>
              <a:ext cx="3194050" cy="3317875"/>
            </a:xfrm>
            <a:custGeom>
              <a:avLst/>
              <a:gdLst>
                <a:gd name="T0" fmla="*/ 92 w 850"/>
                <a:gd name="T1" fmla="*/ 849 h 883"/>
                <a:gd name="T2" fmla="*/ 0 w 850"/>
                <a:gd name="T3" fmla="*/ 166 h 883"/>
                <a:gd name="T4" fmla="*/ 333 w 850"/>
                <a:gd name="T5" fmla="*/ 1 h 883"/>
                <a:gd name="T6" fmla="*/ 420 w 850"/>
                <a:gd name="T7" fmla="*/ 34 h 883"/>
                <a:gd name="T8" fmla="*/ 509 w 850"/>
                <a:gd name="T9" fmla="*/ 0 h 883"/>
                <a:gd name="T10" fmla="*/ 850 w 850"/>
                <a:gd name="T11" fmla="*/ 161 h 883"/>
                <a:gd name="T12" fmla="*/ 750 w 850"/>
                <a:gd name="T13" fmla="*/ 849 h 883"/>
                <a:gd name="T14" fmla="*/ 92 w 850"/>
                <a:gd name="T15" fmla="*/ 849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0" h="883">
                  <a:moveTo>
                    <a:pt x="92" y="849"/>
                  </a:moveTo>
                  <a:cubicBezTo>
                    <a:pt x="129" y="745"/>
                    <a:pt x="46" y="256"/>
                    <a:pt x="0" y="166"/>
                  </a:cubicBezTo>
                  <a:cubicBezTo>
                    <a:pt x="26" y="73"/>
                    <a:pt x="269" y="53"/>
                    <a:pt x="333" y="1"/>
                  </a:cubicBezTo>
                  <a:cubicBezTo>
                    <a:pt x="364" y="27"/>
                    <a:pt x="386" y="34"/>
                    <a:pt x="420" y="34"/>
                  </a:cubicBezTo>
                  <a:cubicBezTo>
                    <a:pt x="455" y="34"/>
                    <a:pt x="478" y="27"/>
                    <a:pt x="509" y="0"/>
                  </a:cubicBezTo>
                  <a:cubicBezTo>
                    <a:pt x="556" y="38"/>
                    <a:pt x="807" y="69"/>
                    <a:pt x="850" y="161"/>
                  </a:cubicBezTo>
                  <a:cubicBezTo>
                    <a:pt x="801" y="264"/>
                    <a:pt x="712" y="755"/>
                    <a:pt x="750" y="849"/>
                  </a:cubicBezTo>
                  <a:cubicBezTo>
                    <a:pt x="587" y="880"/>
                    <a:pt x="260" y="883"/>
                    <a:pt x="92" y="849"/>
                  </a:cubicBez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8" name="Freeform 11"/>
            <p:cNvSpPr/>
            <p:nvPr/>
          </p:nvSpPr>
          <p:spPr bwMode="auto">
            <a:xfrm>
              <a:off x="2798763" y="3921126"/>
              <a:ext cx="1289050" cy="2581275"/>
            </a:xfrm>
            <a:custGeom>
              <a:avLst/>
              <a:gdLst>
                <a:gd name="T0" fmla="*/ 19 w 812"/>
                <a:gd name="T1" fmla="*/ 106 h 1626"/>
                <a:gd name="T2" fmla="*/ 0 w 812"/>
                <a:gd name="T3" fmla="*/ 591 h 1626"/>
                <a:gd name="T4" fmla="*/ 410 w 812"/>
                <a:gd name="T5" fmla="*/ 1626 h 1626"/>
                <a:gd name="T6" fmla="*/ 812 w 812"/>
                <a:gd name="T7" fmla="*/ 591 h 1626"/>
                <a:gd name="T8" fmla="*/ 786 w 812"/>
                <a:gd name="T9" fmla="*/ 92 h 1626"/>
                <a:gd name="T10" fmla="*/ 616 w 812"/>
                <a:gd name="T11" fmla="*/ 0 h 1626"/>
                <a:gd name="T12" fmla="*/ 199 w 812"/>
                <a:gd name="T13" fmla="*/ 2 h 1626"/>
                <a:gd name="T14" fmla="*/ 19 w 812"/>
                <a:gd name="T15" fmla="*/ 106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2" h="1626">
                  <a:moveTo>
                    <a:pt x="19" y="106"/>
                  </a:moveTo>
                  <a:lnTo>
                    <a:pt x="0" y="591"/>
                  </a:lnTo>
                  <a:lnTo>
                    <a:pt x="410" y="1626"/>
                  </a:lnTo>
                  <a:lnTo>
                    <a:pt x="812" y="591"/>
                  </a:lnTo>
                  <a:lnTo>
                    <a:pt x="786" y="92"/>
                  </a:lnTo>
                  <a:lnTo>
                    <a:pt x="616" y="0"/>
                  </a:lnTo>
                  <a:lnTo>
                    <a:pt x="199" y="2"/>
                  </a:lnTo>
                  <a:lnTo>
                    <a:pt x="19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9" name="Rectangle 12"/>
            <p:cNvSpPr>
              <a:spLocks noChangeArrowheads="1"/>
            </p:cNvSpPr>
            <p:nvPr/>
          </p:nvSpPr>
          <p:spPr bwMode="auto">
            <a:xfrm>
              <a:off x="3114675" y="3654426"/>
              <a:ext cx="649288" cy="668338"/>
            </a:xfrm>
            <a:prstGeom prst="rect">
              <a:avLst/>
            </a:prstGeom>
            <a:solidFill>
              <a:srgbClr val="D1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3290888" y="4270376"/>
              <a:ext cx="304800" cy="465138"/>
            </a:xfrm>
            <a:custGeom>
              <a:avLst/>
              <a:gdLst>
                <a:gd name="T0" fmla="*/ 69 w 81"/>
                <a:gd name="T1" fmla="*/ 124 h 124"/>
                <a:gd name="T2" fmla="*/ 81 w 81"/>
                <a:gd name="T3" fmla="*/ 98 h 124"/>
                <a:gd name="T4" fmla="*/ 40 w 81"/>
                <a:gd name="T5" fmla="*/ 0 h 124"/>
                <a:gd name="T6" fmla="*/ 0 w 81"/>
                <a:gd name="T7" fmla="*/ 97 h 124"/>
                <a:gd name="T8" fmla="*/ 13 w 81"/>
                <a:gd name="T9" fmla="*/ 124 h 124"/>
                <a:gd name="T10" fmla="*/ 69 w 81"/>
                <a:gd name="T11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24">
                  <a:moveTo>
                    <a:pt x="69" y="124"/>
                  </a:moveTo>
                  <a:cubicBezTo>
                    <a:pt x="81" y="98"/>
                    <a:pt x="81" y="98"/>
                    <a:pt x="81" y="9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32" y="124"/>
                    <a:pt x="50" y="124"/>
                    <a:pt x="69" y="124"/>
                  </a:cubicBezTo>
                  <a:close/>
                </a:path>
              </a:pathLst>
            </a:custGeom>
            <a:solidFill>
              <a:srgbClr val="FCB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1" name="Freeform 14"/>
            <p:cNvSpPr/>
            <p:nvPr/>
          </p:nvSpPr>
          <p:spPr bwMode="auto">
            <a:xfrm>
              <a:off x="2922588" y="3924301"/>
              <a:ext cx="519113" cy="969963"/>
            </a:xfrm>
            <a:custGeom>
              <a:avLst/>
              <a:gdLst>
                <a:gd name="T0" fmla="*/ 121 w 327"/>
                <a:gd name="T1" fmla="*/ 0 h 611"/>
                <a:gd name="T2" fmla="*/ 327 w 327"/>
                <a:gd name="T3" fmla="*/ 218 h 611"/>
                <a:gd name="T4" fmla="*/ 180 w 327"/>
                <a:gd name="T5" fmla="*/ 611 h 611"/>
                <a:gd name="T6" fmla="*/ 0 w 327"/>
                <a:gd name="T7" fmla="*/ 81 h 611"/>
                <a:gd name="T8" fmla="*/ 121 w 327"/>
                <a:gd name="T9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611">
                  <a:moveTo>
                    <a:pt x="121" y="0"/>
                  </a:moveTo>
                  <a:lnTo>
                    <a:pt x="327" y="218"/>
                  </a:lnTo>
                  <a:lnTo>
                    <a:pt x="180" y="611"/>
                  </a:lnTo>
                  <a:lnTo>
                    <a:pt x="0" y="8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2" name="Freeform 15"/>
            <p:cNvSpPr/>
            <p:nvPr/>
          </p:nvSpPr>
          <p:spPr bwMode="auto">
            <a:xfrm>
              <a:off x="2457450" y="4033838"/>
              <a:ext cx="984250" cy="2474913"/>
            </a:xfrm>
            <a:custGeom>
              <a:avLst/>
              <a:gdLst>
                <a:gd name="T0" fmla="*/ 293 w 620"/>
                <a:gd name="T1" fmla="*/ 0 h 1559"/>
                <a:gd name="T2" fmla="*/ 620 w 620"/>
                <a:gd name="T3" fmla="*/ 1559 h 1559"/>
                <a:gd name="T4" fmla="*/ 83 w 620"/>
                <a:gd name="T5" fmla="*/ 705 h 1559"/>
                <a:gd name="T6" fmla="*/ 154 w 620"/>
                <a:gd name="T7" fmla="*/ 556 h 1559"/>
                <a:gd name="T8" fmla="*/ 0 w 620"/>
                <a:gd name="T9" fmla="*/ 433 h 1559"/>
                <a:gd name="T10" fmla="*/ 208 w 620"/>
                <a:gd name="T11" fmla="*/ 47 h 1559"/>
                <a:gd name="T12" fmla="*/ 293 w 620"/>
                <a:gd name="T13" fmla="*/ 0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0" h="1559">
                  <a:moveTo>
                    <a:pt x="293" y="0"/>
                  </a:moveTo>
                  <a:lnTo>
                    <a:pt x="620" y="1559"/>
                  </a:lnTo>
                  <a:lnTo>
                    <a:pt x="83" y="705"/>
                  </a:lnTo>
                  <a:lnTo>
                    <a:pt x="154" y="556"/>
                  </a:lnTo>
                  <a:lnTo>
                    <a:pt x="0" y="433"/>
                  </a:lnTo>
                  <a:lnTo>
                    <a:pt x="208" y="47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3" name="Freeform 16"/>
            <p:cNvSpPr/>
            <p:nvPr/>
          </p:nvSpPr>
          <p:spPr bwMode="auto">
            <a:xfrm>
              <a:off x="3441700" y="3921126"/>
              <a:ext cx="525463" cy="973138"/>
            </a:xfrm>
            <a:custGeom>
              <a:avLst/>
              <a:gdLst>
                <a:gd name="T0" fmla="*/ 211 w 331"/>
                <a:gd name="T1" fmla="*/ 0 h 613"/>
                <a:gd name="T2" fmla="*/ 0 w 331"/>
                <a:gd name="T3" fmla="*/ 220 h 613"/>
                <a:gd name="T4" fmla="*/ 147 w 331"/>
                <a:gd name="T5" fmla="*/ 613 h 613"/>
                <a:gd name="T6" fmla="*/ 331 w 331"/>
                <a:gd name="T7" fmla="*/ 80 h 613"/>
                <a:gd name="T8" fmla="*/ 211 w 331"/>
                <a:gd name="T9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613">
                  <a:moveTo>
                    <a:pt x="211" y="0"/>
                  </a:moveTo>
                  <a:lnTo>
                    <a:pt x="0" y="220"/>
                  </a:lnTo>
                  <a:lnTo>
                    <a:pt x="147" y="613"/>
                  </a:lnTo>
                  <a:lnTo>
                    <a:pt x="331" y="8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4" name="Freeform 17"/>
            <p:cNvSpPr/>
            <p:nvPr/>
          </p:nvSpPr>
          <p:spPr bwMode="auto">
            <a:xfrm>
              <a:off x="3235325" y="4965701"/>
              <a:ext cx="423863" cy="1543050"/>
            </a:xfrm>
            <a:custGeom>
              <a:avLst/>
              <a:gdLst>
                <a:gd name="T0" fmla="*/ 66 w 267"/>
                <a:gd name="T1" fmla="*/ 0 h 972"/>
                <a:gd name="T2" fmla="*/ 198 w 267"/>
                <a:gd name="T3" fmla="*/ 0 h 972"/>
                <a:gd name="T4" fmla="*/ 267 w 267"/>
                <a:gd name="T5" fmla="*/ 660 h 972"/>
                <a:gd name="T6" fmla="*/ 130 w 267"/>
                <a:gd name="T7" fmla="*/ 972 h 972"/>
                <a:gd name="T8" fmla="*/ 0 w 267"/>
                <a:gd name="T9" fmla="*/ 660 h 972"/>
                <a:gd name="T10" fmla="*/ 66 w 267"/>
                <a:gd name="T11" fmla="*/ 0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972">
                  <a:moveTo>
                    <a:pt x="66" y="0"/>
                  </a:moveTo>
                  <a:lnTo>
                    <a:pt x="198" y="0"/>
                  </a:lnTo>
                  <a:lnTo>
                    <a:pt x="267" y="660"/>
                  </a:lnTo>
                  <a:lnTo>
                    <a:pt x="130" y="972"/>
                  </a:lnTo>
                  <a:lnTo>
                    <a:pt x="0" y="66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CB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5" name="Freeform 18"/>
            <p:cNvSpPr/>
            <p:nvPr/>
          </p:nvSpPr>
          <p:spPr bwMode="auto">
            <a:xfrm>
              <a:off x="2922588" y="3924301"/>
              <a:ext cx="519113" cy="815975"/>
            </a:xfrm>
            <a:custGeom>
              <a:avLst/>
              <a:gdLst>
                <a:gd name="T0" fmla="*/ 121 w 327"/>
                <a:gd name="T1" fmla="*/ 0 h 514"/>
                <a:gd name="T2" fmla="*/ 327 w 327"/>
                <a:gd name="T3" fmla="*/ 218 h 514"/>
                <a:gd name="T4" fmla="*/ 178 w 327"/>
                <a:gd name="T5" fmla="*/ 514 h 514"/>
                <a:gd name="T6" fmla="*/ 0 w 327"/>
                <a:gd name="T7" fmla="*/ 81 h 514"/>
                <a:gd name="T8" fmla="*/ 121 w 327"/>
                <a:gd name="T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514">
                  <a:moveTo>
                    <a:pt x="121" y="0"/>
                  </a:moveTo>
                  <a:lnTo>
                    <a:pt x="327" y="218"/>
                  </a:lnTo>
                  <a:lnTo>
                    <a:pt x="178" y="514"/>
                  </a:lnTo>
                  <a:lnTo>
                    <a:pt x="0" y="8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6" name="Freeform 19"/>
            <p:cNvSpPr/>
            <p:nvPr/>
          </p:nvSpPr>
          <p:spPr bwMode="auto">
            <a:xfrm>
              <a:off x="2551113" y="4033838"/>
              <a:ext cx="890588" cy="2474913"/>
            </a:xfrm>
            <a:custGeom>
              <a:avLst/>
              <a:gdLst>
                <a:gd name="T0" fmla="*/ 234 w 561"/>
                <a:gd name="T1" fmla="*/ 0 h 1559"/>
                <a:gd name="T2" fmla="*/ 561 w 561"/>
                <a:gd name="T3" fmla="*/ 1559 h 1559"/>
                <a:gd name="T4" fmla="*/ 76 w 561"/>
                <a:gd name="T5" fmla="*/ 636 h 1559"/>
                <a:gd name="T6" fmla="*/ 156 w 561"/>
                <a:gd name="T7" fmla="*/ 520 h 1559"/>
                <a:gd name="T8" fmla="*/ 0 w 561"/>
                <a:gd name="T9" fmla="*/ 400 h 1559"/>
                <a:gd name="T10" fmla="*/ 149 w 561"/>
                <a:gd name="T11" fmla="*/ 47 h 1559"/>
                <a:gd name="T12" fmla="*/ 234 w 561"/>
                <a:gd name="T13" fmla="*/ 0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" h="1559">
                  <a:moveTo>
                    <a:pt x="234" y="0"/>
                  </a:moveTo>
                  <a:lnTo>
                    <a:pt x="561" y="1559"/>
                  </a:lnTo>
                  <a:lnTo>
                    <a:pt x="76" y="636"/>
                  </a:lnTo>
                  <a:lnTo>
                    <a:pt x="156" y="520"/>
                  </a:lnTo>
                  <a:lnTo>
                    <a:pt x="0" y="400"/>
                  </a:lnTo>
                  <a:lnTo>
                    <a:pt x="149" y="47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7" name="Freeform 20"/>
            <p:cNvSpPr/>
            <p:nvPr/>
          </p:nvSpPr>
          <p:spPr bwMode="auto">
            <a:xfrm>
              <a:off x="3441700" y="4029076"/>
              <a:ext cx="987425" cy="2479675"/>
            </a:xfrm>
            <a:custGeom>
              <a:avLst/>
              <a:gdLst>
                <a:gd name="T0" fmla="*/ 336 w 622"/>
                <a:gd name="T1" fmla="*/ 0 h 1562"/>
                <a:gd name="T2" fmla="*/ 0 w 622"/>
                <a:gd name="T3" fmla="*/ 1562 h 1562"/>
                <a:gd name="T4" fmla="*/ 540 w 622"/>
                <a:gd name="T5" fmla="*/ 708 h 1562"/>
                <a:gd name="T6" fmla="*/ 469 w 622"/>
                <a:gd name="T7" fmla="*/ 559 h 1562"/>
                <a:gd name="T8" fmla="*/ 622 w 622"/>
                <a:gd name="T9" fmla="*/ 436 h 1562"/>
                <a:gd name="T10" fmla="*/ 457 w 622"/>
                <a:gd name="T11" fmla="*/ 55 h 1562"/>
                <a:gd name="T12" fmla="*/ 336 w 622"/>
                <a:gd name="T13" fmla="*/ 0 h 1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1562">
                  <a:moveTo>
                    <a:pt x="336" y="0"/>
                  </a:moveTo>
                  <a:lnTo>
                    <a:pt x="0" y="1562"/>
                  </a:lnTo>
                  <a:lnTo>
                    <a:pt x="540" y="708"/>
                  </a:lnTo>
                  <a:lnTo>
                    <a:pt x="469" y="559"/>
                  </a:lnTo>
                  <a:lnTo>
                    <a:pt x="622" y="436"/>
                  </a:lnTo>
                  <a:lnTo>
                    <a:pt x="457" y="55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8" name="Freeform 21"/>
            <p:cNvSpPr/>
            <p:nvPr/>
          </p:nvSpPr>
          <p:spPr bwMode="auto">
            <a:xfrm>
              <a:off x="3441700" y="4029076"/>
              <a:ext cx="893763" cy="2479675"/>
            </a:xfrm>
            <a:custGeom>
              <a:avLst/>
              <a:gdLst>
                <a:gd name="T0" fmla="*/ 336 w 563"/>
                <a:gd name="T1" fmla="*/ 0 h 1562"/>
                <a:gd name="T2" fmla="*/ 0 w 563"/>
                <a:gd name="T3" fmla="*/ 1562 h 1562"/>
                <a:gd name="T4" fmla="*/ 487 w 563"/>
                <a:gd name="T5" fmla="*/ 639 h 1562"/>
                <a:gd name="T6" fmla="*/ 407 w 563"/>
                <a:gd name="T7" fmla="*/ 523 h 1562"/>
                <a:gd name="T8" fmla="*/ 563 w 563"/>
                <a:gd name="T9" fmla="*/ 403 h 1562"/>
                <a:gd name="T10" fmla="*/ 457 w 563"/>
                <a:gd name="T11" fmla="*/ 55 h 1562"/>
                <a:gd name="T12" fmla="*/ 336 w 563"/>
                <a:gd name="T13" fmla="*/ 0 h 1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562">
                  <a:moveTo>
                    <a:pt x="336" y="0"/>
                  </a:moveTo>
                  <a:lnTo>
                    <a:pt x="0" y="1562"/>
                  </a:lnTo>
                  <a:lnTo>
                    <a:pt x="487" y="639"/>
                  </a:lnTo>
                  <a:lnTo>
                    <a:pt x="407" y="523"/>
                  </a:lnTo>
                  <a:lnTo>
                    <a:pt x="563" y="403"/>
                  </a:lnTo>
                  <a:lnTo>
                    <a:pt x="457" y="55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3441700" y="3921126"/>
              <a:ext cx="525463" cy="819150"/>
            </a:xfrm>
            <a:custGeom>
              <a:avLst/>
              <a:gdLst>
                <a:gd name="T0" fmla="*/ 211 w 331"/>
                <a:gd name="T1" fmla="*/ 0 h 516"/>
                <a:gd name="T2" fmla="*/ 0 w 331"/>
                <a:gd name="T3" fmla="*/ 220 h 516"/>
                <a:gd name="T4" fmla="*/ 151 w 331"/>
                <a:gd name="T5" fmla="*/ 516 h 516"/>
                <a:gd name="T6" fmla="*/ 331 w 331"/>
                <a:gd name="T7" fmla="*/ 80 h 516"/>
                <a:gd name="T8" fmla="*/ 211 w 331"/>
                <a:gd name="T9" fmla="*/ 0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516">
                  <a:moveTo>
                    <a:pt x="211" y="0"/>
                  </a:moveTo>
                  <a:lnTo>
                    <a:pt x="0" y="220"/>
                  </a:lnTo>
                  <a:lnTo>
                    <a:pt x="151" y="516"/>
                  </a:lnTo>
                  <a:lnTo>
                    <a:pt x="331" y="8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3295650" y="4716463"/>
              <a:ext cx="300038" cy="263525"/>
            </a:xfrm>
            <a:custGeom>
              <a:avLst/>
              <a:gdLst>
                <a:gd name="T0" fmla="*/ 12 w 80"/>
                <a:gd name="T1" fmla="*/ 0 h 70"/>
                <a:gd name="T2" fmla="*/ 68 w 80"/>
                <a:gd name="T3" fmla="*/ 0 h 70"/>
                <a:gd name="T4" fmla="*/ 68 w 80"/>
                <a:gd name="T5" fmla="*/ 70 h 70"/>
                <a:gd name="T6" fmla="*/ 12 w 80"/>
                <a:gd name="T7" fmla="*/ 70 h 70"/>
                <a:gd name="T8" fmla="*/ 12 w 80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0">
                  <a:moveTo>
                    <a:pt x="12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80" y="26"/>
                    <a:pt x="79" y="48"/>
                    <a:pt x="68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" y="48"/>
                    <a:pt x="0" y="26"/>
                    <a:pt x="12" y="0"/>
                  </a:cubicBezTo>
                  <a:close/>
                </a:path>
              </a:pathLst>
            </a:custGeom>
            <a:solidFill>
              <a:srgbClr val="FCB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1" name="Freeform 24"/>
            <p:cNvSpPr/>
            <p:nvPr/>
          </p:nvSpPr>
          <p:spPr bwMode="auto">
            <a:xfrm>
              <a:off x="3414713" y="6483351"/>
              <a:ext cx="82550" cy="725488"/>
            </a:xfrm>
            <a:custGeom>
              <a:avLst/>
              <a:gdLst>
                <a:gd name="T0" fmla="*/ 0 w 22"/>
                <a:gd name="T1" fmla="*/ 192 h 193"/>
                <a:gd name="T2" fmla="*/ 11 w 22"/>
                <a:gd name="T3" fmla="*/ 0 h 193"/>
                <a:gd name="T4" fmla="*/ 22 w 22"/>
                <a:gd name="T5" fmla="*/ 192 h 193"/>
                <a:gd name="T6" fmla="*/ 0 w 22"/>
                <a:gd name="T7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93">
                  <a:moveTo>
                    <a:pt x="0" y="192"/>
                  </a:moveTo>
                  <a:cubicBezTo>
                    <a:pt x="1" y="144"/>
                    <a:pt x="5" y="87"/>
                    <a:pt x="11" y="0"/>
                  </a:cubicBezTo>
                  <a:cubicBezTo>
                    <a:pt x="17" y="87"/>
                    <a:pt x="20" y="144"/>
                    <a:pt x="22" y="192"/>
                  </a:cubicBezTo>
                  <a:cubicBezTo>
                    <a:pt x="15" y="193"/>
                    <a:pt x="7" y="193"/>
                    <a:pt x="0" y="192"/>
                  </a:cubicBez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2" name="Freeform 25"/>
            <p:cNvSpPr/>
            <p:nvPr/>
          </p:nvSpPr>
          <p:spPr bwMode="auto">
            <a:xfrm>
              <a:off x="2730500" y="3913188"/>
              <a:ext cx="1443038" cy="2570163"/>
            </a:xfrm>
            <a:custGeom>
              <a:avLst/>
              <a:gdLst>
                <a:gd name="T0" fmla="*/ 0 w 909"/>
                <a:gd name="T1" fmla="*/ 123 h 1619"/>
                <a:gd name="T2" fmla="*/ 50 w 909"/>
                <a:gd name="T3" fmla="*/ 589 h 1619"/>
                <a:gd name="T4" fmla="*/ 457 w 909"/>
                <a:gd name="T5" fmla="*/ 1619 h 1619"/>
                <a:gd name="T6" fmla="*/ 857 w 909"/>
                <a:gd name="T7" fmla="*/ 589 h 1619"/>
                <a:gd name="T8" fmla="*/ 909 w 909"/>
                <a:gd name="T9" fmla="*/ 123 h 1619"/>
                <a:gd name="T10" fmla="*/ 715 w 909"/>
                <a:gd name="T11" fmla="*/ 0 h 1619"/>
                <a:gd name="T12" fmla="*/ 195 w 909"/>
                <a:gd name="T13" fmla="*/ 0 h 1619"/>
                <a:gd name="T14" fmla="*/ 0 w 909"/>
                <a:gd name="T15" fmla="*/ 123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9" h="1619">
                  <a:moveTo>
                    <a:pt x="0" y="123"/>
                  </a:moveTo>
                  <a:lnTo>
                    <a:pt x="50" y="589"/>
                  </a:lnTo>
                  <a:lnTo>
                    <a:pt x="457" y="1619"/>
                  </a:lnTo>
                  <a:lnTo>
                    <a:pt x="857" y="589"/>
                  </a:lnTo>
                  <a:lnTo>
                    <a:pt x="909" y="123"/>
                  </a:lnTo>
                  <a:lnTo>
                    <a:pt x="715" y="0"/>
                  </a:lnTo>
                  <a:lnTo>
                    <a:pt x="195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3" name="Rectangle 26"/>
            <p:cNvSpPr>
              <a:spLocks noChangeArrowheads="1"/>
            </p:cNvSpPr>
            <p:nvPr/>
          </p:nvSpPr>
          <p:spPr bwMode="auto">
            <a:xfrm>
              <a:off x="3040063" y="3646488"/>
              <a:ext cx="819150" cy="665163"/>
            </a:xfrm>
            <a:prstGeom prst="rect">
              <a:avLst/>
            </a:prstGeom>
            <a:solidFill>
              <a:srgbClr val="D1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2441575" y="1587501"/>
              <a:ext cx="2011363" cy="2449513"/>
            </a:xfrm>
            <a:custGeom>
              <a:avLst/>
              <a:gdLst>
                <a:gd name="T0" fmla="*/ 269 w 535"/>
                <a:gd name="T1" fmla="*/ 652 h 652"/>
                <a:gd name="T2" fmla="*/ 476 w 535"/>
                <a:gd name="T3" fmla="*/ 434 h 652"/>
                <a:gd name="T4" fmla="*/ 484 w 535"/>
                <a:gd name="T5" fmla="*/ 439 h 652"/>
                <a:gd name="T6" fmla="*/ 528 w 535"/>
                <a:gd name="T7" fmla="*/ 368 h 652"/>
                <a:gd name="T8" fmla="*/ 510 w 535"/>
                <a:gd name="T9" fmla="*/ 286 h 652"/>
                <a:gd name="T10" fmla="*/ 506 w 535"/>
                <a:gd name="T11" fmla="*/ 286 h 652"/>
                <a:gd name="T12" fmla="*/ 269 w 535"/>
                <a:gd name="T13" fmla="*/ 0 h 652"/>
                <a:gd name="T14" fmla="*/ 31 w 535"/>
                <a:gd name="T15" fmla="*/ 286 h 652"/>
                <a:gd name="T16" fmla="*/ 25 w 535"/>
                <a:gd name="T17" fmla="*/ 286 h 652"/>
                <a:gd name="T18" fmla="*/ 7 w 535"/>
                <a:gd name="T19" fmla="*/ 368 h 652"/>
                <a:gd name="T20" fmla="*/ 51 w 535"/>
                <a:gd name="T21" fmla="*/ 439 h 652"/>
                <a:gd name="T22" fmla="*/ 60 w 535"/>
                <a:gd name="T23" fmla="*/ 433 h 652"/>
                <a:gd name="T24" fmla="*/ 269 w 535"/>
                <a:gd name="T25" fmla="*/ 65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5" h="652">
                  <a:moveTo>
                    <a:pt x="269" y="652"/>
                  </a:moveTo>
                  <a:cubicBezTo>
                    <a:pt x="355" y="652"/>
                    <a:pt x="434" y="554"/>
                    <a:pt x="476" y="434"/>
                  </a:cubicBezTo>
                  <a:cubicBezTo>
                    <a:pt x="479" y="437"/>
                    <a:pt x="481" y="439"/>
                    <a:pt x="484" y="439"/>
                  </a:cubicBezTo>
                  <a:cubicBezTo>
                    <a:pt x="501" y="442"/>
                    <a:pt x="521" y="410"/>
                    <a:pt x="528" y="368"/>
                  </a:cubicBezTo>
                  <a:cubicBezTo>
                    <a:pt x="535" y="325"/>
                    <a:pt x="527" y="289"/>
                    <a:pt x="510" y="286"/>
                  </a:cubicBezTo>
                  <a:cubicBezTo>
                    <a:pt x="509" y="286"/>
                    <a:pt x="508" y="286"/>
                    <a:pt x="506" y="286"/>
                  </a:cubicBezTo>
                  <a:cubicBezTo>
                    <a:pt x="515" y="137"/>
                    <a:pt x="453" y="0"/>
                    <a:pt x="269" y="0"/>
                  </a:cubicBezTo>
                  <a:cubicBezTo>
                    <a:pt x="84" y="0"/>
                    <a:pt x="22" y="137"/>
                    <a:pt x="31" y="286"/>
                  </a:cubicBezTo>
                  <a:cubicBezTo>
                    <a:pt x="29" y="286"/>
                    <a:pt x="27" y="286"/>
                    <a:pt x="25" y="286"/>
                  </a:cubicBezTo>
                  <a:cubicBezTo>
                    <a:pt x="8" y="289"/>
                    <a:pt x="0" y="325"/>
                    <a:pt x="7" y="368"/>
                  </a:cubicBezTo>
                  <a:cubicBezTo>
                    <a:pt x="14" y="410"/>
                    <a:pt x="34" y="442"/>
                    <a:pt x="51" y="439"/>
                  </a:cubicBezTo>
                  <a:cubicBezTo>
                    <a:pt x="54" y="438"/>
                    <a:pt x="58" y="436"/>
                    <a:pt x="60" y="433"/>
                  </a:cubicBezTo>
                  <a:cubicBezTo>
                    <a:pt x="102" y="554"/>
                    <a:pt x="182" y="652"/>
                    <a:pt x="269" y="652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5" name="Freeform 28"/>
            <p:cNvSpPr/>
            <p:nvPr/>
          </p:nvSpPr>
          <p:spPr bwMode="auto">
            <a:xfrm>
              <a:off x="2524125" y="1587501"/>
              <a:ext cx="1852613" cy="1352550"/>
            </a:xfrm>
            <a:custGeom>
              <a:avLst/>
              <a:gdLst>
                <a:gd name="T0" fmla="*/ 484 w 493"/>
                <a:gd name="T1" fmla="*/ 286 h 360"/>
                <a:gd name="T2" fmla="*/ 247 w 493"/>
                <a:gd name="T3" fmla="*/ 0 h 360"/>
                <a:gd name="T4" fmla="*/ 9 w 493"/>
                <a:gd name="T5" fmla="*/ 286 h 360"/>
                <a:gd name="T6" fmla="*/ 46 w 493"/>
                <a:gd name="T7" fmla="*/ 352 h 360"/>
                <a:gd name="T8" fmla="*/ 67 w 493"/>
                <a:gd name="T9" fmla="*/ 326 h 360"/>
                <a:gd name="T10" fmla="*/ 136 w 493"/>
                <a:gd name="T11" fmla="*/ 140 h 360"/>
                <a:gd name="T12" fmla="*/ 246 w 493"/>
                <a:gd name="T13" fmla="*/ 161 h 360"/>
                <a:gd name="T14" fmla="*/ 356 w 493"/>
                <a:gd name="T15" fmla="*/ 140 h 360"/>
                <a:gd name="T16" fmla="*/ 426 w 493"/>
                <a:gd name="T17" fmla="*/ 326 h 360"/>
                <a:gd name="T18" fmla="*/ 445 w 493"/>
                <a:gd name="T19" fmla="*/ 353 h 360"/>
                <a:gd name="T20" fmla="*/ 484 w 493"/>
                <a:gd name="T21" fmla="*/ 28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360">
                  <a:moveTo>
                    <a:pt x="484" y="286"/>
                  </a:moveTo>
                  <a:cubicBezTo>
                    <a:pt x="493" y="137"/>
                    <a:pt x="431" y="0"/>
                    <a:pt x="247" y="0"/>
                  </a:cubicBezTo>
                  <a:cubicBezTo>
                    <a:pt x="62" y="0"/>
                    <a:pt x="0" y="137"/>
                    <a:pt x="9" y="286"/>
                  </a:cubicBezTo>
                  <a:cubicBezTo>
                    <a:pt x="24" y="290"/>
                    <a:pt x="39" y="317"/>
                    <a:pt x="46" y="352"/>
                  </a:cubicBezTo>
                  <a:cubicBezTo>
                    <a:pt x="58" y="360"/>
                    <a:pt x="67" y="356"/>
                    <a:pt x="67" y="326"/>
                  </a:cubicBezTo>
                  <a:cubicBezTo>
                    <a:pt x="67" y="237"/>
                    <a:pt x="78" y="159"/>
                    <a:pt x="136" y="140"/>
                  </a:cubicBezTo>
                  <a:cubicBezTo>
                    <a:pt x="192" y="122"/>
                    <a:pt x="204" y="161"/>
                    <a:pt x="246" y="161"/>
                  </a:cubicBezTo>
                  <a:cubicBezTo>
                    <a:pt x="289" y="161"/>
                    <a:pt x="302" y="125"/>
                    <a:pt x="356" y="140"/>
                  </a:cubicBezTo>
                  <a:cubicBezTo>
                    <a:pt x="413" y="156"/>
                    <a:pt x="426" y="237"/>
                    <a:pt x="426" y="326"/>
                  </a:cubicBezTo>
                  <a:cubicBezTo>
                    <a:pt x="426" y="355"/>
                    <a:pt x="434" y="360"/>
                    <a:pt x="445" y="353"/>
                  </a:cubicBezTo>
                  <a:cubicBezTo>
                    <a:pt x="452" y="316"/>
                    <a:pt x="469" y="287"/>
                    <a:pt x="484" y="286"/>
                  </a:cubicBezTo>
                  <a:close/>
                </a:path>
              </a:pathLst>
            </a:custGeom>
            <a:solidFill>
              <a:srgbClr val="5729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6" name="Freeform 29"/>
            <p:cNvSpPr/>
            <p:nvPr/>
          </p:nvSpPr>
          <p:spPr bwMode="auto">
            <a:xfrm>
              <a:off x="3302000" y="4262438"/>
              <a:ext cx="301625" cy="461963"/>
            </a:xfrm>
            <a:custGeom>
              <a:avLst/>
              <a:gdLst>
                <a:gd name="T0" fmla="*/ 68 w 80"/>
                <a:gd name="T1" fmla="*/ 123 h 123"/>
                <a:gd name="T2" fmla="*/ 80 w 80"/>
                <a:gd name="T3" fmla="*/ 98 h 123"/>
                <a:gd name="T4" fmla="*/ 40 w 80"/>
                <a:gd name="T5" fmla="*/ 0 h 123"/>
                <a:gd name="T6" fmla="*/ 0 w 80"/>
                <a:gd name="T7" fmla="*/ 96 h 123"/>
                <a:gd name="T8" fmla="*/ 13 w 80"/>
                <a:gd name="T9" fmla="*/ 123 h 123"/>
                <a:gd name="T10" fmla="*/ 68 w 80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23">
                  <a:moveTo>
                    <a:pt x="68" y="123"/>
                  </a:moveTo>
                  <a:cubicBezTo>
                    <a:pt x="80" y="98"/>
                    <a:pt x="80" y="98"/>
                    <a:pt x="80" y="9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31" y="123"/>
                    <a:pt x="50" y="123"/>
                    <a:pt x="68" y="123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7" name="Freeform 30"/>
            <p:cNvSpPr/>
            <p:nvPr/>
          </p:nvSpPr>
          <p:spPr bwMode="auto">
            <a:xfrm>
              <a:off x="2843213" y="3913188"/>
              <a:ext cx="609600" cy="969963"/>
            </a:xfrm>
            <a:custGeom>
              <a:avLst/>
              <a:gdLst>
                <a:gd name="T0" fmla="*/ 124 w 384"/>
                <a:gd name="T1" fmla="*/ 0 h 611"/>
                <a:gd name="T2" fmla="*/ 384 w 384"/>
                <a:gd name="T3" fmla="*/ 220 h 611"/>
                <a:gd name="T4" fmla="*/ 237 w 384"/>
                <a:gd name="T5" fmla="*/ 611 h 611"/>
                <a:gd name="T6" fmla="*/ 0 w 384"/>
                <a:gd name="T7" fmla="*/ 80 h 611"/>
                <a:gd name="T8" fmla="*/ 124 w 384"/>
                <a:gd name="T9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611">
                  <a:moveTo>
                    <a:pt x="124" y="0"/>
                  </a:moveTo>
                  <a:lnTo>
                    <a:pt x="384" y="220"/>
                  </a:lnTo>
                  <a:lnTo>
                    <a:pt x="237" y="611"/>
                  </a:lnTo>
                  <a:lnTo>
                    <a:pt x="0" y="8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8" name="Freeform 31"/>
            <p:cNvSpPr/>
            <p:nvPr/>
          </p:nvSpPr>
          <p:spPr bwMode="auto">
            <a:xfrm>
              <a:off x="2468563" y="4040188"/>
              <a:ext cx="984250" cy="2451100"/>
            </a:xfrm>
            <a:custGeom>
              <a:avLst/>
              <a:gdLst>
                <a:gd name="T0" fmla="*/ 236 w 620"/>
                <a:gd name="T1" fmla="*/ 0 h 1544"/>
                <a:gd name="T2" fmla="*/ 620 w 620"/>
                <a:gd name="T3" fmla="*/ 1544 h 1544"/>
                <a:gd name="T4" fmla="*/ 83 w 620"/>
                <a:gd name="T5" fmla="*/ 692 h 1544"/>
                <a:gd name="T6" fmla="*/ 154 w 620"/>
                <a:gd name="T7" fmla="*/ 542 h 1544"/>
                <a:gd name="T8" fmla="*/ 0 w 620"/>
                <a:gd name="T9" fmla="*/ 422 h 1544"/>
                <a:gd name="T10" fmla="*/ 165 w 620"/>
                <a:gd name="T11" fmla="*/ 43 h 1544"/>
                <a:gd name="T12" fmla="*/ 236 w 620"/>
                <a:gd name="T13" fmla="*/ 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0" h="1544">
                  <a:moveTo>
                    <a:pt x="236" y="0"/>
                  </a:moveTo>
                  <a:lnTo>
                    <a:pt x="620" y="1544"/>
                  </a:lnTo>
                  <a:lnTo>
                    <a:pt x="83" y="692"/>
                  </a:lnTo>
                  <a:lnTo>
                    <a:pt x="154" y="542"/>
                  </a:lnTo>
                  <a:lnTo>
                    <a:pt x="0" y="422"/>
                  </a:lnTo>
                  <a:lnTo>
                    <a:pt x="165" y="43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69" name="Freeform 32"/>
            <p:cNvSpPr/>
            <p:nvPr/>
          </p:nvSpPr>
          <p:spPr bwMode="auto">
            <a:xfrm>
              <a:off x="3452813" y="3913188"/>
              <a:ext cx="604838" cy="969963"/>
            </a:xfrm>
            <a:custGeom>
              <a:avLst/>
              <a:gdLst>
                <a:gd name="T0" fmla="*/ 260 w 381"/>
                <a:gd name="T1" fmla="*/ 0 h 611"/>
                <a:gd name="T2" fmla="*/ 0 w 381"/>
                <a:gd name="T3" fmla="*/ 220 h 611"/>
                <a:gd name="T4" fmla="*/ 144 w 381"/>
                <a:gd name="T5" fmla="*/ 611 h 611"/>
                <a:gd name="T6" fmla="*/ 381 w 381"/>
                <a:gd name="T7" fmla="*/ 80 h 611"/>
                <a:gd name="T8" fmla="*/ 260 w 381"/>
                <a:gd name="T9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611">
                  <a:moveTo>
                    <a:pt x="260" y="0"/>
                  </a:moveTo>
                  <a:lnTo>
                    <a:pt x="0" y="220"/>
                  </a:lnTo>
                  <a:lnTo>
                    <a:pt x="144" y="611"/>
                  </a:lnTo>
                  <a:lnTo>
                    <a:pt x="381" y="8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0" name="Freeform 33"/>
            <p:cNvSpPr/>
            <p:nvPr/>
          </p:nvSpPr>
          <p:spPr bwMode="auto">
            <a:xfrm>
              <a:off x="3241675" y="4954588"/>
              <a:ext cx="425450" cy="1536700"/>
            </a:xfrm>
            <a:custGeom>
              <a:avLst/>
              <a:gdLst>
                <a:gd name="T0" fmla="*/ 69 w 268"/>
                <a:gd name="T1" fmla="*/ 0 h 968"/>
                <a:gd name="T2" fmla="*/ 199 w 268"/>
                <a:gd name="T3" fmla="*/ 0 h 968"/>
                <a:gd name="T4" fmla="*/ 268 w 268"/>
                <a:gd name="T5" fmla="*/ 655 h 968"/>
                <a:gd name="T6" fmla="*/ 133 w 268"/>
                <a:gd name="T7" fmla="*/ 968 h 968"/>
                <a:gd name="T8" fmla="*/ 0 w 268"/>
                <a:gd name="T9" fmla="*/ 655 h 968"/>
                <a:gd name="T10" fmla="*/ 69 w 268"/>
                <a:gd name="T11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968">
                  <a:moveTo>
                    <a:pt x="69" y="0"/>
                  </a:moveTo>
                  <a:lnTo>
                    <a:pt x="199" y="0"/>
                  </a:lnTo>
                  <a:lnTo>
                    <a:pt x="268" y="655"/>
                  </a:lnTo>
                  <a:lnTo>
                    <a:pt x="133" y="968"/>
                  </a:lnTo>
                  <a:lnTo>
                    <a:pt x="0" y="655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1" name="Freeform 34"/>
            <p:cNvSpPr/>
            <p:nvPr/>
          </p:nvSpPr>
          <p:spPr bwMode="auto">
            <a:xfrm>
              <a:off x="2487613" y="1489076"/>
              <a:ext cx="1585913" cy="1195388"/>
            </a:xfrm>
            <a:custGeom>
              <a:avLst/>
              <a:gdLst>
                <a:gd name="T0" fmla="*/ 422 w 422"/>
                <a:gd name="T1" fmla="*/ 122 h 318"/>
                <a:gd name="T2" fmla="*/ 80 w 422"/>
                <a:gd name="T3" fmla="*/ 312 h 318"/>
                <a:gd name="T4" fmla="*/ 422 w 422"/>
                <a:gd name="T5" fmla="*/ 12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2" h="318">
                  <a:moveTo>
                    <a:pt x="422" y="122"/>
                  </a:moveTo>
                  <a:cubicBezTo>
                    <a:pt x="399" y="170"/>
                    <a:pt x="159" y="306"/>
                    <a:pt x="80" y="312"/>
                  </a:cubicBezTo>
                  <a:cubicBezTo>
                    <a:pt x="0" y="318"/>
                    <a:pt x="75" y="0"/>
                    <a:pt x="422" y="122"/>
                  </a:cubicBezTo>
                  <a:close/>
                </a:path>
              </a:pathLst>
            </a:custGeom>
            <a:solidFill>
              <a:srgbClr val="5729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2" name="Freeform 35"/>
            <p:cNvSpPr/>
            <p:nvPr/>
          </p:nvSpPr>
          <p:spPr bwMode="auto">
            <a:xfrm>
              <a:off x="3644900" y="1489076"/>
              <a:ext cx="682625" cy="1195388"/>
            </a:xfrm>
            <a:custGeom>
              <a:avLst/>
              <a:gdLst>
                <a:gd name="T0" fmla="*/ 0 w 182"/>
                <a:gd name="T1" fmla="*/ 122 h 318"/>
                <a:gd name="T2" fmla="*/ 148 w 182"/>
                <a:gd name="T3" fmla="*/ 312 h 318"/>
                <a:gd name="T4" fmla="*/ 0 w 182"/>
                <a:gd name="T5" fmla="*/ 12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" h="318">
                  <a:moveTo>
                    <a:pt x="0" y="122"/>
                  </a:moveTo>
                  <a:cubicBezTo>
                    <a:pt x="11" y="170"/>
                    <a:pt x="114" y="306"/>
                    <a:pt x="148" y="312"/>
                  </a:cubicBezTo>
                  <a:cubicBezTo>
                    <a:pt x="182" y="318"/>
                    <a:pt x="150" y="0"/>
                    <a:pt x="0" y="122"/>
                  </a:cubicBezTo>
                  <a:close/>
                </a:path>
              </a:pathLst>
            </a:custGeom>
            <a:solidFill>
              <a:srgbClr val="5729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3" name="Freeform 36"/>
            <p:cNvSpPr/>
            <p:nvPr/>
          </p:nvSpPr>
          <p:spPr bwMode="auto">
            <a:xfrm>
              <a:off x="2843213" y="3913188"/>
              <a:ext cx="609600" cy="815975"/>
            </a:xfrm>
            <a:custGeom>
              <a:avLst/>
              <a:gdLst>
                <a:gd name="T0" fmla="*/ 124 w 384"/>
                <a:gd name="T1" fmla="*/ 0 h 514"/>
                <a:gd name="T2" fmla="*/ 384 w 384"/>
                <a:gd name="T3" fmla="*/ 220 h 514"/>
                <a:gd name="T4" fmla="*/ 232 w 384"/>
                <a:gd name="T5" fmla="*/ 514 h 514"/>
                <a:gd name="T6" fmla="*/ 0 w 384"/>
                <a:gd name="T7" fmla="*/ 80 h 514"/>
                <a:gd name="T8" fmla="*/ 124 w 384"/>
                <a:gd name="T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514">
                  <a:moveTo>
                    <a:pt x="124" y="0"/>
                  </a:moveTo>
                  <a:lnTo>
                    <a:pt x="384" y="220"/>
                  </a:lnTo>
                  <a:lnTo>
                    <a:pt x="232" y="514"/>
                  </a:lnTo>
                  <a:lnTo>
                    <a:pt x="0" y="8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4" name="Freeform 37"/>
            <p:cNvSpPr/>
            <p:nvPr/>
          </p:nvSpPr>
          <p:spPr bwMode="auto">
            <a:xfrm>
              <a:off x="2565400" y="4040188"/>
              <a:ext cx="887413" cy="2451100"/>
            </a:xfrm>
            <a:custGeom>
              <a:avLst/>
              <a:gdLst>
                <a:gd name="T0" fmla="*/ 175 w 559"/>
                <a:gd name="T1" fmla="*/ 0 h 1544"/>
                <a:gd name="T2" fmla="*/ 559 w 559"/>
                <a:gd name="T3" fmla="*/ 1544 h 1544"/>
                <a:gd name="T4" fmla="*/ 74 w 559"/>
                <a:gd name="T5" fmla="*/ 623 h 1544"/>
                <a:gd name="T6" fmla="*/ 154 w 559"/>
                <a:gd name="T7" fmla="*/ 509 h 1544"/>
                <a:gd name="T8" fmla="*/ 0 w 559"/>
                <a:gd name="T9" fmla="*/ 389 h 1544"/>
                <a:gd name="T10" fmla="*/ 104 w 559"/>
                <a:gd name="T11" fmla="*/ 43 h 1544"/>
                <a:gd name="T12" fmla="*/ 175 w 559"/>
                <a:gd name="T13" fmla="*/ 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9" h="1544">
                  <a:moveTo>
                    <a:pt x="175" y="0"/>
                  </a:moveTo>
                  <a:lnTo>
                    <a:pt x="559" y="1544"/>
                  </a:lnTo>
                  <a:lnTo>
                    <a:pt x="74" y="623"/>
                  </a:lnTo>
                  <a:lnTo>
                    <a:pt x="154" y="509"/>
                  </a:lnTo>
                  <a:lnTo>
                    <a:pt x="0" y="389"/>
                  </a:lnTo>
                  <a:lnTo>
                    <a:pt x="104" y="43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5" name="Freeform 38"/>
            <p:cNvSpPr/>
            <p:nvPr/>
          </p:nvSpPr>
          <p:spPr bwMode="auto">
            <a:xfrm>
              <a:off x="3452813" y="4040188"/>
              <a:ext cx="981075" cy="2451100"/>
            </a:xfrm>
            <a:custGeom>
              <a:avLst/>
              <a:gdLst>
                <a:gd name="T0" fmla="*/ 381 w 618"/>
                <a:gd name="T1" fmla="*/ 0 h 1544"/>
                <a:gd name="T2" fmla="*/ 0 w 618"/>
                <a:gd name="T3" fmla="*/ 1544 h 1544"/>
                <a:gd name="T4" fmla="*/ 535 w 618"/>
                <a:gd name="T5" fmla="*/ 692 h 1544"/>
                <a:gd name="T6" fmla="*/ 464 w 618"/>
                <a:gd name="T7" fmla="*/ 542 h 1544"/>
                <a:gd name="T8" fmla="*/ 618 w 618"/>
                <a:gd name="T9" fmla="*/ 422 h 1544"/>
                <a:gd name="T10" fmla="*/ 454 w 618"/>
                <a:gd name="T11" fmla="*/ 43 h 1544"/>
                <a:gd name="T12" fmla="*/ 381 w 618"/>
                <a:gd name="T13" fmla="*/ 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1544">
                  <a:moveTo>
                    <a:pt x="381" y="0"/>
                  </a:moveTo>
                  <a:lnTo>
                    <a:pt x="0" y="1544"/>
                  </a:lnTo>
                  <a:lnTo>
                    <a:pt x="535" y="692"/>
                  </a:lnTo>
                  <a:lnTo>
                    <a:pt x="464" y="542"/>
                  </a:lnTo>
                  <a:lnTo>
                    <a:pt x="618" y="422"/>
                  </a:lnTo>
                  <a:lnTo>
                    <a:pt x="454" y="43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6" name="Freeform 39"/>
            <p:cNvSpPr/>
            <p:nvPr/>
          </p:nvSpPr>
          <p:spPr bwMode="auto">
            <a:xfrm>
              <a:off x="3452813" y="4040188"/>
              <a:ext cx="887413" cy="2451100"/>
            </a:xfrm>
            <a:custGeom>
              <a:avLst/>
              <a:gdLst>
                <a:gd name="T0" fmla="*/ 381 w 559"/>
                <a:gd name="T1" fmla="*/ 0 h 1544"/>
                <a:gd name="T2" fmla="*/ 0 w 559"/>
                <a:gd name="T3" fmla="*/ 1544 h 1544"/>
                <a:gd name="T4" fmla="*/ 483 w 559"/>
                <a:gd name="T5" fmla="*/ 623 h 1544"/>
                <a:gd name="T6" fmla="*/ 402 w 559"/>
                <a:gd name="T7" fmla="*/ 509 h 1544"/>
                <a:gd name="T8" fmla="*/ 559 w 559"/>
                <a:gd name="T9" fmla="*/ 389 h 1544"/>
                <a:gd name="T10" fmla="*/ 454 w 559"/>
                <a:gd name="T11" fmla="*/ 43 h 1544"/>
                <a:gd name="T12" fmla="*/ 381 w 559"/>
                <a:gd name="T13" fmla="*/ 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9" h="1544">
                  <a:moveTo>
                    <a:pt x="381" y="0"/>
                  </a:moveTo>
                  <a:lnTo>
                    <a:pt x="0" y="1544"/>
                  </a:lnTo>
                  <a:lnTo>
                    <a:pt x="483" y="623"/>
                  </a:lnTo>
                  <a:lnTo>
                    <a:pt x="402" y="509"/>
                  </a:lnTo>
                  <a:lnTo>
                    <a:pt x="559" y="389"/>
                  </a:lnTo>
                  <a:lnTo>
                    <a:pt x="454" y="43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7" name="Freeform 40"/>
            <p:cNvSpPr/>
            <p:nvPr/>
          </p:nvSpPr>
          <p:spPr bwMode="auto">
            <a:xfrm>
              <a:off x="3452813" y="3913188"/>
              <a:ext cx="604838" cy="815975"/>
            </a:xfrm>
            <a:custGeom>
              <a:avLst/>
              <a:gdLst>
                <a:gd name="T0" fmla="*/ 260 w 381"/>
                <a:gd name="T1" fmla="*/ 0 h 514"/>
                <a:gd name="T2" fmla="*/ 0 w 381"/>
                <a:gd name="T3" fmla="*/ 220 h 514"/>
                <a:gd name="T4" fmla="*/ 149 w 381"/>
                <a:gd name="T5" fmla="*/ 514 h 514"/>
                <a:gd name="T6" fmla="*/ 381 w 381"/>
                <a:gd name="T7" fmla="*/ 80 h 514"/>
                <a:gd name="T8" fmla="*/ 260 w 381"/>
                <a:gd name="T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" h="514">
                  <a:moveTo>
                    <a:pt x="260" y="0"/>
                  </a:moveTo>
                  <a:lnTo>
                    <a:pt x="0" y="220"/>
                  </a:lnTo>
                  <a:lnTo>
                    <a:pt x="149" y="514"/>
                  </a:lnTo>
                  <a:lnTo>
                    <a:pt x="381" y="8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8" name="Freeform 41"/>
            <p:cNvSpPr/>
            <p:nvPr/>
          </p:nvSpPr>
          <p:spPr bwMode="auto">
            <a:xfrm>
              <a:off x="3302000" y="4705351"/>
              <a:ext cx="301625" cy="263525"/>
            </a:xfrm>
            <a:custGeom>
              <a:avLst/>
              <a:gdLst>
                <a:gd name="T0" fmla="*/ 13 w 80"/>
                <a:gd name="T1" fmla="*/ 0 h 70"/>
                <a:gd name="T2" fmla="*/ 68 w 80"/>
                <a:gd name="T3" fmla="*/ 0 h 70"/>
                <a:gd name="T4" fmla="*/ 68 w 80"/>
                <a:gd name="T5" fmla="*/ 70 h 70"/>
                <a:gd name="T6" fmla="*/ 13 w 80"/>
                <a:gd name="T7" fmla="*/ 70 h 70"/>
                <a:gd name="T8" fmla="*/ 13 w 80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0">
                  <a:moveTo>
                    <a:pt x="13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80" y="26"/>
                    <a:pt x="79" y="48"/>
                    <a:pt x="68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" y="48"/>
                    <a:pt x="0" y="26"/>
                    <a:pt x="13" y="0"/>
                  </a:cubicBezTo>
                  <a:close/>
                </a:path>
              </a:pathLst>
            </a:custGeom>
            <a:solidFill>
              <a:srgbClr val="FF88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79" name="Freeform 42"/>
            <p:cNvSpPr/>
            <p:nvPr/>
          </p:nvSpPr>
          <p:spPr bwMode="auto">
            <a:xfrm>
              <a:off x="3384550" y="6483351"/>
              <a:ext cx="128588" cy="725488"/>
            </a:xfrm>
            <a:custGeom>
              <a:avLst/>
              <a:gdLst>
                <a:gd name="T0" fmla="*/ 4 w 34"/>
                <a:gd name="T1" fmla="*/ 192 h 193"/>
                <a:gd name="T2" fmla="*/ 31 w 34"/>
                <a:gd name="T3" fmla="*/ 193 h 193"/>
                <a:gd name="T4" fmla="*/ 17 w 34"/>
                <a:gd name="T5" fmla="*/ 0 h 193"/>
                <a:gd name="T6" fmla="*/ 4 w 34"/>
                <a:gd name="T7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3">
                  <a:moveTo>
                    <a:pt x="4" y="192"/>
                  </a:moveTo>
                  <a:cubicBezTo>
                    <a:pt x="13" y="193"/>
                    <a:pt x="22" y="193"/>
                    <a:pt x="31" y="193"/>
                  </a:cubicBezTo>
                  <a:cubicBezTo>
                    <a:pt x="34" y="146"/>
                    <a:pt x="24" y="21"/>
                    <a:pt x="17" y="0"/>
                  </a:cubicBezTo>
                  <a:cubicBezTo>
                    <a:pt x="10" y="17"/>
                    <a:pt x="0" y="143"/>
                    <a:pt x="4" y="192"/>
                  </a:cubicBezTo>
                  <a:close/>
                </a:path>
              </a:pathLst>
            </a:custGeom>
            <a:solidFill>
              <a:srgbClr val="275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</p:grpSp>
      <p:sp>
        <p:nvSpPr>
          <p:cNvPr id="4" name="矩形: 圆角 3"/>
          <p:cNvSpPr/>
          <p:nvPr/>
        </p:nvSpPr>
        <p:spPr bwMode="auto">
          <a:xfrm>
            <a:off x="4045624" y="3108707"/>
            <a:ext cx="2186733" cy="394852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accent1"/>
                </a:solidFill>
                <a:latin typeface="+mn-lt"/>
                <a:ea typeface="+mn-ea"/>
                <a:cs typeface="+mn-ea"/>
              </a:rPr>
              <a:t>拜访客户技巧</a:t>
            </a:r>
            <a:endParaRPr lang="zh-CN" altLang="en-US" sz="2000">
              <a:solidFill>
                <a:schemeClr val="accent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2" t="3186" r="2132" b="3385"/>
          <a:stretch>
            <a:fillRect/>
          </a:stretch>
        </p:blipFill>
        <p:spPr>
          <a:xfrm>
            <a:off x="4609446" y="2437637"/>
            <a:ext cx="2821246" cy="2821246"/>
          </a:xfrm>
          <a:custGeom>
            <a:avLst/>
            <a:gdLst>
              <a:gd name="connsiteX0" fmla="*/ 1410623 w 2821246"/>
              <a:gd name="connsiteY0" fmla="*/ 0 h 2821246"/>
              <a:gd name="connsiteX1" fmla="*/ 2821246 w 2821246"/>
              <a:gd name="connsiteY1" fmla="*/ 1410623 h 2821246"/>
              <a:gd name="connsiteX2" fmla="*/ 1410623 w 2821246"/>
              <a:gd name="connsiteY2" fmla="*/ 2821246 h 2821246"/>
              <a:gd name="connsiteX3" fmla="*/ 0 w 2821246"/>
              <a:gd name="connsiteY3" fmla="*/ 1410623 h 2821246"/>
              <a:gd name="connsiteX4" fmla="*/ 1410623 w 2821246"/>
              <a:gd name="connsiteY4" fmla="*/ 0 h 282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1246" h="2821246">
                <a:moveTo>
                  <a:pt x="1410623" y="0"/>
                </a:moveTo>
                <a:cubicBezTo>
                  <a:pt x="2189689" y="0"/>
                  <a:pt x="2821246" y="631557"/>
                  <a:pt x="2821246" y="1410623"/>
                </a:cubicBezTo>
                <a:cubicBezTo>
                  <a:pt x="2821246" y="2189689"/>
                  <a:pt x="2189689" y="2821246"/>
                  <a:pt x="1410623" y="2821246"/>
                </a:cubicBezTo>
                <a:cubicBezTo>
                  <a:pt x="631557" y="2821246"/>
                  <a:pt x="0" y="2189689"/>
                  <a:pt x="0" y="1410623"/>
                </a:cubicBezTo>
                <a:cubicBezTo>
                  <a:pt x="0" y="631557"/>
                  <a:pt x="631557" y="0"/>
                  <a:pt x="1410623" y="0"/>
                </a:cubicBezTo>
                <a:close/>
              </a:path>
            </a:pathLst>
          </a:custGeom>
          <a:ln w="28575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建立联系的具体步骤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42342" y="980018"/>
            <a:ext cx="7178605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noProof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在初次销售拜访中，要注意以下八个问题：</a:t>
            </a:r>
            <a:endParaRPr lang="zh-CN" altLang="en-US" sz="2000" b="1" noProof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 bwMode="auto">
          <a:xfrm rot="16986000" flipV="1">
            <a:off x="4222788" y="3151608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直接连接符 28"/>
          <p:cNvCxnSpPr/>
          <p:nvPr/>
        </p:nvCxnSpPr>
        <p:spPr bwMode="auto">
          <a:xfrm rot="18528857" flipV="1">
            <a:off x="4579354" y="2419151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直接连接符 38"/>
          <p:cNvCxnSpPr/>
          <p:nvPr/>
        </p:nvCxnSpPr>
        <p:spPr bwMode="auto">
          <a:xfrm rot="3100286" flipV="1">
            <a:off x="7441567" y="2431283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直接连接符 39"/>
          <p:cNvCxnSpPr/>
          <p:nvPr/>
        </p:nvCxnSpPr>
        <p:spPr bwMode="auto">
          <a:xfrm rot="4643143" flipV="1">
            <a:off x="7791911" y="3166736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直接连接符 40"/>
          <p:cNvCxnSpPr/>
          <p:nvPr/>
        </p:nvCxnSpPr>
        <p:spPr bwMode="auto">
          <a:xfrm rot="6186000" flipV="1">
            <a:off x="7788458" y="3981366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直接连接符 41"/>
          <p:cNvCxnSpPr/>
          <p:nvPr/>
        </p:nvCxnSpPr>
        <p:spPr bwMode="auto">
          <a:xfrm rot="7728857" flipV="1">
            <a:off x="7431892" y="4713823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直接连接符 42"/>
          <p:cNvCxnSpPr/>
          <p:nvPr/>
        </p:nvCxnSpPr>
        <p:spPr bwMode="auto">
          <a:xfrm rot="13900286" flipV="1">
            <a:off x="4569679" y="4701691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直接连接符 43"/>
          <p:cNvCxnSpPr/>
          <p:nvPr/>
        </p:nvCxnSpPr>
        <p:spPr bwMode="auto">
          <a:xfrm rot="15443143" flipV="1">
            <a:off x="4219335" y="3966238"/>
            <a:ext cx="0" cy="7091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任意多边形: 形状 44"/>
          <p:cNvSpPr/>
          <p:nvPr/>
        </p:nvSpPr>
        <p:spPr bwMode="auto">
          <a:xfrm>
            <a:off x="7610691" y="5146023"/>
            <a:ext cx="677278" cy="677278"/>
          </a:xfrm>
          <a:custGeom>
            <a:avLst/>
            <a:gdLst>
              <a:gd name="connsiteX0" fmla="*/ 286966 w 529408"/>
              <a:gd name="connsiteY0" fmla="*/ 921 h 529409"/>
              <a:gd name="connsiteX1" fmla="*/ 430615 w 529408"/>
              <a:gd name="connsiteY1" fmla="*/ 58460 h 529409"/>
              <a:gd name="connsiteX2" fmla="*/ 470950 w 529408"/>
              <a:gd name="connsiteY2" fmla="*/ 430616 h 529409"/>
              <a:gd name="connsiteX3" fmla="*/ 98794 w 529408"/>
              <a:gd name="connsiteY3" fmla="*/ 470951 h 529409"/>
              <a:gd name="connsiteX4" fmla="*/ 58459 w 529408"/>
              <a:gd name="connsiteY4" fmla="*/ 98795 h 529409"/>
              <a:gd name="connsiteX5" fmla="*/ 286966 w 529408"/>
              <a:gd name="connsiteY5" fmla="*/ 921 h 52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408" h="529409">
                <a:moveTo>
                  <a:pt x="286966" y="921"/>
                </a:moveTo>
                <a:cubicBezTo>
                  <a:pt x="337772" y="5163"/>
                  <a:pt x="387900" y="24099"/>
                  <a:pt x="430615" y="58460"/>
                </a:cubicBezTo>
                <a:cubicBezTo>
                  <a:pt x="544521" y="150089"/>
                  <a:pt x="562579" y="316709"/>
                  <a:pt x="470950" y="430616"/>
                </a:cubicBezTo>
                <a:cubicBezTo>
                  <a:pt x="379320" y="544522"/>
                  <a:pt x="212700" y="562580"/>
                  <a:pt x="98794" y="470951"/>
                </a:cubicBezTo>
                <a:cubicBezTo>
                  <a:pt x="-15112" y="379321"/>
                  <a:pt x="-33171" y="212701"/>
                  <a:pt x="58459" y="98795"/>
                </a:cubicBezTo>
                <a:cubicBezTo>
                  <a:pt x="115727" y="27604"/>
                  <a:pt x="202289" y="-6147"/>
                  <a:pt x="286966" y="921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8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6" name="任意多边形: 形状 45"/>
          <p:cNvSpPr/>
          <p:nvPr/>
        </p:nvSpPr>
        <p:spPr bwMode="auto">
          <a:xfrm>
            <a:off x="3723277" y="2018865"/>
            <a:ext cx="677278" cy="677278"/>
          </a:xfrm>
          <a:custGeom>
            <a:avLst/>
            <a:gdLst>
              <a:gd name="connsiteX0" fmla="*/ 286966 w 529408"/>
              <a:gd name="connsiteY0" fmla="*/ 921 h 529409"/>
              <a:gd name="connsiteX1" fmla="*/ 430615 w 529408"/>
              <a:gd name="connsiteY1" fmla="*/ 58460 h 529409"/>
              <a:gd name="connsiteX2" fmla="*/ 470950 w 529408"/>
              <a:gd name="connsiteY2" fmla="*/ 430615 h 529409"/>
              <a:gd name="connsiteX3" fmla="*/ 98794 w 529408"/>
              <a:gd name="connsiteY3" fmla="*/ 470951 h 529409"/>
              <a:gd name="connsiteX4" fmla="*/ 58459 w 529408"/>
              <a:gd name="connsiteY4" fmla="*/ 98795 h 529409"/>
              <a:gd name="connsiteX5" fmla="*/ 286966 w 529408"/>
              <a:gd name="connsiteY5" fmla="*/ 921 h 52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408" h="529409">
                <a:moveTo>
                  <a:pt x="286966" y="921"/>
                </a:moveTo>
                <a:cubicBezTo>
                  <a:pt x="337772" y="5162"/>
                  <a:pt x="387900" y="24098"/>
                  <a:pt x="430615" y="58460"/>
                </a:cubicBezTo>
                <a:cubicBezTo>
                  <a:pt x="544521" y="150089"/>
                  <a:pt x="562579" y="316709"/>
                  <a:pt x="470950" y="430615"/>
                </a:cubicBezTo>
                <a:cubicBezTo>
                  <a:pt x="379320" y="544522"/>
                  <a:pt x="212700" y="562580"/>
                  <a:pt x="98794" y="470951"/>
                </a:cubicBezTo>
                <a:cubicBezTo>
                  <a:pt x="-15112" y="379321"/>
                  <a:pt x="-33171" y="212701"/>
                  <a:pt x="58459" y="98795"/>
                </a:cubicBezTo>
                <a:cubicBezTo>
                  <a:pt x="115727" y="27603"/>
                  <a:pt x="202289" y="-6148"/>
                  <a:pt x="286966" y="921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1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7" name="任意多边形: 形状 46"/>
          <p:cNvSpPr/>
          <p:nvPr/>
        </p:nvSpPr>
        <p:spPr bwMode="auto">
          <a:xfrm>
            <a:off x="3237289" y="3016986"/>
            <a:ext cx="677406" cy="677406"/>
          </a:xfrm>
          <a:custGeom>
            <a:avLst/>
            <a:gdLst>
              <a:gd name="connsiteX0" fmla="*/ 271572 w 529508"/>
              <a:gd name="connsiteY0" fmla="*/ 95 h 529508"/>
              <a:gd name="connsiteX1" fmla="*/ 324748 w 529508"/>
              <a:gd name="connsiteY1" fmla="*/ 6948 h 529508"/>
              <a:gd name="connsiteX2" fmla="*/ 522561 w 529508"/>
              <a:gd name="connsiteY2" fmla="*/ 324748 h 529508"/>
              <a:gd name="connsiteX3" fmla="*/ 204761 w 529508"/>
              <a:gd name="connsiteY3" fmla="*/ 522561 h 529508"/>
              <a:gd name="connsiteX4" fmla="*/ 6948 w 529508"/>
              <a:gd name="connsiteY4" fmla="*/ 204761 h 529508"/>
              <a:gd name="connsiteX5" fmla="*/ 271572 w 529508"/>
              <a:gd name="connsiteY5" fmla="*/ 95 h 529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508" h="529508">
                <a:moveTo>
                  <a:pt x="271572" y="95"/>
                </a:moveTo>
                <a:cubicBezTo>
                  <a:pt x="289153" y="566"/>
                  <a:pt x="306950" y="2806"/>
                  <a:pt x="324748" y="6948"/>
                </a:cubicBezTo>
                <a:cubicBezTo>
                  <a:pt x="467130" y="40081"/>
                  <a:pt x="555694" y="182365"/>
                  <a:pt x="522561" y="324748"/>
                </a:cubicBezTo>
                <a:cubicBezTo>
                  <a:pt x="489427" y="467130"/>
                  <a:pt x="347143" y="555694"/>
                  <a:pt x="204761" y="522561"/>
                </a:cubicBezTo>
                <a:cubicBezTo>
                  <a:pt x="62378" y="489427"/>
                  <a:pt x="-26186" y="347143"/>
                  <a:pt x="6948" y="204761"/>
                </a:cubicBezTo>
                <a:cubicBezTo>
                  <a:pt x="35939" y="80176"/>
                  <a:pt x="148499" y="-3204"/>
                  <a:pt x="271572" y="95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2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8" name="任意多边形: 形状 47"/>
          <p:cNvSpPr/>
          <p:nvPr/>
        </p:nvSpPr>
        <p:spPr bwMode="auto">
          <a:xfrm>
            <a:off x="3232586" y="4127158"/>
            <a:ext cx="677404" cy="677402"/>
          </a:xfrm>
          <a:custGeom>
            <a:avLst/>
            <a:gdLst>
              <a:gd name="connsiteX0" fmla="*/ 260179 w 529505"/>
              <a:gd name="connsiteY0" fmla="*/ 45 h 529505"/>
              <a:gd name="connsiteX1" fmla="*/ 523059 w 529505"/>
              <a:gd name="connsiteY1" fmla="*/ 206947 h 529505"/>
              <a:gd name="connsiteX2" fmla="*/ 322559 w 529505"/>
              <a:gd name="connsiteY2" fmla="*/ 523059 h 529505"/>
              <a:gd name="connsiteX3" fmla="*/ 6447 w 529505"/>
              <a:gd name="connsiteY3" fmla="*/ 322559 h 529505"/>
              <a:gd name="connsiteX4" fmla="*/ 206947 w 529505"/>
              <a:gd name="connsiteY4" fmla="*/ 6447 h 529505"/>
              <a:gd name="connsiteX5" fmla="*/ 260179 w 529505"/>
              <a:gd name="connsiteY5" fmla="*/ 45 h 52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505" h="529505">
                <a:moveTo>
                  <a:pt x="260179" y="45"/>
                </a:moveTo>
                <a:cubicBezTo>
                  <a:pt x="383275" y="-2210"/>
                  <a:pt x="495124" y="82121"/>
                  <a:pt x="523059" y="206947"/>
                </a:cubicBezTo>
                <a:cubicBezTo>
                  <a:pt x="554984" y="349606"/>
                  <a:pt x="465217" y="491134"/>
                  <a:pt x="322559" y="523059"/>
                </a:cubicBezTo>
                <a:cubicBezTo>
                  <a:pt x="179901" y="554984"/>
                  <a:pt x="38373" y="465217"/>
                  <a:pt x="6447" y="322559"/>
                </a:cubicBezTo>
                <a:cubicBezTo>
                  <a:pt x="-25478" y="179901"/>
                  <a:pt x="64289" y="38373"/>
                  <a:pt x="206947" y="6447"/>
                </a:cubicBezTo>
                <a:cubicBezTo>
                  <a:pt x="224780" y="2456"/>
                  <a:pt x="242594" y="367"/>
                  <a:pt x="260179" y="45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3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49" name="任意多边形: 形状 48"/>
          <p:cNvSpPr/>
          <p:nvPr/>
        </p:nvSpPr>
        <p:spPr bwMode="auto">
          <a:xfrm>
            <a:off x="3710089" y="5129485"/>
            <a:ext cx="677284" cy="677284"/>
          </a:xfrm>
          <a:custGeom>
            <a:avLst/>
            <a:gdLst>
              <a:gd name="connsiteX0" fmla="*/ 244681 w 529412"/>
              <a:gd name="connsiteY0" fmla="*/ 743 h 529412"/>
              <a:gd name="connsiteX1" fmla="*/ 472351 w 529412"/>
              <a:gd name="connsiteY1" fmla="*/ 100550 h 529412"/>
              <a:gd name="connsiteX2" fmla="*/ 428862 w 529412"/>
              <a:gd name="connsiteY2" fmla="*/ 472351 h 529412"/>
              <a:gd name="connsiteX3" fmla="*/ 57062 w 529412"/>
              <a:gd name="connsiteY3" fmla="*/ 428862 h 529412"/>
              <a:gd name="connsiteX4" fmla="*/ 100550 w 529412"/>
              <a:gd name="connsiteY4" fmla="*/ 57062 h 529412"/>
              <a:gd name="connsiteX5" fmla="*/ 244681 w 529412"/>
              <a:gd name="connsiteY5" fmla="*/ 743 h 52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412" h="529412">
                <a:moveTo>
                  <a:pt x="244681" y="743"/>
                </a:moveTo>
                <a:cubicBezTo>
                  <a:pt x="329415" y="-5608"/>
                  <a:pt x="415688" y="28876"/>
                  <a:pt x="472351" y="100550"/>
                </a:cubicBezTo>
                <a:cubicBezTo>
                  <a:pt x="563012" y="215229"/>
                  <a:pt x="543541" y="381690"/>
                  <a:pt x="428862" y="472351"/>
                </a:cubicBezTo>
                <a:cubicBezTo>
                  <a:pt x="314183" y="563012"/>
                  <a:pt x="147722" y="543541"/>
                  <a:pt x="57062" y="428862"/>
                </a:cubicBezTo>
                <a:cubicBezTo>
                  <a:pt x="-33599" y="314183"/>
                  <a:pt x="-14129" y="147723"/>
                  <a:pt x="100550" y="57062"/>
                </a:cubicBezTo>
                <a:cubicBezTo>
                  <a:pt x="143555" y="23064"/>
                  <a:pt x="193841" y="4553"/>
                  <a:pt x="244681" y="743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4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0" name="任意多边形: 形状 49"/>
          <p:cNvSpPr/>
          <p:nvPr/>
        </p:nvSpPr>
        <p:spPr bwMode="auto">
          <a:xfrm>
            <a:off x="7623873" y="2035395"/>
            <a:ext cx="677284" cy="677284"/>
          </a:xfrm>
          <a:custGeom>
            <a:avLst/>
            <a:gdLst>
              <a:gd name="connsiteX0" fmla="*/ 244682 w 529412"/>
              <a:gd name="connsiteY0" fmla="*/ 743 h 529412"/>
              <a:gd name="connsiteX1" fmla="*/ 472351 w 529412"/>
              <a:gd name="connsiteY1" fmla="*/ 100550 h 529412"/>
              <a:gd name="connsiteX2" fmla="*/ 428862 w 529412"/>
              <a:gd name="connsiteY2" fmla="*/ 472351 h 529412"/>
              <a:gd name="connsiteX3" fmla="*/ 57062 w 529412"/>
              <a:gd name="connsiteY3" fmla="*/ 428862 h 529412"/>
              <a:gd name="connsiteX4" fmla="*/ 100550 w 529412"/>
              <a:gd name="connsiteY4" fmla="*/ 57062 h 529412"/>
              <a:gd name="connsiteX5" fmla="*/ 244682 w 529412"/>
              <a:gd name="connsiteY5" fmla="*/ 743 h 52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412" h="529412">
                <a:moveTo>
                  <a:pt x="244682" y="743"/>
                </a:moveTo>
                <a:cubicBezTo>
                  <a:pt x="329415" y="-5608"/>
                  <a:pt x="415688" y="28876"/>
                  <a:pt x="472351" y="100550"/>
                </a:cubicBezTo>
                <a:cubicBezTo>
                  <a:pt x="563012" y="215229"/>
                  <a:pt x="543541" y="381690"/>
                  <a:pt x="428862" y="472351"/>
                </a:cubicBezTo>
                <a:cubicBezTo>
                  <a:pt x="314183" y="563012"/>
                  <a:pt x="147723" y="543541"/>
                  <a:pt x="57062" y="428862"/>
                </a:cubicBezTo>
                <a:cubicBezTo>
                  <a:pt x="-33599" y="314183"/>
                  <a:pt x="-14129" y="147722"/>
                  <a:pt x="100550" y="57062"/>
                </a:cubicBezTo>
                <a:cubicBezTo>
                  <a:pt x="143555" y="23064"/>
                  <a:pt x="193841" y="4553"/>
                  <a:pt x="244682" y="743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5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1" name="任意多边形: 形状 50"/>
          <p:cNvSpPr/>
          <p:nvPr/>
        </p:nvSpPr>
        <p:spPr bwMode="auto">
          <a:xfrm>
            <a:off x="8101258" y="3037606"/>
            <a:ext cx="677404" cy="677402"/>
          </a:xfrm>
          <a:custGeom>
            <a:avLst/>
            <a:gdLst>
              <a:gd name="connsiteX0" fmla="*/ 260179 w 529505"/>
              <a:gd name="connsiteY0" fmla="*/ 45 h 529505"/>
              <a:gd name="connsiteX1" fmla="*/ 523059 w 529505"/>
              <a:gd name="connsiteY1" fmla="*/ 206947 h 529505"/>
              <a:gd name="connsiteX2" fmla="*/ 322559 w 529505"/>
              <a:gd name="connsiteY2" fmla="*/ 523059 h 529505"/>
              <a:gd name="connsiteX3" fmla="*/ 6447 w 529505"/>
              <a:gd name="connsiteY3" fmla="*/ 322559 h 529505"/>
              <a:gd name="connsiteX4" fmla="*/ 206947 w 529505"/>
              <a:gd name="connsiteY4" fmla="*/ 6447 h 529505"/>
              <a:gd name="connsiteX5" fmla="*/ 260179 w 529505"/>
              <a:gd name="connsiteY5" fmla="*/ 45 h 529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505" h="529505">
                <a:moveTo>
                  <a:pt x="260179" y="45"/>
                </a:moveTo>
                <a:cubicBezTo>
                  <a:pt x="383275" y="-2210"/>
                  <a:pt x="495125" y="82121"/>
                  <a:pt x="523059" y="206947"/>
                </a:cubicBezTo>
                <a:cubicBezTo>
                  <a:pt x="554984" y="349606"/>
                  <a:pt x="465217" y="491134"/>
                  <a:pt x="322559" y="523059"/>
                </a:cubicBezTo>
                <a:cubicBezTo>
                  <a:pt x="179900" y="554984"/>
                  <a:pt x="38373" y="465217"/>
                  <a:pt x="6447" y="322559"/>
                </a:cubicBezTo>
                <a:cubicBezTo>
                  <a:pt x="-25478" y="179901"/>
                  <a:pt x="64289" y="38373"/>
                  <a:pt x="206947" y="6447"/>
                </a:cubicBezTo>
                <a:cubicBezTo>
                  <a:pt x="224779" y="2456"/>
                  <a:pt x="242594" y="367"/>
                  <a:pt x="260179" y="45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6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2" name="任意多边形: 形状 51"/>
          <p:cNvSpPr/>
          <p:nvPr/>
        </p:nvSpPr>
        <p:spPr bwMode="auto">
          <a:xfrm>
            <a:off x="8096551" y="4147772"/>
            <a:ext cx="677406" cy="677406"/>
          </a:xfrm>
          <a:custGeom>
            <a:avLst/>
            <a:gdLst>
              <a:gd name="connsiteX0" fmla="*/ 271571 w 529508"/>
              <a:gd name="connsiteY0" fmla="*/ 95 h 529508"/>
              <a:gd name="connsiteX1" fmla="*/ 324747 w 529508"/>
              <a:gd name="connsiteY1" fmla="*/ 6948 h 529508"/>
              <a:gd name="connsiteX2" fmla="*/ 522561 w 529508"/>
              <a:gd name="connsiteY2" fmla="*/ 324748 h 529508"/>
              <a:gd name="connsiteX3" fmla="*/ 204761 w 529508"/>
              <a:gd name="connsiteY3" fmla="*/ 522561 h 529508"/>
              <a:gd name="connsiteX4" fmla="*/ 6948 w 529508"/>
              <a:gd name="connsiteY4" fmla="*/ 204761 h 529508"/>
              <a:gd name="connsiteX5" fmla="*/ 271571 w 529508"/>
              <a:gd name="connsiteY5" fmla="*/ 95 h 529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9508" h="529508">
                <a:moveTo>
                  <a:pt x="271571" y="95"/>
                </a:moveTo>
                <a:cubicBezTo>
                  <a:pt x="289153" y="566"/>
                  <a:pt x="306949" y="2806"/>
                  <a:pt x="324747" y="6948"/>
                </a:cubicBezTo>
                <a:cubicBezTo>
                  <a:pt x="467130" y="40081"/>
                  <a:pt x="555694" y="182365"/>
                  <a:pt x="522561" y="324748"/>
                </a:cubicBezTo>
                <a:cubicBezTo>
                  <a:pt x="489427" y="467130"/>
                  <a:pt x="347143" y="555694"/>
                  <a:pt x="204761" y="522561"/>
                </a:cubicBezTo>
                <a:cubicBezTo>
                  <a:pt x="62378" y="489427"/>
                  <a:pt x="-26186" y="347143"/>
                  <a:pt x="6948" y="204761"/>
                </a:cubicBezTo>
                <a:cubicBezTo>
                  <a:pt x="35940" y="80176"/>
                  <a:pt x="148499" y="-3204"/>
                  <a:pt x="271571" y="95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+mn-ea"/>
                <a:cs typeface="+mn-ea"/>
              </a:rPr>
              <a:t>7</a:t>
            </a:r>
            <a:endParaRPr lang="zh-CN" altLang="en-US" sz="2800">
              <a:solidFill>
                <a:schemeClr val="bg1"/>
              </a:solidFill>
              <a:latin typeface="Impact" panose="020B0806030902050204" pitchFamily="34" charset="0"/>
              <a:ea typeface="+mn-ea"/>
              <a:cs typeface="+mn-ea"/>
            </a:endParaRPr>
          </a:p>
        </p:txBody>
      </p:sp>
      <p:sp>
        <p:nvSpPr>
          <p:cNvPr id="57" name="Text Box 6"/>
          <p:cNvSpPr txBox="1">
            <a:spLocks noChangeArrowheads="1"/>
          </p:cNvSpPr>
          <p:nvPr/>
        </p:nvSpPr>
        <p:spPr bwMode="auto">
          <a:xfrm>
            <a:off x="1346646" y="2004511"/>
            <a:ext cx="2360619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r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营造良好气氛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939670" y="3121717"/>
            <a:ext cx="2265557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r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显示积极的态度 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Box 6"/>
          <p:cNvSpPr txBox="1">
            <a:spLocks noChangeArrowheads="1"/>
          </p:cNvSpPr>
          <p:nvPr/>
        </p:nvSpPr>
        <p:spPr bwMode="auto">
          <a:xfrm>
            <a:off x="1218440" y="4144184"/>
            <a:ext cx="1986788" cy="72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r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抓住客户的兴趣和注意力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auto">
          <a:xfrm>
            <a:off x="664222" y="5286370"/>
            <a:ext cx="3043044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r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进行对话性质的拜访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6"/>
          <p:cNvSpPr txBox="1">
            <a:spLocks noChangeArrowheads="1"/>
          </p:cNvSpPr>
          <p:nvPr/>
        </p:nvSpPr>
        <p:spPr bwMode="auto">
          <a:xfrm>
            <a:off x="8324142" y="2169385"/>
            <a:ext cx="2628653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l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主动控制谈话的方向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6"/>
          <p:cNvSpPr txBox="1">
            <a:spLocks noChangeArrowheads="1"/>
          </p:cNvSpPr>
          <p:nvPr/>
        </p:nvSpPr>
        <p:spPr bwMode="auto">
          <a:xfrm>
            <a:off x="8795166" y="3202187"/>
            <a:ext cx="2349961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l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保持相同的谈话方式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6"/>
          <p:cNvSpPr txBox="1">
            <a:spLocks noChangeArrowheads="1"/>
          </p:cNvSpPr>
          <p:nvPr/>
        </p:nvSpPr>
        <p:spPr bwMode="auto">
          <a:xfrm>
            <a:off x="8733575" y="4267567"/>
            <a:ext cx="2349961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l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有礼貌 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8324142" y="5295683"/>
            <a:ext cx="3043044" cy="39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j-ea"/>
                <a:ea typeface="+mj-ea"/>
              </a:defRPr>
            </a:lvl1pPr>
          </a:lstStyle>
          <a:p>
            <a:pPr algn="l">
              <a:defRPr/>
            </a:pPr>
            <a:r>
              <a:rPr lang="zh-CN" altLang="en-US" sz="18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表现出专业性</a:t>
            </a:r>
            <a:endParaRPr lang="zh-CN" altLang="en-US" sz="18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建立联系的具体步骤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079251" y="1932496"/>
            <a:ext cx="6464549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一个良好的氛围，这点非常重要。任何客户只有在心情好、氛围好的情况下，才有可能产生合作的欲望。很多销售员见到客户以后，经常会不由自主地说一些使气氛变得沉闷的话题，例如：“哎呀你看天气太冷了，冻死我了”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这样的话题尽可能地少说，尽量说一些轻松愉快的话题。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1037334" y="1329680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12045" y="1351952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营造良好气氛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: 圆角 27"/>
          <p:cNvSpPr/>
          <p:nvPr/>
        </p:nvSpPr>
        <p:spPr bwMode="auto">
          <a:xfrm>
            <a:off x="1194694" y="1155638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1079251" y="5024579"/>
            <a:ext cx="6464549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要显示出一个销售员的积极的态度。实际上，客户愿意与一个积极的销售员谈合作，而不愿意和一个消极的人沟通，因此，销售员一定要表现出积极的态度。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 bwMode="auto">
          <a:xfrm>
            <a:off x="1037334" y="4421763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12045" y="4444035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显示积极的态度 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1194694" y="4247721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" r="6773"/>
          <a:stretch>
            <a:fillRect/>
          </a:stretch>
        </p:blipFill>
        <p:spPr>
          <a:xfrm>
            <a:off x="7701161" y="1155638"/>
            <a:ext cx="4497190" cy="5181962"/>
          </a:xfrm>
          <a:prstGeom prst="rect">
            <a:avLst/>
          </a:prstGeom>
        </p:spPr>
      </p:pic>
    </p:spTree>
  </p:cSld>
  <p:clrMapOvr>
    <a:masterClrMapping/>
  </p:clrMapOvr>
  <p:transition spd="slow" advTm="11142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建立联系的具体步骤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3"/>
          <p:cNvSpPr txBox="1"/>
          <p:nvPr/>
        </p:nvSpPr>
        <p:spPr>
          <a:xfrm>
            <a:off x="4494504" y="1717309"/>
            <a:ext cx="6573746" cy="198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一定要抓住客户的兴趣和注意力！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尤其是竞争日益激烈的今天，每一位客户都非常繁忙，一旦对你的话题没有兴趣，他就会对谈话的内容及销售员本人产生极大的反感，所以一定要时刻观察客户的注意力和兴趣。你可以看着客户的眼神，当他的眼神飘忽不定的时候，说明他对你的话题已经产生了一定的抵触情绪或者失去了兴趣，那么你就要找出新的、可以调动他兴趣的话题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 bwMode="auto">
          <a:xfrm>
            <a:off x="4452586" y="1114493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7297" y="1136765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抓住客户的兴趣和注意力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4609946" y="940451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4494504" y="4745952"/>
            <a:ext cx="6573746" cy="16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法使每一次与客户之间的拜访都是一种对话性质，其目的是要让客户多说。很多销售员，见到客户以后就不厌其烦地说，在他描述产品之后客户却总结了两个字“不要”，这是非常不专业的表现。如果客户不说话，怎么办呢？可以用提问的方法引导客户去说，使之成为对话性质的拜访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: 圆角 41"/>
          <p:cNvSpPr/>
          <p:nvPr/>
        </p:nvSpPr>
        <p:spPr bwMode="auto">
          <a:xfrm>
            <a:off x="4452586" y="4143136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227297" y="4165408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进行对话性质的拜访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/>
        </p:nvSpPr>
        <p:spPr bwMode="auto">
          <a:xfrm>
            <a:off x="4609946" y="3969094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5" name="3834dd68-a408-4a9b-9715-ce979e9aea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03061" y="2731169"/>
            <a:ext cx="4055104" cy="2908724"/>
            <a:chOff x="3604419" y="1641790"/>
            <a:chExt cx="4983162" cy="3574420"/>
          </a:xfrm>
        </p:grpSpPr>
        <p:sp>
          <p:nvSpPr>
            <p:cNvPr id="46" name="ïṥļîḍè"/>
            <p:cNvSpPr/>
            <p:nvPr/>
          </p:nvSpPr>
          <p:spPr bwMode="auto">
            <a:xfrm>
              <a:off x="3604419" y="5040117"/>
              <a:ext cx="940913" cy="165581"/>
            </a:xfrm>
            <a:prstGeom prst="ellipse">
              <a:avLst/>
            </a:prstGeom>
            <a:solidFill>
              <a:srgbClr val="7CBF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iṩľiḋé"/>
            <p:cNvSpPr/>
            <p:nvPr/>
          </p:nvSpPr>
          <p:spPr bwMode="auto">
            <a:xfrm>
              <a:off x="4074876" y="5063770"/>
              <a:ext cx="152438" cy="86733"/>
            </a:xfrm>
            <a:custGeom>
              <a:avLst/>
              <a:gdLst>
                <a:gd name="T0" fmla="*/ 28 w 28"/>
                <a:gd name="T1" fmla="*/ 13 h 16"/>
                <a:gd name="T2" fmla="*/ 7 w 28"/>
                <a:gd name="T3" fmla="*/ 2 h 16"/>
                <a:gd name="T4" fmla="*/ 1 w 28"/>
                <a:gd name="T5" fmla="*/ 1 h 16"/>
                <a:gd name="T6" fmla="*/ 0 w 28"/>
                <a:gd name="T7" fmla="*/ 5 h 16"/>
                <a:gd name="T8" fmla="*/ 0 w 28"/>
                <a:gd name="T9" fmla="*/ 9 h 16"/>
                <a:gd name="T10" fmla="*/ 2 w 28"/>
                <a:gd name="T11" fmla="*/ 10 h 16"/>
                <a:gd name="T12" fmla="*/ 4 w 28"/>
                <a:gd name="T13" fmla="*/ 8 h 16"/>
                <a:gd name="T14" fmla="*/ 10 w 28"/>
                <a:gd name="T15" fmla="*/ 11 h 16"/>
                <a:gd name="T16" fmla="*/ 28 w 28"/>
                <a:gd name="T1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8" y="13"/>
                  </a:moveTo>
                  <a:cubicBezTo>
                    <a:pt x="28" y="6"/>
                    <a:pt x="3" y="1"/>
                    <a:pt x="7" y="2"/>
                  </a:cubicBezTo>
                  <a:cubicBezTo>
                    <a:pt x="7" y="2"/>
                    <a:pt x="4" y="0"/>
                    <a:pt x="1" y="1"/>
                  </a:cubicBezTo>
                  <a:cubicBezTo>
                    <a:pt x="1" y="1"/>
                    <a:pt x="0" y="2"/>
                    <a:pt x="0" y="5"/>
                  </a:cubicBezTo>
                  <a:cubicBezTo>
                    <a:pt x="0" y="5"/>
                    <a:pt x="1" y="7"/>
                    <a:pt x="0" y="9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20" y="16"/>
                    <a:pt x="28" y="13"/>
                  </a:cubicBezTo>
                  <a:close/>
                </a:path>
              </a:pathLst>
            </a:custGeom>
            <a:solidFill>
              <a:srgbClr val="854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íṡ1iḋè"/>
            <p:cNvSpPr/>
            <p:nvPr/>
          </p:nvSpPr>
          <p:spPr bwMode="auto">
            <a:xfrm>
              <a:off x="4080133" y="5074283"/>
              <a:ext cx="110386" cy="42052"/>
            </a:xfrm>
            <a:custGeom>
              <a:avLst/>
              <a:gdLst>
                <a:gd name="T0" fmla="*/ 0 w 20"/>
                <a:gd name="T1" fmla="*/ 1 h 8"/>
                <a:gd name="T2" fmla="*/ 18 w 20"/>
                <a:gd name="T3" fmla="*/ 6 h 8"/>
                <a:gd name="T4" fmla="*/ 18 w 20"/>
                <a:gd name="T5" fmla="*/ 4 h 8"/>
                <a:gd name="T6" fmla="*/ 6 w 20"/>
                <a:gd name="T7" fmla="*/ 0 h 8"/>
                <a:gd name="T8" fmla="*/ 0 w 20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8">
                  <a:moveTo>
                    <a:pt x="0" y="1"/>
                  </a:moveTo>
                  <a:cubicBezTo>
                    <a:pt x="0" y="1"/>
                    <a:pt x="13" y="8"/>
                    <a:pt x="18" y="6"/>
                  </a:cubicBezTo>
                  <a:cubicBezTo>
                    <a:pt x="18" y="6"/>
                    <a:pt x="20" y="6"/>
                    <a:pt x="18" y="4"/>
                  </a:cubicBezTo>
                  <a:cubicBezTo>
                    <a:pt x="18" y="4"/>
                    <a:pt x="13" y="2"/>
                    <a:pt x="6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îṧļíḓè"/>
            <p:cNvSpPr/>
            <p:nvPr/>
          </p:nvSpPr>
          <p:spPr bwMode="auto">
            <a:xfrm>
              <a:off x="3917181" y="5063770"/>
              <a:ext cx="152438" cy="86733"/>
            </a:xfrm>
            <a:custGeom>
              <a:avLst/>
              <a:gdLst>
                <a:gd name="T0" fmla="*/ 28 w 28"/>
                <a:gd name="T1" fmla="*/ 13 h 16"/>
                <a:gd name="T2" fmla="*/ 7 w 28"/>
                <a:gd name="T3" fmla="*/ 2 h 16"/>
                <a:gd name="T4" fmla="*/ 1 w 28"/>
                <a:gd name="T5" fmla="*/ 1 h 16"/>
                <a:gd name="T6" fmla="*/ 0 w 28"/>
                <a:gd name="T7" fmla="*/ 5 h 16"/>
                <a:gd name="T8" fmla="*/ 0 w 28"/>
                <a:gd name="T9" fmla="*/ 9 h 16"/>
                <a:gd name="T10" fmla="*/ 2 w 28"/>
                <a:gd name="T11" fmla="*/ 10 h 16"/>
                <a:gd name="T12" fmla="*/ 4 w 28"/>
                <a:gd name="T13" fmla="*/ 8 h 16"/>
                <a:gd name="T14" fmla="*/ 10 w 28"/>
                <a:gd name="T15" fmla="*/ 11 h 16"/>
                <a:gd name="T16" fmla="*/ 28 w 28"/>
                <a:gd name="T1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6">
                  <a:moveTo>
                    <a:pt x="28" y="13"/>
                  </a:moveTo>
                  <a:cubicBezTo>
                    <a:pt x="28" y="6"/>
                    <a:pt x="3" y="1"/>
                    <a:pt x="7" y="2"/>
                  </a:cubicBezTo>
                  <a:cubicBezTo>
                    <a:pt x="7" y="2"/>
                    <a:pt x="4" y="0"/>
                    <a:pt x="1" y="1"/>
                  </a:cubicBezTo>
                  <a:cubicBezTo>
                    <a:pt x="1" y="1"/>
                    <a:pt x="0" y="2"/>
                    <a:pt x="0" y="5"/>
                  </a:cubicBezTo>
                  <a:cubicBezTo>
                    <a:pt x="0" y="5"/>
                    <a:pt x="1" y="7"/>
                    <a:pt x="0" y="9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20" y="16"/>
                    <a:pt x="28" y="13"/>
                  </a:cubicBezTo>
                  <a:close/>
                </a:path>
              </a:pathLst>
            </a:custGeom>
            <a:solidFill>
              <a:srgbClr val="8545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isļíḓê"/>
            <p:cNvSpPr/>
            <p:nvPr/>
          </p:nvSpPr>
          <p:spPr bwMode="auto">
            <a:xfrm>
              <a:off x="3922438" y="5074283"/>
              <a:ext cx="107759" cy="42052"/>
            </a:xfrm>
            <a:custGeom>
              <a:avLst/>
              <a:gdLst>
                <a:gd name="T0" fmla="*/ 0 w 20"/>
                <a:gd name="T1" fmla="*/ 1 h 8"/>
                <a:gd name="T2" fmla="*/ 18 w 20"/>
                <a:gd name="T3" fmla="*/ 6 h 8"/>
                <a:gd name="T4" fmla="*/ 18 w 20"/>
                <a:gd name="T5" fmla="*/ 4 h 8"/>
                <a:gd name="T6" fmla="*/ 6 w 20"/>
                <a:gd name="T7" fmla="*/ 0 h 8"/>
                <a:gd name="T8" fmla="*/ 0 w 20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8">
                  <a:moveTo>
                    <a:pt x="0" y="1"/>
                  </a:moveTo>
                  <a:cubicBezTo>
                    <a:pt x="0" y="1"/>
                    <a:pt x="13" y="8"/>
                    <a:pt x="18" y="6"/>
                  </a:cubicBezTo>
                  <a:cubicBezTo>
                    <a:pt x="18" y="6"/>
                    <a:pt x="20" y="6"/>
                    <a:pt x="18" y="4"/>
                  </a:cubicBezTo>
                  <a:cubicBezTo>
                    <a:pt x="18" y="4"/>
                    <a:pt x="13" y="2"/>
                    <a:pt x="6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ïṣḷîďê"/>
            <p:cNvSpPr/>
            <p:nvPr/>
          </p:nvSpPr>
          <p:spPr bwMode="auto">
            <a:xfrm>
              <a:off x="3791026" y="2861297"/>
              <a:ext cx="289107" cy="712256"/>
            </a:xfrm>
            <a:custGeom>
              <a:avLst/>
              <a:gdLst>
                <a:gd name="T0" fmla="*/ 8 w 53"/>
                <a:gd name="T1" fmla="*/ 34 h 130"/>
                <a:gd name="T2" fmla="*/ 9 w 53"/>
                <a:gd name="T3" fmla="*/ 49 h 130"/>
                <a:gd name="T4" fmla="*/ 1 w 53"/>
                <a:gd name="T5" fmla="*/ 67 h 130"/>
                <a:gd name="T6" fmla="*/ 6 w 53"/>
                <a:gd name="T7" fmla="*/ 83 h 130"/>
                <a:gd name="T8" fmla="*/ 5 w 53"/>
                <a:gd name="T9" fmla="*/ 97 h 130"/>
                <a:gd name="T10" fmla="*/ 10 w 53"/>
                <a:gd name="T11" fmla="*/ 114 h 130"/>
                <a:gd name="T12" fmla="*/ 14 w 53"/>
                <a:gd name="T13" fmla="*/ 118 h 130"/>
                <a:gd name="T14" fmla="*/ 17 w 53"/>
                <a:gd name="T15" fmla="*/ 125 h 130"/>
                <a:gd name="T16" fmla="*/ 44 w 53"/>
                <a:gd name="T17" fmla="*/ 111 h 130"/>
                <a:gd name="T18" fmla="*/ 45 w 53"/>
                <a:gd name="T19" fmla="*/ 96 h 130"/>
                <a:gd name="T20" fmla="*/ 49 w 53"/>
                <a:gd name="T21" fmla="*/ 79 h 130"/>
                <a:gd name="T22" fmla="*/ 41 w 53"/>
                <a:gd name="T23" fmla="*/ 58 h 130"/>
                <a:gd name="T24" fmla="*/ 47 w 53"/>
                <a:gd name="T25" fmla="*/ 40 h 130"/>
                <a:gd name="T26" fmla="*/ 44 w 53"/>
                <a:gd name="T27" fmla="*/ 15 h 130"/>
                <a:gd name="T28" fmla="*/ 38 w 53"/>
                <a:gd name="T29" fmla="*/ 12 h 130"/>
                <a:gd name="T30" fmla="*/ 33 w 53"/>
                <a:gd name="T31" fmla="*/ 5 h 130"/>
                <a:gd name="T32" fmla="*/ 20 w 53"/>
                <a:gd name="T33" fmla="*/ 5 h 130"/>
                <a:gd name="T34" fmla="*/ 8 w 53"/>
                <a:gd name="T35" fmla="*/ 3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30">
                  <a:moveTo>
                    <a:pt x="8" y="34"/>
                  </a:moveTo>
                  <a:cubicBezTo>
                    <a:pt x="10" y="40"/>
                    <a:pt x="14" y="43"/>
                    <a:pt x="9" y="49"/>
                  </a:cubicBezTo>
                  <a:cubicBezTo>
                    <a:pt x="5" y="55"/>
                    <a:pt x="2" y="59"/>
                    <a:pt x="1" y="67"/>
                  </a:cubicBezTo>
                  <a:cubicBezTo>
                    <a:pt x="0" y="74"/>
                    <a:pt x="4" y="76"/>
                    <a:pt x="6" y="83"/>
                  </a:cubicBezTo>
                  <a:cubicBezTo>
                    <a:pt x="7" y="87"/>
                    <a:pt x="5" y="93"/>
                    <a:pt x="5" y="97"/>
                  </a:cubicBezTo>
                  <a:cubicBezTo>
                    <a:pt x="5" y="104"/>
                    <a:pt x="5" y="109"/>
                    <a:pt x="10" y="114"/>
                  </a:cubicBezTo>
                  <a:cubicBezTo>
                    <a:pt x="12" y="116"/>
                    <a:pt x="13" y="115"/>
                    <a:pt x="14" y="118"/>
                  </a:cubicBezTo>
                  <a:cubicBezTo>
                    <a:pt x="16" y="121"/>
                    <a:pt x="14" y="123"/>
                    <a:pt x="17" y="125"/>
                  </a:cubicBezTo>
                  <a:cubicBezTo>
                    <a:pt x="25" y="130"/>
                    <a:pt x="45" y="119"/>
                    <a:pt x="44" y="111"/>
                  </a:cubicBezTo>
                  <a:cubicBezTo>
                    <a:pt x="44" y="104"/>
                    <a:pt x="41" y="102"/>
                    <a:pt x="45" y="96"/>
                  </a:cubicBezTo>
                  <a:cubicBezTo>
                    <a:pt x="49" y="90"/>
                    <a:pt x="53" y="86"/>
                    <a:pt x="49" y="79"/>
                  </a:cubicBezTo>
                  <a:cubicBezTo>
                    <a:pt x="45" y="71"/>
                    <a:pt x="40" y="68"/>
                    <a:pt x="41" y="58"/>
                  </a:cubicBezTo>
                  <a:cubicBezTo>
                    <a:pt x="41" y="51"/>
                    <a:pt x="46" y="47"/>
                    <a:pt x="47" y="40"/>
                  </a:cubicBezTo>
                  <a:cubicBezTo>
                    <a:pt x="47" y="33"/>
                    <a:pt x="49" y="21"/>
                    <a:pt x="44" y="15"/>
                  </a:cubicBezTo>
                  <a:cubicBezTo>
                    <a:pt x="42" y="13"/>
                    <a:pt x="40" y="13"/>
                    <a:pt x="38" y="12"/>
                  </a:cubicBezTo>
                  <a:cubicBezTo>
                    <a:pt x="35" y="10"/>
                    <a:pt x="35" y="7"/>
                    <a:pt x="33" y="5"/>
                  </a:cubicBezTo>
                  <a:cubicBezTo>
                    <a:pt x="30" y="0"/>
                    <a:pt x="25" y="2"/>
                    <a:pt x="20" y="5"/>
                  </a:cubicBezTo>
                  <a:cubicBezTo>
                    <a:pt x="12" y="11"/>
                    <a:pt x="5" y="24"/>
                    <a:pt x="8" y="34"/>
                  </a:cubicBezTo>
                  <a:close/>
                </a:path>
              </a:pathLst>
            </a:custGeom>
            <a:solidFill>
              <a:srgbClr val="662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išḻîďè"/>
            <p:cNvSpPr/>
            <p:nvPr/>
          </p:nvSpPr>
          <p:spPr bwMode="auto">
            <a:xfrm>
              <a:off x="3938207" y="2861297"/>
              <a:ext cx="289107" cy="712256"/>
            </a:xfrm>
            <a:custGeom>
              <a:avLst/>
              <a:gdLst>
                <a:gd name="T0" fmla="*/ 8 w 53"/>
                <a:gd name="T1" fmla="*/ 34 h 130"/>
                <a:gd name="T2" fmla="*/ 9 w 53"/>
                <a:gd name="T3" fmla="*/ 49 h 130"/>
                <a:gd name="T4" fmla="*/ 1 w 53"/>
                <a:gd name="T5" fmla="*/ 67 h 130"/>
                <a:gd name="T6" fmla="*/ 6 w 53"/>
                <a:gd name="T7" fmla="*/ 83 h 130"/>
                <a:gd name="T8" fmla="*/ 4 w 53"/>
                <a:gd name="T9" fmla="*/ 97 h 130"/>
                <a:gd name="T10" fmla="*/ 10 w 53"/>
                <a:gd name="T11" fmla="*/ 114 h 130"/>
                <a:gd name="T12" fmla="*/ 14 w 53"/>
                <a:gd name="T13" fmla="*/ 118 h 130"/>
                <a:gd name="T14" fmla="*/ 17 w 53"/>
                <a:gd name="T15" fmla="*/ 125 h 130"/>
                <a:gd name="T16" fmla="*/ 44 w 53"/>
                <a:gd name="T17" fmla="*/ 111 h 130"/>
                <a:gd name="T18" fmla="*/ 45 w 53"/>
                <a:gd name="T19" fmla="*/ 96 h 130"/>
                <a:gd name="T20" fmla="*/ 49 w 53"/>
                <a:gd name="T21" fmla="*/ 79 h 130"/>
                <a:gd name="T22" fmla="*/ 41 w 53"/>
                <a:gd name="T23" fmla="*/ 58 h 130"/>
                <a:gd name="T24" fmla="*/ 46 w 53"/>
                <a:gd name="T25" fmla="*/ 40 h 130"/>
                <a:gd name="T26" fmla="*/ 44 w 53"/>
                <a:gd name="T27" fmla="*/ 15 h 130"/>
                <a:gd name="T28" fmla="*/ 38 w 53"/>
                <a:gd name="T29" fmla="*/ 12 h 130"/>
                <a:gd name="T30" fmla="*/ 33 w 53"/>
                <a:gd name="T31" fmla="*/ 5 h 130"/>
                <a:gd name="T32" fmla="*/ 20 w 53"/>
                <a:gd name="T33" fmla="*/ 5 h 130"/>
                <a:gd name="T34" fmla="*/ 8 w 53"/>
                <a:gd name="T35" fmla="*/ 3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30">
                  <a:moveTo>
                    <a:pt x="8" y="34"/>
                  </a:moveTo>
                  <a:cubicBezTo>
                    <a:pt x="10" y="40"/>
                    <a:pt x="14" y="43"/>
                    <a:pt x="9" y="49"/>
                  </a:cubicBezTo>
                  <a:cubicBezTo>
                    <a:pt x="5" y="55"/>
                    <a:pt x="1" y="59"/>
                    <a:pt x="1" y="67"/>
                  </a:cubicBezTo>
                  <a:cubicBezTo>
                    <a:pt x="0" y="74"/>
                    <a:pt x="4" y="76"/>
                    <a:pt x="6" y="83"/>
                  </a:cubicBezTo>
                  <a:cubicBezTo>
                    <a:pt x="7" y="87"/>
                    <a:pt x="5" y="93"/>
                    <a:pt x="4" y="97"/>
                  </a:cubicBezTo>
                  <a:cubicBezTo>
                    <a:pt x="4" y="104"/>
                    <a:pt x="5" y="109"/>
                    <a:pt x="10" y="114"/>
                  </a:cubicBezTo>
                  <a:cubicBezTo>
                    <a:pt x="12" y="116"/>
                    <a:pt x="13" y="115"/>
                    <a:pt x="14" y="118"/>
                  </a:cubicBezTo>
                  <a:cubicBezTo>
                    <a:pt x="15" y="121"/>
                    <a:pt x="14" y="123"/>
                    <a:pt x="17" y="125"/>
                  </a:cubicBezTo>
                  <a:cubicBezTo>
                    <a:pt x="24" y="130"/>
                    <a:pt x="44" y="119"/>
                    <a:pt x="44" y="111"/>
                  </a:cubicBezTo>
                  <a:cubicBezTo>
                    <a:pt x="44" y="104"/>
                    <a:pt x="41" y="102"/>
                    <a:pt x="45" y="96"/>
                  </a:cubicBezTo>
                  <a:cubicBezTo>
                    <a:pt x="48" y="90"/>
                    <a:pt x="53" y="86"/>
                    <a:pt x="49" y="79"/>
                  </a:cubicBezTo>
                  <a:cubicBezTo>
                    <a:pt x="45" y="71"/>
                    <a:pt x="40" y="68"/>
                    <a:pt x="41" y="58"/>
                  </a:cubicBezTo>
                  <a:cubicBezTo>
                    <a:pt x="41" y="51"/>
                    <a:pt x="46" y="47"/>
                    <a:pt x="46" y="40"/>
                  </a:cubicBezTo>
                  <a:cubicBezTo>
                    <a:pt x="47" y="33"/>
                    <a:pt x="49" y="21"/>
                    <a:pt x="44" y="15"/>
                  </a:cubicBezTo>
                  <a:cubicBezTo>
                    <a:pt x="42" y="13"/>
                    <a:pt x="39" y="13"/>
                    <a:pt x="38" y="12"/>
                  </a:cubicBezTo>
                  <a:cubicBezTo>
                    <a:pt x="35" y="10"/>
                    <a:pt x="35" y="7"/>
                    <a:pt x="33" y="5"/>
                  </a:cubicBezTo>
                  <a:cubicBezTo>
                    <a:pt x="29" y="0"/>
                    <a:pt x="24" y="2"/>
                    <a:pt x="20" y="5"/>
                  </a:cubicBezTo>
                  <a:cubicBezTo>
                    <a:pt x="12" y="11"/>
                    <a:pt x="5" y="24"/>
                    <a:pt x="8" y="34"/>
                  </a:cubicBezTo>
                  <a:close/>
                </a:path>
              </a:pathLst>
            </a:custGeom>
            <a:solidFill>
              <a:srgbClr val="662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ï$ľide"/>
            <p:cNvSpPr/>
            <p:nvPr/>
          </p:nvSpPr>
          <p:spPr bwMode="auto">
            <a:xfrm>
              <a:off x="3822565" y="3284446"/>
              <a:ext cx="388981" cy="76220"/>
            </a:xfrm>
            <a:custGeom>
              <a:avLst/>
              <a:gdLst>
                <a:gd name="T0" fmla="*/ 71 w 71"/>
                <a:gd name="T1" fmla="*/ 14 h 14"/>
                <a:gd name="T2" fmla="*/ 60 w 71"/>
                <a:gd name="T3" fmla="*/ 6 h 14"/>
                <a:gd name="T4" fmla="*/ 43 w 71"/>
                <a:gd name="T5" fmla="*/ 0 h 14"/>
                <a:gd name="T6" fmla="*/ 28 w 71"/>
                <a:gd name="T7" fmla="*/ 0 h 14"/>
                <a:gd name="T8" fmla="*/ 11 w 71"/>
                <a:gd name="T9" fmla="*/ 6 h 14"/>
                <a:gd name="T10" fmla="*/ 0 w 71"/>
                <a:gd name="T11" fmla="*/ 14 h 14"/>
                <a:gd name="T12" fmla="*/ 71 w 71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">
                  <a:moveTo>
                    <a:pt x="71" y="14"/>
                  </a:moveTo>
                  <a:cubicBezTo>
                    <a:pt x="67" y="8"/>
                    <a:pt x="60" y="6"/>
                    <a:pt x="60" y="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8"/>
                    <a:pt x="0" y="14"/>
                  </a:cubicBezTo>
                  <a:lnTo>
                    <a:pt x="71" y="14"/>
                  </a:ln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îṧľîḑé"/>
            <p:cNvSpPr/>
            <p:nvPr/>
          </p:nvSpPr>
          <p:spPr bwMode="auto">
            <a:xfrm>
              <a:off x="4642578" y="3765415"/>
              <a:ext cx="120899" cy="81477"/>
            </a:xfrm>
            <a:custGeom>
              <a:avLst/>
              <a:gdLst>
                <a:gd name="T0" fmla="*/ 21 w 22"/>
                <a:gd name="T1" fmla="*/ 10 h 15"/>
                <a:gd name="T2" fmla="*/ 16 w 22"/>
                <a:gd name="T3" fmla="*/ 5 h 15"/>
                <a:gd name="T4" fmla="*/ 12 w 22"/>
                <a:gd name="T5" fmla="*/ 4 h 15"/>
                <a:gd name="T6" fmla="*/ 16 w 22"/>
                <a:gd name="T7" fmla="*/ 3 h 15"/>
                <a:gd name="T8" fmla="*/ 16 w 22"/>
                <a:gd name="T9" fmla="*/ 0 h 15"/>
                <a:gd name="T10" fmla="*/ 10 w 22"/>
                <a:gd name="T11" fmla="*/ 1 h 15"/>
                <a:gd name="T12" fmla="*/ 6 w 22"/>
                <a:gd name="T13" fmla="*/ 1 h 15"/>
                <a:gd name="T14" fmla="*/ 2 w 22"/>
                <a:gd name="T15" fmla="*/ 3 h 15"/>
                <a:gd name="T16" fmla="*/ 2 w 22"/>
                <a:gd name="T17" fmla="*/ 10 h 15"/>
                <a:gd name="T18" fmla="*/ 8 w 22"/>
                <a:gd name="T19" fmla="*/ 13 h 15"/>
                <a:gd name="T20" fmla="*/ 21 w 22"/>
                <a:gd name="T2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5">
                  <a:moveTo>
                    <a:pt x="21" y="10"/>
                  </a:moveTo>
                  <a:cubicBezTo>
                    <a:pt x="22" y="6"/>
                    <a:pt x="20" y="6"/>
                    <a:pt x="16" y="5"/>
                  </a:cubicBezTo>
                  <a:cubicBezTo>
                    <a:pt x="14" y="4"/>
                    <a:pt x="14" y="4"/>
                    <a:pt x="12" y="4"/>
                  </a:cubicBezTo>
                  <a:cubicBezTo>
                    <a:pt x="12" y="4"/>
                    <a:pt x="14" y="4"/>
                    <a:pt x="16" y="3"/>
                  </a:cubicBezTo>
                  <a:cubicBezTo>
                    <a:pt x="18" y="2"/>
                    <a:pt x="16" y="0"/>
                    <a:pt x="16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7" y="1"/>
                    <a:pt x="6" y="1"/>
                  </a:cubicBezTo>
                  <a:cubicBezTo>
                    <a:pt x="5" y="1"/>
                    <a:pt x="3" y="2"/>
                    <a:pt x="2" y="3"/>
                  </a:cubicBezTo>
                  <a:cubicBezTo>
                    <a:pt x="0" y="5"/>
                    <a:pt x="0" y="8"/>
                    <a:pt x="2" y="10"/>
                  </a:cubicBezTo>
                  <a:cubicBezTo>
                    <a:pt x="4" y="11"/>
                    <a:pt x="6" y="12"/>
                    <a:pt x="8" y="13"/>
                  </a:cubicBezTo>
                  <a:cubicBezTo>
                    <a:pt x="8" y="13"/>
                    <a:pt x="17" y="15"/>
                    <a:pt x="21" y="10"/>
                  </a:cubicBez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iṥḷiḑe"/>
            <p:cNvSpPr/>
            <p:nvPr/>
          </p:nvSpPr>
          <p:spPr bwMode="auto">
            <a:xfrm>
              <a:off x="4040708" y="3310729"/>
              <a:ext cx="620267" cy="504624"/>
            </a:xfrm>
            <a:custGeom>
              <a:avLst/>
              <a:gdLst>
                <a:gd name="T0" fmla="*/ 113 w 113"/>
                <a:gd name="T1" fmla="*/ 85 h 92"/>
                <a:gd name="T2" fmla="*/ 73 w 113"/>
                <a:gd name="T3" fmla="*/ 65 h 92"/>
                <a:gd name="T4" fmla="*/ 62 w 113"/>
                <a:gd name="T5" fmla="*/ 56 h 92"/>
                <a:gd name="T6" fmla="*/ 38 w 113"/>
                <a:gd name="T7" fmla="*/ 19 h 92"/>
                <a:gd name="T8" fmla="*/ 15 w 113"/>
                <a:gd name="T9" fmla="*/ 3 h 92"/>
                <a:gd name="T10" fmla="*/ 25 w 113"/>
                <a:gd name="T11" fmla="*/ 35 h 92"/>
                <a:gd name="T12" fmla="*/ 51 w 113"/>
                <a:gd name="T13" fmla="*/ 67 h 92"/>
                <a:gd name="T14" fmla="*/ 63 w 113"/>
                <a:gd name="T15" fmla="*/ 76 h 92"/>
                <a:gd name="T16" fmla="*/ 112 w 113"/>
                <a:gd name="T17" fmla="*/ 92 h 92"/>
                <a:gd name="T18" fmla="*/ 113 w 113"/>
                <a:gd name="T19" fmla="*/ 8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92">
                  <a:moveTo>
                    <a:pt x="113" y="8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73" y="65"/>
                    <a:pt x="67" y="61"/>
                    <a:pt x="62" y="56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27" y="0"/>
                    <a:pt x="15" y="3"/>
                  </a:cubicBezTo>
                  <a:cubicBezTo>
                    <a:pt x="15" y="3"/>
                    <a:pt x="0" y="11"/>
                    <a:pt x="25" y="35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1" y="67"/>
                    <a:pt x="57" y="74"/>
                    <a:pt x="63" y="76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ïšļídé"/>
            <p:cNvSpPr/>
            <p:nvPr/>
          </p:nvSpPr>
          <p:spPr bwMode="auto">
            <a:xfrm>
              <a:off x="4059107" y="3294959"/>
              <a:ext cx="244428" cy="273338"/>
            </a:xfrm>
            <a:custGeom>
              <a:avLst/>
              <a:gdLst>
                <a:gd name="T0" fmla="*/ 9 w 45"/>
                <a:gd name="T1" fmla="*/ 8 h 50"/>
                <a:gd name="T2" fmla="*/ 28 w 45"/>
                <a:gd name="T3" fmla="*/ 11 h 50"/>
                <a:gd name="T4" fmla="*/ 44 w 45"/>
                <a:gd name="T5" fmla="*/ 29 h 50"/>
                <a:gd name="T6" fmla="*/ 29 w 45"/>
                <a:gd name="T7" fmla="*/ 50 h 50"/>
                <a:gd name="T8" fmla="*/ 9 w 45"/>
                <a:gd name="T9" fmla="*/ 27 h 50"/>
                <a:gd name="T10" fmla="*/ 9 w 45"/>
                <a:gd name="T1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50">
                  <a:moveTo>
                    <a:pt x="9" y="8"/>
                  </a:moveTo>
                  <a:cubicBezTo>
                    <a:pt x="9" y="8"/>
                    <a:pt x="18" y="0"/>
                    <a:pt x="28" y="11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5" y="42"/>
                    <a:pt x="29" y="5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0" y="18"/>
                    <a:pt x="9" y="8"/>
                  </a:cubicBezTo>
                  <a:close/>
                </a:path>
              </a:pathLst>
            </a:custGeom>
            <a:solidFill>
              <a:srgbClr val="5B5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îṥļiďè"/>
            <p:cNvSpPr/>
            <p:nvPr/>
          </p:nvSpPr>
          <p:spPr bwMode="auto">
            <a:xfrm>
              <a:off x="3964490" y="3912597"/>
              <a:ext cx="241799" cy="1166942"/>
            </a:xfrm>
            <a:custGeom>
              <a:avLst/>
              <a:gdLst>
                <a:gd name="T0" fmla="*/ 84 w 92"/>
                <a:gd name="T1" fmla="*/ 0 h 444"/>
                <a:gd name="T2" fmla="*/ 92 w 92"/>
                <a:gd name="T3" fmla="*/ 225 h 444"/>
                <a:gd name="T4" fmla="*/ 65 w 92"/>
                <a:gd name="T5" fmla="*/ 444 h 444"/>
                <a:gd name="T6" fmla="*/ 42 w 92"/>
                <a:gd name="T7" fmla="*/ 444 h 444"/>
                <a:gd name="T8" fmla="*/ 44 w 92"/>
                <a:gd name="T9" fmla="*/ 231 h 444"/>
                <a:gd name="T10" fmla="*/ 0 w 92"/>
                <a:gd name="T11" fmla="*/ 0 h 444"/>
                <a:gd name="T12" fmla="*/ 84 w 92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444">
                  <a:moveTo>
                    <a:pt x="84" y="0"/>
                  </a:moveTo>
                  <a:lnTo>
                    <a:pt x="92" y="225"/>
                  </a:lnTo>
                  <a:lnTo>
                    <a:pt x="65" y="444"/>
                  </a:lnTo>
                  <a:lnTo>
                    <a:pt x="42" y="444"/>
                  </a:lnTo>
                  <a:lnTo>
                    <a:pt x="44" y="231"/>
                  </a:lnTo>
                  <a:lnTo>
                    <a:pt x="0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2F1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îşḻiḍé"/>
            <p:cNvSpPr/>
            <p:nvPr/>
          </p:nvSpPr>
          <p:spPr bwMode="auto">
            <a:xfrm>
              <a:off x="3827821" y="3912597"/>
              <a:ext cx="241799" cy="1166942"/>
            </a:xfrm>
            <a:custGeom>
              <a:avLst/>
              <a:gdLst>
                <a:gd name="T0" fmla="*/ 11 w 44"/>
                <a:gd name="T1" fmla="*/ 84 h 213"/>
                <a:gd name="T2" fmla="*/ 16 w 44"/>
                <a:gd name="T3" fmla="*/ 213 h 213"/>
                <a:gd name="T4" fmla="*/ 28 w 44"/>
                <a:gd name="T5" fmla="*/ 213 h 213"/>
                <a:gd name="T6" fmla="*/ 35 w 44"/>
                <a:gd name="T7" fmla="*/ 111 h 213"/>
                <a:gd name="T8" fmla="*/ 42 w 44"/>
                <a:gd name="T9" fmla="*/ 34 h 213"/>
                <a:gd name="T10" fmla="*/ 44 w 44"/>
                <a:gd name="T11" fmla="*/ 0 h 213"/>
                <a:gd name="T12" fmla="*/ 5 w 44"/>
                <a:gd name="T13" fmla="*/ 0 h 213"/>
                <a:gd name="T14" fmla="*/ 5 w 44"/>
                <a:gd name="T15" fmla="*/ 35 h 213"/>
                <a:gd name="T16" fmla="*/ 11 w 44"/>
                <a:gd name="T17" fmla="*/ 8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13">
                  <a:moveTo>
                    <a:pt x="11" y="84"/>
                  </a:moveTo>
                  <a:cubicBezTo>
                    <a:pt x="16" y="213"/>
                    <a:pt x="16" y="213"/>
                    <a:pt x="16" y="213"/>
                  </a:cubicBezTo>
                  <a:cubicBezTo>
                    <a:pt x="28" y="213"/>
                    <a:pt x="28" y="213"/>
                    <a:pt x="28" y="213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0" y="11"/>
                    <a:pt x="5" y="35"/>
                  </a:cubicBezTo>
                  <a:lnTo>
                    <a:pt x="11" y="84"/>
                  </a:lnTo>
                  <a:close/>
                </a:path>
              </a:pathLst>
            </a:custGeom>
            <a:solidFill>
              <a:srgbClr val="3F2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iş1îḑe"/>
            <p:cNvSpPr/>
            <p:nvPr/>
          </p:nvSpPr>
          <p:spPr bwMode="auto">
            <a:xfrm>
              <a:off x="4024939" y="2840271"/>
              <a:ext cx="176094" cy="207632"/>
            </a:xfrm>
            <a:custGeom>
              <a:avLst/>
              <a:gdLst>
                <a:gd name="T0" fmla="*/ 29 w 32"/>
                <a:gd name="T1" fmla="*/ 13 h 38"/>
                <a:gd name="T2" fmla="*/ 30 w 32"/>
                <a:gd name="T3" fmla="*/ 27 h 38"/>
                <a:gd name="T4" fmla="*/ 3 w 32"/>
                <a:gd name="T5" fmla="*/ 29 h 38"/>
                <a:gd name="T6" fmla="*/ 7 w 32"/>
                <a:gd name="T7" fmla="*/ 8 h 38"/>
                <a:gd name="T8" fmla="*/ 29 w 32"/>
                <a:gd name="T9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29" y="13"/>
                  </a:moveTo>
                  <a:cubicBezTo>
                    <a:pt x="31" y="17"/>
                    <a:pt x="32" y="23"/>
                    <a:pt x="30" y="27"/>
                  </a:cubicBezTo>
                  <a:cubicBezTo>
                    <a:pt x="26" y="36"/>
                    <a:pt x="8" y="38"/>
                    <a:pt x="3" y="29"/>
                  </a:cubicBezTo>
                  <a:cubicBezTo>
                    <a:pt x="0" y="23"/>
                    <a:pt x="2" y="13"/>
                    <a:pt x="7" y="8"/>
                  </a:cubicBezTo>
                  <a:cubicBezTo>
                    <a:pt x="14" y="0"/>
                    <a:pt x="25" y="5"/>
                    <a:pt x="29" y="13"/>
                  </a:cubicBezTo>
                  <a:close/>
                </a:path>
              </a:pathLst>
            </a:custGeom>
            <a:solidFill>
              <a:srgbClr val="662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î$1iḑè"/>
            <p:cNvSpPr/>
            <p:nvPr/>
          </p:nvSpPr>
          <p:spPr bwMode="auto">
            <a:xfrm>
              <a:off x="3975003" y="3195086"/>
              <a:ext cx="84104" cy="115643"/>
            </a:xfrm>
            <a:prstGeom prst="rect">
              <a:avLst/>
            </a:pr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işlîḓe"/>
            <p:cNvSpPr/>
            <p:nvPr/>
          </p:nvSpPr>
          <p:spPr bwMode="auto">
            <a:xfrm>
              <a:off x="3767370" y="3289703"/>
              <a:ext cx="438918" cy="667575"/>
            </a:xfrm>
            <a:custGeom>
              <a:avLst/>
              <a:gdLst>
                <a:gd name="T0" fmla="*/ 59 w 80"/>
                <a:gd name="T1" fmla="*/ 1 h 122"/>
                <a:gd name="T2" fmla="*/ 52 w 80"/>
                <a:gd name="T3" fmla="*/ 8 h 122"/>
                <a:gd name="T4" fmla="*/ 33 w 80"/>
                <a:gd name="T5" fmla="*/ 0 h 122"/>
                <a:gd name="T6" fmla="*/ 19 w 80"/>
                <a:gd name="T7" fmla="*/ 6 h 122"/>
                <a:gd name="T8" fmla="*/ 14 w 80"/>
                <a:gd name="T9" fmla="*/ 34 h 122"/>
                <a:gd name="T10" fmla="*/ 16 w 80"/>
                <a:gd name="T11" fmla="*/ 37 h 122"/>
                <a:gd name="T12" fmla="*/ 25 w 80"/>
                <a:gd name="T13" fmla="*/ 76 h 122"/>
                <a:gd name="T14" fmla="*/ 19 w 80"/>
                <a:gd name="T15" fmla="*/ 93 h 122"/>
                <a:gd name="T16" fmla="*/ 14 w 80"/>
                <a:gd name="T17" fmla="*/ 114 h 122"/>
                <a:gd name="T18" fmla="*/ 78 w 80"/>
                <a:gd name="T19" fmla="*/ 114 h 122"/>
                <a:gd name="T20" fmla="*/ 70 w 80"/>
                <a:gd name="T21" fmla="*/ 53 h 122"/>
                <a:gd name="T22" fmla="*/ 77 w 80"/>
                <a:gd name="T23" fmla="*/ 30 h 122"/>
                <a:gd name="T24" fmla="*/ 74 w 80"/>
                <a:gd name="T25" fmla="*/ 6 h 122"/>
                <a:gd name="T26" fmla="*/ 59 w 80"/>
                <a:gd name="T27" fmla="*/ 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22">
                  <a:moveTo>
                    <a:pt x="59" y="1"/>
                  </a:moveTo>
                  <a:cubicBezTo>
                    <a:pt x="57" y="6"/>
                    <a:pt x="52" y="8"/>
                    <a:pt x="52" y="8"/>
                  </a:cubicBezTo>
                  <a:cubicBezTo>
                    <a:pt x="41" y="7"/>
                    <a:pt x="33" y="0"/>
                    <a:pt x="33" y="0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0" y="10"/>
                    <a:pt x="14" y="34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27" y="55"/>
                    <a:pt x="25" y="76"/>
                  </a:cubicBezTo>
                  <a:cubicBezTo>
                    <a:pt x="24" y="81"/>
                    <a:pt x="21" y="88"/>
                    <a:pt x="19" y="93"/>
                  </a:cubicBezTo>
                  <a:cubicBezTo>
                    <a:pt x="17" y="100"/>
                    <a:pt x="15" y="106"/>
                    <a:pt x="14" y="114"/>
                  </a:cubicBezTo>
                  <a:cubicBezTo>
                    <a:pt x="14" y="114"/>
                    <a:pt x="43" y="122"/>
                    <a:pt x="78" y="114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80" y="43"/>
                    <a:pt x="77" y="30"/>
                    <a:pt x="77" y="30"/>
                  </a:cubicBezTo>
                  <a:cubicBezTo>
                    <a:pt x="77" y="30"/>
                    <a:pt x="72" y="12"/>
                    <a:pt x="74" y="6"/>
                  </a:cubicBezTo>
                  <a:cubicBezTo>
                    <a:pt x="74" y="6"/>
                    <a:pt x="70" y="4"/>
                    <a:pt x="59" y="1"/>
                  </a:cubicBezTo>
                  <a:close/>
                </a:path>
              </a:pathLst>
            </a:custGeom>
            <a:solidFill>
              <a:srgbClr val="5B5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îṩ1îḍé"/>
            <p:cNvSpPr/>
            <p:nvPr/>
          </p:nvSpPr>
          <p:spPr bwMode="auto">
            <a:xfrm>
              <a:off x="3911925" y="2861297"/>
              <a:ext cx="294364" cy="383724"/>
            </a:xfrm>
            <a:custGeom>
              <a:avLst/>
              <a:gdLst>
                <a:gd name="T0" fmla="*/ 8 w 54"/>
                <a:gd name="T1" fmla="*/ 56 h 70"/>
                <a:gd name="T2" fmla="*/ 11 w 54"/>
                <a:gd name="T3" fmla="*/ 60 h 70"/>
                <a:gd name="T4" fmla="*/ 33 w 54"/>
                <a:gd name="T5" fmla="*/ 70 h 70"/>
                <a:gd name="T6" fmla="*/ 47 w 54"/>
                <a:gd name="T7" fmla="*/ 20 h 70"/>
                <a:gd name="T8" fmla="*/ 27 w 54"/>
                <a:gd name="T9" fmla="*/ 0 h 70"/>
                <a:gd name="T10" fmla="*/ 1 w 54"/>
                <a:gd name="T11" fmla="*/ 19 h 70"/>
                <a:gd name="T12" fmla="*/ 2 w 54"/>
                <a:gd name="T13" fmla="*/ 35 h 70"/>
                <a:gd name="T14" fmla="*/ 4 w 54"/>
                <a:gd name="T15" fmla="*/ 46 h 70"/>
                <a:gd name="T16" fmla="*/ 8 w 54"/>
                <a:gd name="T17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0">
                  <a:moveTo>
                    <a:pt x="8" y="56"/>
                  </a:moveTo>
                  <a:cubicBezTo>
                    <a:pt x="9" y="58"/>
                    <a:pt x="10" y="59"/>
                    <a:pt x="11" y="60"/>
                  </a:cubicBezTo>
                  <a:cubicBezTo>
                    <a:pt x="17" y="66"/>
                    <a:pt x="25" y="70"/>
                    <a:pt x="33" y="70"/>
                  </a:cubicBezTo>
                  <a:cubicBezTo>
                    <a:pt x="54" y="61"/>
                    <a:pt x="47" y="20"/>
                    <a:pt x="47" y="20"/>
                  </a:cubicBezTo>
                  <a:cubicBezTo>
                    <a:pt x="44" y="0"/>
                    <a:pt x="27" y="0"/>
                    <a:pt x="27" y="0"/>
                  </a:cubicBezTo>
                  <a:cubicBezTo>
                    <a:pt x="15" y="0"/>
                    <a:pt x="3" y="6"/>
                    <a:pt x="1" y="19"/>
                  </a:cubicBezTo>
                  <a:cubicBezTo>
                    <a:pt x="0" y="24"/>
                    <a:pt x="1" y="30"/>
                    <a:pt x="2" y="35"/>
                  </a:cubicBezTo>
                  <a:cubicBezTo>
                    <a:pt x="2" y="38"/>
                    <a:pt x="2" y="42"/>
                    <a:pt x="4" y="46"/>
                  </a:cubicBezTo>
                  <a:cubicBezTo>
                    <a:pt x="5" y="49"/>
                    <a:pt x="7" y="53"/>
                    <a:pt x="8" y="56"/>
                  </a:cubicBez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ṥḷïḋé"/>
            <p:cNvSpPr/>
            <p:nvPr/>
          </p:nvSpPr>
          <p:spPr bwMode="auto">
            <a:xfrm>
              <a:off x="3948720" y="3158290"/>
              <a:ext cx="202376" cy="126156"/>
            </a:xfrm>
            <a:custGeom>
              <a:avLst/>
              <a:gdLst>
                <a:gd name="T0" fmla="*/ 37 w 37"/>
                <a:gd name="T1" fmla="*/ 4 h 23"/>
                <a:gd name="T2" fmla="*/ 26 w 37"/>
                <a:gd name="T3" fmla="*/ 16 h 23"/>
                <a:gd name="T4" fmla="*/ 4 w 37"/>
                <a:gd name="T5" fmla="*/ 6 h 23"/>
                <a:gd name="T6" fmla="*/ 1 w 37"/>
                <a:gd name="T7" fmla="*/ 2 h 23"/>
                <a:gd name="T8" fmla="*/ 0 w 37"/>
                <a:gd name="T9" fmla="*/ 0 h 23"/>
                <a:gd name="T10" fmla="*/ 37 w 37"/>
                <a:gd name="T1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3">
                  <a:moveTo>
                    <a:pt x="37" y="4"/>
                  </a:moveTo>
                  <a:cubicBezTo>
                    <a:pt x="34" y="9"/>
                    <a:pt x="31" y="13"/>
                    <a:pt x="26" y="16"/>
                  </a:cubicBezTo>
                  <a:cubicBezTo>
                    <a:pt x="18" y="16"/>
                    <a:pt x="10" y="12"/>
                    <a:pt x="4" y="6"/>
                  </a:cubicBezTo>
                  <a:cubicBezTo>
                    <a:pt x="3" y="5"/>
                    <a:pt x="2" y="4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10" y="12"/>
                    <a:pt x="25" y="23"/>
                    <a:pt x="37" y="4"/>
                  </a:cubicBezTo>
                  <a:close/>
                </a:path>
              </a:pathLst>
            </a:custGeom>
            <a:solidFill>
              <a:srgbClr val="B5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ïş1ídé"/>
            <p:cNvSpPr/>
            <p:nvPr/>
          </p:nvSpPr>
          <p:spPr bwMode="auto">
            <a:xfrm>
              <a:off x="3893526" y="3047904"/>
              <a:ext cx="49938" cy="89360"/>
            </a:xfrm>
            <a:custGeom>
              <a:avLst/>
              <a:gdLst>
                <a:gd name="T0" fmla="*/ 9 w 9"/>
                <a:gd name="T1" fmla="*/ 7 h 16"/>
                <a:gd name="T2" fmla="*/ 2 w 9"/>
                <a:gd name="T3" fmla="*/ 3 h 16"/>
                <a:gd name="T4" fmla="*/ 1 w 9"/>
                <a:gd name="T5" fmla="*/ 9 h 16"/>
                <a:gd name="T6" fmla="*/ 9 w 9"/>
                <a:gd name="T7" fmla="*/ 14 h 16"/>
                <a:gd name="T8" fmla="*/ 9 w 9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6">
                  <a:moveTo>
                    <a:pt x="9" y="7"/>
                  </a:moveTo>
                  <a:cubicBezTo>
                    <a:pt x="9" y="7"/>
                    <a:pt x="7" y="0"/>
                    <a:pt x="2" y="3"/>
                  </a:cubicBezTo>
                  <a:cubicBezTo>
                    <a:pt x="2" y="3"/>
                    <a:pt x="0" y="4"/>
                    <a:pt x="1" y="9"/>
                  </a:cubicBezTo>
                  <a:cubicBezTo>
                    <a:pt x="1" y="9"/>
                    <a:pt x="4" y="16"/>
                    <a:pt x="9" y="14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iślîďê"/>
            <p:cNvSpPr/>
            <p:nvPr/>
          </p:nvSpPr>
          <p:spPr bwMode="auto">
            <a:xfrm>
              <a:off x="3877757" y="2824502"/>
              <a:ext cx="268081" cy="283851"/>
            </a:xfrm>
            <a:custGeom>
              <a:avLst/>
              <a:gdLst>
                <a:gd name="T0" fmla="*/ 47 w 49"/>
                <a:gd name="T1" fmla="*/ 14 h 52"/>
                <a:gd name="T2" fmla="*/ 25 w 49"/>
                <a:gd name="T3" fmla="*/ 39 h 52"/>
                <a:gd name="T4" fmla="*/ 13 w 49"/>
                <a:gd name="T5" fmla="*/ 52 h 52"/>
                <a:gd name="T6" fmla="*/ 5 w 49"/>
                <a:gd name="T7" fmla="*/ 44 h 52"/>
                <a:gd name="T8" fmla="*/ 1 w 49"/>
                <a:gd name="T9" fmla="*/ 25 h 52"/>
                <a:gd name="T10" fmla="*/ 21 w 49"/>
                <a:gd name="T11" fmla="*/ 4 h 52"/>
                <a:gd name="T12" fmla="*/ 47 w 49"/>
                <a:gd name="T13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52">
                  <a:moveTo>
                    <a:pt x="47" y="14"/>
                  </a:moveTo>
                  <a:cubicBezTo>
                    <a:pt x="47" y="14"/>
                    <a:pt x="49" y="37"/>
                    <a:pt x="25" y="39"/>
                  </a:cubicBezTo>
                  <a:cubicBezTo>
                    <a:pt x="25" y="39"/>
                    <a:pt x="12" y="39"/>
                    <a:pt x="13" y="52"/>
                  </a:cubicBezTo>
                  <a:cubicBezTo>
                    <a:pt x="13" y="52"/>
                    <a:pt x="13" y="42"/>
                    <a:pt x="5" y="44"/>
                  </a:cubicBezTo>
                  <a:cubicBezTo>
                    <a:pt x="5" y="44"/>
                    <a:pt x="0" y="38"/>
                    <a:pt x="1" y="25"/>
                  </a:cubicBezTo>
                  <a:cubicBezTo>
                    <a:pt x="1" y="25"/>
                    <a:pt x="0" y="10"/>
                    <a:pt x="21" y="4"/>
                  </a:cubicBezTo>
                  <a:cubicBezTo>
                    <a:pt x="21" y="4"/>
                    <a:pt x="45" y="0"/>
                    <a:pt x="47" y="14"/>
                  </a:cubicBezTo>
                  <a:close/>
                </a:path>
              </a:pathLst>
            </a:custGeom>
            <a:solidFill>
              <a:srgbClr val="662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îṣḻide"/>
            <p:cNvSpPr/>
            <p:nvPr/>
          </p:nvSpPr>
          <p:spPr bwMode="auto">
            <a:xfrm>
              <a:off x="3746344" y="4012470"/>
              <a:ext cx="86733" cy="113016"/>
            </a:xfrm>
            <a:custGeom>
              <a:avLst/>
              <a:gdLst>
                <a:gd name="T0" fmla="*/ 10 w 16"/>
                <a:gd name="T1" fmla="*/ 21 h 21"/>
                <a:gd name="T2" fmla="*/ 12 w 16"/>
                <a:gd name="T3" fmla="*/ 14 h 21"/>
                <a:gd name="T4" fmla="*/ 11 w 16"/>
                <a:gd name="T5" fmla="*/ 10 h 21"/>
                <a:gd name="T6" fmla="*/ 13 w 16"/>
                <a:gd name="T7" fmla="*/ 13 h 21"/>
                <a:gd name="T8" fmla="*/ 16 w 16"/>
                <a:gd name="T9" fmla="*/ 11 h 21"/>
                <a:gd name="T10" fmla="*/ 12 w 16"/>
                <a:gd name="T11" fmla="*/ 6 h 21"/>
                <a:gd name="T12" fmla="*/ 10 w 16"/>
                <a:gd name="T13" fmla="*/ 3 h 21"/>
                <a:gd name="T14" fmla="*/ 6 w 16"/>
                <a:gd name="T15" fmla="*/ 1 h 21"/>
                <a:gd name="T16" fmla="*/ 1 w 16"/>
                <a:gd name="T17" fmla="*/ 4 h 21"/>
                <a:gd name="T18" fmla="*/ 1 w 16"/>
                <a:gd name="T19" fmla="*/ 11 h 21"/>
                <a:gd name="T20" fmla="*/ 10 w 16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1">
                  <a:moveTo>
                    <a:pt x="10" y="21"/>
                  </a:moveTo>
                  <a:cubicBezTo>
                    <a:pt x="14" y="20"/>
                    <a:pt x="13" y="17"/>
                    <a:pt x="12" y="14"/>
                  </a:cubicBezTo>
                  <a:cubicBezTo>
                    <a:pt x="12" y="12"/>
                    <a:pt x="11" y="12"/>
                    <a:pt x="11" y="10"/>
                  </a:cubicBezTo>
                  <a:cubicBezTo>
                    <a:pt x="11" y="10"/>
                    <a:pt x="11" y="12"/>
                    <a:pt x="13" y="13"/>
                  </a:cubicBezTo>
                  <a:cubicBezTo>
                    <a:pt x="15" y="14"/>
                    <a:pt x="16" y="11"/>
                    <a:pt x="16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1" y="4"/>
                    <a:pt x="10" y="3"/>
                  </a:cubicBezTo>
                  <a:cubicBezTo>
                    <a:pt x="9" y="2"/>
                    <a:pt x="7" y="1"/>
                    <a:pt x="6" y="1"/>
                  </a:cubicBezTo>
                  <a:cubicBezTo>
                    <a:pt x="3" y="0"/>
                    <a:pt x="1" y="2"/>
                    <a:pt x="1" y="4"/>
                  </a:cubicBezTo>
                  <a:cubicBezTo>
                    <a:pt x="0" y="7"/>
                    <a:pt x="1" y="9"/>
                    <a:pt x="1" y="11"/>
                  </a:cubicBezTo>
                  <a:cubicBezTo>
                    <a:pt x="1" y="11"/>
                    <a:pt x="3" y="20"/>
                    <a:pt x="10" y="21"/>
                  </a:cubicBez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išlïḍe"/>
            <p:cNvSpPr/>
            <p:nvPr/>
          </p:nvSpPr>
          <p:spPr bwMode="auto">
            <a:xfrm>
              <a:off x="3685896" y="3273933"/>
              <a:ext cx="268081" cy="759565"/>
            </a:xfrm>
            <a:custGeom>
              <a:avLst/>
              <a:gdLst>
                <a:gd name="T0" fmla="*/ 19 w 49"/>
                <a:gd name="T1" fmla="*/ 136 h 139"/>
                <a:gd name="T2" fmla="*/ 16 w 49"/>
                <a:gd name="T3" fmla="*/ 91 h 139"/>
                <a:gd name="T4" fmla="*/ 18 w 49"/>
                <a:gd name="T5" fmla="*/ 77 h 139"/>
                <a:gd name="T6" fmla="*/ 37 w 49"/>
                <a:gd name="T7" fmla="*/ 38 h 139"/>
                <a:gd name="T8" fmla="*/ 40 w 49"/>
                <a:gd name="T9" fmla="*/ 12 h 139"/>
                <a:gd name="T10" fmla="*/ 17 w 49"/>
                <a:gd name="T11" fmla="*/ 35 h 139"/>
                <a:gd name="T12" fmla="*/ 3 w 49"/>
                <a:gd name="T13" fmla="*/ 74 h 139"/>
                <a:gd name="T14" fmla="*/ 1 w 49"/>
                <a:gd name="T15" fmla="*/ 88 h 139"/>
                <a:gd name="T16" fmla="*/ 12 w 49"/>
                <a:gd name="T17" fmla="*/ 139 h 139"/>
                <a:gd name="T18" fmla="*/ 19 w 49"/>
                <a:gd name="T19" fmla="*/ 13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139">
                  <a:moveTo>
                    <a:pt x="19" y="136"/>
                  </a:moveTo>
                  <a:cubicBezTo>
                    <a:pt x="16" y="91"/>
                    <a:pt x="16" y="91"/>
                    <a:pt x="16" y="91"/>
                  </a:cubicBezTo>
                  <a:cubicBezTo>
                    <a:pt x="16" y="91"/>
                    <a:pt x="16" y="84"/>
                    <a:pt x="18" y="77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8"/>
                    <a:pt x="49" y="21"/>
                    <a:pt x="40" y="12"/>
                  </a:cubicBezTo>
                  <a:cubicBezTo>
                    <a:pt x="40" y="12"/>
                    <a:pt x="23" y="0"/>
                    <a:pt x="17" y="35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0" y="82"/>
                    <a:pt x="1" y="88"/>
                  </a:cubicBezTo>
                  <a:cubicBezTo>
                    <a:pt x="12" y="139"/>
                    <a:pt x="12" y="139"/>
                    <a:pt x="12" y="139"/>
                  </a:cubicBezTo>
                  <a:lnTo>
                    <a:pt x="19" y="136"/>
                  </a:lnTo>
                  <a:close/>
                </a:path>
              </a:pathLst>
            </a:custGeom>
            <a:solidFill>
              <a:srgbClr val="C683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íṡļíďe"/>
            <p:cNvSpPr/>
            <p:nvPr/>
          </p:nvSpPr>
          <p:spPr bwMode="auto">
            <a:xfrm>
              <a:off x="3751601" y="3305472"/>
              <a:ext cx="207633" cy="273338"/>
            </a:xfrm>
            <a:custGeom>
              <a:avLst/>
              <a:gdLst>
                <a:gd name="T0" fmla="*/ 27 w 38"/>
                <a:gd name="T1" fmla="*/ 4 h 50"/>
                <a:gd name="T2" fmla="*/ 10 w 38"/>
                <a:gd name="T3" fmla="*/ 13 h 50"/>
                <a:gd name="T4" fmla="*/ 0 w 38"/>
                <a:gd name="T5" fmla="*/ 35 h 50"/>
                <a:gd name="T6" fmla="*/ 20 w 38"/>
                <a:gd name="T7" fmla="*/ 50 h 50"/>
                <a:gd name="T8" fmla="*/ 33 w 38"/>
                <a:gd name="T9" fmla="*/ 23 h 50"/>
                <a:gd name="T10" fmla="*/ 27 w 38"/>
                <a:gd name="T11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0">
                  <a:moveTo>
                    <a:pt x="27" y="4"/>
                  </a:moveTo>
                  <a:cubicBezTo>
                    <a:pt x="27" y="4"/>
                    <a:pt x="16" y="0"/>
                    <a:pt x="10" y="1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48"/>
                    <a:pt x="20" y="5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8" y="12"/>
                    <a:pt x="27" y="4"/>
                  </a:cubicBezTo>
                  <a:close/>
                </a:path>
              </a:pathLst>
            </a:custGeom>
            <a:solidFill>
              <a:srgbClr val="5B5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iṣḻíḋé"/>
            <p:cNvSpPr/>
            <p:nvPr/>
          </p:nvSpPr>
          <p:spPr bwMode="auto">
            <a:xfrm>
              <a:off x="4955339" y="4887678"/>
              <a:ext cx="2281320" cy="328532"/>
            </a:xfrm>
            <a:custGeom>
              <a:avLst/>
              <a:gdLst>
                <a:gd name="T0" fmla="*/ 46 w 417"/>
                <a:gd name="T1" fmla="*/ 0 h 60"/>
                <a:gd name="T2" fmla="*/ 0 w 417"/>
                <a:gd name="T3" fmla="*/ 51 h 60"/>
                <a:gd name="T4" fmla="*/ 8 w 417"/>
                <a:gd name="T5" fmla="*/ 60 h 60"/>
                <a:gd name="T6" fmla="*/ 409 w 417"/>
                <a:gd name="T7" fmla="*/ 60 h 60"/>
                <a:gd name="T8" fmla="*/ 417 w 417"/>
                <a:gd name="T9" fmla="*/ 51 h 60"/>
                <a:gd name="T10" fmla="*/ 371 w 417"/>
                <a:gd name="T11" fmla="*/ 0 h 60"/>
                <a:gd name="T12" fmla="*/ 46 w 41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7" h="60">
                  <a:moveTo>
                    <a:pt x="46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6"/>
                    <a:pt x="4" y="60"/>
                    <a:pt x="8" y="60"/>
                  </a:cubicBezTo>
                  <a:cubicBezTo>
                    <a:pt x="409" y="60"/>
                    <a:pt x="409" y="60"/>
                    <a:pt x="409" y="60"/>
                  </a:cubicBezTo>
                  <a:cubicBezTo>
                    <a:pt x="414" y="60"/>
                    <a:pt x="417" y="56"/>
                    <a:pt x="417" y="51"/>
                  </a:cubicBezTo>
                  <a:cubicBezTo>
                    <a:pt x="371" y="0"/>
                    <a:pt x="371" y="0"/>
                    <a:pt x="371" y="0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7CBF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šḷîḍè"/>
            <p:cNvSpPr/>
            <p:nvPr/>
          </p:nvSpPr>
          <p:spPr bwMode="auto">
            <a:xfrm>
              <a:off x="5183998" y="1641790"/>
              <a:ext cx="1800351" cy="3282684"/>
            </a:xfrm>
            <a:custGeom>
              <a:avLst/>
              <a:gdLst>
                <a:gd name="T0" fmla="*/ 8 w 329"/>
                <a:gd name="T1" fmla="*/ 0 h 600"/>
                <a:gd name="T2" fmla="*/ 0 w 329"/>
                <a:gd name="T3" fmla="*/ 8 h 600"/>
                <a:gd name="T4" fmla="*/ 0 w 329"/>
                <a:gd name="T5" fmla="*/ 591 h 600"/>
                <a:gd name="T6" fmla="*/ 8 w 329"/>
                <a:gd name="T7" fmla="*/ 600 h 600"/>
                <a:gd name="T8" fmla="*/ 321 w 329"/>
                <a:gd name="T9" fmla="*/ 600 h 600"/>
                <a:gd name="T10" fmla="*/ 329 w 329"/>
                <a:gd name="T11" fmla="*/ 591 h 600"/>
                <a:gd name="T12" fmla="*/ 329 w 329"/>
                <a:gd name="T13" fmla="*/ 8 h 600"/>
                <a:gd name="T14" fmla="*/ 321 w 329"/>
                <a:gd name="T15" fmla="*/ 0 h 600"/>
                <a:gd name="T16" fmla="*/ 8 w 329"/>
                <a:gd name="T17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00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591"/>
                    <a:pt x="0" y="591"/>
                    <a:pt x="0" y="591"/>
                  </a:cubicBezTo>
                  <a:cubicBezTo>
                    <a:pt x="0" y="596"/>
                    <a:pt x="4" y="600"/>
                    <a:pt x="8" y="600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600"/>
                    <a:pt x="329" y="596"/>
                    <a:pt x="329" y="591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29" y="4"/>
                    <a:pt x="326" y="0"/>
                    <a:pt x="321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003C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ïsļídé"/>
            <p:cNvSpPr/>
            <p:nvPr/>
          </p:nvSpPr>
          <p:spPr bwMode="auto">
            <a:xfrm>
              <a:off x="5183998" y="1849422"/>
              <a:ext cx="1800351" cy="2867420"/>
            </a:xfrm>
            <a:prstGeom prst="rect">
              <a:avLst/>
            </a:prstGeom>
            <a:solidFill>
              <a:srgbClr val="684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îṩļïḓè"/>
            <p:cNvSpPr/>
            <p:nvPr/>
          </p:nvSpPr>
          <p:spPr bwMode="auto">
            <a:xfrm>
              <a:off x="5183998" y="1849422"/>
              <a:ext cx="1800351" cy="2867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íSľiďê"/>
            <p:cNvSpPr/>
            <p:nvPr/>
          </p:nvSpPr>
          <p:spPr bwMode="auto">
            <a:xfrm>
              <a:off x="5183998" y="1849422"/>
              <a:ext cx="1800351" cy="2867420"/>
            </a:xfrm>
            <a:custGeom>
              <a:avLst/>
              <a:gdLst>
                <a:gd name="T0" fmla="*/ 685 w 685"/>
                <a:gd name="T1" fmla="*/ 1091 h 1091"/>
                <a:gd name="T2" fmla="*/ 0 w 685"/>
                <a:gd name="T3" fmla="*/ 1091 h 1091"/>
                <a:gd name="T4" fmla="*/ 0 w 685"/>
                <a:gd name="T5" fmla="*/ 0 h 1091"/>
                <a:gd name="T6" fmla="*/ 685 w 685"/>
                <a:gd name="T7" fmla="*/ 109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5" h="1091">
                  <a:moveTo>
                    <a:pt x="685" y="1091"/>
                  </a:moveTo>
                  <a:lnTo>
                    <a:pt x="0" y="1091"/>
                  </a:lnTo>
                  <a:lnTo>
                    <a:pt x="0" y="0"/>
                  </a:lnTo>
                  <a:lnTo>
                    <a:pt x="685" y="1091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ïṧľiḍe"/>
            <p:cNvSpPr/>
            <p:nvPr/>
          </p:nvSpPr>
          <p:spPr bwMode="auto">
            <a:xfrm>
              <a:off x="6285233" y="1723267"/>
              <a:ext cx="47308" cy="49938"/>
            </a:xfrm>
            <a:prstGeom prst="ellipse">
              <a:avLst/>
            </a:prstGeom>
            <a:solidFill>
              <a:srgbClr val="001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ïSľíďe"/>
            <p:cNvSpPr/>
            <p:nvPr/>
          </p:nvSpPr>
          <p:spPr bwMode="auto">
            <a:xfrm>
              <a:off x="5835803" y="1728523"/>
              <a:ext cx="444175" cy="44681"/>
            </a:xfrm>
            <a:custGeom>
              <a:avLst/>
              <a:gdLst>
                <a:gd name="T0" fmla="*/ 81 w 81"/>
                <a:gd name="T1" fmla="*/ 4 h 8"/>
                <a:gd name="T2" fmla="*/ 77 w 81"/>
                <a:gd name="T3" fmla="*/ 8 h 8"/>
                <a:gd name="T4" fmla="*/ 4 w 81"/>
                <a:gd name="T5" fmla="*/ 8 h 8"/>
                <a:gd name="T6" fmla="*/ 0 w 81"/>
                <a:gd name="T7" fmla="*/ 4 h 8"/>
                <a:gd name="T8" fmla="*/ 4 w 81"/>
                <a:gd name="T9" fmla="*/ 0 h 8"/>
                <a:gd name="T10" fmla="*/ 77 w 81"/>
                <a:gd name="T11" fmla="*/ 0 h 8"/>
                <a:gd name="T12" fmla="*/ 81 w 81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8">
                  <a:moveTo>
                    <a:pt x="81" y="4"/>
                  </a:moveTo>
                  <a:cubicBezTo>
                    <a:pt x="81" y="6"/>
                    <a:pt x="79" y="8"/>
                    <a:pt x="77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9" y="0"/>
                    <a:pt x="81" y="1"/>
                    <a:pt x="81" y="4"/>
                  </a:cubicBezTo>
                  <a:close/>
                </a:path>
              </a:pathLst>
            </a:custGeom>
            <a:solidFill>
              <a:srgbClr val="001C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iṩľîďè"/>
            <p:cNvSpPr/>
            <p:nvPr/>
          </p:nvSpPr>
          <p:spPr bwMode="auto">
            <a:xfrm>
              <a:off x="4337701" y="2506485"/>
              <a:ext cx="1866057" cy="1471819"/>
            </a:xfrm>
            <a:custGeom>
              <a:avLst/>
              <a:gdLst>
                <a:gd name="T0" fmla="*/ 0 w 710"/>
                <a:gd name="T1" fmla="*/ 0 h 560"/>
                <a:gd name="T2" fmla="*/ 0 w 710"/>
                <a:gd name="T3" fmla="*/ 52 h 560"/>
                <a:gd name="T4" fmla="*/ 0 w 710"/>
                <a:gd name="T5" fmla="*/ 560 h 560"/>
                <a:gd name="T6" fmla="*/ 710 w 710"/>
                <a:gd name="T7" fmla="*/ 560 h 560"/>
                <a:gd name="T8" fmla="*/ 710 w 710"/>
                <a:gd name="T9" fmla="*/ 52 h 560"/>
                <a:gd name="T10" fmla="*/ 710 w 710"/>
                <a:gd name="T11" fmla="*/ 0 h 560"/>
                <a:gd name="T12" fmla="*/ 0 w 710"/>
                <a:gd name="T13" fmla="*/ 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0" h="560">
                  <a:moveTo>
                    <a:pt x="0" y="0"/>
                  </a:moveTo>
                  <a:lnTo>
                    <a:pt x="0" y="52"/>
                  </a:lnTo>
                  <a:lnTo>
                    <a:pt x="0" y="560"/>
                  </a:lnTo>
                  <a:lnTo>
                    <a:pt x="710" y="560"/>
                  </a:lnTo>
                  <a:lnTo>
                    <a:pt x="710" y="52"/>
                  </a:lnTo>
                  <a:lnTo>
                    <a:pt x="7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A9D3">
                <a:alpha val="3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íSlïḓé"/>
            <p:cNvSpPr/>
            <p:nvPr/>
          </p:nvSpPr>
          <p:spPr bwMode="auto">
            <a:xfrm>
              <a:off x="4250968" y="2414495"/>
              <a:ext cx="1863429" cy="1471819"/>
            </a:xfrm>
            <a:prstGeom prst="rect">
              <a:avLst/>
            </a:prstGeom>
            <a:solidFill>
              <a:srgbClr val="B4D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îṡḻîdè"/>
            <p:cNvSpPr/>
            <p:nvPr/>
          </p:nvSpPr>
          <p:spPr bwMode="auto">
            <a:xfrm>
              <a:off x="4250968" y="2414495"/>
              <a:ext cx="1863429" cy="136669"/>
            </a:xfrm>
            <a:prstGeom prst="rect">
              <a:avLst/>
            </a:prstGeom>
            <a:solidFill>
              <a:srgbClr val="6A80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iśḻïḓé"/>
            <p:cNvSpPr/>
            <p:nvPr/>
          </p:nvSpPr>
          <p:spPr bwMode="auto">
            <a:xfrm>
              <a:off x="5780609" y="2435521"/>
              <a:ext cx="76220" cy="81477"/>
            </a:xfrm>
            <a:prstGeom prst="ellipse">
              <a:avLst/>
            </a:prstGeom>
            <a:solidFill>
              <a:srgbClr val="B4E0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iŝļíḑe"/>
            <p:cNvSpPr/>
            <p:nvPr/>
          </p:nvSpPr>
          <p:spPr bwMode="auto">
            <a:xfrm>
              <a:off x="5890996" y="2435521"/>
              <a:ext cx="76220" cy="81477"/>
            </a:xfrm>
            <a:prstGeom prst="ellipse">
              <a:avLst/>
            </a:prstGeom>
            <a:solidFill>
              <a:srgbClr val="684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íśļíḑè"/>
            <p:cNvSpPr/>
            <p:nvPr/>
          </p:nvSpPr>
          <p:spPr bwMode="auto">
            <a:xfrm>
              <a:off x="5988242" y="2435521"/>
              <a:ext cx="76220" cy="81477"/>
            </a:xfrm>
            <a:prstGeom prst="ellipse">
              <a:avLst/>
            </a:prstGeom>
            <a:solidFill>
              <a:srgbClr val="7135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ïŝ1iḑê"/>
            <p:cNvSpPr/>
            <p:nvPr/>
          </p:nvSpPr>
          <p:spPr bwMode="auto">
            <a:xfrm>
              <a:off x="4374497" y="2672064"/>
              <a:ext cx="1613745" cy="10933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îSḻïḑe"/>
            <p:cNvSpPr/>
            <p:nvPr/>
          </p:nvSpPr>
          <p:spPr bwMode="auto">
            <a:xfrm>
              <a:off x="4374497" y="3113609"/>
              <a:ext cx="1613745" cy="651806"/>
            </a:xfrm>
            <a:custGeom>
              <a:avLst/>
              <a:gdLst>
                <a:gd name="T0" fmla="*/ 0 w 614"/>
                <a:gd name="T1" fmla="*/ 248 h 248"/>
                <a:gd name="T2" fmla="*/ 159 w 614"/>
                <a:gd name="T3" fmla="*/ 0 h 248"/>
                <a:gd name="T4" fmla="*/ 306 w 614"/>
                <a:gd name="T5" fmla="*/ 169 h 248"/>
                <a:gd name="T6" fmla="*/ 429 w 614"/>
                <a:gd name="T7" fmla="*/ 25 h 248"/>
                <a:gd name="T8" fmla="*/ 614 w 614"/>
                <a:gd name="T9" fmla="*/ 248 h 248"/>
                <a:gd name="T10" fmla="*/ 0 w 614"/>
                <a:gd name="T11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4" h="248">
                  <a:moveTo>
                    <a:pt x="0" y="248"/>
                  </a:moveTo>
                  <a:lnTo>
                    <a:pt x="159" y="0"/>
                  </a:lnTo>
                  <a:lnTo>
                    <a:pt x="306" y="169"/>
                  </a:lnTo>
                  <a:lnTo>
                    <a:pt x="429" y="25"/>
                  </a:lnTo>
                  <a:lnTo>
                    <a:pt x="614" y="248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rgbClr val="B6D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í$1iḋé"/>
            <p:cNvSpPr/>
            <p:nvPr/>
          </p:nvSpPr>
          <p:spPr bwMode="auto">
            <a:xfrm>
              <a:off x="5036816" y="2861297"/>
              <a:ext cx="283851" cy="286480"/>
            </a:xfrm>
            <a:prstGeom prst="ellipse">
              <a:avLst/>
            </a:prstGeom>
            <a:solidFill>
              <a:srgbClr val="FCD9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i$ḷïḑè"/>
            <p:cNvSpPr/>
            <p:nvPr/>
          </p:nvSpPr>
          <p:spPr bwMode="auto">
            <a:xfrm>
              <a:off x="4545332" y="2835015"/>
              <a:ext cx="394237" cy="110386"/>
            </a:xfrm>
            <a:custGeom>
              <a:avLst/>
              <a:gdLst>
                <a:gd name="T0" fmla="*/ 72 w 72"/>
                <a:gd name="T1" fmla="*/ 10 h 20"/>
                <a:gd name="T2" fmla="*/ 62 w 72"/>
                <a:gd name="T3" fmla="*/ 20 h 20"/>
                <a:gd name="T4" fmla="*/ 10 w 72"/>
                <a:gd name="T5" fmla="*/ 20 h 20"/>
                <a:gd name="T6" fmla="*/ 0 w 72"/>
                <a:gd name="T7" fmla="*/ 10 h 20"/>
                <a:gd name="T8" fmla="*/ 10 w 72"/>
                <a:gd name="T9" fmla="*/ 0 h 20"/>
                <a:gd name="T10" fmla="*/ 62 w 72"/>
                <a:gd name="T11" fmla="*/ 0 h 20"/>
                <a:gd name="T12" fmla="*/ 72 w 72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72" y="10"/>
                  </a:moveTo>
                  <a:cubicBezTo>
                    <a:pt x="72" y="15"/>
                    <a:pt x="67" y="20"/>
                    <a:pt x="62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2" y="4"/>
                    <a:pt x="72" y="10"/>
                  </a:cubicBezTo>
                  <a:close/>
                </a:path>
              </a:pathLst>
            </a:custGeom>
            <a:solidFill>
              <a:srgbClr val="B4D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îSļiḑé"/>
            <p:cNvSpPr/>
            <p:nvPr/>
          </p:nvSpPr>
          <p:spPr bwMode="auto">
            <a:xfrm>
              <a:off x="5465219" y="3005852"/>
              <a:ext cx="391610" cy="107759"/>
            </a:xfrm>
            <a:custGeom>
              <a:avLst/>
              <a:gdLst>
                <a:gd name="T0" fmla="*/ 72 w 72"/>
                <a:gd name="T1" fmla="*/ 10 h 20"/>
                <a:gd name="T2" fmla="*/ 62 w 72"/>
                <a:gd name="T3" fmla="*/ 20 h 20"/>
                <a:gd name="T4" fmla="*/ 10 w 72"/>
                <a:gd name="T5" fmla="*/ 20 h 20"/>
                <a:gd name="T6" fmla="*/ 0 w 72"/>
                <a:gd name="T7" fmla="*/ 10 h 20"/>
                <a:gd name="T8" fmla="*/ 10 w 72"/>
                <a:gd name="T9" fmla="*/ 0 h 20"/>
                <a:gd name="T10" fmla="*/ 62 w 72"/>
                <a:gd name="T11" fmla="*/ 0 h 20"/>
                <a:gd name="T12" fmla="*/ 72 w 72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0">
                  <a:moveTo>
                    <a:pt x="72" y="10"/>
                  </a:moveTo>
                  <a:cubicBezTo>
                    <a:pt x="72" y="15"/>
                    <a:pt x="67" y="20"/>
                    <a:pt x="62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2" y="4"/>
                    <a:pt x="72" y="10"/>
                  </a:cubicBezTo>
                  <a:close/>
                </a:path>
              </a:pathLst>
            </a:custGeom>
            <a:solidFill>
              <a:srgbClr val="B4D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ïsḷîḓè"/>
            <p:cNvSpPr/>
            <p:nvPr/>
          </p:nvSpPr>
          <p:spPr bwMode="auto">
            <a:xfrm>
              <a:off x="7686091" y="5040117"/>
              <a:ext cx="901490" cy="165581"/>
            </a:xfrm>
            <a:prstGeom prst="ellipse">
              <a:avLst/>
            </a:prstGeom>
            <a:solidFill>
              <a:srgbClr val="7CBF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íşḷiḍé"/>
            <p:cNvSpPr/>
            <p:nvPr/>
          </p:nvSpPr>
          <p:spPr bwMode="auto">
            <a:xfrm>
              <a:off x="8203855" y="5024347"/>
              <a:ext cx="147182" cy="110386"/>
            </a:xfrm>
            <a:custGeom>
              <a:avLst/>
              <a:gdLst>
                <a:gd name="T0" fmla="*/ 1 w 27"/>
                <a:gd name="T1" fmla="*/ 19 h 20"/>
                <a:gd name="T2" fmla="*/ 19 w 27"/>
                <a:gd name="T3" fmla="*/ 2 h 20"/>
                <a:gd name="T4" fmla="*/ 25 w 27"/>
                <a:gd name="T5" fmla="*/ 0 h 20"/>
                <a:gd name="T6" fmla="*/ 26 w 27"/>
                <a:gd name="T7" fmla="*/ 3 h 20"/>
                <a:gd name="T8" fmla="*/ 27 w 27"/>
                <a:gd name="T9" fmla="*/ 8 h 20"/>
                <a:gd name="T10" fmla="*/ 26 w 27"/>
                <a:gd name="T11" fmla="*/ 9 h 20"/>
                <a:gd name="T12" fmla="*/ 23 w 27"/>
                <a:gd name="T13" fmla="*/ 7 h 20"/>
                <a:gd name="T14" fmla="*/ 18 w 27"/>
                <a:gd name="T15" fmla="*/ 13 h 20"/>
                <a:gd name="T16" fmla="*/ 1 w 27"/>
                <a:gd name="T1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0">
                  <a:moveTo>
                    <a:pt x="1" y="19"/>
                  </a:moveTo>
                  <a:cubicBezTo>
                    <a:pt x="0" y="12"/>
                    <a:pt x="22" y="1"/>
                    <a:pt x="19" y="2"/>
                  </a:cubicBezTo>
                  <a:cubicBezTo>
                    <a:pt x="19" y="2"/>
                    <a:pt x="21" y="0"/>
                    <a:pt x="25" y="0"/>
                  </a:cubicBezTo>
                  <a:cubicBezTo>
                    <a:pt x="25" y="0"/>
                    <a:pt x="26" y="1"/>
                    <a:pt x="26" y="3"/>
                  </a:cubicBezTo>
                  <a:cubicBezTo>
                    <a:pt x="26" y="3"/>
                    <a:pt x="27" y="6"/>
                    <a:pt x="27" y="8"/>
                  </a:cubicBezTo>
                  <a:cubicBezTo>
                    <a:pt x="27" y="8"/>
                    <a:pt x="27" y="9"/>
                    <a:pt x="26" y="9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0" y="20"/>
                    <a:pt x="1" y="19"/>
                  </a:cubicBezTo>
                  <a:close/>
                </a:path>
              </a:pathLst>
            </a:custGeom>
            <a:solidFill>
              <a:srgbClr val="5047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î$1îďè"/>
            <p:cNvSpPr/>
            <p:nvPr/>
          </p:nvSpPr>
          <p:spPr bwMode="auto">
            <a:xfrm>
              <a:off x="8243280" y="5029604"/>
              <a:ext cx="97246" cy="60451"/>
            </a:xfrm>
            <a:custGeom>
              <a:avLst/>
              <a:gdLst>
                <a:gd name="T0" fmla="*/ 18 w 18"/>
                <a:gd name="T1" fmla="*/ 0 h 11"/>
                <a:gd name="T2" fmla="*/ 2 w 18"/>
                <a:gd name="T3" fmla="*/ 11 h 11"/>
                <a:gd name="T4" fmla="*/ 2 w 18"/>
                <a:gd name="T5" fmla="*/ 9 h 11"/>
                <a:gd name="T6" fmla="*/ 12 w 18"/>
                <a:gd name="T7" fmla="*/ 2 h 11"/>
                <a:gd name="T8" fmla="*/ 18 w 1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8" y="0"/>
                  </a:moveTo>
                  <a:cubicBezTo>
                    <a:pt x="18" y="0"/>
                    <a:pt x="8" y="11"/>
                    <a:pt x="2" y="11"/>
                  </a:cubicBezTo>
                  <a:cubicBezTo>
                    <a:pt x="2" y="11"/>
                    <a:pt x="0" y="11"/>
                    <a:pt x="2" y="9"/>
                  </a:cubicBezTo>
                  <a:cubicBezTo>
                    <a:pt x="2" y="9"/>
                    <a:pt x="5" y="6"/>
                    <a:pt x="12" y="2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iśḻiḋè"/>
            <p:cNvSpPr/>
            <p:nvPr/>
          </p:nvSpPr>
          <p:spPr bwMode="auto">
            <a:xfrm>
              <a:off x="7996224" y="3852148"/>
              <a:ext cx="181350" cy="1203738"/>
            </a:xfrm>
            <a:custGeom>
              <a:avLst/>
              <a:gdLst>
                <a:gd name="T0" fmla="*/ 69 w 69"/>
                <a:gd name="T1" fmla="*/ 0 h 458"/>
                <a:gd name="T2" fmla="*/ 60 w 69"/>
                <a:gd name="T3" fmla="*/ 234 h 458"/>
                <a:gd name="T4" fmla="*/ 27 w 69"/>
                <a:gd name="T5" fmla="*/ 458 h 458"/>
                <a:gd name="T6" fmla="*/ 6 w 69"/>
                <a:gd name="T7" fmla="*/ 458 h 458"/>
                <a:gd name="T8" fmla="*/ 4 w 69"/>
                <a:gd name="T9" fmla="*/ 223 h 458"/>
                <a:gd name="T10" fmla="*/ 0 w 69"/>
                <a:gd name="T11" fmla="*/ 0 h 458"/>
                <a:gd name="T12" fmla="*/ 69 w 69"/>
                <a:gd name="T1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458">
                  <a:moveTo>
                    <a:pt x="69" y="0"/>
                  </a:moveTo>
                  <a:lnTo>
                    <a:pt x="60" y="234"/>
                  </a:lnTo>
                  <a:lnTo>
                    <a:pt x="27" y="458"/>
                  </a:lnTo>
                  <a:lnTo>
                    <a:pt x="6" y="458"/>
                  </a:lnTo>
                  <a:lnTo>
                    <a:pt x="4" y="223"/>
                  </a:lnTo>
                  <a:lnTo>
                    <a:pt x="0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14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îş1ïḍé"/>
            <p:cNvSpPr/>
            <p:nvPr/>
          </p:nvSpPr>
          <p:spPr bwMode="auto">
            <a:xfrm>
              <a:off x="8030391" y="3881058"/>
              <a:ext cx="320646" cy="1164315"/>
            </a:xfrm>
            <a:custGeom>
              <a:avLst/>
              <a:gdLst>
                <a:gd name="T0" fmla="*/ 0 w 122"/>
                <a:gd name="T1" fmla="*/ 4 h 443"/>
                <a:gd name="T2" fmla="*/ 37 w 122"/>
                <a:gd name="T3" fmla="*/ 64 h 443"/>
                <a:gd name="T4" fmla="*/ 39 w 122"/>
                <a:gd name="T5" fmla="*/ 254 h 443"/>
                <a:gd name="T6" fmla="*/ 100 w 122"/>
                <a:gd name="T7" fmla="*/ 443 h 443"/>
                <a:gd name="T8" fmla="*/ 122 w 122"/>
                <a:gd name="T9" fmla="*/ 437 h 443"/>
                <a:gd name="T10" fmla="*/ 83 w 122"/>
                <a:gd name="T11" fmla="*/ 250 h 443"/>
                <a:gd name="T12" fmla="*/ 110 w 122"/>
                <a:gd name="T13" fmla="*/ 0 h 443"/>
                <a:gd name="T14" fmla="*/ 0 w 122"/>
                <a:gd name="T15" fmla="*/ 4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443">
                  <a:moveTo>
                    <a:pt x="0" y="4"/>
                  </a:moveTo>
                  <a:lnTo>
                    <a:pt x="37" y="64"/>
                  </a:lnTo>
                  <a:lnTo>
                    <a:pt x="39" y="254"/>
                  </a:lnTo>
                  <a:lnTo>
                    <a:pt x="100" y="443"/>
                  </a:lnTo>
                  <a:lnTo>
                    <a:pt x="122" y="437"/>
                  </a:lnTo>
                  <a:lnTo>
                    <a:pt x="83" y="250"/>
                  </a:lnTo>
                  <a:lnTo>
                    <a:pt x="1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A27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íṩľíďè"/>
            <p:cNvSpPr/>
            <p:nvPr/>
          </p:nvSpPr>
          <p:spPr bwMode="auto">
            <a:xfrm>
              <a:off x="8127637" y="3087327"/>
              <a:ext cx="152438" cy="289107"/>
            </a:xfrm>
            <a:prstGeom prst="rect">
              <a:avLst/>
            </a:prstGeom>
            <a:solidFill>
              <a:srgbClr val="AE7D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išľîḓè"/>
            <p:cNvSpPr/>
            <p:nvPr/>
          </p:nvSpPr>
          <p:spPr bwMode="auto">
            <a:xfrm>
              <a:off x="7964685" y="2790336"/>
              <a:ext cx="239171" cy="888348"/>
            </a:xfrm>
            <a:custGeom>
              <a:avLst/>
              <a:gdLst>
                <a:gd name="T0" fmla="*/ 44 w 44"/>
                <a:gd name="T1" fmla="*/ 5 h 162"/>
                <a:gd name="T2" fmla="*/ 42 w 44"/>
                <a:gd name="T3" fmla="*/ 162 h 162"/>
                <a:gd name="T4" fmla="*/ 0 w 44"/>
                <a:gd name="T5" fmla="*/ 156 h 162"/>
                <a:gd name="T6" fmla="*/ 7 w 44"/>
                <a:gd name="T7" fmla="*/ 23 h 162"/>
                <a:gd name="T8" fmla="*/ 44 w 44"/>
                <a:gd name="T9" fmla="*/ 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62">
                  <a:moveTo>
                    <a:pt x="44" y="5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10" y="0"/>
                    <a:pt x="44" y="5"/>
                  </a:cubicBezTo>
                  <a:close/>
                </a:path>
              </a:pathLst>
            </a:custGeom>
            <a:solidFill>
              <a:srgbClr val="C79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ïSḻiḋè"/>
            <p:cNvSpPr/>
            <p:nvPr/>
          </p:nvSpPr>
          <p:spPr bwMode="auto">
            <a:xfrm>
              <a:off x="7914748" y="5040117"/>
              <a:ext cx="152438" cy="94617"/>
            </a:xfrm>
            <a:custGeom>
              <a:avLst/>
              <a:gdLst>
                <a:gd name="T0" fmla="*/ 0 w 28"/>
                <a:gd name="T1" fmla="*/ 14 h 17"/>
                <a:gd name="T2" fmla="*/ 21 w 28"/>
                <a:gd name="T3" fmla="*/ 3 h 17"/>
                <a:gd name="T4" fmla="*/ 27 w 28"/>
                <a:gd name="T5" fmla="*/ 2 h 17"/>
                <a:gd name="T6" fmla="*/ 28 w 28"/>
                <a:gd name="T7" fmla="*/ 5 h 17"/>
                <a:gd name="T8" fmla="*/ 28 w 28"/>
                <a:gd name="T9" fmla="*/ 10 h 17"/>
                <a:gd name="T10" fmla="*/ 26 w 28"/>
                <a:gd name="T11" fmla="*/ 11 h 17"/>
                <a:gd name="T12" fmla="*/ 24 w 28"/>
                <a:gd name="T13" fmla="*/ 8 h 17"/>
                <a:gd name="T14" fmla="*/ 17 w 28"/>
                <a:gd name="T15" fmla="*/ 12 h 17"/>
                <a:gd name="T16" fmla="*/ 0 w 28"/>
                <a:gd name="T1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17">
                  <a:moveTo>
                    <a:pt x="0" y="14"/>
                  </a:moveTo>
                  <a:cubicBezTo>
                    <a:pt x="0" y="7"/>
                    <a:pt x="25" y="2"/>
                    <a:pt x="21" y="3"/>
                  </a:cubicBezTo>
                  <a:cubicBezTo>
                    <a:pt x="21" y="3"/>
                    <a:pt x="24" y="0"/>
                    <a:pt x="27" y="2"/>
                  </a:cubicBezTo>
                  <a:cubicBezTo>
                    <a:pt x="27" y="2"/>
                    <a:pt x="28" y="3"/>
                    <a:pt x="28" y="5"/>
                  </a:cubicBezTo>
                  <a:cubicBezTo>
                    <a:pt x="28" y="5"/>
                    <a:pt x="27" y="8"/>
                    <a:pt x="28" y="10"/>
                  </a:cubicBezTo>
                  <a:cubicBezTo>
                    <a:pt x="28" y="10"/>
                    <a:pt x="27" y="11"/>
                    <a:pt x="26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8" y="17"/>
                    <a:pt x="0" y="14"/>
                  </a:cubicBezTo>
                  <a:close/>
                </a:path>
              </a:pathLst>
            </a:custGeom>
            <a:solidFill>
              <a:srgbClr val="5047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is1ide"/>
            <p:cNvSpPr/>
            <p:nvPr/>
          </p:nvSpPr>
          <p:spPr bwMode="auto">
            <a:xfrm>
              <a:off x="7951543" y="5055886"/>
              <a:ext cx="110386" cy="44681"/>
            </a:xfrm>
            <a:custGeom>
              <a:avLst/>
              <a:gdLst>
                <a:gd name="T0" fmla="*/ 20 w 20"/>
                <a:gd name="T1" fmla="*/ 0 h 8"/>
                <a:gd name="T2" fmla="*/ 2 w 20"/>
                <a:gd name="T3" fmla="*/ 6 h 8"/>
                <a:gd name="T4" fmla="*/ 2 w 20"/>
                <a:gd name="T5" fmla="*/ 4 h 8"/>
                <a:gd name="T6" fmla="*/ 14 w 20"/>
                <a:gd name="T7" fmla="*/ 0 h 8"/>
                <a:gd name="T8" fmla="*/ 20 w 2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8">
                  <a:moveTo>
                    <a:pt x="20" y="0"/>
                  </a:moveTo>
                  <a:cubicBezTo>
                    <a:pt x="20" y="0"/>
                    <a:pt x="7" y="8"/>
                    <a:pt x="2" y="6"/>
                  </a:cubicBezTo>
                  <a:cubicBezTo>
                    <a:pt x="2" y="6"/>
                    <a:pt x="0" y="5"/>
                    <a:pt x="2" y="4"/>
                  </a:cubicBezTo>
                  <a:cubicBezTo>
                    <a:pt x="2" y="4"/>
                    <a:pt x="7" y="2"/>
                    <a:pt x="14" y="0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îšḻîďê"/>
            <p:cNvSpPr/>
            <p:nvPr/>
          </p:nvSpPr>
          <p:spPr bwMode="auto">
            <a:xfrm>
              <a:off x="7793848" y="3294959"/>
              <a:ext cx="318019" cy="454688"/>
            </a:xfrm>
            <a:custGeom>
              <a:avLst/>
              <a:gdLst>
                <a:gd name="T0" fmla="*/ 2 w 58"/>
                <a:gd name="T1" fmla="*/ 68 h 83"/>
                <a:gd name="T2" fmla="*/ 6 w 58"/>
                <a:gd name="T3" fmla="*/ 51 h 83"/>
                <a:gd name="T4" fmla="*/ 21 w 58"/>
                <a:gd name="T5" fmla="*/ 21 h 83"/>
                <a:gd name="T6" fmla="*/ 40 w 58"/>
                <a:gd name="T7" fmla="*/ 4 h 83"/>
                <a:gd name="T8" fmla="*/ 35 w 58"/>
                <a:gd name="T9" fmla="*/ 35 h 83"/>
                <a:gd name="T10" fmla="*/ 24 w 58"/>
                <a:gd name="T11" fmla="*/ 57 h 83"/>
                <a:gd name="T12" fmla="*/ 2 w 58"/>
                <a:gd name="T13" fmla="*/ 6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83">
                  <a:moveTo>
                    <a:pt x="2" y="68"/>
                  </a:moveTo>
                  <a:cubicBezTo>
                    <a:pt x="2" y="68"/>
                    <a:pt x="0" y="62"/>
                    <a:pt x="6" y="5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31" y="0"/>
                    <a:pt x="40" y="4"/>
                  </a:cubicBezTo>
                  <a:cubicBezTo>
                    <a:pt x="40" y="4"/>
                    <a:pt x="58" y="9"/>
                    <a:pt x="35" y="35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12" y="83"/>
                    <a:pt x="2" y="68"/>
                  </a:cubicBezTo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iṩļiďê"/>
            <p:cNvSpPr/>
            <p:nvPr/>
          </p:nvSpPr>
          <p:spPr bwMode="auto">
            <a:xfrm>
              <a:off x="8106611" y="3174060"/>
              <a:ext cx="86733" cy="115643"/>
            </a:xfrm>
            <a:prstGeom prst="rect">
              <a:avLst/>
            </a:pr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islîḍe"/>
            <p:cNvSpPr/>
            <p:nvPr/>
          </p:nvSpPr>
          <p:spPr bwMode="auto">
            <a:xfrm>
              <a:off x="7959429" y="3260791"/>
              <a:ext cx="386353" cy="78847"/>
            </a:xfrm>
            <a:custGeom>
              <a:avLst/>
              <a:gdLst>
                <a:gd name="T0" fmla="*/ 71 w 71"/>
                <a:gd name="T1" fmla="*/ 14 h 14"/>
                <a:gd name="T2" fmla="*/ 59 w 71"/>
                <a:gd name="T3" fmla="*/ 6 h 14"/>
                <a:gd name="T4" fmla="*/ 43 w 71"/>
                <a:gd name="T5" fmla="*/ 0 h 14"/>
                <a:gd name="T6" fmla="*/ 27 w 71"/>
                <a:gd name="T7" fmla="*/ 0 h 14"/>
                <a:gd name="T8" fmla="*/ 11 w 71"/>
                <a:gd name="T9" fmla="*/ 6 h 14"/>
                <a:gd name="T10" fmla="*/ 0 w 71"/>
                <a:gd name="T11" fmla="*/ 14 h 14"/>
                <a:gd name="T12" fmla="*/ 71 w 71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">
                  <a:moveTo>
                    <a:pt x="71" y="14"/>
                  </a:moveTo>
                  <a:cubicBezTo>
                    <a:pt x="66" y="8"/>
                    <a:pt x="59" y="6"/>
                    <a:pt x="59" y="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8"/>
                    <a:pt x="0" y="14"/>
                  </a:cubicBezTo>
                  <a:lnTo>
                    <a:pt x="71" y="14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ïṡļîḋe"/>
            <p:cNvSpPr/>
            <p:nvPr/>
          </p:nvSpPr>
          <p:spPr bwMode="auto">
            <a:xfrm>
              <a:off x="7996224" y="2824502"/>
              <a:ext cx="296993" cy="388981"/>
            </a:xfrm>
            <a:custGeom>
              <a:avLst/>
              <a:gdLst>
                <a:gd name="T0" fmla="*/ 46 w 54"/>
                <a:gd name="T1" fmla="*/ 56 h 71"/>
                <a:gd name="T2" fmla="*/ 34 w 54"/>
                <a:gd name="T3" fmla="*/ 67 h 71"/>
                <a:gd name="T4" fmla="*/ 28 w 54"/>
                <a:gd name="T5" fmla="*/ 69 h 71"/>
                <a:gd name="T6" fmla="*/ 21 w 54"/>
                <a:gd name="T7" fmla="*/ 70 h 71"/>
                <a:gd name="T8" fmla="*/ 7 w 54"/>
                <a:gd name="T9" fmla="*/ 20 h 71"/>
                <a:gd name="T10" fmla="*/ 27 w 54"/>
                <a:gd name="T11" fmla="*/ 1 h 71"/>
                <a:gd name="T12" fmla="*/ 53 w 54"/>
                <a:gd name="T13" fmla="*/ 19 h 71"/>
                <a:gd name="T14" fmla="*/ 52 w 54"/>
                <a:gd name="T15" fmla="*/ 35 h 71"/>
                <a:gd name="T16" fmla="*/ 51 w 54"/>
                <a:gd name="T17" fmla="*/ 46 h 71"/>
                <a:gd name="T18" fmla="*/ 46 w 54"/>
                <a:gd name="T1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71">
                  <a:moveTo>
                    <a:pt x="46" y="56"/>
                  </a:moveTo>
                  <a:cubicBezTo>
                    <a:pt x="43" y="61"/>
                    <a:pt x="39" y="64"/>
                    <a:pt x="34" y="67"/>
                  </a:cubicBezTo>
                  <a:cubicBezTo>
                    <a:pt x="32" y="68"/>
                    <a:pt x="30" y="69"/>
                    <a:pt x="28" y="69"/>
                  </a:cubicBezTo>
                  <a:cubicBezTo>
                    <a:pt x="26" y="70"/>
                    <a:pt x="23" y="71"/>
                    <a:pt x="21" y="70"/>
                  </a:cubicBezTo>
                  <a:cubicBezTo>
                    <a:pt x="0" y="61"/>
                    <a:pt x="7" y="20"/>
                    <a:pt x="7" y="20"/>
                  </a:cubicBezTo>
                  <a:cubicBezTo>
                    <a:pt x="10" y="1"/>
                    <a:pt x="27" y="1"/>
                    <a:pt x="27" y="1"/>
                  </a:cubicBezTo>
                  <a:cubicBezTo>
                    <a:pt x="40" y="0"/>
                    <a:pt x="51" y="6"/>
                    <a:pt x="53" y="19"/>
                  </a:cubicBezTo>
                  <a:cubicBezTo>
                    <a:pt x="54" y="24"/>
                    <a:pt x="53" y="30"/>
                    <a:pt x="52" y="35"/>
                  </a:cubicBezTo>
                  <a:cubicBezTo>
                    <a:pt x="52" y="39"/>
                    <a:pt x="52" y="42"/>
                    <a:pt x="51" y="46"/>
                  </a:cubicBezTo>
                  <a:cubicBezTo>
                    <a:pt x="49" y="50"/>
                    <a:pt x="48" y="53"/>
                    <a:pt x="46" y="56"/>
                  </a:cubicBez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íṩḷîḑè"/>
            <p:cNvSpPr/>
            <p:nvPr/>
          </p:nvSpPr>
          <p:spPr bwMode="auto">
            <a:xfrm>
              <a:off x="8067186" y="3118866"/>
              <a:ext cx="186607" cy="94617"/>
            </a:xfrm>
            <a:custGeom>
              <a:avLst/>
              <a:gdLst>
                <a:gd name="T0" fmla="*/ 11 w 34"/>
                <a:gd name="T1" fmla="*/ 14 h 17"/>
                <a:gd name="T2" fmla="*/ 34 w 34"/>
                <a:gd name="T3" fmla="*/ 0 h 17"/>
                <a:gd name="T4" fmla="*/ 33 w 34"/>
                <a:gd name="T5" fmla="*/ 2 h 17"/>
                <a:gd name="T6" fmla="*/ 21 w 34"/>
                <a:gd name="T7" fmla="*/ 13 h 17"/>
                <a:gd name="T8" fmla="*/ 15 w 34"/>
                <a:gd name="T9" fmla="*/ 15 h 17"/>
                <a:gd name="T10" fmla="*/ 8 w 34"/>
                <a:gd name="T11" fmla="*/ 16 h 17"/>
                <a:gd name="T12" fmla="*/ 0 w 34"/>
                <a:gd name="T13" fmla="*/ 10 h 17"/>
                <a:gd name="T14" fmla="*/ 11 w 34"/>
                <a:gd name="T1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7">
                  <a:moveTo>
                    <a:pt x="11" y="14"/>
                  </a:moveTo>
                  <a:cubicBezTo>
                    <a:pt x="20" y="14"/>
                    <a:pt x="28" y="6"/>
                    <a:pt x="34" y="0"/>
                  </a:cubicBezTo>
                  <a:cubicBezTo>
                    <a:pt x="34" y="1"/>
                    <a:pt x="33" y="1"/>
                    <a:pt x="33" y="2"/>
                  </a:cubicBezTo>
                  <a:cubicBezTo>
                    <a:pt x="30" y="7"/>
                    <a:pt x="26" y="10"/>
                    <a:pt x="21" y="13"/>
                  </a:cubicBezTo>
                  <a:cubicBezTo>
                    <a:pt x="19" y="14"/>
                    <a:pt x="17" y="15"/>
                    <a:pt x="15" y="15"/>
                  </a:cubicBezTo>
                  <a:cubicBezTo>
                    <a:pt x="13" y="16"/>
                    <a:pt x="10" y="17"/>
                    <a:pt x="8" y="16"/>
                  </a:cubicBezTo>
                  <a:cubicBezTo>
                    <a:pt x="5" y="14"/>
                    <a:pt x="3" y="12"/>
                    <a:pt x="0" y="10"/>
                  </a:cubicBezTo>
                  <a:cubicBezTo>
                    <a:pt x="3" y="12"/>
                    <a:pt x="7" y="15"/>
                    <a:pt x="11" y="14"/>
                  </a:cubicBezTo>
                  <a:close/>
                </a:path>
              </a:pathLst>
            </a:custGeom>
            <a:solidFill>
              <a:srgbClr val="ECB7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íSľiďe"/>
            <p:cNvSpPr/>
            <p:nvPr/>
          </p:nvSpPr>
          <p:spPr bwMode="auto">
            <a:xfrm>
              <a:off x="8051417" y="2800849"/>
              <a:ext cx="294364" cy="346929"/>
            </a:xfrm>
            <a:custGeom>
              <a:avLst/>
              <a:gdLst>
                <a:gd name="T0" fmla="*/ 34 w 54"/>
                <a:gd name="T1" fmla="*/ 63 h 63"/>
                <a:gd name="T2" fmla="*/ 25 w 54"/>
                <a:gd name="T3" fmla="*/ 33 h 63"/>
                <a:gd name="T4" fmla="*/ 0 w 54"/>
                <a:gd name="T5" fmla="*/ 16 h 63"/>
                <a:gd name="T6" fmla="*/ 17 w 54"/>
                <a:gd name="T7" fmla="*/ 3 h 63"/>
                <a:gd name="T8" fmla="*/ 49 w 54"/>
                <a:gd name="T9" fmla="*/ 21 h 63"/>
                <a:gd name="T10" fmla="*/ 34 w 54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3">
                  <a:moveTo>
                    <a:pt x="34" y="63"/>
                  </a:moveTo>
                  <a:cubicBezTo>
                    <a:pt x="36" y="48"/>
                    <a:pt x="36" y="38"/>
                    <a:pt x="25" y="33"/>
                  </a:cubicBezTo>
                  <a:cubicBezTo>
                    <a:pt x="18" y="30"/>
                    <a:pt x="0" y="28"/>
                    <a:pt x="0" y="16"/>
                  </a:cubicBezTo>
                  <a:cubicBezTo>
                    <a:pt x="0" y="7"/>
                    <a:pt x="9" y="5"/>
                    <a:pt x="17" y="3"/>
                  </a:cubicBezTo>
                  <a:cubicBezTo>
                    <a:pt x="29" y="0"/>
                    <a:pt x="46" y="9"/>
                    <a:pt x="49" y="21"/>
                  </a:cubicBezTo>
                  <a:cubicBezTo>
                    <a:pt x="49" y="21"/>
                    <a:pt x="54" y="52"/>
                    <a:pt x="34" y="63"/>
                  </a:cubicBezTo>
                  <a:close/>
                </a:path>
              </a:pathLst>
            </a:custGeom>
            <a:solidFill>
              <a:srgbClr val="C79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îŝḻîḍè"/>
            <p:cNvSpPr/>
            <p:nvPr/>
          </p:nvSpPr>
          <p:spPr bwMode="auto">
            <a:xfrm>
              <a:off x="7536280" y="3355408"/>
              <a:ext cx="99873" cy="115643"/>
            </a:xfrm>
            <a:custGeom>
              <a:avLst/>
              <a:gdLst>
                <a:gd name="T0" fmla="*/ 3 w 18"/>
                <a:gd name="T1" fmla="*/ 3 h 21"/>
                <a:gd name="T2" fmla="*/ 10 w 18"/>
                <a:gd name="T3" fmla="*/ 5 h 21"/>
                <a:gd name="T4" fmla="*/ 13 w 18"/>
                <a:gd name="T5" fmla="*/ 8 h 21"/>
                <a:gd name="T6" fmla="*/ 12 w 18"/>
                <a:gd name="T7" fmla="*/ 5 h 21"/>
                <a:gd name="T8" fmla="*/ 14 w 18"/>
                <a:gd name="T9" fmla="*/ 3 h 21"/>
                <a:gd name="T10" fmla="*/ 16 w 18"/>
                <a:gd name="T11" fmla="*/ 9 h 21"/>
                <a:gd name="T12" fmla="*/ 18 w 18"/>
                <a:gd name="T13" fmla="*/ 13 h 21"/>
                <a:gd name="T14" fmla="*/ 17 w 18"/>
                <a:gd name="T15" fmla="*/ 18 h 21"/>
                <a:gd name="T16" fmla="*/ 11 w 18"/>
                <a:gd name="T17" fmla="*/ 20 h 21"/>
                <a:gd name="T18" fmla="*/ 6 w 18"/>
                <a:gd name="T19" fmla="*/ 16 h 21"/>
                <a:gd name="T20" fmla="*/ 3 w 18"/>
                <a:gd name="T2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1">
                  <a:moveTo>
                    <a:pt x="3" y="3"/>
                  </a:moveTo>
                  <a:cubicBezTo>
                    <a:pt x="6" y="0"/>
                    <a:pt x="7" y="2"/>
                    <a:pt x="10" y="5"/>
                  </a:cubicBezTo>
                  <a:cubicBezTo>
                    <a:pt x="11" y="7"/>
                    <a:pt x="11" y="7"/>
                    <a:pt x="13" y="8"/>
                  </a:cubicBezTo>
                  <a:cubicBezTo>
                    <a:pt x="13" y="8"/>
                    <a:pt x="11" y="7"/>
                    <a:pt x="12" y="5"/>
                  </a:cubicBezTo>
                  <a:cubicBezTo>
                    <a:pt x="12" y="3"/>
                    <a:pt x="14" y="3"/>
                    <a:pt x="14" y="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10"/>
                    <a:pt x="17" y="12"/>
                    <a:pt x="18" y="13"/>
                  </a:cubicBezTo>
                  <a:cubicBezTo>
                    <a:pt x="18" y="14"/>
                    <a:pt x="18" y="16"/>
                    <a:pt x="17" y="18"/>
                  </a:cubicBezTo>
                  <a:cubicBezTo>
                    <a:pt x="16" y="20"/>
                    <a:pt x="14" y="21"/>
                    <a:pt x="11" y="20"/>
                  </a:cubicBezTo>
                  <a:cubicBezTo>
                    <a:pt x="9" y="19"/>
                    <a:pt x="8" y="17"/>
                    <a:pt x="6" y="16"/>
                  </a:cubicBezTo>
                  <a:cubicBezTo>
                    <a:pt x="6" y="16"/>
                    <a:pt x="0" y="9"/>
                    <a:pt x="3" y="3"/>
                  </a:cubicBezTo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îŝ1ïďe"/>
            <p:cNvSpPr/>
            <p:nvPr/>
          </p:nvSpPr>
          <p:spPr bwMode="auto">
            <a:xfrm>
              <a:off x="7596730" y="3442141"/>
              <a:ext cx="296993" cy="273338"/>
            </a:xfrm>
            <a:custGeom>
              <a:avLst/>
              <a:gdLst>
                <a:gd name="T0" fmla="*/ 42 w 54"/>
                <a:gd name="T1" fmla="*/ 27 h 50"/>
                <a:gd name="T2" fmla="*/ 7 w 54"/>
                <a:gd name="T3" fmla="*/ 0 h 50"/>
                <a:gd name="T4" fmla="*/ 0 w 54"/>
                <a:gd name="T5" fmla="*/ 4 h 50"/>
                <a:gd name="T6" fmla="*/ 36 w 54"/>
                <a:gd name="T7" fmla="*/ 41 h 50"/>
                <a:gd name="T8" fmla="*/ 49 w 54"/>
                <a:gd name="T9" fmla="*/ 43 h 50"/>
                <a:gd name="T10" fmla="*/ 42 w 54"/>
                <a:gd name="T11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0">
                  <a:moveTo>
                    <a:pt x="42" y="27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44" y="50"/>
                    <a:pt x="49" y="43"/>
                  </a:cubicBezTo>
                  <a:cubicBezTo>
                    <a:pt x="49" y="43"/>
                    <a:pt x="54" y="36"/>
                    <a:pt x="42" y="27"/>
                  </a:cubicBezTo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iṩḷiḋé"/>
            <p:cNvSpPr/>
            <p:nvPr/>
          </p:nvSpPr>
          <p:spPr bwMode="auto">
            <a:xfrm>
              <a:off x="8238023" y="3016365"/>
              <a:ext cx="47308" cy="81477"/>
            </a:xfrm>
            <a:custGeom>
              <a:avLst/>
              <a:gdLst>
                <a:gd name="T0" fmla="*/ 0 w 9"/>
                <a:gd name="T1" fmla="*/ 6 h 15"/>
                <a:gd name="T2" fmla="*/ 7 w 9"/>
                <a:gd name="T3" fmla="*/ 2 h 15"/>
                <a:gd name="T4" fmla="*/ 8 w 9"/>
                <a:gd name="T5" fmla="*/ 8 h 15"/>
                <a:gd name="T6" fmla="*/ 0 w 9"/>
                <a:gd name="T7" fmla="*/ 13 h 15"/>
                <a:gd name="T8" fmla="*/ 0 w 9"/>
                <a:gd name="T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5">
                  <a:moveTo>
                    <a:pt x="0" y="6"/>
                  </a:moveTo>
                  <a:cubicBezTo>
                    <a:pt x="0" y="6"/>
                    <a:pt x="2" y="0"/>
                    <a:pt x="7" y="2"/>
                  </a:cubicBezTo>
                  <a:cubicBezTo>
                    <a:pt x="7" y="2"/>
                    <a:pt x="9" y="4"/>
                    <a:pt x="8" y="8"/>
                  </a:cubicBezTo>
                  <a:cubicBezTo>
                    <a:pt x="8" y="8"/>
                    <a:pt x="5" y="15"/>
                    <a:pt x="0" y="13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îṧḷîdé"/>
            <p:cNvSpPr/>
            <p:nvPr/>
          </p:nvSpPr>
          <p:spPr bwMode="auto">
            <a:xfrm>
              <a:off x="7959429" y="3266048"/>
              <a:ext cx="404750" cy="657062"/>
            </a:xfrm>
            <a:custGeom>
              <a:avLst/>
              <a:gdLst>
                <a:gd name="T0" fmla="*/ 4 w 74"/>
                <a:gd name="T1" fmla="*/ 30 h 120"/>
                <a:gd name="T2" fmla="*/ 11 w 74"/>
                <a:gd name="T3" fmla="*/ 53 h 120"/>
                <a:gd name="T4" fmla="*/ 2 w 74"/>
                <a:gd name="T5" fmla="*/ 120 h 120"/>
                <a:gd name="T6" fmla="*/ 67 w 74"/>
                <a:gd name="T7" fmla="*/ 120 h 120"/>
                <a:gd name="T8" fmla="*/ 57 w 74"/>
                <a:gd name="T9" fmla="*/ 79 h 120"/>
                <a:gd name="T10" fmla="*/ 62 w 74"/>
                <a:gd name="T11" fmla="*/ 39 h 120"/>
                <a:gd name="T12" fmla="*/ 64 w 74"/>
                <a:gd name="T13" fmla="*/ 37 h 120"/>
                <a:gd name="T14" fmla="*/ 74 w 74"/>
                <a:gd name="T15" fmla="*/ 22 h 120"/>
                <a:gd name="T16" fmla="*/ 59 w 74"/>
                <a:gd name="T17" fmla="*/ 5 h 120"/>
                <a:gd name="T18" fmla="*/ 47 w 74"/>
                <a:gd name="T19" fmla="*/ 0 h 120"/>
                <a:gd name="T20" fmla="*/ 29 w 74"/>
                <a:gd name="T21" fmla="*/ 8 h 120"/>
                <a:gd name="T22" fmla="*/ 22 w 74"/>
                <a:gd name="T23" fmla="*/ 1 h 120"/>
                <a:gd name="T24" fmla="*/ 14 w 74"/>
                <a:gd name="T25" fmla="*/ 4 h 120"/>
                <a:gd name="T26" fmla="*/ 4 w 74"/>
                <a:gd name="T27" fmla="*/ 3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20">
                  <a:moveTo>
                    <a:pt x="4" y="30"/>
                  </a:moveTo>
                  <a:cubicBezTo>
                    <a:pt x="4" y="30"/>
                    <a:pt x="0" y="43"/>
                    <a:pt x="11" y="53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06"/>
                    <a:pt x="63" y="91"/>
                    <a:pt x="57" y="79"/>
                  </a:cubicBezTo>
                  <a:cubicBezTo>
                    <a:pt x="51" y="66"/>
                    <a:pt x="54" y="50"/>
                    <a:pt x="62" y="39"/>
                  </a:cubicBezTo>
                  <a:cubicBezTo>
                    <a:pt x="63" y="38"/>
                    <a:pt x="64" y="37"/>
                    <a:pt x="64" y="37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2" y="8"/>
                    <a:pt x="59" y="5"/>
                    <a:pt x="59" y="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0" y="7"/>
                    <a:pt x="29" y="8"/>
                  </a:cubicBezTo>
                  <a:cubicBezTo>
                    <a:pt x="29" y="8"/>
                    <a:pt x="23" y="6"/>
                    <a:pt x="22" y="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2" y="12"/>
                    <a:pt x="4" y="30"/>
                  </a:cubicBezTo>
                  <a:close/>
                </a:path>
              </a:pathLst>
            </a:custGeom>
            <a:solidFill>
              <a:srgbClr val="006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iṥḻíḓê"/>
            <p:cNvSpPr/>
            <p:nvPr/>
          </p:nvSpPr>
          <p:spPr bwMode="auto">
            <a:xfrm>
              <a:off x="8203855" y="3289703"/>
              <a:ext cx="339045" cy="646549"/>
            </a:xfrm>
            <a:custGeom>
              <a:avLst/>
              <a:gdLst>
                <a:gd name="T0" fmla="*/ 20 w 62"/>
                <a:gd name="T1" fmla="*/ 113 h 118"/>
                <a:gd name="T2" fmla="*/ 25 w 62"/>
                <a:gd name="T3" fmla="*/ 118 h 118"/>
                <a:gd name="T4" fmla="*/ 55 w 62"/>
                <a:gd name="T5" fmla="*/ 74 h 118"/>
                <a:gd name="T6" fmla="*/ 57 w 62"/>
                <a:gd name="T7" fmla="*/ 58 h 118"/>
                <a:gd name="T8" fmla="*/ 31 w 62"/>
                <a:gd name="T9" fmla="*/ 17 h 118"/>
                <a:gd name="T10" fmla="*/ 13 w 62"/>
                <a:gd name="T11" fmla="*/ 0 h 118"/>
                <a:gd name="T12" fmla="*/ 15 w 62"/>
                <a:gd name="T13" fmla="*/ 32 h 118"/>
                <a:gd name="T14" fmla="*/ 43 w 62"/>
                <a:gd name="T15" fmla="*/ 64 h 118"/>
                <a:gd name="T16" fmla="*/ 20 w 62"/>
                <a:gd name="T17" fmla="*/ 11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18">
                  <a:moveTo>
                    <a:pt x="20" y="113"/>
                  </a:moveTo>
                  <a:cubicBezTo>
                    <a:pt x="25" y="118"/>
                    <a:pt x="25" y="118"/>
                    <a:pt x="25" y="118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62" y="66"/>
                    <a:pt x="57" y="58"/>
                    <a:pt x="57" y="5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3" y="1"/>
                    <a:pt x="13" y="0"/>
                    <a:pt x="13" y="0"/>
                  </a:cubicBezTo>
                  <a:cubicBezTo>
                    <a:pt x="0" y="15"/>
                    <a:pt x="15" y="32"/>
                    <a:pt x="15" y="32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31" y="83"/>
                    <a:pt x="20" y="113"/>
                  </a:cubicBez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íSlídé"/>
            <p:cNvSpPr/>
            <p:nvPr/>
          </p:nvSpPr>
          <p:spPr bwMode="auto">
            <a:xfrm>
              <a:off x="8303728" y="3896827"/>
              <a:ext cx="97246" cy="97246"/>
            </a:xfrm>
            <a:custGeom>
              <a:avLst/>
              <a:gdLst>
                <a:gd name="T0" fmla="*/ 10 w 18"/>
                <a:gd name="T1" fmla="*/ 10 h 18"/>
                <a:gd name="T2" fmla="*/ 15 w 18"/>
                <a:gd name="T3" fmla="*/ 12 h 18"/>
                <a:gd name="T4" fmla="*/ 7 w 18"/>
                <a:gd name="T5" fmla="*/ 17 h 18"/>
                <a:gd name="T6" fmla="*/ 0 w 18"/>
                <a:gd name="T7" fmla="*/ 8 h 18"/>
                <a:gd name="T8" fmla="*/ 5 w 18"/>
                <a:gd name="T9" fmla="*/ 1 h 18"/>
                <a:gd name="T10" fmla="*/ 10 w 18"/>
                <a:gd name="T11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10" y="10"/>
                  </a:moveTo>
                  <a:cubicBezTo>
                    <a:pt x="12" y="11"/>
                    <a:pt x="14" y="9"/>
                    <a:pt x="15" y="12"/>
                  </a:cubicBezTo>
                  <a:cubicBezTo>
                    <a:pt x="18" y="17"/>
                    <a:pt x="10" y="18"/>
                    <a:pt x="7" y="17"/>
                  </a:cubicBezTo>
                  <a:cubicBezTo>
                    <a:pt x="4" y="15"/>
                    <a:pt x="0" y="11"/>
                    <a:pt x="0" y="8"/>
                  </a:cubicBezTo>
                  <a:cubicBezTo>
                    <a:pt x="0" y="5"/>
                    <a:pt x="2" y="0"/>
                    <a:pt x="5" y="1"/>
                  </a:cubicBezTo>
                  <a:cubicBezTo>
                    <a:pt x="9" y="2"/>
                    <a:pt x="7" y="8"/>
                    <a:pt x="10" y="10"/>
                  </a:cubicBezTo>
                  <a:close/>
                </a:path>
              </a:pathLst>
            </a:custGeom>
            <a:solidFill>
              <a:srgbClr val="F7B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iśḻidé"/>
            <p:cNvSpPr/>
            <p:nvPr/>
          </p:nvSpPr>
          <p:spPr bwMode="auto">
            <a:xfrm>
              <a:off x="8214368" y="2835015"/>
              <a:ext cx="165581" cy="854182"/>
            </a:xfrm>
            <a:custGeom>
              <a:avLst/>
              <a:gdLst>
                <a:gd name="T0" fmla="*/ 0 w 30"/>
                <a:gd name="T1" fmla="*/ 27 h 156"/>
                <a:gd name="T2" fmla="*/ 5 w 30"/>
                <a:gd name="T3" fmla="*/ 44 h 156"/>
                <a:gd name="T4" fmla="*/ 5 w 30"/>
                <a:gd name="T5" fmla="*/ 146 h 156"/>
                <a:gd name="T6" fmla="*/ 30 w 30"/>
                <a:gd name="T7" fmla="*/ 152 h 156"/>
                <a:gd name="T8" fmla="*/ 24 w 30"/>
                <a:gd name="T9" fmla="*/ 137 h 156"/>
                <a:gd name="T10" fmla="*/ 22 w 30"/>
                <a:gd name="T11" fmla="*/ 35 h 156"/>
                <a:gd name="T12" fmla="*/ 6 w 30"/>
                <a:gd name="T13" fmla="*/ 0 h 156"/>
                <a:gd name="T14" fmla="*/ 0 w 30"/>
                <a:gd name="T15" fmla="*/ 2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56">
                  <a:moveTo>
                    <a:pt x="0" y="27"/>
                  </a:moveTo>
                  <a:cubicBezTo>
                    <a:pt x="0" y="27"/>
                    <a:pt x="5" y="28"/>
                    <a:pt x="5" y="44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13" y="156"/>
                    <a:pt x="30" y="152"/>
                  </a:cubicBezTo>
                  <a:cubicBezTo>
                    <a:pt x="30" y="152"/>
                    <a:pt x="25" y="148"/>
                    <a:pt x="24" y="137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4" y="7"/>
                    <a:pt x="6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C79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iṥļîḑe"/>
            <p:cNvSpPr/>
            <p:nvPr/>
          </p:nvSpPr>
          <p:spPr bwMode="auto">
            <a:xfrm>
              <a:off x="6553315" y="2758797"/>
              <a:ext cx="1311497" cy="1122263"/>
            </a:xfrm>
            <a:custGeom>
              <a:avLst/>
              <a:gdLst>
                <a:gd name="T0" fmla="*/ 228 w 240"/>
                <a:gd name="T1" fmla="*/ 0 h 205"/>
                <a:gd name="T2" fmla="*/ 11 w 240"/>
                <a:gd name="T3" fmla="*/ 0 h 205"/>
                <a:gd name="T4" fmla="*/ 0 w 240"/>
                <a:gd name="T5" fmla="*/ 11 h 205"/>
                <a:gd name="T6" fmla="*/ 0 w 240"/>
                <a:gd name="T7" fmla="*/ 151 h 205"/>
                <a:gd name="T8" fmla="*/ 11 w 240"/>
                <a:gd name="T9" fmla="*/ 162 h 205"/>
                <a:gd name="T10" fmla="*/ 48 w 240"/>
                <a:gd name="T11" fmla="*/ 162 h 205"/>
                <a:gd name="T12" fmla="*/ 41 w 240"/>
                <a:gd name="T13" fmla="*/ 205 h 205"/>
                <a:gd name="T14" fmla="*/ 94 w 240"/>
                <a:gd name="T15" fmla="*/ 162 h 205"/>
                <a:gd name="T16" fmla="*/ 228 w 240"/>
                <a:gd name="T17" fmla="*/ 162 h 205"/>
                <a:gd name="T18" fmla="*/ 240 w 240"/>
                <a:gd name="T19" fmla="*/ 151 h 205"/>
                <a:gd name="T20" fmla="*/ 240 w 240"/>
                <a:gd name="T21" fmla="*/ 11 h 205"/>
                <a:gd name="T22" fmla="*/ 228 w 240"/>
                <a:gd name="T2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05">
                  <a:moveTo>
                    <a:pt x="22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7"/>
                    <a:pt x="5" y="162"/>
                    <a:pt x="11" y="162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1" y="205"/>
                    <a:pt x="41" y="205"/>
                    <a:pt x="41" y="205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228" y="162"/>
                    <a:pt x="228" y="162"/>
                    <a:pt x="228" y="162"/>
                  </a:cubicBezTo>
                  <a:cubicBezTo>
                    <a:pt x="234" y="162"/>
                    <a:pt x="240" y="157"/>
                    <a:pt x="240" y="151"/>
                  </a:cubicBezTo>
                  <a:cubicBezTo>
                    <a:pt x="240" y="11"/>
                    <a:pt x="240" y="11"/>
                    <a:pt x="240" y="11"/>
                  </a:cubicBezTo>
                  <a:cubicBezTo>
                    <a:pt x="240" y="5"/>
                    <a:pt x="234" y="0"/>
                    <a:pt x="228" y="0"/>
                  </a:cubicBezTo>
                </a:path>
              </a:pathLst>
            </a:custGeom>
            <a:solidFill>
              <a:srgbClr val="97A9D3">
                <a:alpha val="3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îṡḷîḑe"/>
            <p:cNvSpPr/>
            <p:nvPr/>
          </p:nvSpPr>
          <p:spPr bwMode="auto">
            <a:xfrm>
              <a:off x="6437672" y="2658923"/>
              <a:ext cx="1311497" cy="1122263"/>
            </a:xfrm>
            <a:custGeom>
              <a:avLst/>
              <a:gdLst>
                <a:gd name="T0" fmla="*/ 229 w 240"/>
                <a:gd name="T1" fmla="*/ 0 h 205"/>
                <a:gd name="T2" fmla="*/ 12 w 240"/>
                <a:gd name="T3" fmla="*/ 0 h 205"/>
                <a:gd name="T4" fmla="*/ 0 w 240"/>
                <a:gd name="T5" fmla="*/ 11 h 205"/>
                <a:gd name="T6" fmla="*/ 0 w 240"/>
                <a:gd name="T7" fmla="*/ 151 h 205"/>
                <a:gd name="T8" fmla="*/ 12 w 240"/>
                <a:gd name="T9" fmla="*/ 162 h 205"/>
                <a:gd name="T10" fmla="*/ 48 w 240"/>
                <a:gd name="T11" fmla="*/ 162 h 205"/>
                <a:gd name="T12" fmla="*/ 41 w 240"/>
                <a:gd name="T13" fmla="*/ 205 h 205"/>
                <a:gd name="T14" fmla="*/ 95 w 240"/>
                <a:gd name="T15" fmla="*/ 162 h 205"/>
                <a:gd name="T16" fmla="*/ 229 w 240"/>
                <a:gd name="T17" fmla="*/ 162 h 205"/>
                <a:gd name="T18" fmla="*/ 240 w 240"/>
                <a:gd name="T19" fmla="*/ 151 h 205"/>
                <a:gd name="T20" fmla="*/ 240 w 240"/>
                <a:gd name="T21" fmla="*/ 11 h 205"/>
                <a:gd name="T22" fmla="*/ 229 w 240"/>
                <a:gd name="T2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05">
                  <a:moveTo>
                    <a:pt x="22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7"/>
                    <a:pt x="5" y="162"/>
                    <a:pt x="12" y="162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1" y="205"/>
                    <a:pt x="41" y="205"/>
                    <a:pt x="41" y="205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29" y="162"/>
                    <a:pt x="229" y="162"/>
                    <a:pt x="229" y="162"/>
                  </a:cubicBezTo>
                  <a:cubicBezTo>
                    <a:pt x="235" y="162"/>
                    <a:pt x="240" y="157"/>
                    <a:pt x="240" y="151"/>
                  </a:cubicBezTo>
                  <a:cubicBezTo>
                    <a:pt x="240" y="11"/>
                    <a:pt x="240" y="11"/>
                    <a:pt x="240" y="11"/>
                  </a:cubicBezTo>
                  <a:cubicBezTo>
                    <a:pt x="240" y="5"/>
                    <a:pt x="235" y="0"/>
                    <a:pt x="229" y="0"/>
                  </a:cubicBezTo>
                </a:path>
              </a:pathLst>
            </a:custGeom>
            <a:solidFill>
              <a:srgbClr val="17B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íşḷíḑê"/>
            <p:cNvSpPr/>
            <p:nvPr/>
          </p:nvSpPr>
          <p:spPr bwMode="auto">
            <a:xfrm>
              <a:off x="6437672" y="2658923"/>
              <a:ext cx="1311497" cy="1122263"/>
            </a:xfrm>
            <a:custGeom>
              <a:avLst/>
              <a:gdLst>
                <a:gd name="T0" fmla="*/ 29 w 240"/>
                <a:gd name="T1" fmla="*/ 0 h 205"/>
                <a:gd name="T2" fmla="*/ 12 w 240"/>
                <a:gd name="T3" fmla="*/ 0 h 205"/>
                <a:gd name="T4" fmla="*/ 0 w 240"/>
                <a:gd name="T5" fmla="*/ 11 h 205"/>
                <a:gd name="T6" fmla="*/ 0 w 240"/>
                <a:gd name="T7" fmla="*/ 151 h 205"/>
                <a:gd name="T8" fmla="*/ 12 w 240"/>
                <a:gd name="T9" fmla="*/ 162 h 205"/>
                <a:gd name="T10" fmla="*/ 48 w 240"/>
                <a:gd name="T11" fmla="*/ 162 h 205"/>
                <a:gd name="T12" fmla="*/ 41 w 240"/>
                <a:gd name="T13" fmla="*/ 205 h 205"/>
                <a:gd name="T14" fmla="*/ 95 w 240"/>
                <a:gd name="T15" fmla="*/ 162 h 205"/>
                <a:gd name="T16" fmla="*/ 229 w 240"/>
                <a:gd name="T17" fmla="*/ 162 h 205"/>
                <a:gd name="T18" fmla="*/ 240 w 240"/>
                <a:gd name="T19" fmla="*/ 151 h 205"/>
                <a:gd name="T20" fmla="*/ 240 w 240"/>
                <a:gd name="T21" fmla="*/ 137 h 205"/>
                <a:gd name="T22" fmla="*/ 41 w 240"/>
                <a:gd name="T23" fmla="*/ 137 h 205"/>
                <a:gd name="T24" fmla="*/ 29 w 240"/>
                <a:gd name="T25" fmla="*/ 125 h 205"/>
                <a:gd name="T26" fmla="*/ 29 w 240"/>
                <a:gd name="T2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0" h="205">
                  <a:moveTo>
                    <a:pt x="2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7"/>
                    <a:pt x="5" y="162"/>
                    <a:pt x="12" y="162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1" y="205"/>
                    <a:pt x="41" y="205"/>
                    <a:pt x="41" y="205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29" y="162"/>
                    <a:pt x="229" y="162"/>
                    <a:pt x="229" y="162"/>
                  </a:cubicBezTo>
                  <a:cubicBezTo>
                    <a:pt x="235" y="162"/>
                    <a:pt x="240" y="157"/>
                    <a:pt x="240" y="151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34" y="137"/>
                    <a:pt x="29" y="131"/>
                    <a:pt x="29" y="12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009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íṡḻíḍê"/>
            <p:cNvSpPr/>
            <p:nvPr/>
          </p:nvSpPr>
          <p:spPr bwMode="auto">
            <a:xfrm>
              <a:off x="6792486" y="3005852"/>
              <a:ext cx="160324" cy="152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ïṧľiďê"/>
            <p:cNvSpPr/>
            <p:nvPr/>
          </p:nvSpPr>
          <p:spPr bwMode="auto">
            <a:xfrm>
              <a:off x="7018515" y="3005852"/>
              <a:ext cx="152438" cy="152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ïṩḷiḑé"/>
            <p:cNvSpPr/>
            <p:nvPr/>
          </p:nvSpPr>
          <p:spPr bwMode="auto">
            <a:xfrm>
              <a:off x="7236659" y="3005852"/>
              <a:ext cx="157695" cy="152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p:transition spd="slow" advTm="11142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建立联系的具体步骤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1079251" y="1671902"/>
            <a:ext cx="9845475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一个销售员，在和客户交谈的时候，一定要主动控制谈话的方向。因为拜访客户是销售员的工作，必须精心控制谈话的方向，使谈话朝着对销售有利的方向发展。千万不要让客户左右谈话的方向，无意间把话题带入一个对销售很不利的方向。如果谈话时客户引导你转入“招到人了半个月走了，不给你钱呀”等话题，就对你的销售非常不利，因此要时刻控制谈话的方向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1037334" y="1128067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12045" y="1150339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主动控制谈话的方向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 bwMode="auto">
          <a:xfrm>
            <a:off x="1194694" y="954025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"/>
          <p:cNvSpPr txBox="1"/>
          <p:nvPr/>
        </p:nvSpPr>
        <p:spPr>
          <a:xfrm>
            <a:off x="1079251" y="4077072"/>
            <a:ext cx="9845475" cy="198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时刻刻保持相同的谈话方式，这样会让客户感到非常的舒服，愿意多说话，销售员本人也会感觉到舒服。比如说语速，有的客户说话快，有的则慢一些，那么销售员就要从语速上保持和客户相同，这样客户听起来会感到舒服。</a:t>
            </a:r>
            <a:endParaRPr lang="en-US" altLang="zh-CN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可能都有过这样的经历：与一位说话速度非常慢的人对话时，感觉很苦恼而且不舒服，从而失去耐心，想尽快结束这场谈话。因此，要保持和客户相同的谈话速度，同时也要注意客户音量的大小，同客户的音量要尽可能相当，这样会更加有利于沟通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1037334" y="3474256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12045" y="3496528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保持相同的谈话方式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: 圆角 41"/>
          <p:cNvSpPr/>
          <p:nvPr/>
        </p:nvSpPr>
        <p:spPr bwMode="auto">
          <a:xfrm>
            <a:off x="1194694" y="3300214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6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建立联系的具体步骤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4620525" y="1676841"/>
            <a:ext cx="6500808" cy="2621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礼貌会赢得客户的好感，进而把这种好感转变成对你的信任。作为销售员，要把礼貌体现在实际行动中，化成客户能够看到的行为。例如拜访客户后，在起立辞别时，应该把客户的椅子放回原地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这样一个简单的行为就能让客户建立起对你的好感。所以说，在任何时候都要注意类似的行为。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再如，你可以顺手甚至是刻意地把用过的一次性纸杯拿起来，专门放到垃圾筒里。这也是一个有礼貌的专业销售员的行为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尽管客户说不用了，但仍然要坚持做到，使之成为一种习惯。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: 圆角 23"/>
          <p:cNvSpPr/>
          <p:nvPr/>
        </p:nvSpPr>
        <p:spPr bwMode="auto">
          <a:xfrm>
            <a:off x="4578607" y="1074025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353318" y="1096297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有礼貌 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 bwMode="auto">
          <a:xfrm>
            <a:off x="4735967" y="899983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"/>
          <p:cNvSpPr txBox="1"/>
          <p:nvPr/>
        </p:nvSpPr>
        <p:spPr>
          <a:xfrm>
            <a:off x="4620525" y="5139591"/>
            <a:ext cx="6500808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一举一动都要表现出你的专业性。这种专业性来自你的微笑，来自你的握手。就像沃尔玛的每一个员工最好的微笑是要露出八颗牙齿一样，专业的表现也是赢得信任的一个重要因素。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4578607" y="4536775"/>
            <a:ext cx="5556765" cy="487755"/>
          </a:xfrm>
          <a:prstGeom prst="roundRect">
            <a:avLst>
              <a:gd name="adj" fmla="val 6800"/>
            </a:avLst>
          </a:prstGeom>
          <a:solidFill>
            <a:schemeClr val="bg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353318" y="4559047"/>
            <a:ext cx="4557466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CN" altLang="en-US" sz="2000" b="1" kern="1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表现出专业性</a:t>
            </a:r>
            <a:endParaRPr lang="zh-CN" altLang="en-US" sz="2000" b="1" kern="1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: 圆角 41"/>
          <p:cNvSpPr/>
          <p:nvPr/>
        </p:nvSpPr>
        <p:spPr bwMode="auto">
          <a:xfrm>
            <a:off x="4735967" y="4362733"/>
            <a:ext cx="602816" cy="602816"/>
          </a:xfrm>
          <a:prstGeom prst="roundRect">
            <a:avLst>
              <a:gd name="adj" fmla="val 7214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8</a:t>
            </a:r>
            <a:endParaRPr lang="zh-CN" altLang="en-US" sz="320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7" name="b6d00ecc-3dff-4ca1-be19-5af3efdade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87560" y="2279706"/>
            <a:ext cx="3708377" cy="3186023"/>
            <a:chOff x="3201988" y="1168404"/>
            <a:chExt cx="5792788" cy="4976828"/>
          </a:xfrm>
        </p:grpSpPr>
        <p:grpSp>
          <p:nvGrpSpPr>
            <p:cNvPr id="48" name="í$1íďê"/>
            <p:cNvGrpSpPr/>
            <p:nvPr/>
          </p:nvGrpSpPr>
          <p:grpSpPr bwMode="auto">
            <a:xfrm>
              <a:off x="3201988" y="1168404"/>
              <a:ext cx="5792788" cy="4976828"/>
              <a:chOff x="2017" y="736"/>
              <a:chExt cx="3649" cy="3135"/>
            </a:xfrm>
          </p:grpSpPr>
          <p:sp>
            <p:nvSpPr>
              <p:cNvPr id="83" name="íṥ1ídé"/>
              <p:cNvSpPr/>
              <p:nvPr/>
            </p:nvSpPr>
            <p:spPr bwMode="auto">
              <a:xfrm>
                <a:off x="2017" y="3770"/>
                <a:ext cx="3624" cy="101"/>
              </a:xfrm>
              <a:custGeom>
                <a:avLst/>
                <a:gdLst>
                  <a:gd name="T0" fmla="*/ 2601 w 2638"/>
                  <a:gd name="T1" fmla="*/ 0 h 74"/>
                  <a:gd name="T2" fmla="*/ 37 w 2638"/>
                  <a:gd name="T3" fmla="*/ 0 h 74"/>
                  <a:gd name="T4" fmla="*/ 0 w 2638"/>
                  <a:gd name="T5" fmla="*/ 37 h 74"/>
                  <a:gd name="T6" fmla="*/ 37 w 2638"/>
                  <a:gd name="T7" fmla="*/ 74 h 74"/>
                  <a:gd name="T8" fmla="*/ 2601 w 2638"/>
                  <a:gd name="T9" fmla="*/ 74 h 74"/>
                  <a:gd name="T10" fmla="*/ 2638 w 2638"/>
                  <a:gd name="T11" fmla="*/ 37 h 74"/>
                  <a:gd name="T12" fmla="*/ 2601 w 2638"/>
                  <a:gd name="T1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38" h="74">
                    <a:moveTo>
                      <a:pt x="2601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58"/>
                      <a:pt x="17" y="74"/>
                      <a:pt x="37" y="74"/>
                    </a:cubicBezTo>
                    <a:cubicBezTo>
                      <a:pt x="2601" y="74"/>
                      <a:pt x="2601" y="74"/>
                      <a:pt x="2601" y="74"/>
                    </a:cubicBezTo>
                    <a:cubicBezTo>
                      <a:pt x="2621" y="74"/>
                      <a:pt x="2638" y="58"/>
                      <a:pt x="2638" y="37"/>
                    </a:cubicBezTo>
                    <a:cubicBezTo>
                      <a:pt x="2638" y="16"/>
                      <a:pt x="2621" y="0"/>
                      <a:pt x="2601" y="0"/>
                    </a:cubicBezTo>
                  </a:path>
                </a:pathLst>
              </a:custGeom>
              <a:solidFill>
                <a:srgbClr val="B9B6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iśļîďê"/>
              <p:cNvSpPr/>
              <p:nvPr/>
            </p:nvSpPr>
            <p:spPr bwMode="auto">
              <a:xfrm>
                <a:off x="3583" y="1722"/>
                <a:ext cx="868" cy="1221"/>
              </a:xfrm>
              <a:custGeom>
                <a:avLst/>
                <a:gdLst>
                  <a:gd name="T0" fmla="*/ 557 w 632"/>
                  <a:gd name="T1" fmla="*/ 890 h 890"/>
                  <a:gd name="T2" fmla="*/ 75 w 632"/>
                  <a:gd name="T3" fmla="*/ 890 h 890"/>
                  <a:gd name="T4" fmla="*/ 0 w 632"/>
                  <a:gd name="T5" fmla="*/ 815 h 890"/>
                  <a:gd name="T6" fmla="*/ 0 w 632"/>
                  <a:gd name="T7" fmla="*/ 75 h 890"/>
                  <a:gd name="T8" fmla="*/ 75 w 632"/>
                  <a:gd name="T9" fmla="*/ 0 h 890"/>
                  <a:gd name="T10" fmla="*/ 557 w 632"/>
                  <a:gd name="T11" fmla="*/ 0 h 890"/>
                  <a:gd name="T12" fmla="*/ 632 w 632"/>
                  <a:gd name="T13" fmla="*/ 75 h 890"/>
                  <a:gd name="T14" fmla="*/ 632 w 632"/>
                  <a:gd name="T15" fmla="*/ 815 h 890"/>
                  <a:gd name="T16" fmla="*/ 557 w 632"/>
                  <a:gd name="T17" fmla="*/ 890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2" h="890">
                    <a:moveTo>
                      <a:pt x="557" y="890"/>
                    </a:moveTo>
                    <a:cubicBezTo>
                      <a:pt x="75" y="890"/>
                      <a:pt x="75" y="890"/>
                      <a:pt x="75" y="890"/>
                    </a:cubicBezTo>
                    <a:cubicBezTo>
                      <a:pt x="34" y="890"/>
                      <a:pt x="0" y="856"/>
                      <a:pt x="0" y="81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34" y="0"/>
                      <a:pt x="75" y="0"/>
                    </a:cubicBezTo>
                    <a:cubicBezTo>
                      <a:pt x="557" y="0"/>
                      <a:pt x="557" y="0"/>
                      <a:pt x="557" y="0"/>
                    </a:cubicBezTo>
                    <a:cubicBezTo>
                      <a:pt x="598" y="0"/>
                      <a:pt x="632" y="33"/>
                      <a:pt x="632" y="75"/>
                    </a:cubicBezTo>
                    <a:cubicBezTo>
                      <a:pt x="632" y="815"/>
                      <a:pt x="632" y="815"/>
                      <a:pt x="632" y="815"/>
                    </a:cubicBezTo>
                    <a:cubicBezTo>
                      <a:pt x="632" y="856"/>
                      <a:pt x="598" y="890"/>
                      <a:pt x="557" y="890"/>
                    </a:cubicBezTo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íṣḻiḑé"/>
              <p:cNvSpPr/>
              <p:nvPr/>
            </p:nvSpPr>
            <p:spPr bwMode="auto">
              <a:xfrm>
                <a:off x="3769" y="2965"/>
                <a:ext cx="515" cy="87"/>
              </a:xfrm>
              <a:custGeom>
                <a:avLst/>
                <a:gdLst>
                  <a:gd name="T0" fmla="*/ 32 w 375"/>
                  <a:gd name="T1" fmla="*/ 63 h 63"/>
                  <a:gd name="T2" fmla="*/ 344 w 375"/>
                  <a:gd name="T3" fmla="*/ 63 h 63"/>
                  <a:gd name="T4" fmla="*/ 375 w 375"/>
                  <a:gd name="T5" fmla="*/ 31 h 63"/>
                  <a:gd name="T6" fmla="*/ 344 w 375"/>
                  <a:gd name="T7" fmla="*/ 0 h 63"/>
                  <a:gd name="T8" fmla="*/ 32 w 375"/>
                  <a:gd name="T9" fmla="*/ 0 h 63"/>
                  <a:gd name="T10" fmla="*/ 0 w 375"/>
                  <a:gd name="T11" fmla="*/ 31 h 63"/>
                  <a:gd name="T12" fmla="*/ 32 w 375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63">
                    <a:moveTo>
                      <a:pt x="32" y="63"/>
                    </a:moveTo>
                    <a:cubicBezTo>
                      <a:pt x="344" y="63"/>
                      <a:pt x="344" y="63"/>
                      <a:pt x="344" y="63"/>
                    </a:cubicBezTo>
                    <a:cubicBezTo>
                      <a:pt x="361" y="63"/>
                      <a:pt x="375" y="49"/>
                      <a:pt x="375" y="31"/>
                    </a:cubicBezTo>
                    <a:cubicBezTo>
                      <a:pt x="375" y="14"/>
                      <a:pt x="361" y="0"/>
                      <a:pt x="344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5" y="0"/>
                      <a:pt x="0" y="14"/>
                      <a:pt x="0" y="31"/>
                    </a:cubicBezTo>
                    <a:cubicBezTo>
                      <a:pt x="0" y="49"/>
                      <a:pt x="15" y="63"/>
                      <a:pt x="32" y="63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ïŝḻïḍe"/>
              <p:cNvSpPr/>
              <p:nvPr/>
            </p:nvSpPr>
            <p:spPr bwMode="auto">
              <a:xfrm>
                <a:off x="3539" y="2786"/>
                <a:ext cx="706" cy="214"/>
              </a:xfrm>
              <a:custGeom>
                <a:avLst/>
                <a:gdLst>
                  <a:gd name="T0" fmla="*/ 78 w 514"/>
                  <a:gd name="T1" fmla="*/ 156 h 156"/>
                  <a:gd name="T2" fmla="*/ 436 w 514"/>
                  <a:gd name="T3" fmla="*/ 156 h 156"/>
                  <a:gd name="T4" fmla="*/ 514 w 514"/>
                  <a:gd name="T5" fmla="*/ 78 h 156"/>
                  <a:gd name="T6" fmla="*/ 436 w 514"/>
                  <a:gd name="T7" fmla="*/ 0 h 156"/>
                  <a:gd name="T8" fmla="*/ 78 w 514"/>
                  <a:gd name="T9" fmla="*/ 0 h 156"/>
                  <a:gd name="T10" fmla="*/ 0 w 514"/>
                  <a:gd name="T11" fmla="*/ 78 h 156"/>
                  <a:gd name="T12" fmla="*/ 78 w 514"/>
                  <a:gd name="T1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4" h="156">
                    <a:moveTo>
                      <a:pt x="78" y="156"/>
                    </a:moveTo>
                    <a:cubicBezTo>
                      <a:pt x="436" y="156"/>
                      <a:pt x="436" y="156"/>
                      <a:pt x="436" y="156"/>
                    </a:cubicBezTo>
                    <a:cubicBezTo>
                      <a:pt x="479" y="156"/>
                      <a:pt x="514" y="121"/>
                      <a:pt x="514" y="78"/>
                    </a:cubicBezTo>
                    <a:cubicBezTo>
                      <a:pt x="514" y="35"/>
                      <a:pt x="479" y="0"/>
                      <a:pt x="43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35" y="0"/>
                      <a:pt x="0" y="35"/>
                      <a:pt x="0" y="78"/>
                    </a:cubicBezTo>
                    <a:cubicBezTo>
                      <a:pt x="0" y="121"/>
                      <a:pt x="35" y="156"/>
                      <a:pt x="78" y="156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iŝľiḋé"/>
              <p:cNvSpPr/>
              <p:nvPr/>
            </p:nvSpPr>
            <p:spPr bwMode="auto">
              <a:xfrm>
                <a:off x="3928" y="2788"/>
                <a:ext cx="609" cy="214"/>
              </a:xfrm>
              <a:custGeom>
                <a:avLst/>
                <a:gdLst>
                  <a:gd name="T0" fmla="*/ 78 w 443"/>
                  <a:gd name="T1" fmla="*/ 156 h 156"/>
                  <a:gd name="T2" fmla="*/ 365 w 443"/>
                  <a:gd name="T3" fmla="*/ 156 h 156"/>
                  <a:gd name="T4" fmla="*/ 443 w 443"/>
                  <a:gd name="T5" fmla="*/ 78 h 156"/>
                  <a:gd name="T6" fmla="*/ 365 w 443"/>
                  <a:gd name="T7" fmla="*/ 0 h 156"/>
                  <a:gd name="T8" fmla="*/ 78 w 443"/>
                  <a:gd name="T9" fmla="*/ 0 h 156"/>
                  <a:gd name="T10" fmla="*/ 0 w 443"/>
                  <a:gd name="T11" fmla="*/ 78 h 156"/>
                  <a:gd name="T12" fmla="*/ 78 w 443"/>
                  <a:gd name="T1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3" h="156">
                    <a:moveTo>
                      <a:pt x="78" y="156"/>
                    </a:moveTo>
                    <a:cubicBezTo>
                      <a:pt x="365" y="156"/>
                      <a:pt x="365" y="156"/>
                      <a:pt x="365" y="156"/>
                    </a:cubicBezTo>
                    <a:cubicBezTo>
                      <a:pt x="408" y="156"/>
                      <a:pt x="443" y="121"/>
                      <a:pt x="443" y="78"/>
                    </a:cubicBezTo>
                    <a:cubicBezTo>
                      <a:pt x="443" y="35"/>
                      <a:pt x="408" y="0"/>
                      <a:pt x="365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35" y="0"/>
                      <a:pt x="0" y="35"/>
                      <a:pt x="0" y="78"/>
                    </a:cubicBezTo>
                    <a:cubicBezTo>
                      <a:pt x="0" y="121"/>
                      <a:pt x="35" y="156"/>
                      <a:pt x="78" y="156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íš1ïḋe"/>
              <p:cNvSpPr/>
              <p:nvPr/>
            </p:nvSpPr>
            <p:spPr bwMode="auto">
              <a:xfrm>
                <a:off x="3628" y="3569"/>
                <a:ext cx="817" cy="190"/>
              </a:xfrm>
              <a:custGeom>
                <a:avLst/>
                <a:gdLst>
                  <a:gd name="T0" fmla="*/ 0 w 594"/>
                  <a:gd name="T1" fmla="*/ 138 h 138"/>
                  <a:gd name="T2" fmla="*/ 43 w 594"/>
                  <a:gd name="T3" fmla="*/ 138 h 138"/>
                  <a:gd name="T4" fmla="*/ 138 w 594"/>
                  <a:gd name="T5" fmla="*/ 44 h 138"/>
                  <a:gd name="T6" fmla="*/ 456 w 594"/>
                  <a:gd name="T7" fmla="*/ 44 h 138"/>
                  <a:gd name="T8" fmla="*/ 551 w 594"/>
                  <a:gd name="T9" fmla="*/ 138 h 138"/>
                  <a:gd name="T10" fmla="*/ 594 w 594"/>
                  <a:gd name="T11" fmla="*/ 138 h 138"/>
                  <a:gd name="T12" fmla="*/ 456 w 594"/>
                  <a:gd name="T13" fmla="*/ 0 h 138"/>
                  <a:gd name="T14" fmla="*/ 138 w 594"/>
                  <a:gd name="T15" fmla="*/ 0 h 138"/>
                  <a:gd name="T16" fmla="*/ 0 w 594"/>
                  <a:gd name="T1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4" h="138">
                    <a:moveTo>
                      <a:pt x="0" y="138"/>
                    </a:moveTo>
                    <a:cubicBezTo>
                      <a:pt x="43" y="138"/>
                      <a:pt x="43" y="138"/>
                      <a:pt x="43" y="138"/>
                    </a:cubicBezTo>
                    <a:cubicBezTo>
                      <a:pt x="43" y="86"/>
                      <a:pt x="86" y="44"/>
                      <a:pt x="138" y="44"/>
                    </a:cubicBezTo>
                    <a:cubicBezTo>
                      <a:pt x="456" y="44"/>
                      <a:pt x="456" y="44"/>
                      <a:pt x="456" y="44"/>
                    </a:cubicBezTo>
                    <a:cubicBezTo>
                      <a:pt x="508" y="44"/>
                      <a:pt x="551" y="86"/>
                      <a:pt x="551" y="138"/>
                    </a:cubicBezTo>
                    <a:cubicBezTo>
                      <a:pt x="594" y="138"/>
                      <a:pt x="594" y="138"/>
                      <a:pt x="594" y="138"/>
                    </a:cubicBezTo>
                    <a:cubicBezTo>
                      <a:pt x="594" y="62"/>
                      <a:pt x="532" y="0"/>
                      <a:pt x="456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62" y="0"/>
                      <a:pt x="0" y="62"/>
                      <a:pt x="0" y="13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ïSḻíḍê"/>
              <p:cNvSpPr/>
              <p:nvPr/>
            </p:nvSpPr>
            <p:spPr bwMode="auto">
              <a:xfrm>
                <a:off x="4368" y="3767"/>
                <a:ext cx="99" cy="10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ïś1îḑê"/>
              <p:cNvSpPr/>
              <p:nvPr/>
            </p:nvSpPr>
            <p:spPr bwMode="auto">
              <a:xfrm>
                <a:off x="4346" y="3731"/>
                <a:ext cx="136" cy="81"/>
              </a:xfrm>
              <a:custGeom>
                <a:avLst/>
                <a:gdLst>
                  <a:gd name="T0" fmla="*/ 0 w 99"/>
                  <a:gd name="T1" fmla="*/ 59 h 59"/>
                  <a:gd name="T2" fmla="*/ 99 w 99"/>
                  <a:gd name="T3" fmla="*/ 59 h 59"/>
                  <a:gd name="T4" fmla="*/ 99 w 99"/>
                  <a:gd name="T5" fmla="*/ 48 h 59"/>
                  <a:gd name="T6" fmla="*/ 51 w 99"/>
                  <a:gd name="T7" fmla="*/ 0 h 59"/>
                  <a:gd name="T8" fmla="*/ 47 w 99"/>
                  <a:gd name="T9" fmla="*/ 0 h 59"/>
                  <a:gd name="T10" fmla="*/ 0 w 99"/>
                  <a:gd name="T11" fmla="*/ 48 h 59"/>
                  <a:gd name="T12" fmla="*/ 0 w 99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9">
                    <a:moveTo>
                      <a:pt x="0" y="59"/>
                    </a:moveTo>
                    <a:cubicBezTo>
                      <a:pt x="99" y="59"/>
                      <a:pt x="99" y="59"/>
                      <a:pt x="99" y="59"/>
                    </a:cubicBezTo>
                    <a:cubicBezTo>
                      <a:pt x="99" y="48"/>
                      <a:pt x="99" y="48"/>
                      <a:pt x="99" y="48"/>
                    </a:cubicBezTo>
                    <a:cubicBezTo>
                      <a:pt x="99" y="22"/>
                      <a:pt x="78" y="0"/>
                      <a:pt x="5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íṩḻiḑe"/>
              <p:cNvSpPr/>
              <p:nvPr/>
            </p:nvSpPr>
            <p:spPr bwMode="auto">
              <a:xfrm>
                <a:off x="3605" y="3767"/>
                <a:ext cx="100" cy="10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iṩ1ïḍè"/>
              <p:cNvSpPr/>
              <p:nvPr/>
            </p:nvSpPr>
            <p:spPr bwMode="auto">
              <a:xfrm>
                <a:off x="3583" y="3731"/>
                <a:ext cx="136" cy="81"/>
              </a:xfrm>
              <a:custGeom>
                <a:avLst/>
                <a:gdLst>
                  <a:gd name="T0" fmla="*/ 0 w 99"/>
                  <a:gd name="T1" fmla="*/ 59 h 59"/>
                  <a:gd name="T2" fmla="*/ 99 w 99"/>
                  <a:gd name="T3" fmla="*/ 59 h 59"/>
                  <a:gd name="T4" fmla="*/ 99 w 99"/>
                  <a:gd name="T5" fmla="*/ 48 h 59"/>
                  <a:gd name="T6" fmla="*/ 52 w 99"/>
                  <a:gd name="T7" fmla="*/ 0 h 59"/>
                  <a:gd name="T8" fmla="*/ 48 w 99"/>
                  <a:gd name="T9" fmla="*/ 0 h 59"/>
                  <a:gd name="T10" fmla="*/ 0 w 99"/>
                  <a:gd name="T11" fmla="*/ 48 h 59"/>
                  <a:gd name="T12" fmla="*/ 0 w 99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9">
                    <a:moveTo>
                      <a:pt x="0" y="59"/>
                    </a:moveTo>
                    <a:cubicBezTo>
                      <a:pt x="99" y="59"/>
                      <a:pt x="99" y="59"/>
                      <a:pt x="99" y="59"/>
                    </a:cubicBezTo>
                    <a:cubicBezTo>
                      <a:pt x="99" y="48"/>
                      <a:pt x="99" y="48"/>
                      <a:pt x="99" y="48"/>
                    </a:cubicBezTo>
                    <a:cubicBezTo>
                      <a:pt x="99" y="22"/>
                      <a:pt x="78" y="0"/>
                      <a:pt x="5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íš1iḋe"/>
              <p:cNvSpPr/>
              <p:nvPr/>
            </p:nvSpPr>
            <p:spPr bwMode="auto">
              <a:xfrm>
                <a:off x="3993" y="3587"/>
                <a:ext cx="79" cy="180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ïṥľïḍé"/>
              <p:cNvSpPr/>
              <p:nvPr/>
            </p:nvSpPr>
            <p:spPr bwMode="auto">
              <a:xfrm>
                <a:off x="3980" y="3767"/>
                <a:ext cx="100" cy="10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ïṥliďe"/>
              <p:cNvSpPr/>
              <p:nvPr/>
            </p:nvSpPr>
            <p:spPr bwMode="auto">
              <a:xfrm>
                <a:off x="3958" y="3731"/>
                <a:ext cx="138" cy="81"/>
              </a:xfrm>
              <a:custGeom>
                <a:avLst/>
                <a:gdLst>
                  <a:gd name="T0" fmla="*/ 0 w 100"/>
                  <a:gd name="T1" fmla="*/ 59 h 59"/>
                  <a:gd name="T2" fmla="*/ 100 w 100"/>
                  <a:gd name="T3" fmla="*/ 59 h 59"/>
                  <a:gd name="T4" fmla="*/ 100 w 100"/>
                  <a:gd name="T5" fmla="*/ 48 h 59"/>
                  <a:gd name="T6" fmla="*/ 52 w 100"/>
                  <a:gd name="T7" fmla="*/ 0 h 59"/>
                  <a:gd name="T8" fmla="*/ 48 w 100"/>
                  <a:gd name="T9" fmla="*/ 0 h 59"/>
                  <a:gd name="T10" fmla="*/ 0 w 100"/>
                  <a:gd name="T11" fmla="*/ 48 h 59"/>
                  <a:gd name="T12" fmla="*/ 0 w 100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59">
                    <a:moveTo>
                      <a:pt x="0" y="59"/>
                    </a:moveTo>
                    <a:cubicBezTo>
                      <a:pt x="100" y="59"/>
                      <a:pt x="100" y="59"/>
                      <a:pt x="100" y="59"/>
                    </a:cubicBezTo>
                    <a:cubicBezTo>
                      <a:pt x="100" y="48"/>
                      <a:pt x="100" y="48"/>
                      <a:pt x="100" y="48"/>
                    </a:cubicBezTo>
                    <a:cubicBezTo>
                      <a:pt x="100" y="22"/>
                      <a:pt x="78" y="0"/>
                      <a:pt x="5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2"/>
                      <a:pt x="0" y="48"/>
                    </a:cubicBez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iṩ1íḓé"/>
              <p:cNvSpPr/>
              <p:nvPr/>
            </p:nvSpPr>
            <p:spPr bwMode="auto">
              <a:xfrm>
                <a:off x="3327" y="1498"/>
                <a:ext cx="1326" cy="833"/>
              </a:xfrm>
              <a:custGeom>
                <a:avLst/>
                <a:gdLst>
                  <a:gd name="T0" fmla="*/ 63 w 965"/>
                  <a:gd name="T1" fmla="*/ 428 h 607"/>
                  <a:gd name="T2" fmla="*/ 347 w 965"/>
                  <a:gd name="T3" fmla="*/ 47 h 607"/>
                  <a:gd name="T4" fmla="*/ 610 w 965"/>
                  <a:gd name="T5" fmla="*/ 21 h 607"/>
                  <a:gd name="T6" fmla="*/ 936 w 965"/>
                  <a:gd name="T7" fmla="*/ 444 h 607"/>
                  <a:gd name="T8" fmla="*/ 903 w 965"/>
                  <a:gd name="T9" fmla="*/ 607 h 607"/>
                  <a:gd name="T10" fmla="*/ 117 w 965"/>
                  <a:gd name="T11" fmla="*/ 607 h 607"/>
                  <a:gd name="T12" fmla="*/ 63 w 965"/>
                  <a:gd name="T13" fmla="*/ 428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5" h="607">
                    <a:moveTo>
                      <a:pt x="63" y="428"/>
                    </a:moveTo>
                    <a:cubicBezTo>
                      <a:pt x="68" y="416"/>
                      <a:pt x="272" y="85"/>
                      <a:pt x="347" y="47"/>
                    </a:cubicBezTo>
                    <a:cubicBezTo>
                      <a:pt x="422" y="10"/>
                      <a:pt x="568" y="0"/>
                      <a:pt x="610" y="21"/>
                    </a:cubicBezTo>
                    <a:cubicBezTo>
                      <a:pt x="775" y="107"/>
                      <a:pt x="911" y="383"/>
                      <a:pt x="936" y="444"/>
                    </a:cubicBezTo>
                    <a:cubicBezTo>
                      <a:pt x="965" y="516"/>
                      <a:pt x="936" y="607"/>
                      <a:pt x="903" y="607"/>
                    </a:cubicBezTo>
                    <a:cubicBezTo>
                      <a:pt x="869" y="607"/>
                      <a:pt x="117" y="607"/>
                      <a:pt x="117" y="607"/>
                    </a:cubicBezTo>
                    <a:cubicBezTo>
                      <a:pt x="117" y="607"/>
                      <a:pt x="0" y="570"/>
                      <a:pt x="63" y="428"/>
                    </a:cubicBezTo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îSliḓé"/>
              <p:cNvSpPr/>
              <p:nvPr/>
            </p:nvSpPr>
            <p:spPr bwMode="auto">
              <a:xfrm>
                <a:off x="3762" y="750"/>
                <a:ext cx="553" cy="633"/>
              </a:xfrm>
              <a:custGeom>
                <a:avLst/>
                <a:gdLst>
                  <a:gd name="T0" fmla="*/ 251 w 403"/>
                  <a:gd name="T1" fmla="*/ 461 h 461"/>
                  <a:gd name="T2" fmla="*/ 152 w 403"/>
                  <a:gd name="T3" fmla="*/ 461 h 461"/>
                  <a:gd name="T4" fmla="*/ 0 w 403"/>
                  <a:gd name="T5" fmla="*/ 308 h 461"/>
                  <a:gd name="T6" fmla="*/ 0 w 403"/>
                  <a:gd name="T7" fmla="*/ 192 h 461"/>
                  <a:gd name="T8" fmla="*/ 191 w 403"/>
                  <a:gd name="T9" fmla="*/ 0 h 461"/>
                  <a:gd name="T10" fmla="*/ 212 w 403"/>
                  <a:gd name="T11" fmla="*/ 0 h 461"/>
                  <a:gd name="T12" fmla="*/ 403 w 403"/>
                  <a:gd name="T13" fmla="*/ 192 h 461"/>
                  <a:gd name="T14" fmla="*/ 403 w 403"/>
                  <a:gd name="T15" fmla="*/ 308 h 461"/>
                  <a:gd name="T16" fmla="*/ 251 w 403"/>
                  <a:gd name="T17" fmla="*/ 461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3" h="461">
                    <a:moveTo>
                      <a:pt x="251" y="461"/>
                    </a:moveTo>
                    <a:cubicBezTo>
                      <a:pt x="152" y="461"/>
                      <a:pt x="152" y="461"/>
                      <a:pt x="152" y="461"/>
                    </a:cubicBezTo>
                    <a:cubicBezTo>
                      <a:pt x="68" y="461"/>
                      <a:pt x="0" y="393"/>
                      <a:pt x="0" y="30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86"/>
                      <a:pt x="85" y="0"/>
                      <a:pt x="191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318" y="0"/>
                      <a:pt x="403" y="86"/>
                      <a:pt x="403" y="192"/>
                    </a:cubicBezTo>
                    <a:cubicBezTo>
                      <a:pt x="403" y="308"/>
                      <a:pt x="403" y="308"/>
                      <a:pt x="403" y="308"/>
                    </a:cubicBezTo>
                    <a:cubicBezTo>
                      <a:pt x="403" y="393"/>
                      <a:pt x="335" y="461"/>
                      <a:pt x="251" y="461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ïşḷíďé"/>
              <p:cNvSpPr/>
              <p:nvPr/>
            </p:nvSpPr>
            <p:spPr bwMode="auto">
              <a:xfrm>
                <a:off x="3762" y="1100"/>
                <a:ext cx="84" cy="104"/>
              </a:xfrm>
              <a:custGeom>
                <a:avLst/>
                <a:gdLst>
                  <a:gd name="T0" fmla="*/ 61 w 61"/>
                  <a:gd name="T1" fmla="*/ 1 h 76"/>
                  <a:gd name="T2" fmla="*/ 58 w 61"/>
                  <a:gd name="T3" fmla="*/ 45 h 76"/>
                  <a:gd name="T4" fmla="*/ 56 w 61"/>
                  <a:gd name="T5" fmla="*/ 76 h 76"/>
                  <a:gd name="T6" fmla="*/ 43 w 61"/>
                  <a:gd name="T7" fmla="*/ 75 h 76"/>
                  <a:gd name="T8" fmla="*/ 40 w 61"/>
                  <a:gd name="T9" fmla="*/ 75 h 76"/>
                  <a:gd name="T10" fmla="*/ 2 w 61"/>
                  <a:gd name="T11" fmla="*/ 34 h 76"/>
                  <a:gd name="T12" fmla="*/ 16 w 61"/>
                  <a:gd name="T13" fmla="*/ 9 h 76"/>
                  <a:gd name="T14" fmla="*/ 44 w 61"/>
                  <a:gd name="T15" fmla="*/ 0 h 76"/>
                  <a:gd name="T16" fmla="*/ 44 w 61"/>
                  <a:gd name="T17" fmla="*/ 0 h 76"/>
                  <a:gd name="T18" fmla="*/ 47 w 61"/>
                  <a:gd name="T19" fmla="*/ 0 h 76"/>
                  <a:gd name="T20" fmla="*/ 61 w 61"/>
                  <a:gd name="T21" fmla="*/ 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76">
                    <a:moveTo>
                      <a:pt x="61" y="1"/>
                    </a:move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1" y="75"/>
                      <a:pt x="40" y="75"/>
                    </a:cubicBezTo>
                    <a:cubicBezTo>
                      <a:pt x="17" y="72"/>
                      <a:pt x="0" y="54"/>
                      <a:pt x="2" y="34"/>
                    </a:cubicBezTo>
                    <a:cubicBezTo>
                      <a:pt x="2" y="24"/>
                      <a:pt x="8" y="15"/>
                      <a:pt x="16" y="9"/>
                    </a:cubicBezTo>
                    <a:cubicBezTo>
                      <a:pt x="23" y="3"/>
                      <a:pt x="33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61" y="1"/>
                    </a:ln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îš1iḓe"/>
              <p:cNvSpPr/>
              <p:nvPr/>
            </p:nvSpPr>
            <p:spPr bwMode="auto">
              <a:xfrm>
                <a:off x="4249" y="1101"/>
                <a:ext cx="83" cy="104"/>
              </a:xfrm>
              <a:custGeom>
                <a:avLst/>
                <a:gdLst>
                  <a:gd name="T0" fmla="*/ 0 w 60"/>
                  <a:gd name="T1" fmla="*/ 1 h 76"/>
                  <a:gd name="T2" fmla="*/ 2 w 60"/>
                  <a:gd name="T3" fmla="*/ 45 h 76"/>
                  <a:gd name="T4" fmla="*/ 4 w 60"/>
                  <a:gd name="T5" fmla="*/ 76 h 76"/>
                  <a:gd name="T6" fmla="*/ 18 w 60"/>
                  <a:gd name="T7" fmla="*/ 75 h 76"/>
                  <a:gd name="T8" fmla="*/ 21 w 60"/>
                  <a:gd name="T9" fmla="*/ 75 h 76"/>
                  <a:gd name="T10" fmla="*/ 59 w 60"/>
                  <a:gd name="T11" fmla="*/ 34 h 76"/>
                  <a:gd name="T12" fmla="*/ 45 w 60"/>
                  <a:gd name="T13" fmla="*/ 9 h 76"/>
                  <a:gd name="T14" fmla="*/ 17 w 60"/>
                  <a:gd name="T15" fmla="*/ 0 h 76"/>
                  <a:gd name="T16" fmla="*/ 17 w 60"/>
                  <a:gd name="T17" fmla="*/ 0 h 76"/>
                  <a:gd name="T18" fmla="*/ 13 w 60"/>
                  <a:gd name="T19" fmla="*/ 0 h 76"/>
                  <a:gd name="T20" fmla="*/ 0 w 60"/>
                  <a:gd name="T21" fmla="*/ 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76">
                    <a:moveTo>
                      <a:pt x="0" y="1"/>
                    </a:moveTo>
                    <a:cubicBezTo>
                      <a:pt x="2" y="45"/>
                      <a:pt x="2" y="45"/>
                      <a:pt x="2" y="45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9" y="75"/>
                      <a:pt x="20" y="75"/>
                      <a:pt x="21" y="75"/>
                    </a:cubicBezTo>
                    <a:cubicBezTo>
                      <a:pt x="43" y="72"/>
                      <a:pt x="60" y="54"/>
                      <a:pt x="59" y="34"/>
                    </a:cubicBezTo>
                    <a:cubicBezTo>
                      <a:pt x="58" y="24"/>
                      <a:pt x="53" y="16"/>
                      <a:pt x="45" y="9"/>
                    </a:cubicBezTo>
                    <a:cubicBezTo>
                      <a:pt x="37" y="3"/>
                      <a:pt x="28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íṥ1íḍê"/>
              <p:cNvSpPr/>
              <p:nvPr/>
            </p:nvSpPr>
            <p:spPr bwMode="auto">
              <a:xfrm>
                <a:off x="3944" y="1256"/>
                <a:ext cx="183" cy="338"/>
              </a:xfrm>
              <a:custGeom>
                <a:avLst/>
                <a:gdLst>
                  <a:gd name="T0" fmla="*/ 82 w 133"/>
                  <a:gd name="T1" fmla="*/ 246 h 246"/>
                  <a:gd name="T2" fmla="*/ 51 w 133"/>
                  <a:gd name="T3" fmla="*/ 246 h 246"/>
                  <a:gd name="T4" fmla="*/ 0 w 133"/>
                  <a:gd name="T5" fmla="*/ 195 h 246"/>
                  <a:gd name="T6" fmla="*/ 0 w 133"/>
                  <a:gd name="T7" fmla="*/ 51 h 246"/>
                  <a:gd name="T8" fmla="*/ 51 w 133"/>
                  <a:gd name="T9" fmla="*/ 0 h 246"/>
                  <a:gd name="T10" fmla="*/ 82 w 133"/>
                  <a:gd name="T11" fmla="*/ 0 h 246"/>
                  <a:gd name="T12" fmla="*/ 133 w 133"/>
                  <a:gd name="T13" fmla="*/ 51 h 246"/>
                  <a:gd name="T14" fmla="*/ 133 w 133"/>
                  <a:gd name="T15" fmla="*/ 195 h 246"/>
                  <a:gd name="T16" fmla="*/ 82 w 133"/>
                  <a:gd name="T17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246">
                    <a:moveTo>
                      <a:pt x="82" y="246"/>
                    </a:moveTo>
                    <a:cubicBezTo>
                      <a:pt x="51" y="246"/>
                      <a:pt x="51" y="246"/>
                      <a:pt x="51" y="246"/>
                    </a:cubicBezTo>
                    <a:cubicBezTo>
                      <a:pt x="23" y="246"/>
                      <a:pt x="0" y="223"/>
                      <a:pt x="0" y="195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10" y="0"/>
                      <a:pt x="133" y="23"/>
                      <a:pt x="133" y="51"/>
                    </a:cubicBezTo>
                    <a:cubicBezTo>
                      <a:pt x="133" y="195"/>
                      <a:pt x="133" y="195"/>
                      <a:pt x="133" y="195"/>
                    </a:cubicBezTo>
                    <a:cubicBezTo>
                      <a:pt x="133" y="223"/>
                      <a:pt x="110" y="246"/>
                      <a:pt x="82" y="246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ïšļiďê"/>
              <p:cNvSpPr/>
              <p:nvPr/>
            </p:nvSpPr>
            <p:spPr bwMode="auto">
              <a:xfrm>
                <a:off x="3803" y="843"/>
                <a:ext cx="482" cy="601"/>
              </a:xfrm>
              <a:custGeom>
                <a:avLst/>
                <a:gdLst>
                  <a:gd name="T0" fmla="*/ 351 w 351"/>
                  <a:gd name="T1" fmla="*/ 181 h 438"/>
                  <a:gd name="T2" fmla="*/ 347 w 351"/>
                  <a:gd name="T3" fmla="*/ 263 h 438"/>
                  <a:gd name="T4" fmla="*/ 346 w 351"/>
                  <a:gd name="T5" fmla="*/ 276 h 438"/>
                  <a:gd name="T6" fmla="*/ 343 w 351"/>
                  <a:gd name="T7" fmla="*/ 299 h 438"/>
                  <a:gd name="T8" fmla="*/ 217 w 351"/>
                  <a:gd name="T9" fmla="*/ 432 h 438"/>
                  <a:gd name="T10" fmla="*/ 195 w 351"/>
                  <a:gd name="T11" fmla="*/ 436 h 438"/>
                  <a:gd name="T12" fmla="*/ 189 w 351"/>
                  <a:gd name="T13" fmla="*/ 437 h 438"/>
                  <a:gd name="T14" fmla="*/ 174 w 351"/>
                  <a:gd name="T15" fmla="*/ 438 h 438"/>
                  <a:gd name="T16" fmla="*/ 164 w 351"/>
                  <a:gd name="T17" fmla="*/ 437 h 438"/>
                  <a:gd name="T18" fmla="*/ 142 w 351"/>
                  <a:gd name="T19" fmla="*/ 435 h 438"/>
                  <a:gd name="T20" fmla="*/ 132 w 351"/>
                  <a:gd name="T21" fmla="*/ 433 h 438"/>
                  <a:gd name="T22" fmla="*/ 99 w 351"/>
                  <a:gd name="T23" fmla="*/ 421 h 438"/>
                  <a:gd name="T24" fmla="*/ 99 w 351"/>
                  <a:gd name="T25" fmla="*/ 421 h 438"/>
                  <a:gd name="T26" fmla="*/ 3 w 351"/>
                  <a:gd name="T27" fmla="*/ 296 h 438"/>
                  <a:gd name="T28" fmla="*/ 3 w 351"/>
                  <a:gd name="T29" fmla="*/ 296 h 438"/>
                  <a:gd name="T30" fmla="*/ 1 w 351"/>
                  <a:gd name="T31" fmla="*/ 278 h 438"/>
                  <a:gd name="T32" fmla="*/ 1 w 351"/>
                  <a:gd name="T33" fmla="*/ 272 h 438"/>
                  <a:gd name="T34" fmla="*/ 1 w 351"/>
                  <a:gd name="T35" fmla="*/ 266 h 438"/>
                  <a:gd name="T36" fmla="*/ 1 w 351"/>
                  <a:gd name="T37" fmla="*/ 259 h 438"/>
                  <a:gd name="T38" fmla="*/ 1 w 351"/>
                  <a:gd name="T39" fmla="*/ 258 h 438"/>
                  <a:gd name="T40" fmla="*/ 1 w 351"/>
                  <a:gd name="T41" fmla="*/ 253 h 438"/>
                  <a:gd name="T42" fmla="*/ 2 w 351"/>
                  <a:gd name="T43" fmla="*/ 238 h 438"/>
                  <a:gd name="T44" fmla="*/ 3 w 351"/>
                  <a:gd name="T45" fmla="*/ 213 h 438"/>
                  <a:gd name="T46" fmla="*/ 3 w 351"/>
                  <a:gd name="T47" fmla="*/ 213 h 438"/>
                  <a:gd name="T48" fmla="*/ 4 w 351"/>
                  <a:gd name="T49" fmla="*/ 187 h 438"/>
                  <a:gd name="T50" fmla="*/ 4 w 351"/>
                  <a:gd name="T51" fmla="*/ 187 h 438"/>
                  <a:gd name="T52" fmla="*/ 4 w 351"/>
                  <a:gd name="T53" fmla="*/ 187 h 438"/>
                  <a:gd name="T54" fmla="*/ 5 w 351"/>
                  <a:gd name="T55" fmla="*/ 178 h 438"/>
                  <a:gd name="T56" fmla="*/ 5 w 351"/>
                  <a:gd name="T57" fmla="*/ 170 h 438"/>
                  <a:gd name="T58" fmla="*/ 6 w 351"/>
                  <a:gd name="T59" fmla="*/ 164 h 438"/>
                  <a:gd name="T60" fmla="*/ 6 w 351"/>
                  <a:gd name="T61" fmla="*/ 162 h 438"/>
                  <a:gd name="T62" fmla="*/ 12 w 351"/>
                  <a:gd name="T63" fmla="*/ 128 h 438"/>
                  <a:gd name="T64" fmla="*/ 20 w 351"/>
                  <a:gd name="T65" fmla="*/ 107 h 438"/>
                  <a:gd name="T66" fmla="*/ 22 w 351"/>
                  <a:gd name="T67" fmla="*/ 103 h 438"/>
                  <a:gd name="T68" fmla="*/ 31 w 351"/>
                  <a:gd name="T69" fmla="*/ 86 h 438"/>
                  <a:gd name="T70" fmla="*/ 31 w 351"/>
                  <a:gd name="T71" fmla="*/ 86 h 438"/>
                  <a:gd name="T72" fmla="*/ 79 w 351"/>
                  <a:gd name="T73" fmla="*/ 34 h 438"/>
                  <a:gd name="T74" fmla="*/ 92 w 351"/>
                  <a:gd name="T75" fmla="*/ 26 h 438"/>
                  <a:gd name="T76" fmla="*/ 190 w 351"/>
                  <a:gd name="T77" fmla="*/ 2 h 438"/>
                  <a:gd name="T78" fmla="*/ 310 w 351"/>
                  <a:gd name="T79" fmla="*/ 58 h 438"/>
                  <a:gd name="T80" fmla="*/ 332 w 351"/>
                  <a:gd name="T81" fmla="*/ 90 h 438"/>
                  <a:gd name="T82" fmla="*/ 344 w 351"/>
                  <a:gd name="T83" fmla="*/ 119 h 438"/>
                  <a:gd name="T84" fmla="*/ 349 w 351"/>
                  <a:gd name="T85" fmla="*/ 138 h 438"/>
                  <a:gd name="T86" fmla="*/ 349 w 351"/>
                  <a:gd name="T87" fmla="*/ 139 h 438"/>
                  <a:gd name="T88" fmla="*/ 350 w 351"/>
                  <a:gd name="T89" fmla="*/ 145 h 438"/>
                  <a:gd name="T90" fmla="*/ 351 w 351"/>
                  <a:gd name="T91" fmla="*/ 158 h 438"/>
                  <a:gd name="T92" fmla="*/ 351 w 351"/>
                  <a:gd name="T93" fmla="*/ 181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1" h="438">
                    <a:moveTo>
                      <a:pt x="351" y="181"/>
                    </a:moveTo>
                    <a:cubicBezTo>
                      <a:pt x="347" y="263"/>
                      <a:pt x="347" y="263"/>
                      <a:pt x="347" y="263"/>
                    </a:cubicBezTo>
                    <a:cubicBezTo>
                      <a:pt x="346" y="276"/>
                      <a:pt x="346" y="276"/>
                      <a:pt x="346" y="276"/>
                    </a:cubicBezTo>
                    <a:cubicBezTo>
                      <a:pt x="346" y="284"/>
                      <a:pt x="344" y="292"/>
                      <a:pt x="343" y="299"/>
                    </a:cubicBezTo>
                    <a:cubicBezTo>
                      <a:pt x="330" y="364"/>
                      <a:pt x="281" y="416"/>
                      <a:pt x="217" y="432"/>
                    </a:cubicBezTo>
                    <a:cubicBezTo>
                      <a:pt x="210" y="434"/>
                      <a:pt x="203" y="435"/>
                      <a:pt x="195" y="436"/>
                    </a:cubicBezTo>
                    <a:cubicBezTo>
                      <a:pt x="193" y="437"/>
                      <a:pt x="191" y="437"/>
                      <a:pt x="189" y="437"/>
                    </a:cubicBezTo>
                    <a:cubicBezTo>
                      <a:pt x="184" y="437"/>
                      <a:pt x="179" y="438"/>
                      <a:pt x="174" y="438"/>
                    </a:cubicBezTo>
                    <a:cubicBezTo>
                      <a:pt x="171" y="438"/>
                      <a:pt x="168" y="438"/>
                      <a:pt x="164" y="437"/>
                    </a:cubicBezTo>
                    <a:cubicBezTo>
                      <a:pt x="156" y="437"/>
                      <a:pt x="149" y="436"/>
                      <a:pt x="142" y="435"/>
                    </a:cubicBezTo>
                    <a:cubicBezTo>
                      <a:pt x="138" y="434"/>
                      <a:pt x="135" y="433"/>
                      <a:pt x="132" y="433"/>
                    </a:cubicBezTo>
                    <a:cubicBezTo>
                      <a:pt x="121" y="430"/>
                      <a:pt x="110" y="426"/>
                      <a:pt x="99" y="421"/>
                    </a:cubicBezTo>
                    <a:cubicBezTo>
                      <a:pt x="99" y="421"/>
                      <a:pt x="99" y="421"/>
                      <a:pt x="99" y="421"/>
                    </a:cubicBezTo>
                    <a:cubicBezTo>
                      <a:pt x="49" y="397"/>
                      <a:pt x="13" y="351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2" y="290"/>
                      <a:pt x="1" y="284"/>
                      <a:pt x="1" y="278"/>
                    </a:cubicBezTo>
                    <a:cubicBezTo>
                      <a:pt x="1" y="276"/>
                      <a:pt x="1" y="274"/>
                      <a:pt x="1" y="272"/>
                    </a:cubicBezTo>
                    <a:cubicBezTo>
                      <a:pt x="1" y="270"/>
                      <a:pt x="1" y="268"/>
                      <a:pt x="1" y="266"/>
                    </a:cubicBezTo>
                    <a:cubicBezTo>
                      <a:pt x="0" y="264"/>
                      <a:pt x="1" y="262"/>
                      <a:pt x="1" y="259"/>
                    </a:cubicBezTo>
                    <a:cubicBezTo>
                      <a:pt x="1" y="258"/>
                      <a:pt x="1" y="258"/>
                      <a:pt x="1" y="258"/>
                    </a:cubicBezTo>
                    <a:cubicBezTo>
                      <a:pt x="1" y="253"/>
                      <a:pt x="1" y="253"/>
                      <a:pt x="1" y="253"/>
                    </a:cubicBezTo>
                    <a:cubicBezTo>
                      <a:pt x="2" y="238"/>
                      <a:pt x="2" y="238"/>
                      <a:pt x="2" y="238"/>
                    </a:cubicBezTo>
                    <a:cubicBezTo>
                      <a:pt x="3" y="213"/>
                      <a:pt x="3" y="213"/>
                      <a:pt x="3" y="213"/>
                    </a:cubicBezTo>
                    <a:cubicBezTo>
                      <a:pt x="3" y="213"/>
                      <a:pt x="3" y="213"/>
                      <a:pt x="3" y="213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5" y="178"/>
                      <a:pt x="5" y="178"/>
                      <a:pt x="5" y="178"/>
                    </a:cubicBezTo>
                    <a:cubicBezTo>
                      <a:pt x="5" y="170"/>
                      <a:pt x="5" y="170"/>
                      <a:pt x="5" y="170"/>
                    </a:cubicBezTo>
                    <a:cubicBezTo>
                      <a:pt x="6" y="164"/>
                      <a:pt x="6" y="164"/>
                      <a:pt x="6" y="164"/>
                    </a:cubicBezTo>
                    <a:cubicBezTo>
                      <a:pt x="6" y="162"/>
                      <a:pt x="6" y="162"/>
                      <a:pt x="6" y="162"/>
                    </a:cubicBezTo>
                    <a:cubicBezTo>
                      <a:pt x="6" y="150"/>
                      <a:pt x="9" y="139"/>
                      <a:pt x="12" y="128"/>
                    </a:cubicBezTo>
                    <a:cubicBezTo>
                      <a:pt x="14" y="121"/>
                      <a:pt x="17" y="114"/>
                      <a:pt x="20" y="107"/>
                    </a:cubicBezTo>
                    <a:cubicBezTo>
                      <a:pt x="21" y="105"/>
                      <a:pt x="21" y="104"/>
                      <a:pt x="22" y="103"/>
                    </a:cubicBezTo>
                    <a:cubicBezTo>
                      <a:pt x="24" y="98"/>
                      <a:pt x="27" y="92"/>
                      <a:pt x="31" y="86"/>
                    </a:cubicBezTo>
                    <a:cubicBezTo>
                      <a:pt x="31" y="86"/>
                      <a:pt x="31" y="86"/>
                      <a:pt x="31" y="86"/>
                    </a:cubicBezTo>
                    <a:cubicBezTo>
                      <a:pt x="43" y="66"/>
                      <a:pt x="60" y="48"/>
                      <a:pt x="79" y="34"/>
                    </a:cubicBezTo>
                    <a:cubicBezTo>
                      <a:pt x="83" y="31"/>
                      <a:pt x="87" y="28"/>
                      <a:pt x="92" y="26"/>
                    </a:cubicBezTo>
                    <a:cubicBezTo>
                      <a:pt x="120" y="9"/>
                      <a:pt x="154" y="0"/>
                      <a:pt x="190" y="2"/>
                    </a:cubicBezTo>
                    <a:cubicBezTo>
                      <a:pt x="237" y="4"/>
                      <a:pt x="280" y="26"/>
                      <a:pt x="310" y="58"/>
                    </a:cubicBezTo>
                    <a:cubicBezTo>
                      <a:pt x="319" y="68"/>
                      <a:pt x="326" y="78"/>
                      <a:pt x="332" y="90"/>
                    </a:cubicBezTo>
                    <a:cubicBezTo>
                      <a:pt x="336" y="99"/>
                      <a:pt x="340" y="109"/>
                      <a:pt x="344" y="119"/>
                    </a:cubicBezTo>
                    <a:cubicBezTo>
                      <a:pt x="346" y="125"/>
                      <a:pt x="348" y="132"/>
                      <a:pt x="349" y="138"/>
                    </a:cubicBezTo>
                    <a:cubicBezTo>
                      <a:pt x="349" y="139"/>
                      <a:pt x="349" y="139"/>
                      <a:pt x="349" y="139"/>
                    </a:cubicBezTo>
                    <a:cubicBezTo>
                      <a:pt x="349" y="141"/>
                      <a:pt x="350" y="143"/>
                      <a:pt x="350" y="145"/>
                    </a:cubicBezTo>
                    <a:cubicBezTo>
                      <a:pt x="350" y="149"/>
                      <a:pt x="351" y="153"/>
                      <a:pt x="351" y="158"/>
                    </a:cubicBezTo>
                    <a:cubicBezTo>
                      <a:pt x="351" y="165"/>
                      <a:pt x="351" y="173"/>
                      <a:pt x="351" y="181"/>
                    </a:cubicBezTo>
                    <a:close/>
                  </a:path>
                </a:pathLst>
              </a:custGeom>
              <a:solidFill>
                <a:srgbClr val="FF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íṧ1íḍe"/>
              <p:cNvSpPr/>
              <p:nvPr/>
            </p:nvSpPr>
            <p:spPr bwMode="auto">
              <a:xfrm>
                <a:off x="4107" y="1109"/>
                <a:ext cx="20" cy="39"/>
              </a:xfrm>
              <a:custGeom>
                <a:avLst/>
                <a:gdLst>
                  <a:gd name="T0" fmla="*/ 7 w 15"/>
                  <a:gd name="T1" fmla="*/ 28 h 28"/>
                  <a:gd name="T2" fmla="*/ 7 w 15"/>
                  <a:gd name="T3" fmla="*/ 28 h 28"/>
                  <a:gd name="T4" fmla="*/ 0 w 15"/>
                  <a:gd name="T5" fmla="*/ 20 h 28"/>
                  <a:gd name="T6" fmla="*/ 0 w 15"/>
                  <a:gd name="T7" fmla="*/ 8 h 28"/>
                  <a:gd name="T8" fmla="*/ 7 w 15"/>
                  <a:gd name="T9" fmla="*/ 0 h 28"/>
                  <a:gd name="T10" fmla="*/ 15 w 15"/>
                  <a:gd name="T11" fmla="*/ 8 h 28"/>
                  <a:gd name="T12" fmla="*/ 15 w 15"/>
                  <a:gd name="T13" fmla="*/ 20 h 28"/>
                  <a:gd name="T14" fmla="*/ 7 w 15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28">
                    <a:moveTo>
                      <a:pt x="7" y="28"/>
                    </a:moveTo>
                    <a:cubicBezTo>
                      <a:pt x="7" y="28"/>
                      <a:pt x="7" y="28"/>
                      <a:pt x="7" y="28"/>
                    </a:cubicBezTo>
                    <a:cubicBezTo>
                      <a:pt x="3" y="28"/>
                      <a:pt x="0" y="25"/>
                      <a:pt x="0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5"/>
                      <a:pt x="12" y="28"/>
                      <a:pt x="7" y="2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ïṧḷïḓè"/>
              <p:cNvSpPr/>
              <p:nvPr/>
            </p:nvSpPr>
            <p:spPr bwMode="auto">
              <a:xfrm>
                <a:off x="3921" y="1109"/>
                <a:ext cx="21" cy="39"/>
              </a:xfrm>
              <a:custGeom>
                <a:avLst/>
                <a:gdLst>
                  <a:gd name="T0" fmla="*/ 8 w 15"/>
                  <a:gd name="T1" fmla="*/ 28 h 28"/>
                  <a:gd name="T2" fmla="*/ 8 w 15"/>
                  <a:gd name="T3" fmla="*/ 28 h 28"/>
                  <a:gd name="T4" fmla="*/ 0 w 15"/>
                  <a:gd name="T5" fmla="*/ 20 h 28"/>
                  <a:gd name="T6" fmla="*/ 0 w 15"/>
                  <a:gd name="T7" fmla="*/ 7 h 28"/>
                  <a:gd name="T8" fmla="*/ 8 w 15"/>
                  <a:gd name="T9" fmla="*/ 0 h 28"/>
                  <a:gd name="T10" fmla="*/ 15 w 15"/>
                  <a:gd name="T11" fmla="*/ 7 h 28"/>
                  <a:gd name="T12" fmla="*/ 15 w 15"/>
                  <a:gd name="T13" fmla="*/ 20 h 28"/>
                  <a:gd name="T14" fmla="*/ 8 w 15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28">
                    <a:moveTo>
                      <a:pt x="8" y="28"/>
                    </a:moveTo>
                    <a:cubicBezTo>
                      <a:pt x="8" y="28"/>
                      <a:pt x="8" y="28"/>
                      <a:pt x="8" y="28"/>
                    </a:cubicBezTo>
                    <a:cubicBezTo>
                      <a:pt x="4" y="28"/>
                      <a:pt x="0" y="24"/>
                      <a:pt x="0" y="2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5" y="3"/>
                      <a:pt x="15" y="7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4"/>
                      <a:pt x="12" y="28"/>
                      <a:pt x="8" y="2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ïṩļïḑe"/>
              <p:cNvSpPr/>
              <p:nvPr/>
            </p:nvSpPr>
            <p:spPr bwMode="auto">
              <a:xfrm>
                <a:off x="4082" y="1052"/>
                <a:ext cx="102" cy="27"/>
              </a:xfrm>
              <a:custGeom>
                <a:avLst/>
                <a:gdLst>
                  <a:gd name="T0" fmla="*/ 64 w 74"/>
                  <a:gd name="T1" fmla="*/ 20 h 20"/>
                  <a:gd name="T2" fmla="*/ 10 w 74"/>
                  <a:gd name="T3" fmla="*/ 20 h 20"/>
                  <a:gd name="T4" fmla="*/ 0 w 74"/>
                  <a:gd name="T5" fmla="*/ 10 h 20"/>
                  <a:gd name="T6" fmla="*/ 10 w 74"/>
                  <a:gd name="T7" fmla="*/ 0 h 20"/>
                  <a:gd name="T8" fmla="*/ 64 w 74"/>
                  <a:gd name="T9" fmla="*/ 0 h 20"/>
                  <a:gd name="T10" fmla="*/ 74 w 74"/>
                  <a:gd name="T11" fmla="*/ 10 h 20"/>
                  <a:gd name="T12" fmla="*/ 64 w 74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20">
                    <a:moveTo>
                      <a:pt x="64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0" y="0"/>
                      <a:pt x="74" y="5"/>
                      <a:pt x="74" y="10"/>
                    </a:cubicBezTo>
                    <a:cubicBezTo>
                      <a:pt x="74" y="16"/>
                      <a:pt x="70" y="20"/>
                      <a:pt x="64" y="20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işļide"/>
              <p:cNvSpPr/>
              <p:nvPr/>
            </p:nvSpPr>
            <p:spPr bwMode="auto">
              <a:xfrm>
                <a:off x="3900" y="1052"/>
                <a:ext cx="101" cy="27"/>
              </a:xfrm>
              <a:custGeom>
                <a:avLst/>
                <a:gdLst>
                  <a:gd name="T0" fmla="*/ 64 w 73"/>
                  <a:gd name="T1" fmla="*/ 20 h 20"/>
                  <a:gd name="T2" fmla="*/ 9 w 73"/>
                  <a:gd name="T3" fmla="*/ 20 h 20"/>
                  <a:gd name="T4" fmla="*/ 0 w 73"/>
                  <a:gd name="T5" fmla="*/ 10 h 20"/>
                  <a:gd name="T6" fmla="*/ 9 w 73"/>
                  <a:gd name="T7" fmla="*/ 0 h 20"/>
                  <a:gd name="T8" fmla="*/ 64 w 73"/>
                  <a:gd name="T9" fmla="*/ 0 h 20"/>
                  <a:gd name="T10" fmla="*/ 73 w 73"/>
                  <a:gd name="T11" fmla="*/ 10 h 20"/>
                  <a:gd name="T12" fmla="*/ 64 w 73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20">
                    <a:moveTo>
                      <a:pt x="64" y="20"/>
                    </a:moveTo>
                    <a:cubicBezTo>
                      <a:pt x="9" y="20"/>
                      <a:pt x="9" y="20"/>
                      <a:pt x="9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9" y="0"/>
                      <a:pt x="73" y="5"/>
                      <a:pt x="73" y="10"/>
                    </a:cubicBezTo>
                    <a:cubicBezTo>
                      <a:pt x="73" y="16"/>
                      <a:pt x="69" y="20"/>
                      <a:pt x="64" y="20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î$ḷíḋê"/>
              <p:cNvSpPr/>
              <p:nvPr/>
            </p:nvSpPr>
            <p:spPr bwMode="auto">
              <a:xfrm>
                <a:off x="3976" y="1266"/>
                <a:ext cx="137" cy="55"/>
              </a:xfrm>
              <a:custGeom>
                <a:avLst/>
                <a:gdLst>
                  <a:gd name="T0" fmla="*/ 100 w 100"/>
                  <a:gd name="T1" fmla="*/ 4 h 40"/>
                  <a:gd name="T2" fmla="*/ 41 w 100"/>
                  <a:gd name="T3" fmla="*/ 37 h 40"/>
                  <a:gd name="T4" fmla="*/ 0 w 100"/>
                  <a:gd name="T5" fmla="*/ 0 h 40"/>
                  <a:gd name="T6" fmla="*/ 100 w 100"/>
                  <a:gd name="T7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40">
                    <a:moveTo>
                      <a:pt x="100" y="4"/>
                    </a:moveTo>
                    <a:cubicBezTo>
                      <a:pt x="85" y="27"/>
                      <a:pt x="63" y="40"/>
                      <a:pt x="41" y="37"/>
                    </a:cubicBezTo>
                    <a:cubicBezTo>
                      <a:pt x="23" y="34"/>
                      <a:pt x="9" y="21"/>
                      <a:pt x="0" y="0"/>
                    </a:cubicBezTo>
                    <a:lnTo>
                      <a:pt x="10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iş1ïde"/>
              <p:cNvSpPr/>
              <p:nvPr/>
            </p:nvSpPr>
            <p:spPr bwMode="auto">
              <a:xfrm>
                <a:off x="4015" y="1199"/>
                <a:ext cx="50" cy="34"/>
              </a:xfrm>
              <a:custGeom>
                <a:avLst/>
                <a:gdLst>
                  <a:gd name="T0" fmla="*/ 0 w 37"/>
                  <a:gd name="T1" fmla="*/ 0 h 25"/>
                  <a:gd name="T2" fmla="*/ 37 w 37"/>
                  <a:gd name="T3" fmla="*/ 0 h 25"/>
                  <a:gd name="T4" fmla="*/ 0 w 37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25">
                    <a:moveTo>
                      <a:pt x="0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20" y="25"/>
                      <a:pt x="0" y="0"/>
                    </a:cubicBezTo>
                    <a:close/>
                  </a:path>
                </a:pathLst>
              </a:custGeom>
              <a:solidFill>
                <a:srgbClr val="E48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íṡľïḋê"/>
              <p:cNvSpPr/>
              <p:nvPr/>
            </p:nvSpPr>
            <p:spPr bwMode="auto">
              <a:xfrm>
                <a:off x="3803" y="1060"/>
                <a:ext cx="482" cy="384"/>
              </a:xfrm>
              <a:custGeom>
                <a:avLst/>
                <a:gdLst>
                  <a:gd name="T0" fmla="*/ 351 w 351"/>
                  <a:gd name="T1" fmla="*/ 23 h 280"/>
                  <a:gd name="T2" fmla="*/ 347 w 351"/>
                  <a:gd name="T3" fmla="*/ 105 h 280"/>
                  <a:gd name="T4" fmla="*/ 346 w 351"/>
                  <a:gd name="T5" fmla="*/ 118 h 280"/>
                  <a:gd name="T6" fmla="*/ 343 w 351"/>
                  <a:gd name="T7" fmla="*/ 141 h 280"/>
                  <a:gd name="T8" fmla="*/ 217 w 351"/>
                  <a:gd name="T9" fmla="*/ 274 h 280"/>
                  <a:gd name="T10" fmla="*/ 195 w 351"/>
                  <a:gd name="T11" fmla="*/ 278 h 280"/>
                  <a:gd name="T12" fmla="*/ 189 w 351"/>
                  <a:gd name="T13" fmla="*/ 279 h 280"/>
                  <a:gd name="T14" fmla="*/ 174 w 351"/>
                  <a:gd name="T15" fmla="*/ 280 h 280"/>
                  <a:gd name="T16" fmla="*/ 164 w 351"/>
                  <a:gd name="T17" fmla="*/ 279 h 280"/>
                  <a:gd name="T18" fmla="*/ 138 w 351"/>
                  <a:gd name="T19" fmla="*/ 277 h 280"/>
                  <a:gd name="T20" fmla="*/ 133 w 351"/>
                  <a:gd name="T21" fmla="*/ 276 h 280"/>
                  <a:gd name="T22" fmla="*/ 100 w 351"/>
                  <a:gd name="T23" fmla="*/ 264 h 280"/>
                  <a:gd name="T24" fmla="*/ 100 w 351"/>
                  <a:gd name="T25" fmla="*/ 264 h 280"/>
                  <a:gd name="T26" fmla="*/ 3 w 351"/>
                  <a:gd name="T27" fmla="*/ 138 h 280"/>
                  <a:gd name="T28" fmla="*/ 3 w 351"/>
                  <a:gd name="T29" fmla="*/ 138 h 280"/>
                  <a:gd name="T30" fmla="*/ 1 w 351"/>
                  <a:gd name="T31" fmla="*/ 120 h 280"/>
                  <a:gd name="T32" fmla="*/ 1 w 351"/>
                  <a:gd name="T33" fmla="*/ 114 h 280"/>
                  <a:gd name="T34" fmla="*/ 1 w 351"/>
                  <a:gd name="T35" fmla="*/ 108 h 280"/>
                  <a:gd name="T36" fmla="*/ 1 w 351"/>
                  <a:gd name="T37" fmla="*/ 101 h 280"/>
                  <a:gd name="T38" fmla="*/ 1 w 351"/>
                  <a:gd name="T39" fmla="*/ 100 h 280"/>
                  <a:gd name="T40" fmla="*/ 1 w 351"/>
                  <a:gd name="T41" fmla="*/ 95 h 280"/>
                  <a:gd name="T42" fmla="*/ 2 w 351"/>
                  <a:gd name="T43" fmla="*/ 80 h 280"/>
                  <a:gd name="T44" fmla="*/ 3 w 351"/>
                  <a:gd name="T45" fmla="*/ 55 h 280"/>
                  <a:gd name="T46" fmla="*/ 157 w 351"/>
                  <a:gd name="T47" fmla="*/ 267 h 280"/>
                  <a:gd name="T48" fmla="*/ 351 w 351"/>
                  <a:gd name="T49" fmla="*/ 0 h 280"/>
                  <a:gd name="T50" fmla="*/ 351 w 351"/>
                  <a:gd name="T51" fmla="*/ 23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1" h="280">
                    <a:moveTo>
                      <a:pt x="351" y="23"/>
                    </a:moveTo>
                    <a:cubicBezTo>
                      <a:pt x="347" y="105"/>
                      <a:pt x="347" y="105"/>
                      <a:pt x="347" y="105"/>
                    </a:cubicBezTo>
                    <a:cubicBezTo>
                      <a:pt x="346" y="118"/>
                      <a:pt x="346" y="118"/>
                      <a:pt x="346" y="118"/>
                    </a:cubicBezTo>
                    <a:cubicBezTo>
                      <a:pt x="346" y="126"/>
                      <a:pt x="344" y="134"/>
                      <a:pt x="343" y="141"/>
                    </a:cubicBezTo>
                    <a:cubicBezTo>
                      <a:pt x="330" y="206"/>
                      <a:pt x="281" y="258"/>
                      <a:pt x="217" y="274"/>
                    </a:cubicBezTo>
                    <a:cubicBezTo>
                      <a:pt x="210" y="276"/>
                      <a:pt x="203" y="277"/>
                      <a:pt x="195" y="278"/>
                    </a:cubicBezTo>
                    <a:cubicBezTo>
                      <a:pt x="193" y="279"/>
                      <a:pt x="191" y="279"/>
                      <a:pt x="189" y="279"/>
                    </a:cubicBezTo>
                    <a:cubicBezTo>
                      <a:pt x="184" y="279"/>
                      <a:pt x="179" y="280"/>
                      <a:pt x="174" y="280"/>
                    </a:cubicBezTo>
                    <a:cubicBezTo>
                      <a:pt x="171" y="280"/>
                      <a:pt x="168" y="280"/>
                      <a:pt x="164" y="279"/>
                    </a:cubicBezTo>
                    <a:cubicBezTo>
                      <a:pt x="155" y="279"/>
                      <a:pt x="147" y="278"/>
                      <a:pt x="138" y="277"/>
                    </a:cubicBezTo>
                    <a:cubicBezTo>
                      <a:pt x="137" y="276"/>
                      <a:pt x="135" y="276"/>
                      <a:pt x="133" y="276"/>
                    </a:cubicBezTo>
                    <a:cubicBezTo>
                      <a:pt x="122" y="273"/>
                      <a:pt x="111" y="269"/>
                      <a:pt x="100" y="264"/>
                    </a:cubicBezTo>
                    <a:cubicBezTo>
                      <a:pt x="100" y="264"/>
                      <a:pt x="100" y="264"/>
                      <a:pt x="100" y="264"/>
                    </a:cubicBezTo>
                    <a:cubicBezTo>
                      <a:pt x="50" y="240"/>
                      <a:pt x="13" y="194"/>
                      <a:pt x="3" y="138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2" y="132"/>
                      <a:pt x="1" y="126"/>
                      <a:pt x="1" y="120"/>
                    </a:cubicBezTo>
                    <a:cubicBezTo>
                      <a:pt x="1" y="118"/>
                      <a:pt x="1" y="116"/>
                      <a:pt x="1" y="114"/>
                    </a:cubicBezTo>
                    <a:cubicBezTo>
                      <a:pt x="1" y="112"/>
                      <a:pt x="1" y="110"/>
                      <a:pt x="1" y="108"/>
                    </a:cubicBezTo>
                    <a:cubicBezTo>
                      <a:pt x="0" y="106"/>
                      <a:pt x="1" y="104"/>
                      <a:pt x="1" y="10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95"/>
                      <a:pt x="1" y="95"/>
                      <a:pt x="1" y="95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1" y="147"/>
                      <a:pt x="43" y="262"/>
                      <a:pt x="157" y="267"/>
                    </a:cubicBezTo>
                    <a:cubicBezTo>
                      <a:pt x="316" y="274"/>
                      <a:pt x="348" y="100"/>
                      <a:pt x="351" y="0"/>
                    </a:cubicBezTo>
                    <a:cubicBezTo>
                      <a:pt x="351" y="7"/>
                      <a:pt x="351" y="15"/>
                      <a:pt x="351" y="23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íṣḷîḑê"/>
              <p:cNvSpPr/>
              <p:nvPr/>
            </p:nvSpPr>
            <p:spPr bwMode="auto">
              <a:xfrm>
                <a:off x="3770" y="829"/>
                <a:ext cx="584" cy="309"/>
              </a:xfrm>
              <a:custGeom>
                <a:avLst/>
                <a:gdLst>
                  <a:gd name="T0" fmla="*/ 150 w 425"/>
                  <a:gd name="T1" fmla="*/ 95 h 225"/>
                  <a:gd name="T2" fmla="*/ 243 w 425"/>
                  <a:gd name="T3" fmla="*/ 124 h 225"/>
                  <a:gd name="T4" fmla="*/ 266 w 425"/>
                  <a:gd name="T5" fmla="*/ 99 h 225"/>
                  <a:gd name="T6" fmla="*/ 266 w 425"/>
                  <a:gd name="T7" fmla="*/ 98 h 225"/>
                  <a:gd name="T8" fmla="*/ 277 w 425"/>
                  <a:gd name="T9" fmla="*/ 104 h 225"/>
                  <a:gd name="T10" fmla="*/ 353 w 425"/>
                  <a:gd name="T11" fmla="*/ 182 h 225"/>
                  <a:gd name="T12" fmla="*/ 375 w 425"/>
                  <a:gd name="T13" fmla="*/ 225 h 225"/>
                  <a:gd name="T14" fmla="*/ 189 w 425"/>
                  <a:gd name="T15" fmla="*/ 4 h 225"/>
                  <a:gd name="T16" fmla="*/ 24 w 425"/>
                  <a:gd name="T17" fmla="*/ 189 h 225"/>
                  <a:gd name="T18" fmla="*/ 150 w 425"/>
                  <a:gd name="T19" fmla="*/ 9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5" h="225">
                    <a:moveTo>
                      <a:pt x="150" y="95"/>
                    </a:moveTo>
                    <a:cubicBezTo>
                      <a:pt x="243" y="124"/>
                      <a:pt x="243" y="124"/>
                      <a:pt x="243" y="124"/>
                    </a:cubicBezTo>
                    <a:cubicBezTo>
                      <a:pt x="258" y="128"/>
                      <a:pt x="272" y="114"/>
                      <a:pt x="266" y="99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277" y="104"/>
                      <a:pt x="277" y="104"/>
                      <a:pt x="277" y="104"/>
                    </a:cubicBezTo>
                    <a:cubicBezTo>
                      <a:pt x="310" y="121"/>
                      <a:pt x="337" y="149"/>
                      <a:pt x="353" y="182"/>
                    </a:cubicBezTo>
                    <a:cubicBezTo>
                      <a:pt x="375" y="225"/>
                      <a:pt x="375" y="225"/>
                      <a:pt x="375" y="225"/>
                    </a:cubicBezTo>
                    <a:cubicBezTo>
                      <a:pt x="375" y="225"/>
                      <a:pt x="425" y="9"/>
                      <a:pt x="189" y="4"/>
                    </a:cubicBezTo>
                    <a:cubicBezTo>
                      <a:pt x="0" y="0"/>
                      <a:pt x="24" y="189"/>
                      <a:pt x="24" y="189"/>
                    </a:cubicBezTo>
                    <a:cubicBezTo>
                      <a:pt x="24" y="189"/>
                      <a:pt x="65" y="82"/>
                      <a:pt x="150" y="95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íşlîďê"/>
              <p:cNvSpPr/>
              <p:nvPr/>
            </p:nvSpPr>
            <p:spPr bwMode="auto">
              <a:xfrm>
                <a:off x="3689" y="2635"/>
                <a:ext cx="625" cy="168"/>
              </a:xfrm>
              <a:custGeom>
                <a:avLst/>
                <a:gdLst>
                  <a:gd name="T0" fmla="*/ 455 w 455"/>
                  <a:gd name="T1" fmla="*/ 45 h 123"/>
                  <a:gd name="T2" fmla="*/ 427 w 455"/>
                  <a:gd name="T3" fmla="*/ 95 h 123"/>
                  <a:gd name="T4" fmla="*/ 332 w 455"/>
                  <a:gd name="T5" fmla="*/ 123 h 123"/>
                  <a:gd name="T6" fmla="*/ 124 w 455"/>
                  <a:gd name="T7" fmla="*/ 123 h 123"/>
                  <a:gd name="T8" fmla="*/ 105 w 455"/>
                  <a:gd name="T9" fmla="*/ 122 h 123"/>
                  <a:gd name="T10" fmla="*/ 63 w 455"/>
                  <a:gd name="T11" fmla="*/ 113 h 123"/>
                  <a:gd name="T12" fmla="*/ 56 w 455"/>
                  <a:gd name="T13" fmla="*/ 111 h 123"/>
                  <a:gd name="T14" fmla="*/ 0 w 455"/>
                  <a:gd name="T15" fmla="*/ 45 h 123"/>
                  <a:gd name="T16" fmla="*/ 4 w 455"/>
                  <a:gd name="T17" fmla="*/ 3 h 123"/>
                  <a:gd name="T18" fmla="*/ 452 w 455"/>
                  <a:gd name="T19" fmla="*/ 0 h 123"/>
                  <a:gd name="T20" fmla="*/ 455 w 455"/>
                  <a:gd name="T21" fmla="*/ 4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5" h="123">
                    <a:moveTo>
                      <a:pt x="455" y="45"/>
                    </a:moveTo>
                    <a:cubicBezTo>
                      <a:pt x="455" y="64"/>
                      <a:pt x="445" y="81"/>
                      <a:pt x="427" y="95"/>
                    </a:cubicBezTo>
                    <a:cubicBezTo>
                      <a:pt x="404" y="112"/>
                      <a:pt x="370" y="123"/>
                      <a:pt x="332" y="123"/>
                    </a:cubicBezTo>
                    <a:cubicBezTo>
                      <a:pt x="124" y="123"/>
                      <a:pt x="124" y="123"/>
                      <a:pt x="124" y="123"/>
                    </a:cubicBezTo>
                    <a:cubicBezTo>
                      <a:pt x="117" y="123"/>
                      <a:pt x="111" y="123"/>
                      <a:pt x="105" y="122"/>
                    </a:cubicBezTo>
                    <a:cubicBezTo>
                      <a:pt x="90" y="121"/>
                      <a:pt x="76" y="118"/>
                      <a:pt x="63" y="113"/>
                    </a:cubicBezTo>
                    <a:cubicBezTo>
                      <a:pt x="61" y="112"/>
                      <a:pt x="58" y="111"/>
                      <a:pt x="56" y="111"/>
                    </a:cubicBezTo>
                    <a:cubicBezTo>
                      <a:pt x="22" y="96"/>
                      <a:pt x="0" y="72"/>
                      <a:pt x="0" y="4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52" y="0"/>
                      <a:pt x="452" y="0"/>
                      <a:pt x="452" y="0"/>
                    </a:cubicBezTo>
                    <a:lnTo>
                      <a:pt x="455" y="45"/>
                    </a:ln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íśḷïḓè"/>
              <p:cNvSpPr/>
              <p:nvPr/>
            </p:nvSpPr>
            <p:spPr bwMode="auto">
              <a:xfrm>
                <a:off x="3666" y="3724"/>
                <a:ext cx="278" cy="119"/>
              </a:xfrm>
              <a:custGeom>
                <a:avLst/>
                <a:gdLst>
                  <a:gd name="T0" fmla="*/ 161 w 203"/>
                  <a:gd name="T1" fmla="*/ 86 h 86"/>
                  <a:gd name="T2" fmla="*/ 42 w 203"/>
                  <a:gd name="T3" fmla="*/ 86 h 86"/>
                  <a:gd name="T4" fmla="*/ 0 w 203"/>
                  <a:gd name="T5" fmla="*/ 43 h 86"/>
                  <a:gd name="T6" fmla="*/ 42 w 203"/>
                  <a:gd name="T7" fmla="*/ 0 h 86"/>
                  <a:gd name="T8" fmla="*/ 161 w 203"/>
                  <a:gd name="T9" fmla="*/ 0 h 86"/>
                  <a:gd name="T10" fmla="*/ 203 w 203"/>
                  <a:gd name="T11" fmla="*/ 43 h 86"/>
                  <a:gd name="T12" fmla="*/ 161 w 203"/>
                  <a:gd name="T1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86">
                    <a:moveTo>
                      <a:pt x="161" y="86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19" y="86"/>
                      <a:pt x="0" y="66"/>
                      <a:pt x="0" y="43"/>
                    </a:cubicBezTo>
                    <a:cubicBezTo>
                      <a:pt x="0" y="20"/>
                      <a:pt x="19" y="0"/>
                      <a:pt x="42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84" y="0"/>
                      <a:pt x="203" y="20"/>
                      <a:pt x="203" y="43"/>
                    </a:cubicBezTo>
                    <a:cubicBezTo>
                      <a:pt x="203" y="66"/>
                      <a:pt x="184" y="86"/>
                      <a:pt x="161" y="86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îṩļîḑê"/>
              <p:cNvSpPr/>
              <p:nvPr/>
            </p:nvSpPr>
            <p:spPr bwMode="auto">
              <a:xfrm>
                <a:off x="3693" y="2647"/>
                <a:ext cx="217" cy="1082"/>
              </a:xfrm>
              <a:custGeom>
                <a:avLst/>
                <a:gdLst>
                  <a:gd name="T0" fmla="*/ 158 w 158"/>
                  <a:gd name="T1" fmla="*/ 788 h 788"/>
                  <a:gd name="T2" fmla="*/ 0 w 158"/>
                  <a:gd name="T3" fmla="*/ 788 h 788"/>
                  <a:gd name="T4" fmla="*/ 0 w 158"/>
                  <a:gd name="T5" fmla="*/ 79 h 788"/>
                  <a:gd name="T6" fmla="*/ 79 w 158"/>
                  <a:gd name="T7" fmla="*/ 0 h 788"/>
                  <a:gd name="T8" fmla="*/ 158 w 158"/>
                  <a:gd name="T9" fmla="*/ 79 h 788"/>
                  <a:gd name="T10" fmla="*/ 158 w 158"/>
                  <a:gd name="T11" fmla="*/ 78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788">
                    <a:moveTo>
                      <a:pt x="158" y="788"/>
                    </a:moveTo>
                    <a:cubicBezTo>
                      <a:pt x="0" y="788"/>
                      <a:pt x="0" y="788"/>
                      <a:pt x="0" y="7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5"/>
                      <a:pt x="36" y="0"/>
                      <a:pt x="79" y="0"/>
                    </a:cubicBezTo>
                    <a:cubicBezTo>
                      <a:pt x="123" y="0"/>
                      <a:pt x="158" y="35"/>
                      <a:pt x="158" y="79"/>
                    </a:cubicBezTo>
                    <a:lnTo>
                      <a:pt x="158" y="788"/>
                    </a:ln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íşlíḍe"/>
              <p:cNvSpPr/>
              <p:nvPr/>
            </p:nvSpPr>
            <p:spPr bwMode="auto">
              <a:xfrm>
                <a:off x="4071" y="3724"/>
                <a:ext cx="279" cy="119"/>
              </a:xfrm>
              <a:custGeom>
                <a:avLst/>
                <a:gdLst>
                  <a:gd name="T0" fmla="*/ 161 w 203"/>
                  <a:gd name="T1" fmla="*/ 86 h 86"/>
                  <a:gd name="T2" fmla="*/ 42 w 203"/>
                  <a:gd name="T3" fmla="*/ 86 h 86"/>
                  <a:gd name="T4" fmla="*/ 0 w 203"/>
                  <a:gd name="T5" fmla="*/ 43 h 86"/>
                  <a:gd name="T6" fmla="*/ 42 w 203"/>
                  <a:gd name="T7" fmla="*/ 0 h 86"/>
                  <a:gd name="T8" fmla="*/ 161 w 203"/>
                  <a:gd name="T9" fmla="*/ 0 h 86"/>
                  <a:gd name="T10" fmla="*/ 203 w 203"/>
                  <a:gd name="T11" fmla="*/ 43 h 86"/>
                  <a:gd name="T12" fmla="*/ 161 w 203"/>
                  <a:gd name="T1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86">
                    <a:moveTo>
                      <a:pt x="161" y="86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19" y="86"/>
                      <a:pt x="0" y="66"/>
                      <a:pt x="0" y="43"/>
                    </a:cubicBezTo>
                    <a:cubicBezTo>
                      <a:pt x="0" y="20"/>
                      <a:pt x="19" y="0"/>
                      <a:pt x="42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84" y="0"/>
                      <a:pt x="203" y="20"/>
                      <a:pt x="203" y="43"/>
                    </a:cubicBezTo>
                    <a:cubicBezTo>
                      <a:pt x="203" y="66"/>
                      <a:pt x="184" y="86"/>
                      <a:pt x="161" y="86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îśļîḑè"/>
              <p:cNvSpPr/>
              <p:nvPr/>
            </p:nvSpPr>
            <p:spPr bwMode="auto">
              <a:xfrm>
                <a:off x="4100" y="2647"/>
                <a:ext cx="217" cy="1082"/>
              </a:xfrm>
              <a:custGeom>
                <a:avLst/>
                <a:gdLst>
                  <a:gd name="T0" fmla="*/ 158 w 158"/>
                  <a:gd name="T1" fmla="*/ 788 h 788"/>
                  <a:gd name="T2" fmla="*/ 0 w 158"/>
                  <a:gd name="T3" fmla="*/ 788 h 788"/>
                  <a:gd name="T4" fmla="*/ 0 w 158"/>
                  <a:gd name="T5" fmla="*/ 79 h 788"/>
                  <a:gd name="T6" fmla="*/ 79 w 158"/>
                  <a:gd name="T7" fmla="*/ 0 h 788"/>
                  <a:gd name="T8" fmla="*/ 158 w 158"/>
                  <a:gd name="T9" fmla="*/ 79 h 788"/>
                  <a:gd name="T10" fmla="*/ 158 w 158"/>
                  <a:gd name="T11" fmla="*/ 78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788">
                    <a:moveTo>
                      <a:pt x="158" y="788"/>
                    </a:moveTo>
                    <a:cubicBezTo>
                      <a:pt x="0" y="788"/>
                      <a:pt x="0" y="788"/>
                      <a:pt x="0" y="788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5"/>
                      <a:pt x="35" y="0"/>
                      <a:pt x="79" y="0"/>
                    </a:cubicBezTo>
                    <a:cubicBezTo>
                      <a:pt x="122" y="0"/>
                      <a:pt x="158" y="35"/>
                      <a:pt x="158" y="79"/>
                    </a:cubicBezTo>
                    <a:lnTo>
                      <a:pt x="158" y="788"/>
                    </a:ln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íṧļïďè"/>
              <p:cNvSpPr/>
              <p:nvPr/>
            </p:nvSpPr>
            <p:spPr bwMode="auto">
              <a:xfrm>
                <a:off x="3690" y="2500"/>
                <a:ext cx="627" cy="268"/>
              </a:xfrm>
              <a:prstGeom prst="rect">
                <a:avLst/>
              </a:pr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îṣ1iḑê"/>
              <p:cNvSpPr/>
              <p:nvPr/>
            </p:nvSpPr>
            <p:spPr bwMode="auto">
              <a:xfrm>
                <a:off x="3678" y="1516"/>
                <a:ext cx="651" cy="940"/>
              </a:xfrm>
              <a:custGeom>
                <a:avLst/>
                <a:gdLst>
                  <a:gd name="T0" fmla="*/ 474 w 474"/>
                  <a:gd name="T1" fmla="*/ 203 h 685"/>
                  <a:gd name="T2" fmla="*/ 460 w 474"/>
                  <a:gd name="T3" fmla="*/ 681 h 685"/>
                  <a:gd name="T4" fmla="*/ 11 w 474"/>
                  <a:gd name="T5" fmla="*/ 685 h 685"/>
                  <a:gd name="T6" fmla="*/ 0 w 474"/>
                  <a:gd name="T7" fmla="*/ 203 h 685"/>
                  <a:gd name="T8" fmla="*/ 167 w 474"/>
                  <a:gd name="T9" fmla="*/ 3 h 685"/>
                  <a:gd name="T10" fmla="*/ 203 w 474"/>
                  <a:gd name="T11" fmla="*/ 0 h 685"/>
                  <a:gd name="T12" fmla="*/ 271 w 474"/>
                  <a:gd name="T13" fmla="*/ 0 h 685"/>
                  <a:gd name="T14" fmla="*/ 474 w 474"/>
                  <a:gd name="T15" fmla="*/ 203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4" h="685">
                    <a:moveTo>
                      <a:pt x="474" y="203"/>
                    </a:moveTo>
                    <a:cubicBezTo>
                      <a:pt x="460" y="681"/>
                      <a:pt x="460" y="681"/>
                      <a:pt x="460" y="681"/>
                    </a:cubicBezTo>
                    <a:cubicBezTo>
                      <a:pt x="11" y="685"/>
                      <a:pt x="11" y="685"/>
                      <a:pt x="11" y="685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103"/>
                      <a:pt x="72" y="20"/>
                      <a:pt x="167" y="3"/>
                    </a:cubicBezTo>
                    <a:cubicBezTo>
                      <a:pt x="179" y="1"/>
                      <a:pt x="191" y="0"/>
                      <a:pt x="203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383" y="0"/>
                      <a:pt x="474" y="91"/>
                      <a:pt x="474" y="203"/>
                    </a:cubicBezTo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íṥļiḋê"/>
              <p:cNvSpPr/>
              <p:nvPr/>
            </p:nvSpPr>
            <p:spPr bwMode="auto">
              <a:xfrm>
                <a:off x="3910" y="1499"/>
                <a:ext cx="252" cy="943"/>
              </a:xfrm>
              <a:custGeom>
                <a:avLst/>
                <a:gdLst>
                  <a:gd name="T0" fmla="*/ 246 w 252"/>
                  <a:gd name="T1" fmla="*/ 943 h 943"/>
                  <a:gd name="T2" fmla="*/ 0 w 252"/>
                  <a:gd name="T3" fmla="*/ 943 h 943"/>
                  <a:gd name="T4" fmla="*/ 1 w 252"/>
                  <a:gd name="T5" fmla="*/ 0 h 943"/>
                  <a:gd name="T6" fmla="*/ 252 w 252"/>
                  <a:gd name="T7" fmla="*/ 0 h 943"/>
                  <a:gd name="T8" fmla="*/ 246 w 252"/>
                  <a:gd name="T9" fmla="*/ 943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943">
                    <a:moveTo>
                      <a:pt x="246" y="943"/>
                    </a:moveTo>
                    <a:lnTo>
                      <a:pt x="0" y="943"/>
                    </a:lnTo>
                    <a:lnTo>
                      <a:pt x="1" y="0"/>
                    </a:lnTo>
                    <a:lnTo>
                      <a:pt x="252" y="0"/>
                    </a:lnTo>
                    <a:lnTo>
                      <a:pt x="246" y="943"/>
                    </a:lnTo>
                    <a:close/>
                  </a:path>
                </a:pathLst>
              </a:custGeom>
              <a:solidFill>
                <a:srgbClr val="EA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íŝḻïḍé"/>
              <p:cNvSpPr/>
              <p:nvPr/>
            </p:nvSpPr>
            <p:spPr bwMode="auto">
              <a:xfrm>
                <a:off x="3910" y="1499"/>
                <a:ext cx="252" cy="943"/>
              </a:xfrm>
              <a:custGeom>
                <a:avLst/>
                <a:gdLst>
                  <a:gd name="T0" fmla="*/ 246 w 252"/>
                  <a:gd name="T1" fmla="*/ 943 h 943"/>
                  <a:gd name="T2" fmla="*/ 0 w 252"/>
                  <a:gd name="T3" fmla="*/ 943 h 943"/>
                  <a:gd name="T4" fmla="*/ 1 w 252"/>
                  <a:gd name="T5" fmla="*/ 0 h 943"/>
                  <a:gd name="T6" fmla="*/ 252 w 252"/>
                  <a:gd name="T7" fmla="*/ 0 h 943"/>
                  <a:gd name="T8" fmla="*/ 246 w 252"/>
                  <a:gd name="T9" fmla="*/ 943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943">
                    <a:moveTo>
                      <a:pt x="246" y="943"/>
                    </a:moveTo>
                    <a:lnTo>
                      <a:pt x="0" y="943"/>
                    </a:lnTo>
                    <a:lnTo>
                      <a:pt x="1" y="0"/>
                    </a:lnTo>
                    <a:lnTo>
                      <a:pt x="252" y="0"/>
                    </a:lnTo>
                    <a:lnTo>
                      <a:pt x="246" y="94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îšļiďé"/>
              <p:cNvSpPr/>
              <p:nvPr/>
            </p:nvSpPr>
            <p:spPr bwMode="auto">
              <a:xfrm>
                <a:off x="3975" y="1503"/>
                <a:ext cx="143" cy="103"/>
              </a:xfrm>
              <a:custGeom>
                <a:avLst/>
                <a:gdLst>
                  <a:gd name="T0" fmla="*/ 0 w 104"/>
                  <a:gd name="T1" fmla="*/ 4 h 75"/>
                  <a:gd name="T2" fmla="*/ 49 w 104"/>
                  <a:gd name="T3" fmla="*/ 75 h 75"/>
                  <a:gd name="T4" fmla="*/ 104 w 104"/>
                  <a:gd name="T5" fmla="*/ 7 h 75"/>
                  <a:gd name="T6" fmla="*/ 76 w 104"/>
                  <a:gd name="T7" fmla="*/ 0 h 75"/>
                  <a:gd name="T8" fmla="*/ 25 w 104"/>
                  <a:gd name="T9" fmla="*/ 6 h 75"/>
                  <a:gd name="T10" fmla="*/ 0 w 104"/>
                  <a:gd name="T11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75">
                    <a:moveTo>
                      <a:pt x="0" y="4"/>
                    </a:moveTo>
                    <a:cubicBezTo>
                      <a:pt x="3" y="9"/>
                      <a:pt x="49" y="75"/>
                      <a:pt x="49" y="75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25" y="6"/>
                      <a:pt x="25" y="6"/>
                      <a:pt x="25" y="6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íṣḷíḍê"/>
              <p:cNvSpPr/>
              <p:nvPr/>
            </p:nvSpPr>
            <p:spPr bwMode="auto">
              <a:xfrm>
                <a:off x="3910" y="1501"/>
                <a:ext cx="254" cy="83"/>
              </a:xfrm>
              <a:custGeom>
                <a:avLst/>
                <a:gdLst>
                  <a:gd name="T0" fmla="*/ 254 w 254"/>
                  <a:gd name="T1" fmla="*/ 83 h 83"/>
                  <a:gd name="T2" fmla="*/ 136 w 254"/>
                  <a:gd name="T3" fmla="*/ 15 h 83"/>
                  <a:gd name="T4" fmla="*/ 0 w 254"/>
                  <a:gd name="T5" fmla="*/ 83 h 83"/>
                  <a:gd name="T6" fmla="*/ 0 w 254"/>
                  <a:gd name="T7" fmla="*/ 0 h 83"/>
                  <a:gd name="T8" fmla="*/ 254 w 254"/>
                  <a:gd name="T9" fmla="*/ 0 h 83"/>
                  <a:gd name="T10" fmla="*/ 254 w 254"/>
                  <a:gd name="T1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4" h="83">
                    <a:moveTo>
                      <a:pt x="254" y="83"/>
                    </a:moveTo>
                    <a:lnTo>
                      <a:pt x="136" y="15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254" y="0"/>
                    </a:lnTo>
                    <a:lnTo>
                      <a:pt x="254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îṧľide"/>
              <p:cNvSpPr/>
              <p:nvPr/>
            </p:nvSpPr>
            <p:spPr bwMode="auto">
              <a:xfrm>
                <a:off x="4016" y="1549"/>
                <a:ext cx="58" cy="322"/>
              </a:xfrm>
              <a:prstGeom prst="rect">
                <a:avLst/>
              </a:pr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ïśľídê"/>
              <p:cNvSpPr/>
              <p:nvPr/>
            </p:nvSpPr>
            <p:spPr bwMode="auto">
              <a:xfrm>
                <a:off x="3796" y="945"/>
                <a:ext cx="41" cy="211"/>
              </a:xfrm>
              <a:custGeom>
                <a:avLst/>
                <a:gdLst>
                  <a:gd name="T0" fmla="*/ 30 w 30"/>
                  <a:gd name="T1" fmla="*/ 0 h 154"/>
                  <a:gd name="T2" fmla="*/ 25 w 30"/>
                  <a:gd name="T3" fmla="*/ 142 h 154"/>
                  <a:gd name="T4" fmla="*/ 11 w 30"/>
                  <a:gd name="T5" fmla="*/ 153 h 154"/>
                  <a:gd name="T6" fmla="*/ 2 w 30"/>
                  <a:gd name="T7" fmla="*/ 142 h 154"/>
                  <a:gd name="T8" fmla="*/ 0 w 30"/>
                  <a:gd name="T9" fmla="*/ 22 h 154"/>
                  <a:gd name="T10" fmla="*/ 30 w 30"/>
                  <a:gd name="T1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54">
                    <a:moveTo>
                      <a:pt x="30" y="0"/>
                    </a:moveTo>
                    <a:cubicBezTo>
                      <a:pt x="25" y="142"/>
                      <a:pt x="25" y="142"/>
                      <a:pt x="25" y="142"/>
                    </a:cubicBezTo>
                    <a:cubicBezTo>
                      <a:pt x="24" y="149"/>
                      <a:pt x="18" y="154"/>
                      <a:pt x="11" y="153"/>
                    </a:cubicBezTo>
                    <a:cubicBezTo>
                      <a:pt x="6" y="152"/>
                      <a:pt x="2" y="147"/>
                      <a:pt x="2" y="142"/>
                    </a:cubicBezTo>
                    <a:cubicBezTo>
                      <a:pt x="0" y="22"/>
                      <a:pt x="0" y="22"/>
                      <a:pt x="0" y="22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îṣ1îḋê"/>
              <p:cNvSpPr/>
              <p:nvPr/>
            </p:nvSpPr>
            <p:spPr bwMode="auto">
              <a:xfrm>
                <a:off x="4251" y="962"/>
                <a:ext cx="41" cy="212"/>
              </a:xfrm>
              <a:custGeom>
                <a:avLst/>
                <a:gdLst>
                  <a:gd name="T0" fmla="*/ 0 w 30"/>
                  <a:gd name="T1" fmla="*/ 0 h 154"/>
                  <a:gd name="T2" fmla="*/ 5 w 30"/>
                  <a:gd name="T3" fmla="*/ 142 h 154"/>
                  <a:gd name="T4" fmla="*/ 18 w 30"/>
                  <a:gd name="T5" fmla="*/ 153 h 154"/>
                  <a:gd name="T6" fmla="*/ 27 w 30"/>
                  <a:gd name="T7" fmla="*/ 142 h 154"/>
                  <a:gd name="T8" fmla="*/ 30 w 30"/>
                  <a:gd name="T9" fmla="*/ 22 h 154"/>
                  <a:gd name="T10" fmla="*/ 0 w 30"/>
                  <a:gd name="T1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54">
                    <a:moveTo>
                      <a:pt x="0" y="0"/>
                    </a:moveTo>
                    <a:cubicBezTo>
                      <a:pt x="5" y="142"/>
                      <a:pt x="5" y="142"/>
                      <a:pt x="5" y="142"/>
                    </a:cubicBezTo>
                    <a:cubicBezTo>
                      <a:pt x="6" y="149"/>
                      <a:pt x="12" y="154"/>
                      <a:pt x="18" y="153"/>
                    </a:cubicBezTo>
                    <a:cubicBezTo>
                      <a:pt x="24" y="152"/>
                      <a:pt x="27" y="148"/>
                      <a:pt x="27" y="14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íṥľïde"/>
              <p:cNvSpPr/>
              <p:nvPr/>
            </p:nvSpPr>
            <p:spPr bwMode="auto">
              <a:xfrm>
                <a:off x="3638" y="1803"/>
                <a:ext cx="754" cy="535"/>
              </a:xfrm>
              <a:custGeom>
                <a:avLst/>
                <a:gdLst>
                  <a:gd name="T0" fmla="*/ 549 w 549"/>
                  <a:gd name="T1" fmla="*/ 59 h 390"/>
                  <a:gd name="T2" fmla="*/ 549 w 549"/>
                  <a:gd name="T3" fmla="*/ 390 h 390"/>
                  <a:gd name="T4" fmla="*/ 0 w 549"/>
                  <a:gd name="T5" fmla="*/ 390 h 390"/>
                  <a:gd name="T6" fmla="*/ 0 w 549"/>
                  <a:gd name="T7" fmla="*/ 59 h 390"/>
                  <a:gd name="T8" fmla="*/ 59 w 549"/>
                  <a:gd name="T9" fmla="*/ 0 h 390"/>
                  <a:gd name="T10" fmla="*/ 491 w 549"/>
                  <a:gd name="T11" fmla="*/ 0 h 390"/>
                  <a:gd name="T12" fmla="*/ 534 w 549"/>
                  <a:gd name="T13" fmla="*/ 20 h 390"/>
                  <a:gd name="T14" fmla="*/ 549 w 549"/>
                  <a:gd name="T15" fmla="*/ 5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9" h="390">
                    <a:moveTo>
                      <a:pt x="549" y="59"/>
                    </a:moveTo>
                    <a:cubicBezTo>
                      <a:pt x="549" y="390"/>
                      <a:pt x="549" y="390"/>
                      <a:pt x="549" y="39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26"/>
                      <a:pt x="26" y="0"/>
                      <a:pt x="59" y="0"/>
                    </a:cubicBezTo>
                    <a:cubicBezTo>
                      <a:pt x="491" y="0"/>
                      <a:pt x="491" y="0"/>
                      <a:pt x="491" y="0"/>
                    </a:cubicBezTo>
                    <a:cubicBezTo>
                      <a:pt x="508" y="0"/>
                      <a:pt x="523" y="8"/>
                      <a:pt x="534" y="20"/>
                    </a:cubicBezTo>
                    <a:cubicBezTo>
                      <a:pt x="543" y="30"/>
                      <a:pt x="549" y="44"/>
                      <a:pt x="549" y="59"/>
                    </a:cubicBezTo>
                  </a:path>
                </a:pathLst>
              </a:cu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îṥḷíḓê"/>
              <p:cNvSpPr/>
              <p:nvPr/>
            </p:nvSpPr>
            <p:spPr bwMode="auto">
              <a:xfrm>
                <a:off x="3960" y="2015"/>
                <a:ext cx="111" cy="1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iš1îḍè"/>
              <p:cNvSpPr/>
              <p:nvPr/>
            </p:nvSpPr>
            <p:spPr bwMode="auto">
              <a:xfrm>
                <a:off x="3638" y="1881"/>
                <a:ext cx="754" cy="450"/>
              </a:xfrm>
              <a:prstGeom prst="rect">
                <a:avLst/>
              </a:prstGeom>
              <a:solidFill>
                <a:srgbClr val="858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í$ļïde"/>
              <p:cNvSpPr/>
              <p:nvPr/>
            </p:nvSpPr>
            <p:spPr bwMode="auto">
              <a:xfrm>
                <a:off x="3960" y="2015"/>
                <a:ext cx="111" cy="95"/>
              </a:xfrm>
              <a:custGeom>
                <a:avLst/>
                <a:gdLst>
                  <a:gd name="T0" fmla="*/ 41 w 81"/>
                  <a:gd name="T1" fmla="*/ 0 h 69"/>
                  <a:gd name="T2" fmla="*/ 0 w 81"/>
                  <a:gd name="T3" fmla="*/ 40 h 69"/>
                  <a:gd name="T4" fmla="*/ 12 w 81"/>
                  <a:gd name="T5" fmla="*/ 69 h 69"/>
                  <a:gd name="T6" fmla="*/ 35 w 81"/>
                  <a:gd name="T7" fmla="*/ 66 h 69"/>
                  <a:gd name="T8" fmla="*/ 39 w 81"/>
                  <a:gd name="T9" fmla="*/ 66 h 69"/>
                  <a:gd name="T10" fmla="*/ 45 w 81"/>
                  <a:gd name="T11" fmla="*/ 67 h 69"/>
                  <a:gd name="T12" fmla="*/ 81 w 81"/>
                  <a:gd name="T13" fmla="*/ 42 h 69"/>
                  <a:gd name="T14" fmla="*/ 81 w 81"/>
                  <a:gd name="T15" fmla="*/ 42 h 69"/>
                  <a:gd name="T16" fmla="*/ 81 w 81"/>
                  <a:gd name="T17" fmla="*/ 40 h 69"/>
                  <a:gd name="T18" fmla="*/ 41 w 81"/>
                  <a:gd name="T1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69">
                    <a:moveTo>
                      <a:pt x="41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52"/>
                      <a:pt x="5" y="62"/>
                      <a:pt x="12" y="69"/>
                    </a:cubicBezTo>
                    <a:cubicBezTo>
                      <a:pt x="22" y="67"/>
                      <a:pt x="30" y="66"/>
                      <a:pt x="35" y="66"/>
                    </a:cubicBezTo>
                    <a:cubicBezTo>
                      <a:pt x="37" y="66"/>
                      <a:pt x="38" y="66"/>
                      <a:pt x="39" y="66"/>
                    </a:cubicBezTo>
                    <a:cubicBezTo>
                      <a:pt x="41" y="67"/>
                      <a:pt x="43" y="67"/>
                      <a:pt x="45" y="67"/>
                    </a:cubicBezTo>
                    <a:cubicBezTo>
                      <a:pt x="59" y="67"/>
                      <a:pt x="71" y="56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1"/>
                      <a:pt x="81" y="41"/>
                      <a:pt x="81" y="40"/>
                    </a:cubicBezTo>
                    <a:cubicBezTo>
                      <a:pt x="81" y="18"/>
                      <a:pt x="63" y="0"/>
                      <a:pt x="41" y="0"/>
                    </a:cubicBezTo>
                  </a:path>
                </a:pathLst>
              </a:custGeom>
              <a:solidFill>
                <a:srgbClr val="DDDD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i$ḷïḍe"/>
              <p:cNvSpPr/>
              <p:nvPr/>
            </p:nvSpPr>
            <p:spPr bwMode="auto">
              <a:xfrm>
                <a:off x="3683" y="2203"/>
                <a:ext cx="51" cy="105"/>
              </a:xfrm>
              <a:custGeom>
                <a:avLst/>
                <a:gdLst>
                  <a:gd name="T0" fmla="*/ 3 w 37"/>
                  <a:gd name="T1" fmla="*/ 71 h 76"/>
                  <a:gd name="T2" fmla="*/ 0 w 37"/>
                  <a:gd name="T3" fmla="*/ 75 h 76"/>
                  <a:gd name="T4" fmla="*/ 22 w 37"/>
                  <a:gd name="T5" fmla="*/ 76 h 76"/>
                  <a:gd name="T6" fmla="*/ 18 w 37"/>
                  <a:gd name="T7" fmla="*/ 73 h 76"/>
                  <a:gd name="T8" fmla="*/ 3 w 37"/>
                  <a:gd name="T9" fmla="*/ 71 h 76"/>
                  <a:gd name="T10" fmla="*/ 27 w 37"/>
                  <a:gd name="T11" fmla="*/ 37 h 76"/>
                  <a:gd name="T12" fmla="*/ 21 w 37"/>
                  <a:gd name="T13" fmla="*/ 46 h 76"/>
                  <a:gd name="T14" fmla="*/ 37 w 37"/>
                  <a:gd name="T15" fmla="*/ 47 h 76"/>
                  <a:gd name="T16" fmla="*/ 37 w 37"/>
                  <a:gd name="T17" fmla="*/ 38 h 76"/>
                  <a:gd name="T18" fmla="*/ 27 w 37"/>
                  <a:gd name="T19" fmla="*/ 37 h 76"/>
                  <a:gd name="T20" fmla="*/ 37 w 37"/>
                  <a:gd name="T21" fmla="*/ 0 h 76"/>
                  <a:gd name="T22" fmla="*/ 17 w 37"/>
                  <a:gd name="T23" fmla="*/ 7 h 76"/>
                  <a:gd name="T24" fmla="*/ 16 w 37"/>
                  <a:gd name="T25" fmla="*/ 9 h 76"/>
                  <a:gd name="T26" fmla="*/ 17 w 37"/>
                  <a:gd name="T27" fmla="*/ 9 h 76"/>
                  <a:gd name="T28" fmla="*/ 37 w 37"/>
                  <a:gd name="T29" fmla="*/ 11 h 76"/>
                  <a:gd name="T30" fmla="*/ 37 w 37"/>
                  <a:gd name="T3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76">
                    <a:moveTo>
                      <a:pt x="3" y="71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75"/>
                      <a:pt x="20" y="74"/>
                      <a:pt x="18" y="73"/>
                    </a:cubicBezTo>
                    <a:cubicBezTo>
                      <a:pt x="3" y="71"/>
                      <a:pt x="3" y="71"/>
                      <a:pt x="3" y="71"/>
                    </a:cubicBezTo>
                    <a:moveTo>
                      <a:pt x="27" y="37"/>
                    </a:moveTo>
                    <a:cubicBezTo>
                      <a:pt x="21" y="46"/>
                      <a:pt x="21" y="46"/>
                      <a:pt x="21" y="46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27" y="37"/>
                      <a:pt x="27" y="37"/>
                      <a:pt x="27" y="37"/>
                    </a:cubicBezTo>
                    <a:moveTo>
                      <a:pt x="37" y="0"/>
                    </a:moveTo>
                    <a:cubicBezTo>
                      <a:pt x="31" y="0"/>
                      <a:pt x="22" y="2"/>
                      <a:pt x="17" y="7"/>
                    </a:cubicBezTo>
                    <a:cubicBezTo>
                      <a:pt x="16" y="8"/>
                      <a:pt x="16" y="8"/>
                      <a:pt x="16" y="9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solidFill>
                <a:srgbClr val="8581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îŝľîdê"/>
              <p:cNvSpPr/>
              <p:nvPr/>
            </p:nvSpPr>
            <p:spPr bwMode="auto">
              <a:xfrm>
                <a:off x="3700" y="3726"/>
                <a:ext cx="604" cy="93"/>
              </a:xfrm>
              <a:custGeom>
                <a:avLst/>
                <a:gdLst>
                  <a:gd name="T0" fmla="*/ 440 w 440"/>
                  <a:gd name="T1" fmla="*/ 68 h 68"/>
                  <a:gd name="T2" fmla="*/ 0 w 440"/>
                  <a:gd name="T3" fmla="*/ 68 h 68"/>
                  <a:gd name="T4" fmla="*/ 69 w 440"/>
                  <a:gd name="T5" fmla="*/ 0 h 68"/>
                  <a:gd name="T6" fmla="*/ 372 w 440"/>
                  <a:gd name="T7" fmla="*/ 0 h 68"/>
                  <a:gd name="T8" fmla="*/ 440 w 440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0" h="68">
                    <a:moveTo>
                      <a:pt x="440" y="68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1" y="0"/>
                      <a:pt x="69" y="0"/>
                    </a:cubicBezTo>
                    <a:cubicBezTo>
                      <a:pt x="372" y="0"/>
                      <a:pt x="372" y="0"/>
                      <a:pt x="372" y="0"/>
                    </a:cubicBezTo>
                    <a:cubicBezTo>
                      <a:pt x="410" y="0"/>
                      <a:pt x="440" y="31"/>
                      <a:pt x="44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îṧļíḑè"/>
              <p:cNvSpPr/>
              <p:nvPr/>
            </p:nvSpPr>
            <p:spPr bwMode="auto">
              <a:xfrm>
                <a:off x="3953" y="2481"/>
                <a:ext cx="119" cy="1275"/>
              </a:xfrm>
              <a:custGeom>
                <a:avLst/>
                <a:gdLst>
                  <a:gd name="T0" fmla="*/ 87 w 87"/>
                  <a:gd name="T1" fmla="*/ 0 h 929"/>
                  <a:gd name="T2" fmla="*/ 87 w 87"/>
                  <a:gd name="T3" fmla="*/ 908 h 929"/>
                  <a:gd name="T4" fmla="*/ 67 w 87"/>
                  <a:gd name="T5" fmla="*/ 929 h 929"/>
                  <a:gd name="T6" fmla="*/ 21 w 87"/>
                  <a:gd name="T7" fmla="*/ 929 h 929"/>
                  <a:gd name="T8" fmla="*/ 0 w 87"/>
                  <a:gd name="T9" fmla="*/ 908 h 929"/>
                  <a:gd name="T10" fmla="*/ 0 w 87"/>
                  <a:gd name="T11" fmla="*/ 0 h 929"/>
                  <a:gd name="T12" fmla="*/ 87 w 87"/>
                  <a:gd name="T13" fmla="*/ 0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929">
                    <a:moveTo>
                      <a:pt x="87" y="0"/>
                    </a:moveTo>
                    <a:cubicBezTo>
                      <a:pt x="87" y="908"/>
                      <a:pt x="87" y="908"/>
                      <a:pt x="87" y="908"/>
                    </a:cubicBezTo>
                    <a:cubicBezTo>
                      <a:pt x="87" y="920"/>
                      <a:pt x="78" y="929"/>
                      <a:pt x="67" y="929"/>
                    </a:cubicBezTo>
                    <a:cubicBezTo>
                      <a:pt x="21" y="929"/>
                      <a:pt x="21" y="929"/>
                      <a:pt x="21" y="929"/>
                    </a:cubicBezTo>
                    <a:cubicBezTo>
                      <a:pt x="9" y="929"/>
                      <a:pt x="0" y="920"/>
                      <a:pt x="0" y="90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íśļíḋè"/>
              <p:cNvSpPr/>
              <p:nvPr/>
            </p:nvSpPr>
            <p:spPr bwMode="auto">
              <a:xfrm>
                <a:off x="3631" y="2463"/>
                <a:ext cx="763" cy="78"/>
              </a:xfrm>
              <a:prstGeom prst="rect">
                <a:avLst/>
              </a:prstGeom>
              <a:solidFill>
                <a:srgbClr val="5D5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2" name="ïSlîḋê"/>
              <p:cNvSpPr/>
              <p:nvPr/>
            </p:nvSpPr>
            <p:spPr bwMode="auto">
              <a:xfrm>
                <a:off x="3340" y="2331"/>
                <a:ext cx="1346" cy="1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3" name="íṡľíḓê"/>
              <p:cNvSpPr/>
              <p:nvPr/>
            </p:nvSpPr>
            <p:spPr bwMode="auto">
              <a:xfrm>
                <a:off x="3340" y="2331"/>
                <a:ext cx="134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4" name="íş1îďê"/>
              <p:cNvSpPr/>
              <p:nvPr/>
            </p:nvSpPr>
            <p:spPr bwMode="auto">
              <a:xfrm>
                <a:off x="3700" y="3778"/>
                <a:ext cx="604" cy="93"/>
              </a:xfrm>
              <a:custGeom>
                <a:avLst/>
                <a:gdLst>
                  <a:gd name="T0" fmla="*/ 440 w 440"/>
                  <a:gd name="T1" fmla="*/ 68 h 68"/>
                  <a:gd name="T2" fmla="*/ 0 w 440"/>
                  <a:gd name="T3" fmla="*/ 68 h 68"/>
                  <a:gd name="T4" fmla="*/ 69 w 440"/>
                  <a:gd name="T5" fmla="*/ 0 h 68"/>
                  <a:gd name="T6" fmla="*/ 372 w 440"/>
                  <a:gd name="T7" fmla="*/ 0 h 68"/>
                  <a:gd name="T8" fmla="*/ 440 w 440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0" h="68">
                    <a:moveTo>
                      <a:pt x="440" y="68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31"/>
                      <a:pt x="31" y="0"/>
                      <a:pt x="69" y="0"/>
                    </a:cubicBezTo>
                    <a:cubicBezTo>
                      <a:pt x="372" y="0"/>
                      <a:pt x="372" y="0"/>
                      <a:pt x="372" y="0"/>
                    </a:cubicBezTo>
                    <a:cubicBezTo>
                      <a:pt x="410" y="0"/>
                      <a:pt x="440" y="31"/>
                      <a:pt x="440" y="68"/>
                    </a:cubicBezTo>
                    <a:close/>
                  </a:path>
                </a:pathLst>
              </a:custGeom>
              <a:solidFill>
                <a:srgbClr val="ECEB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5" name="îṩḷidé"/>
              <p:cNvSpPr/>
              <p:nvPr/>
            </p:nvSpPr>
            <p:spPr bwMode="auto">
              <a:xfrm>
                <a:off x="3340" y="2412"/>
                <a:ext cx="1346" cy="73"/>
              </a:xfrm>
              <a:prstGeom prst="rect">
                <a:avLst/>
              </a:prstGeom>
              <a:solidFill>
                <a:srgbClr val="ECEB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ïSḷiḓê"/>
              <p:cNvSpPr/>
              <p:nvPr/>
            </p:nvSpPr>
            <p:spPr bwMode="auto">
              <a:xfrm>
                <a:off x="3953" y="2507"/>
                <a:ext cx="119" cy="141"/>
              </a:xfrm>
              <a:custGeom>
                <a:avLst/>
                <a:gdLst>
                  <a:gd name="T0" fmla="*/ 0 w 119"/>
                  <a:gd name="T1" fmla="*/ 3 h 141"/>
                  <a:gd name="T2" fmla="*/ 119 w 119"/>
                  <a:gd name="T3" fmla="*/ 0 h 141"/>
                  <a:gd name="T4" fmla="*/ 119 w 119"/>
                  <a:gd name="T5" fmla="*/ 95 h 141"/>
                  <a:gd name="T6" fmla="*/ 0 w 119"/>
                  <a:gd name="T7" fmla="*/ 141 h 141"/>
                  <a:gd name="T8" fmla="*/ 0 w 119"/>
                  <a:gd name="T9" fmla="*/ 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41">
                    <a:moveTo>
                      <a:pt x="0" y="3"/>
                    </a:moveTo>
                    <a:lnTo>
                      <a:pt x="119" y="0"/>
                    </a:lnTo>
                    <a:lnTo>
                      <a:pt x="119" y="95"/>
                    </a:lnTo>
                    <a:lnTo>
                      <a:pt x="0" y="14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D5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7" name="íŝḻíďè"/>
              <p:cNvSpPr/>
              <p:nvPr/>
            </p:nvSpPr>
            <p:spPr bwMode="auto">
              <a:xfrm>
                <a:off x="3340" y="2337"/>
                <a:ext cx="618" cy="45"/>
              </a:xfrm>
              <a:custGeom>
                <a:avLst/>
                <a:gdLst>
                  <a:gd name="T0" fmla="*/ 450 w 450"/>
                  <a:gd name="T1" fmla="*/ 16 h 33"/>
                  <a:gd name="T2" fmla="*/ 433 w 450"/>
                  <a:gd name="T3" fmla="*/ 33 h 33"/>
                  <a:gd name="T4" fmla="*/ 0 w 450"/>
                  <a:gd name="T5" fmla="*/ 33 h 33"/>
                  <a:gd name="T6" fmla="*/ 0 w 450"/>
                  <a:gd name="T7" fmla="*/ 0 h 33"/>
                  <a:gd name="T8" fmla="*/ 433 w 450"/>
                  <a:gd name="T9" fmla="*/ 0 h 33"/>
                  <a:gd name="T10" fmla="*/ 450 w 450"/>
                  <a:gd name="T11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0" h="33">
                    <a:moveTo>
                      <a:pt x="450" y="16"/>
                    </a:moveTo>
                    <a:cubicBezTo>
                      <a:pt x="450" y="25"/>
                      <a:pt x="442" y="33"/>
                      <a:pt x="433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42" y="0"/>
                      <a:pt x="450" y="7"/>
                      <a:pt x="450" y="16"/>
                    </a:cubicBezTo>
                  </a:path>
                </a:pathLst>
              </a:cu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8" name="ïşľíḍé"/>
              <p:cNvSpPr/>
              <p:nvPr/>
            </p:nvSpPr>
            <p:spPr bwMode="auto">
              <a:xfrm>
                <a:off x="4454" y="2348"/>
                <a:ext cx="232" cy="34"/>
              </a:xfrm>
              <a:custGeom>
                <a:avLst/>
                <a:gdLst>
                  <a:gd name="T0" fmla="*/ 169 w 169"/>
                  <a:gd name="T1" fmla="*/ 0 h 25"/>
                  <a:gd name="T2" fmla="*/ 169 w 169"/>
                  <a:gd name="T3" fmla="*/ 25 h 25"/>
                  <a:gd name="T4" fmla="*/ 12 w 169"/>
                  <a:gd name="T5" fmla="*/ 25 h 25"/>
                  <a:gd name="T6" fmla="*/ 0 w 169"/>
                  <a:gd name="T7" fmla="*/ 12 h 25"/>
                  <a:gd name="T8" fmla="*/ 12 w 169"/>
                  <a:gd name="T9" fmla="*/ 0 h 25"/>
                  <a:gd name="T10" fmla="*/ 169 w 169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5">
                    <a:moveTo>
                      <a:pt x="169" y="0"/>
                    </a:moveTo>
                    <a:cubicBezTo>
                      <a:pt x="169" y="25"/>
                      <a:pt x="169" y="25"/>
                      <a:pt x="169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5" y="25"/>
                      <a:pt x="0" y="19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í$1îdé"/>
              <p:cNvSpPr/>
              <p:nvPr/>
            </p:nvSpPr>
            <p:spPr bwMode="auto">
              <a:xfrm>
                <a:off x="2217" y="1923"/>
                <a:ext cx="381" cy="1090"/>
              </a:xfrm>
              <a:custGeom>
                <a:avLst/>
                <a:gdLst>
                  <a:gd name="T0" fmla="*/ 164 w 277"/>
                  <a:gd name="T1" fmla="*/ 743 h 794"/>
                  <a:gd name="T2" fmla="*/ 4 w 277"/>
                  <a:gd name="T3" fmla="*/ 30 h 794"/>
                  <a:gd name="T4" fmla="*/ 120 w 277"/>
                  <a:gd name="T5" fmla="*/ 10 h 794"/>
                  <a:gd name="T6" fmla="*/ 182 w 277"/>
                  <a:gd name="T7" fmla="*/ 57 h 794"/>
                  <a:gd name="T8" fmla="*/ 273 w 277"/>
                  <a:gd name="T9" fmla="*/ 728 h 794"/>
                  <a:gd name="T10" fmla="*/ 226 w 277"/>
                  <a:gd name="T11" fmla="*/ 790 h 794"/>
                  <a:gd name="T12" fmla="*/ 164 w 277"/>
                  <a:gd name="T13" fmla="*/ 74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7" h="794">
                    <a:moveTo>
                      <a:pt x="164" y="743"/>
                    </a:moveTo>
                    <a:cubicBezTo>
                      <a:pt x="4" y="30"/>
                      <a:pt x="4" y="30"/>
                      <a:pt x="4" y="30"/>
                    </a:cubicBezTo>
                    <a:cubicBezTo>
                      <a:pt x="0" y="0"/>
                      <a:pt x="90" y="12"/>
                      <a:pt x="120" y="10"/>
                    </a:cubicBezTo>
                    <a:cubicBezTo>
                      <a:pt x="140" y="9"/>
                      <a:pt x="178" y="15"/>
                      <a:pt x="182" y="57"/>
                    </a:cubicBezTo>
                    <a:cubicBezTo>
                      <a:pt x="273" y="728"/>
                      <a:pt x="273" y="728"/>
                      <a:pt x="273" y="728"/>
                    </a:cubicBezTo>
                    <a:cubicBezTo>
                      <a:pt x="277" y="758"/>
                      <a:pt x="255" y="786"/>
                      <a:pt x="226" y="790"/>
                    </a:cubicBezTo>
                    <a:cubicBezTo>
                      <a:pt x="196" y="794"/>
                      <a:pt x="168" y="773"/>
                      <a:pt x="164" y="7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0" name="íŝľîďê"/>
              <p:cNvSpPr/>
              <p:nvPr/>
            </p:nvSpPr>
            <p:spPr bwMode="auto">
              <a:xfrm>
                <a:off x="2180" y="1932"/>
                <a:ext cx="285" cy="1081"/>
              </a:xfrm>
              <a:custGeom>
                <a:avLst/>
                <a:gdLst>
                  <a:gd name="T0" fmla="*/ 94 w 207"/>
                  <a:gd name="T1" fmla="*/ 737 h 788"/>
                  <a:gd name="T2" fmla="*/ 4 w 207"/>
                  <a:gd name="T3" fmla="*/ 66 h 788"/>
                  <a:gd name="T4" fmla="*/ 51 w 207"/>
                  <a:gd name="T5" fmla="*/ 4 h 788"/>
                  <a:gd name="T6" fmla="*/ 112 w 207"/>
                  <a:gd name="T7" fmla="*/ 51 h 788"/>
                  <a:gd name="T8" fmla="*/ 203 w 207"/>
                  <a:gd name="T9" fmla="*/ 722 h 788"/>
                  <a:gd name="T10" fmla="*/ 156 w 207"/>
                  <a:gd name="T11" fmla="*/ 784 h 788"/>
                  <a:gd name="T12" fmla="*/ 94 w 207"/>
                  <a:gd name="T13" fmla="*/ 73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788">
                    <a:moveTo>
                      <a:pt x="94" y="737"/>
                    </a:moveTo>
                    <a:cubicBezTo>
                      <a:pt x="4" y="66"/>
                      <a:pt x="4" y="66"/>
                      <a:pt x="4" y="66"/>
                    </a:cubicBezTo>
                    <a:cubicBezTo>
                      <a:pt x="0" y="36"/>
                      <a:pt x="21" y="8"/>
                      <a:pt x="51" y="4"/>
                    </a:cubicBezTo>
                    <a:cubicBezTo>
                      <a:pt x="80" y="0"/>
                      <a:pt x="108" y="21"/>
                      <a:pt x="112" y="51"/>
                    </a:cubicBezTo>
                    <a:cubicBezTo>
                      <a:pt x="203" y="722"/>
                      <a:pt x="203" y="722"/>
                      <a:pt x="203" y="722"/>
                    </a:cubicBezTo>
                    <a:cubicBezTo>
                      <a:pt x="207" y="752"/>
                      <a:pt x="186" y="780"/>
                      <a:pt x="156" y="784"/>
                    </a:cubicBezTo>
                    <a:cubicBezTo>
                      <a:pt x="126" y="788"/>
                      <a:pt x="98" y="767"/>
                      <a:pt x="94" y="737"/>
                    </a:cubicBez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1" name="íṥ1îḓè"/>
              <p:cNvSpPr/>
              <p:nvPr/>
            </p:nvSpPr>
            <p:spPr bwMode="auto">
              <a:xfrm>
                <a:off x="2735" y="3070"/>
                <a:ext cx="88" cy="516"/>
              </a:xfrm>
              <a:prstGeom prst="rect">
                <a:avLst/>
              </a:pr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2" name="isḷîďe"/>
              <p:cNvSpPr/>
              <p:nvPr/>
            </p:nvSpPr>
            <p:spPr bwMode="auto">
              <a:xfrm>
                <a:off x="2735" y="3100"/>
                <a:ext cx="88" cy="117"/>
              </a:xfrm>
              <a:custGeom>
                <a:avLst/>
                <a:gdLst>
                  <a:gd name="T0" fmla="*/ 64 w 64"/>
                  <a:gd name="T1" fmla="*/ 0 h 85"/>
                  <a:gd name="T2" fmla="*/ 64 w 64"/>
                  <a:gd name="T3" fmla="*/ 85 h 85"/>
                  <a:gd name="T4" fmla="*/ 0 w 64"/>
                  <a:gd name="T5" fmla="*/ 60 h 85"/>
                  <a:gd name="T6" fmla="*/ 0 w 64"/>
                  <a:gd name="T7" fmla="*/ 2 h 85"/>
                  <a:gd name="T8" fmla="*/ 64 w 64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5">
                    <a:moveTo>
                      <a:pt x="64" y="0"/>
                    </a:moveTo>
                    <a:cubicBezTo>
                      <a:pt x="64" y="85"/>
                      <a:pt x="64" y="85"/>
                      <a:pt x="64" y="85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6" y="2"/>
                      <a:pt x="47" y="0"/>
                      <a:pt x="64" y="0"/>
                    </a:cubicBez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3" name="ïṧḻîḑe"/>
              <p:cNvSpPr/>
              <p:nvPr/>
            </p:nvSpPr>
            <p:spPr bwMode="auto">
              <a:xfrm>
                <a:off x="2553" y="3033"/>
                <a:ext cx="469" cy="78"/>
              </a:xfrm>
              <a:custGeom>
                <a:avLst/>
                <a:gdLst>
                  <a:gd name="T0" fmla="*/ 313 w 342"/>
                  <a:gd name="T1" fmla="*/ 57 h 57"/>
                  <a:gd name="T2" fmla="*/ 28 w 342"/>
                  <a:gd name="T3" fmla="*/ 57 h 57"/>
                  <a:gd name="T4" fmla="*/ 0 w 342"/>
                  <a:gd name="T5" fmla="*/ 29 h 57"/>
                  <a:gd name="T6" fmla="*/ 28 w 342"/>
                  <a:gd name="T7" fmla="*/ 0 h 57"/>
                  <a:gd name="T8" fmla="*/ 313 w 342"/>
                  <a:gd name="T9" fmla="*/ 0 h 57"/>
                  <a:gd name="T10" fmla="*/ 342 w 342"/>
                  <a:gd name="T11" fmla="*/ 29 h 57"/>
                  <a:gd name="T12" fmla="*/ 313 w 342"/>
                  <a:gd name="T1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2" h="57">
                    <a:moveTo>
                      <a:pt x="313" y="57"/>
                    </a:moveTo>
                    <a:cubicBezTo>
                      <a:pt x="28" y="57"/>
                      <a:pt x="28" y="57"/>
                      <a:pt x="28" y="57"/>
                    </a:cubicBezTo>
                    <a:cubicBezTo>
                      <a:pt x="12" y="57"/>
                      <a:pt x="0" y="44"/>
                      <a:pt x="0" y="29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313" y="0"/>
                      <a:pt x="313" y="0"/>
                      <a:pt x="313" y="0"/>
                    </a:cubicBezTo>
                    <a:cubicBezTo>
                      <a:pt x="329" y="0"/>
                      <a:pt x="342" y="13"/>
                      <a:pt x="342" y="29"/>
                    </a:cubicBezTo>
                    <a:cubicBezTo>
                      <a:pt x="342" y="44"/>
                      <a:pt x="329" y="57"/>
                      <a:pt x="313" y="57"/>
                    </a:cubicBez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4" name="îsḻiḓê"/>
              <p:cNvSpPr/>
              <p:nvPr/>
            </p:nvSpPr>
            <p:spPr bwMode="auto">
              <a:xfrm>
                <a:off x="2627" y="2868"/>
                <a:ext cx="646" cy="196"/>
              </a:xfrm>
              <a:custGeom>
                <a:avLst/>
                <a:gdLst>
                  <a:gd name="T0" fmla="*/ 399 w 470"/>
                  <a:gd name="T1" fmla="*/ 143 h 143"/>
                  <a:gd name="T2" fmla="*/ 71 w 470"/>
                  <a:gd name="T3" fmla="*/ 143 h 143"/>
                  <a:gd name="T4" fmla="*/ 0 w 470"/>
                  <a:gd name="T5" fmla="*/ 72 h 143"/>
                  <a:gd name="T6" fmla="*/ 71 w 470"/>
                  <a:gd name="T7" fmla="*/ 0 h 143"/>
                  <a:gd name="T8" fmla="*/ 399 w 470"/>
                  <a:gd name="T9" fmla="*/ 0 h 143"/>
                  <a:gd name="T10" fmla="*/ 470 w 470"/>
                  <a:gd name="T11" fmla="*/ 72 h 143"/>
                  <a:gd name="T12" fmla="*/ 399 w 470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0" h="143">
                    <a:moveTo>
                      <a:pt x="399" y="143"/>
                    </a:moveTo>
                    <a:cubicBezTo>
                      <a:pt x="71" y="143"/>
                      <a:pt x="71" y="143"/>
                      <a:pt x="71" y="143"/>
                    </a:cubicBezTo>
                    <a:cubicBezTo>
                      <a:pt x="32" y="143"/>
                      <a:pt x="0" y="111"/>
                      <a:pt x="0" y="72"/>
                    </a:cubicBezTo>
                    <a:cubicBezTo>
                      <a:pt x="0" y="32"/>
                      <a:pt x="32" y="0"/>
                      <a:pt x="71" y="0"/>
                    </a:cubicBezTo>
                    <a:cubicBezTo>
                      <a:pt x="399" y="0"/>
                      <a:pt x="399" y="0"/>
                      <a:pt x="399" y="0"/>
                    </a:cubicBezTo>
                    <a:cubicBezTo>
                      <a:pt x="438" y="0"/>
                      <a:pt x="470" y="32"/>
                      <a:pt x="470" y="72"/>
                    </a:cubicBezTo>
                    <a:cubicBezTo>
                      <a:pt x="470" y="111"/>
                      <a:pt x="438" y="143"/>
                      <a:pt x="399" y="1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5" name="îSḻiḓe"/>
              <p:cNvSpPr/>
              <p:nvPr/>
            </p:nvSpPr>
            <p:spPr bwMode="auto">
              <a:xfrm>
                <a:off x="2485" y="2868"/>
                <a:ext cx="646" cy="196"/>
              </a:xfrm>
              <a:custGeom>
                <a:avLst/>
                <a:gdLst>
                  <a:gd name="T0" fmla="*/ 399 w 470"/>
                  <a:gd name="T1" fmla="*/ 143 h 143"/>
                  <a:gd name="T2" fmla="*/ 71 w 470"/>
                  <a:gd name="T3" fmla="*/ 143 h 143"/>
                  <a:gd name="T4" fmla="*/ 0 w 470"/>
                  <a:gd name="T5" fmla="*/ 72 h 143"/>
                  <a:gd name="T6" fmla="*/ 71 w 470"/>
                  <a:gd name="T7" fmla="*/ 0 h 143"/>
                  <a:gd name="T8" fmla="*/ 399 w 470"/>
                  <a:gd name="T9" fmla="*/ 0 h 143"/>
                  <a:gd name="T10" fmla="*/ 470 w 470"/>
                  <a:gd name="T11" fmla="*/ 72 h 143"/>
                  <a:gd name="T12" fmla="*/ 399 w 470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0" h="143">
                    <a:moveTo>
                      <a:pt x="399" y="143"/>
                    </a:moveTo>
                    <a:cubicBezTo>
                      <a:pt x="71" y="143"/>
                      <a:pt x="71" y="143"/>
                      <a:pt x="71" y="143"/>
                    </a:cubicBezTo>
                    <a:cubicBezTo>
                      <a:pt x="32" y="143"/>
                      <a:pt x="0" y="111"/>
                      <a:pt x="0" y="72"/>
                    </a:cubicBezTo>
                    <a:cubicBezTo>
                      <a:pt x="0" y="32"/>
                      <a:pt x="32" y="0"/>
                      <a:pt x="71" y="0"/>
                    </a:cubicBezTo>
                    <a:cubicBezTo>
                      <a:pt x="399" y="0"/>
                      <a:pt x="399" y="0"/>
                      <a:pt x="399" y="0"/>
                    </a:cubicBezTo>
                    <a:cubicBezTo>
                      <a:pt x="438" y="0"/>
                      <a:pt x="470" y="32"/>
                      <a:pt x="470" y="72"/>
                    </a:cubicBezTo>
                    <a:cubicBezTo>
                      <a:pt x="470" y="111"/>
                      <a:pt x="438" y="143"/>
                      <a:pt x="399" y="1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6" name="íṧḷidè"/>
              <p:cNvSpPr/>
              <p:nvPr/>
            </p:nvSpPr>
            <p:spPr bwMode="auto">
              <a:xfrm>
                <a:off x="2320" y="2871"/>
                <a:ext cx="557" cy="196"/>
              </a:xfrm>
              <a:custGeom>
                <a:avLst/>
                <a:gdLst>
                  <a:gd name="T0" fmla="*/ 334 w 405"/>
                  <a:gd name="T1" fmla="*/ 143 h 143"/>
                  <a:gd name="T2" fmla="*/ 72 w 405"/>
                  <a:gd name="T3" fmla="*/ 143 h 143"/>
                  <a:gd name="T4" fmla="*/ 0 w 405"/>
                  <a:gd name="T5" fmla="*/ 72 h 143"/>
                  <a:gd name="T6" fmla="*/ 72 w 405"/>
                  <a:gd name="T7" fmla="*/ 0 h 143"/>
                  <a:gd name="T8" fmla="*/ 334 w 405"/>
                  <a:gd name="T9" fmla="*/ 0 h 143"/>
                  <a:gd name="T10" fmla="*/ 405 w 405"/>
                  <a:gd name="T11" fmla="*/ 72 h 143"/>
                  <a:gd name="T12" fmla="*/ 334 w 405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143">
                    <a:moveTo>
                      <a:pt x="334" y="143"/>
                    </a:moveTo>
                    <a:cubicBezTo>
                      <a:pt x="72" y="143"/>
                      <a:pt x="72" y="143"/>
                      <a:pt x="72" y="143"/>
                    </a:cubicBezTo>
                    <a:cubicBezTo>
                      <a:pt x="32" y="143"/>
                      <a:pt x="0" y="111"/>
                      <a:pt x="0" y="72"/>
                    </a:cubicBezTo>
                    <a:cubicBezTo>
                      <a:pt x="0" y="32"/>
                      <a:pt x="32" y="0"/>
                      <a:pt x="72" y="0"/>
                    </a:cubicBezTo>
                    <a:cubicBezTo>
                      <a:pt x="334" y="0"/>
                      <a:pt x="334" y="0"/>
                      <a:pt x="334" y="0"/>
                    </a:cubicBezTo>
                    <a:cubicBezTo>
                      <a:pt x="373" y="0"/>
                      <a:pt x="405" y="32"/>
                      <a:pt x="405" y="72"/>
                    </a:cubicBezTo>
                    <a:cubicBezTo>
                      <a:pt x="405" y="111"/>
                      <a:pt x="373" y="143"/>
                      <a:pt x="334" y="143"/>
                    </a:cubicBez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7" name="íś1iḋè"/>
              <p:cNvSpPr/>
              <p:nvPr/>
            </p:nvSpPr>
            <p:spPr bwMode="auto">
              <a:xfrm>
                <a:off x="2404" y="3584"/>
                <a:ext cx="748" cy="175"/>
              </a:xfrm>
              <a:custGeom>
                <a:avLst/>
                <a:gdLst>
                  <a:gd name="T0" fmla="*/ 544 w 544"/>
                  <a:gd name="T1" fmla="*/ 127 h 127"/>
                  <a:gd name="T2" fmla="*/ 504 w 544"/>
                  <a:gd name="T3" fmla="*/ 127 h 127"/>
                  <a:gd name="T4" fmla="*/ 417 w 544"/>
                  <a:gd name="T5" fmla="*/ 40 h 127"/>
                  <a:gd name="T6" fmla="*/ 127 w 544"/>
                  <a:gd name="T7" fmla="*/ 40 h 127"/>
                  <a:gd name="T8" fmla="*/ 40 w 544"/>
                  <a:gd name="T9" fmla="*/ 127 h 127"/>
                  <a:gd name="T10" fmla="*/ 0 w 544"/>
                  <a:gd name="T11" fmla="*/ 127 h 127"/>
                  <a:gd name="T12" fmla="*/ 127 w 544"/>
                  <a:gd name="T13" fmla="*/ 0 h 127"/>
                  <a:gd name="T14" fmla="*/ 417 w 544"/>
                  <a:gd name="T15" fmla="*/ 0 h 127"/>
                  <a:gd name="T16" fmla="*/ 544 w 544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4" h="127">
                    <a:moveTo>
                      <a:pt x="544" y="127"/>
                    </a:moveTo>
                    <a:cubicBezTo>
                      <a:pt x="504" y="127"/>
                      <a:pt x="504" y="127"/>
                      <a:pt x="504" y="127"/>
                    </a:cubicBezTo>
                    <a:cubicBezTo>
                      <a:pt x="504" y="79"/>
                      <a:pt x="465" y="40"/>
                      <a:pt x="417" y="40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79" y="40"/>
                      <a:pt x="40" y="79"/>
                      <a:pt x="40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57"/>
                      <a:pt x="57" y="0"/>
                      <a:pt x="127" y="0"/>
                    </a:cubicBezTo>
                    <a:cubicBezTo>
                      <a:pt x="417" y="0"/>
                      <a:pt x="417" y="0"/>
                      <a:pt x="417" y="0"/>
                    </a:cubicBezTo>
                    <a:cubicBezTo>
                      <a:pt x="487" y="0"/>
                      <a:pt x="544" y="57"/>
                      <a:pt x="544" y="127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išlïḓè"/>
              <p:cNvSpPr/>
              <p:nvPr/>
            </p:nvSpPr>
            <p:spPr bwMode="auto">
              <a:xfrm>
                <a:off x="2715" y="3502"/>
                <a:ext cx="127" cy="84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9" name="îṣ1ídê"/>
              <p:cNvSpPr/>
              <p:nvPr/>
            </p:nvSpPr>
            <p:spPr bwMode="auto">
              <a:xfrm>
                <a:off x="2384" y="3766"/>
                <a:ext cx="92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0" name="ïṡḻidé"/>
              <p:cNvSpPr/>
              <p:nvPr/>
            </p:nvSpPr>
            <p:spPr bwMode="auto">
              <a:xfrm>
                <a:off x="2371" y="3734"/>
                <a:ext cx="124" cy="73"/>
              </a:xfrm>
              <a:custGeom>
                <a:avLst/>
                <a:gdLst>
                  <a:gd name="T0" fmla="*/ 90 w 90"/>
                  <a:gd name="T1" fmla="*/ 53 h 53"/>
                  <a:gd name="T2" fmla="*/ 0 w 90"/>
                  <a:gd name="T3" fmla="*/ 53 h 53"/>
                  <a:gd name="T4" fmla="*/ 0 w 90"/>
                  <a:gd name="T5" fmla="*/ 43 h 53"/>
                  <a:gd name="T6" fmla="*/ 43 w 90"/>
                  <a:gd name="T7" fmla="*/ 0 h 53"/>
                  <a:gd name="T8" fmla="*/ 47 w 90"/>
                  <a:gd name="T9" fmla="*/ 0 h 53"/>
                  <a:gd name="T10" fmla="*/ 90 w 90"/>
                  <a:gd name="T11" fmla="*/ 43 h 53"/>
                  <a:gd name="T12" fmla="*/ 90 w 90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53">
                    <a:moveTo>
                      <a:pt x="90" y="53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19" y="0"/>
                      <a:pt x="4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90" y="19"/>
                      <a:pt x="90" y="43"/>
                    </a:cubicBezTo>
                    <a:lnTo>
                      <a:pt x="90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1" name="íslîde"/>
              <p:cNvSpPr/>
              <p:nvPr/>
            </p:nvSpPr>
            <p:spPr bwMode="auto">
              <a:xfrm>
                <a:off x="3082" y="3766"/>
                <a:ext cx="90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2" name="íṧḷîḍè"/>
              <p:cNvSpPr/>
              <p:nvPr/>
            </p:nvSpPr>
            <p:spPr bwMode="auto">
              <a:xfrm>
                <a:off x="3068" y="3734"/>
                <a:ext cx="125" cy="73"/>
              </a:xfrm>
              <a:custGeom>
                <a:avLst/>
                <a:gdLst>
                  <a:gd name="T0" fmla="*/ 91 w 91"/>
                  <a:gd name="T1" fmla="*/ 53 h 53"/>
                  <a:gd name="T2" fmla="*/ 0 w 91"/>
                  <a:gd name="T3" fmla="*/ 53 h 53"/>
                  <a:gd name="T4" fmla="*/ 0 w 91"/>
                  <a:gd name="T5" fmla="*/ 43 h 53"/>
                  <a:gd name="T6" fmla="*/ 43 w 91"/>
                  <a:gd name="T7" fmla="*/ 0 h 53"/>
                  <a:gd name="T8" fmla="*/ 47 w 91"/>
                  <a:gd name="T9" fmla="*/ 0 h 53"/>
                  <a:gd name="T10" fmla="*/ 91 w 91"/>
                  <a:gd name="T11" fmla="*/ 43 h 53"/>
                  <a:gd name="T12" fmla="*/ 91 w 91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53">
                    <a:moveTo>
                      <a:pt x="91" y="53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19" y="0"/>
                      <a:pt x="4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91" y="19"/>
                      <a:pt x="91" y="43"/>
                    </a:cubicBezTo>
                    <a:lnTo>
                      <a:pt x="91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3" name="ïṩḻîdê"/>
              <p:cNvSpPr/>
              <p:nvPr/>
            </p:nvSpPr>
            <p:spPr bwMode="auto">
              <a:xfrm>
                <a:off x="2745" y="3602"/>
                <a:ext cx="73" cy="164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4" name="îṥlîḍe"/>
              <p:cNvSpPr/>
              <p:nvPr/>
            </p:nvSpPr>
            <p:spPr bwMode="auto">
              <a:xfrm>
                <a:off x="2738" y="3766"/>
                <a:ext cx="91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5" name="ïsḷïḋé"/>
              <p:cNvSpPr/>
              <p:nvPr/>
            </p:nvSpPr>
            <p:spPr bwMode="auto">
              <a:xfrm>
                <a:off x="2724" y="3734"/>
                <a:ext cx="125" cy="73"/>
              </a:xfrm>
              <a:custGeom>
                <a:avLst/>
                <a:gdLst>
                  <a:gd name="T0" fmla="*/ 91 w 91"/>
                  <a:gd name="T1" fmla="*/ 53 h 53"/>
                  <a:gd name="T2" fmla="*/ 0 w 91"/>
                  <a:gd name="T3" fmla="*/ 53 h 53"/>
                  <a:gd name="T4" fmla="*/ 0 w 91"/>
                  <a:gd name="T5" fmla="*/ 43 h 53"/>
                  <a:gd name="T6" fmla="*/ 44 w 91"/>
                  <a:gd name="T7" fmla="*/ 0 h 53"/>
                  <a:gd name="T8" fmla="*/ 47 w 91"/>
                  <a:gd name="T9" fmla="*/ 0 h 53"/>
                  <a:gd name="T10" fmla="*/ 91 w 91"/>
                  <a:gd name="T11" fmla="*/ 43 h 53"/>
                  <a:gd name="T12" fmla="*/ 91 w 91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53">
                    <a:moveTo>
                      <a:pt x="91" y="53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19" y="0"/>
                      <a:pt x="4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71" y="0"/>
                      <a:pt x="91" y="19"/>
                      <a:pt x="91" y="43"/>
                    </a:cubicBezTo>
                    <a:lnTo>
                      <a:pt x="91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6" name="î$1íḓe"/>
              <p:cNvSpPr/>
              <p:nvPr/>
            </p:nvSpPr>
            <p:spPr bwMode="auto">
              <a:xfrm>
                <a:off x="5248" y="1923"/>
                <a:ext cx="380" cy="1090"/>
              </a:xfrm>
              <a:custGeom>
                <a:avLst/>
                <a:gdLst>
                  <a:gd name="T0" fmla="*/ 112 w 276"/>
                  <a:gd name="T1" fmla="*/ 743 h 794"/>
                  <a:gd name="T2" fmla="*/ 272 w 276"/>
                  <a:gd name="T3" fmla="*/ 30 h 794"/>
                  <a:gd name="T4" fmla="*/ 156 w 276"/>
                  <a:gd name="T5" fmla="*/ 10 h 794"/>
                  <a:gd name="T6" fmla="*/ 94 w 276"/>
                  <a:gd name="T7" fmla="*/ 57 h 794"/>
                  <a:gd name="T8" fmla="*/ 4 w 276"/>
                  <a:gd name="T9" fmla="*/ 728 h 794"/>
                  <a:gd name="T10" fmla="*/ 51 w 276"/>
                  <a:gd name="T11" fmla="*/ 790 h 794"/>
                  <a:gd name="T12" fmla="*/ 112 w 276"/>
                  <a:gd name="T13" fmla="*/ 743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794">
                    <a:moveTo>
                      <a:pt x="112" y="743"/>
                    </a:moveTo>
                    <a:cubicBezTo>
                      <a:pt x="272" y="30"/>
                      <a:pt x="272" y="30"/>
                      <a:pt x="272" y="30"/>
                    </a:cubicBezTo>
                    <a:cubicBezTo>
                      <a:pt x="276" y="0"/>
                      <a:pt x="186" y="12"/>
                      <a:pt x="156" y="10"/>
                    </a:cubicBezTo>
                    <a:cubicBezTo>
                      <a:pt x="137" y="9"/>
                      <a:pt x="99" y="15"/>
                      <a:pt x="94" y="57"/>
                    </a:cubicBezTo>
                    <a:cubicBezTo>
                      <a:pt x="4" y="728"/>
                      <a:pt x="4" y="728"/>
                      <a:pt x="4" y="728"/>
                    </a:cubicBezTo>
                    <a:cubicBezTo>
                      <a:pt x="0" y="758"/>
                      <a:pt x="21" y="786"/>
                      <a:pt x="51" y="790"/>
                    </a:cubicBezTo>
                    <a:cubicBezTo>
                      <a:pt x="81" y="794"/>
                      <a:pt x="108" y="773"/>
                      <a:pt x="112" y="7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7" name="ïśḷiḓê"/>
              <p:cNvSpPr/>
              <p:nvPr/>
            </p:nvSpPr>
            <p:spPr bwMode="auto">
              <a:xfrm>
                <a:off x="5380" y="1932"/>
                <a:ext cx="286" cy="1081"/>
              </a:xfrm>
              <a:custGeom>
                <a:avLst/>
                <a:gdLst>
                  <a:gd name="T0" fmla="*/ 113 w 208"/>
                  <a:gd name="T1" fmla="*/ 737 h 788"/>
                  <a:gd name="T2" fmla="*/ 204 w 208"/>
                  <a:gd name="T3" fmla="*/ 66 h 788"/>
                  <a:gd name="T4" fmla="*/ 157 w 208"/>
                  <a:gd name="T5" fmla="*/ 4 h 788"/>
                  <a:gd name="T6" fmla="*/ 95 w 208"/>
                  <a:gd name="T7" fmla="*/ 51 h 788"/>
                  <a:gd name="T8" fmla="*/ 4 w 208"/>
                  <a:gd name="T9" fmla="*/ 722 h 788"/>
                  <a:gd name="T10" fmla="*/ 51 w 208"/>
                  <a:gd name="T11" fmla="*/ 784 h 788"/>
                  <a:gd name="T12" fmla="*/ 51 w 208"/>
                  <a:gd name="T13" fmla="*/ 784 h 788"/>
                  <a:gd name="T14" fmla="*/ 113 w 208"/>
                  <a:gd name="T15" fmla="*/ 73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8" h="788">
                    <a:moveTo>
                      <a:pt x="113" y="737"/>
                    </a:moveTo>
                    <a:cubicBezTo>
                      <a:pt x="204" y="66"/>
                      <a:pt x="204" y="66"/>
                      <a:pt x="204" y="66"/>
                    </a:cubicBezTo>
                    <a:cubicBezTo>
                      <a:pt x="208" y="36"/>
                      <a:pt x="187" y="8"/>
                      <a:pt x="157" y="4"/>
                    </a:cubicBezTo>
                    <a:cubicBezTo>
                      <a:pt x="127" y="0"/>
                      <a:pt x="99" y="21"/>
                      <a:pt x="95" y="51"/>
                    </a:cubicBezTo>
                    <a:cubicBezTo>
                      <a:pt x="4" y="722"/>
                      <a:pt x="4" y="722"/>
                      <a:pt x="4" y="722"/>
                    </a:cubicBezTo>
                    <a:cubicBezTo>
                      <a:pt x="0" y="752"/>
                      <a:pt x="21" y="780"/>
                      <a:pt x="51" y="784"/>
                    </a:cubicBezTo>
                    <a:cubicBezTo>
                      <a:pt x="51" y="784"/>
                      <a:pt x="51" y="784"/>
                      <a:pt x="51" y="784"/>
                    </a:cubicBezTo>
                    <a:cubicBezTo>
                      <a:pt x="81" y="788"/>
                      <a:pt x="109" y="767"/>
                      <a:pt x="113" y="737"/>
                    </a:cubicBez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8" name="îslïḍé"/>
              <p:cNvSpPr/>
              <p:nvPr/>
            </p:nvSpPr>
            <p:spPr bwMode="auto">
              <a:xfrm>
                <a:off x="5022" y="3070"/>
                <a:ext cx="88" cy="516"/>
              </a:xfrm>
              <a:prstGeom prst="rect">
                <a:avLst/>
              </a:prstGeom>
              <a:solidFill>
                <a:srgbClr val="9995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9" name="ïsliḑé"/>
              <p:cNvSpPr/>
              <p:nvPr/>
            </p:nvSpPr>
            <p:spPr bwMode="auto">
              <a:xfrm>
                <a:off x="5022" y="3100"/>
                <a:ext cx="88" cy="117"/>
              </a:xfrm>
              <a:custGeom>
                <a:avLst/>
                <a:gdLst>
                  <a:gd name="T0" fmla="*/ 0 w 64"/>
                  <a:gd name="T1" fmla="*/ 0 h 85"/>
                  <a:gd name="T2" fmla="*/ 0 w 64"/>
                  <a:gd name="T3" fmla="*/ 85 h 85"/>
                  <a:gd name="T4" fmla="*/ 64 w 64"/>
                  <a:gd name="T5" fmla="*/ 60 h 85"/>
                  <a:gd name="T6" fmla="*/ 64 w 64"/>
                  <a:gd name="T7" fmla="*/ 2 h 85"/>
                  <a:gd name="T8" fmla="*/ 0 w 64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85">
                    <a:moveTo>
                      <a:pt x="0" y="0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48" y="2"/>
                      <a:pt x="17" y="0"/>
                      <a:pt x="0" y="0"/>
                    </a:cubicBez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0" name="íṧļiḓê"/>
              <p:cNvSpPr/>
              <p:nvPr/>
            </p:nvSpPr>
            <p:spPr bwMode="auto">
              <a:xfrm>
                <a:off x="4824" y="3033"/>
                <a:ext cx="470" cy="78"/>
              </a:xfrm>
              <a:custGeom>
                <a:avLst/>
                <a:gdLst>
                  <a:gd name="T0" fmla="*/ 28 w 342"/>
                  <a:gd name="T1" fmla="*/ 57 h 57"/>
                  <a:gd name="T2" fmla="*/ 313 w 342"/>
                  <a:gd name="T3" fmla="*/ 57 h 57"/>
                  <a:gd name="T4" fmla="*/ 342 w 342"/>
                  <a:gd name="T5" fmla="*/ 29 h 57"/>
                  <a:gd name="T6" fmla="*/ 313 w 342"/>
                  <a:gd name="T7" fmla="*/ 0 h 57"/>
                  <a:gd name="T8" fmla="*/ 28 w 342"/>
                  <a:gd name="T9" fmla="*/ 0 h 57"/>
                  <a:gd name="T10" fmla="*/ 0 w 342"/>
                  <a:gd name="T11" fmla="*/ 29 h 57"/>
                  <a:gd name="T12" fmla="*/ 28 w 342"/>
                  <a:gd name="T1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2" h="57">
                    <a:moveTo>
                      <a:pt x="28" y="57"/>
                    </a:moveTo>
                    <a:cubicBezTo>
                      <a:pt x="313" y="57"/>
                      <a:pt x="313" y="57"/>
                      <a:pt x="313" y="57"/>
                    </a:cubicBezTo>
                    <a:cubicBezTo>
                      <a:pt x="329" y="57"/>
                      <a:pt x="342" y="44"/>
                      <a:pt x="342" y="29"/>
                    </a:cubicBezTo>
                    <a:cubicBezTo>
                      <a:pt x="342" y="13"/>
                      <a:pt x="329" y="0"/>
                      <a:pt x="31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íṡļiďe"/>
              <p:cNvSpPr/>
              <p:nvPr/>
            </p:nvSpPr>
            <p:spPr bwMode="auto">
              <a:xfrm>
                <a:off x="4572" y="2868"/>
                <a:ext cx="648" cy="196"/>
              </a:xfrm>
              <a:custGeom>
                <a:avLst/>
                <a:gdLst>
                  <a:gd name="T0" fmla="*/ 71 w 471"/>
                  <a:gd name="T1" fmla="*/ 143 h 143"/>
                  <a:gd name="T2" fmla="*/ 399 w 471"/>
                  <a:gd name="T3" fmla="*/ 143 h 143"/>
                  <a:gd name="T4" fmla="*/ 471 w 471"/>
                  <a:gd name="T5" fmla="*/ 72 h 143"/>
                  <a:gd name="T6" fmla="*/ 399 w 471"/>
                  <a:gd name="T7" fmla="*/ 0 h 143"/>
                  <a:gd name="T8" fmla="*/ 71 w 471"/>
                  <a:gd name="T9" fmla="*/ 0 h 143"/>
                  <a:gd name="T10" fmla="*/ 0 w 471"/>
                  <a:gd name="T11" fmla="*/ 72 h 143"/>
                  <a:gd name="T12" fmla="*/ 71 w 471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1" h="143">
                    <a:moveTo>
                      <a:pt x="71" y="143"/>
                    </a:moveTo>
                    <a:cubicBezTo>
                      <a:pt x="399" y="143"/>
                      <a:pt x="399" y="143"/>
                      <a:pt x="399" y="143"/>
                    </a:cubicBezTo>
                    <a:cubicBezTo>
                      <a:pt x="438" y="143"/>
                      <a:pt x="471" y="111"/>
                      <a:pt x="471" y="72"/>
                    </a:cubicBezTo>
                    <a:cubicBezTo>
                      <a:pt x="471" y="32"/>
                      <a:pt x="438" y="0"/>
                      <a:pt x="399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111"/>
                      <a:pt x="32" y="143"/>
                      <a:pt x="71" y="1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iṡḷïḓê"/>
              <p:cNvSpPr/>
              <p:nvPr/>
            </p:nvSpPr>
            <p:spPr bwMode="auto">
              <a:xfrm>
                <a:off x="4714" y="2868"/>
                <a:ext cx="646" cy="196"/>
              </a:xfrm>
              <a:custGeom>
                <a:avLst/>
                <a:gdLst>
                  <a:gd name="T0" fmla="*/ 71 w 470"/>
                  <a:gd name="T1" fmla="*/ 143 h 143"/>
                  <a:gd name="T2" fmla="*/ 399 w 470"/>
                  <a:gd name="T3" fmla="*/ 143 h 143"/>
                  <a:gd name="T4" fmla="*/ 470 w 470"/>
                  <a:gd name="T5" fmla="*/ 72 h 143"/>
                  <a:gd name="T6" fmla="*/ 399 w 470"/>
                  <a:gd name="T7" fmla="*/ 0 h 143"/>
                  <a:gd name="T8" fmla="*/ 71 w 470"/>
                  <a:gd name="T9" fmla="*/ 0 h 143"/>
                  <a:gd name="T10" fmla="*/ 0 w 470"/>
                  <a:gd name="T11" fmla="*/ 72 h 143"/>
                  <a:gd name="T12" fmla="*/ 71 w 470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0" h="143">
                    <a:moveTo>
                      <a:pt x="71" y="143"/>
                    </a:moveTo>
                    <a:cubicBezTo>
                      <a:pt x="399" y="143"/>
                      <a:pt x="399" y="143"/>
                      <a:pt x="399" y="143"/>
                    </a:cubicBezTo>
                    <a:cubicBezTo>
                      <a:pt x="438" y="143"/>
                      <a:pt x="470" y="111"/>
                      <a:pt x="470" y="72"/>
                    </a:cubicBezTo>
                    <a:cubicBezTo>
                      <a:pt x="470" y="32"/>
                      <a:pt x="438" y="0"/>
                      <a:pt x="399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111"/>
                      <a:pt x="32" y="143"/>
                      <a:pt x="71" y="143"/>
                    </a:cubicBezTo>
                    <a:close/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iṡḷídè"/>
              <p:cNvSpPr/>
              <p:nvPr/>
            </p:nvSpPr>
            <p:spPr bwMode="auto">
              <a:xfrm>
                <a:off x="4968" y="2871"/>
                <a:ext cx="557" cy="196"/>
              </a:xfrm>
              <a:custGeom>
                <a:avLst/>
                <a:gdLst>
                  <a:gd name="T0" fmla="*/ 71 w 405"/>
                  <a:gd name="T1" fmla="*/ 143 h 143"/>
                  <a:gd name="T2" fmla="*/ 334 w 405"/>
                  <a:gd name="T3" fmla="*/ 143 h 143"/>
                  <a:gd name="T4" fmla="*/ 405 w 405"/>
                  <a:gd name="T5" fmla="*/ 72 h 143"/>
                  <a:gd name="T6" fmla="*/ 334 w 405"/>
                  <a:gd name="T7" fmla="*/ 0 h 143"/>
                  <a:gd name="T8" fmla="*/ 71 w 405"/>
                  <a:gd name="T9" fmla="*/ 0 h 143"/>
                  <a:gd name="T10" fmla="*/ 0 w 405"/>
                  <a:gd name="T11" fmla="*/ 72 h 143"/>
                  <a:gd name="T12" fmla="*/ 71 w 405"/>
                  <a:gd name="T13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143">
                    <a:moveTo>
                      <a:pt x="71" y="143"/>
                    </a:moveTo>
                    <a:cubicBezTo>
                      <a:pt x="334" y="143"/>
                      <a:pt x="334" y="143"/>
                      <a:pt x="334" y="143"/>
                    </a:cubicBezTo>
                    <a:cubicBezTo>
                      <a:pt x="373" y="143"/>
                      <a:pt x="405" y="111"/>
                      <a:pt x="405" y="72"/>
                    </a:cubicBezTo>
                    <a:cubicBezTo>
                      <a:pt x="405" y="32"/>
                      <a:pt x="373" y="0"/>
                      <a:pt x="334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2"/>
                    </a:cubicBezTo>
                    <a:cubicBezTo>
                      <a:pt x="0" y="111"/>
                      <a:pt x="32" y="143"/>
                      <a:pt x="71" y="143"/>
                    </a:cubicBez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ïşļiďe"/>
              <p:cNvSpPr/>
              <p:nvPr/>
            </p:nvSpPr>
            <p:spPr bwMode="auto">
              <a:xfrm>
                <a:off x="4693" y="3584"/>
                <a:ext cx="748" cy="175"/>
              </a:xfrm>
              <a:custGeom>
                <a:avLst/>
                <a:gdLst>
                  <a:gd name="T0" fmla="*/ 0 w 544"/>
                  <a:gd name="T1" fmla="*/ 127 h 127"/>
                  <a:gd name="T2" fmla="*/ 40 w 544"/>
                  <a:gd name="T3" fmla="*/ 127 h 127"/>
                  <a:gd name="T4" fmla="*/ 127 w 544"/>
                  <a:gd name="T5" fmla="*/ 40 h 127"/>
                  <a:gd name="T6" fmla="*/ 418 w 544"/>
                  <a:gd name="T7" fmla="*/ 40 h 127"/>
                  <a:gd name="T8" fmla="*/ 504 w 544"/>
                  <a:gd name="T9" fmla="*/ 127 h 127"/>
                  <a:gd name="T10" fmla="*/ 544 w 544"/>
                  <a:gd name="T11" fmla="*/ 127 h 127"/>
                  <a:gd name="T12" fmla="*/ 418 w 544"/>
                  <a:gd name="T13" fmla="*/ 0 h 127"/>
                  <a:gd name="T14" fmla="*/ 127 w 544"/>
                  <a:gd name="T15" fmla="*/ 0 h 127"/>
                  <a:gd name="T16" fmla="*/ 0 w 544"/>
                  <a:gd name="T1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4" h="127">
                    <a:moveTo>
                      <a:pt x="0" y="127"/>
                    </a:moveTo>
                    <a:cubicBezTo>
                      <a:pt x="40" y="127"/>
                      <a:pt x="40" y="127"/>
                      <a:pt x="40" y="127"/>
                    </a:cubicBezTo>
                    <a:cubicBezTo>
                      <a:pt x="40" y="79"/>
                      <a:pt x="79" y="40"/>
                      <a:pt x="127" y="40"/>
                    </a:cubicBezTo>
                    <a:cubicBezTo>
                      <a:pt x="418" y="40"/>
                      <a:pt x="418" y="40"/>
                      <a:pt x="418" y="40"/>
                    </a:cubicBezTo>
                    <a:cubicBezTo>
                      <a:pt x="465" y="40"/>
                      <a:pt x="504" y="79"/>
                      <a:pt x="504" y="127"/>
                    </a:cubicBezTo>
                    <a:cubicBezTo>
                      <a:pt x="544" y="127"/>
                      <a:pt x="544" y="127"/>
                      <a:pt x="544" y="127"/>
                    </a:cubicBezTo>
                    <a:cubicBezTo>
                      <a:pt x="544" y="57"/>
                      <a:pt x="487" y="0"/>
                      <a:pt x="418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57" y="0"/>
                      <a:pt x="0" y="57"/>
                      <a:pt x="0" y="127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íṥļîdê"/>
              <p:cNvSpPr/>
              <p:nvPr/>
            </p:nvSpPr>
            <p:spPr bwMode="auto">
              <a:xfrm>
                <a:off x="5002" y="3502"/>
                <a:ext cx="128" cy="84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íṧļïḓè"/>
              <p:cNvSpPr/>
              <p:nvPr/>
            </p:nvSpPr>
            <p:spPr bwMode="auto">
              <a:xfrm>
                <a:off x="5371" y="3766"/>
                <a:ext cx="90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íṩ1iḓe"/>
              <p:cNvSpPr/>
              <p:nvPr/>
            </p:nvSpPr>
            <p:spPr bwMode="auto">
              <a:xfrm>
                <a:off x="5350" y="3734"/>
                <a:ext cx="125" cy="73"/>
              </a:xfrm>
              <a:custGeom>
                <a:avLst/>
                <a:gdLst>
                  <a:gd name="T0" fmla="*/ 0 w 91"/>
                  <a:gd name="T1" fmla="*/ 53 h 53"/>
                  <a:gd name="T2" fmla="*/ 91 w 91"/>
                  <a:gd name="T3" fmla="*/ 53 h 53"/>
                  <a:gd name="T4" fmla="*/ 91 w 91"/>
                  <a:gd name="T5" fmla="*/ 43 h 53"/>
                  <a:gd name="T6" fmla="*/ 47 w 91"/>
                  <a:gd name="T7" fmla="*/ 0 h 53"/>
                  <a:gd name="T8" fmla="*/ 43 w 91"/>
                  <a:gd name="T9" fmla="*/ 0 h 53"/>
                  <a:gd name="T10" fmla="*/ 0 w 91"/>
                  <a:gd name="T11" fmla="*/ 43 h 53"/>
                  <a:gd name="T12" fmla="*/ 0 w 91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53">
                    <a:moveTo>
                      <a:pt x="0" y="53"/>
                    </a:moveTo>
                    <a:cubicBezTo>
                      <a:pt x="91" y="53"/>
                      <a:pt x="91" y="53"/>
                      <a:pt x="91" y="53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1" y="19"/>
                      <a:pt x="71" y="0"/>
                      <a:pt x="47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ïsľíďè"/>
              <p:cNvSpPr/>
              <p:nvPr/>
            </p:nvSpPr>
            <p:spPr bwMode="auto">
              <a:xfrm>
                <a:off x="4673" y="3766"/>
                <a:ext cx="92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ïsḷíḋê"/>
              <p:cNvSpPr/>
              <p:nvPr/>
            </p:nvSpPr>
            <p:spPr bwMode="auto">
              <a:xfrm>
                <a:off x="4653" y="3734"/>
                <a:ext cx="124" cy="73"/>
              </a:xfrm>
              <a:custGeom>
                <a:avLst/>
                <a:gdLst>
                  <a:gd name="T0" fmla="*/ 0 w 90"/>
                  <a:gd name="T1" fmla="*/ 53 h 53"/>
                  <a:gd name="T2" fmla="*/ 90 w 90"/>
                  <a:gd name="T3" fmla="*/ 53 h 53"/>
                  <a:gd name="T4" fmla="*/ 90 w 90"/>
                  <a:gd name="T5" fmla="*/ 43 h 53"/>
                  <a:gd name="T6" fmla="*/ 47 w 90"/>
                  <a:gd name="T7" fmla="*/ 0 h 53"/>
                  <a:gd name="T8" fmla="*/ 43 w 90"/>
                  <a:gd name="T9" fmla="*/ 0 h 53"/>
                  <a:gd name="T10" fmla="*/ 0 w 90"/>
                  <a:gd name="T11" fmla="*/ 43 h 53"/>
                  <a:gd name="T12" fmla="*/ 0 w 90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53">
                    <a:moveTo>
                      <a:pt x="0" y="53"/>
                    </a:move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90" y="19"/>
                      <a:pt x="71" y="0"/>
                      <a:pt x="47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íśľíḓè"/>
              <p:cNvSpPr/>
              <p:nvPr/>
            </p:nvSpPr>
            <p:spPr bwMode="auto">
              <a:xfrm>
                <a:off x="5027" y="3602"/>
                <a:ext cx="73" cy="164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îṣľîḍê"/>
              <p:cNvSpPr/>
              <p:nvPr/>
            </p:nvSpPr>
            <p:spPr bwMode="auto">
              <a:xfrm>
                <a:off x="5016" y="3766"/>
                <a:ext cx="91" cy="90"/>
              </a:xfrm>
              <a:prstGeom prst="ellipse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íśļíďé"/>
              <p:cNvSpPr/>
              <p:nvPr/>
            </p:nvSpPr>
            <p:spPr bwMode="auto">
              <a:xfrm>
                <a:off x="4997" y="3734"/>
                <a:ext cx="124" cy="73"/>
              </a:xfrm>
              <a:custGeom>
                <a:avLst/>
                <a:gdLst>
                  <a:gd name="T0" fmla="*/ 0 w 90"/>
                  <a:gd name="T1" fmla="*/ 53 h 53"/>
                  <a:gd name="T2" fmla="*/ 90 w 90"/>
                  <a:gd name="T3" fmla="*/ 53 h 53"/>
                  <a:gd name="T4" fmla="*/ 90 w 90"/>
                  <a:gd name="T5" fmla="*/ 43 h 53"/>
                  <a:gd name="T6" fmla="*/ 47 w 90"/>
                  <a:gd name="T7" fmla="*/ 0 h 53"/>
                  <a:gd name="T8" fmla="*/ 43 w 90"/>
                  <a:gd name="T9" fmla="*/ 0 h 53"/>
                  <a:gd name="T10" fmla="*/ 0 w 90"/>
                  <a:gd name="T11" fmla="*/ 43 h 53"/>
                  <a:gd name="T12" fmla="*/ 0 w 90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53">
                    <a:moveTo>
                      <a:pt x="0" y="53"/>
                    </a:move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90" y="19"/>
                      <a:pt x="71" y="0"/>
                      <a:pt x="47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íṧlîdê"/>
              <p:cNvSpPr/>
              <p:nvPr/>
            </p:nvSpPr>
            <p:spPr bwMode="auto">
              <a:xfrm>
                <a:off x="4473" y="2160"/>
                <a:ext cx="142" cy="201"/>
              </a:xfrm>
              <a:custGeom>
                <a:avLst/>
                <a:gdLst>
                  <a:gd name="T0" fmla="*/ 142 w 142"/>
                  <a:gd name="T1" fmla="*/ 0 h 201"/>
                  <a:gd name="T2" fmla="*/ 142 w 142"/>
                  <a:gd name="T3" fmla="*/ 2 h 201"/>
                  <a:gd name="T4" fmla="*/ 142 w 142"/>
                  <a:gd name="T5" fmla="*/ 9 h 201"/>
                  <a:gd name="T6" fmla="*/ 141 w 142"/>
                  <a:gd name="T7" fmla="*/ 19 h 201"/>
                  <a:gd name="T8" fmla="*/ 141 w 142"/>
                  <a:gd name="T9" fmla="*/ 30 h 201"/>
                  <a:gd name="T10" fmla="*/ 139 w 142"/>
                  <a:gd name="T11" fmla="*/ 48 h 201"/>
                  <a:gd name="T12" fmla="*/ 139 w 142"/>
                  <a:gd name="T13" fmla="*/ 48 h 201"/>
                  <a:gd name="T14" fmla="*/ 136 w 142"/>
                  <a:gd name="T15" fmla="*/ 75 h 201"/>
                  <a:gd name="T16" fmla="*/ 132 w 142"/>
                  <a:gd name="T17" fmla="*/ 131 h 201"/>
                  <a:gd name="T18" fmla="*/ 130 w 142"/>
                  <a:gd name="T19" fmla="*/ 167 h 201"/>
                  <a:gd name="T20" fmla="*/ 127 w 142"/>
                  <a:gd name="T21" fmla="*/ 201 h 201"/>
                  <a:gd name="T22" fmla="*/ 16 w 142"/>
                  <a:gd name="T23" fmla="*/ 201 h 201"/>
                  <a:gd name="T24" fmla="*/ 13 w 142"/>
                  <a:gd name="T25" fmla="*/ 167 h 201"/>
                  <a:gd name="T26" fmla="*/ 10 w 142"/>
                  <a:gd name="T27" fmla="*/ 131 h 201"/>
                  <a:gd name="T28" fmla="*/ 6 w 142"/>
                  <a:gd name="T29" fmla="*/ 75 h 201"/>
                  <a:gd name="T30" fmla="*/ 3 w 142"/>
                  <a:gd name="T31" fmla="*/ 48 h 201"/>
                  <a:gd name="T32" fmla="*/ 2 w 142"/>
                  <a:gd name="T33" fmla="*/ 31 h 201"/>
                  <a:gd name="T34" fmla="*/ 2 w 142"/>
                  <a:gd name="T35" fmla="*/ 16 h 201"/>
                  <a:gd name="T36" fmla="*/ 0 w 142"/>
                  <a:gd name="T37" fmla="*/ 9 h 201"/>
                  <a:gd name="T38" fmla="*/ 0 w 142"/>
                  <a:gd name="T39" fmla="*/ 2 h 201"/>
                  <a:gd name="T40" fmla="*/ 0 w 142"/>
                  <a:gd name="T41" fmla="*/ 0 h 201"/>
                  <a:gd name="T42" fmla="*/ 142 w 142"/>
                  <a:gd name="T4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2" h="201">
                    <a:moveTo>
                      <a:pt x="142" y="0"/>
                    </a:moveTo>
                    <a:lnTo>
                      <a:pt x="142" y="2"/>
                    </a:lnTo>
                    <a:lnTo>
                      <a:pt x="142" y="9"/>
                    </a:lnTo>
                    <a:lnTo>
                      <a:pt x="141" y="19"/>
                    </a:lnTo>
                    <a:lnTo>
                      <a:pt x="141" y="30"/>
                    </a:lnTo>
                    <a:lnTo>
                      <a:pt x="139" y="48"/>
                    </a:lnTo>
                    <a:lnTo>
                      <a:pt x="139" y="48"/>
                    </a:lnTo>
                    <a:lnTo>
                      <a:pt x="136" y="75"/>
                    </a:lnTo>
                    <a:lnTo>
                      <a:pt x="132" y="131"/>
                    </a:lnTo>
                    <a:lnTo>
                      <a:pt x="130" y="167"/>
                    </a:lnTo>
                    <a:lnTo>
                      <a:pt x="127" y="201"/>
                    </a:lnTo>
                    <a:lnTo>
                      <a:pt x="16" y="201"/>
                    </a:lnTo>
                    <a:lnTo>
                      <a:pt x="13" y="167"/>
                    </a:lnTo>
                    <a:lnTo>
                      <a:pt x="10" y="131"/>
                    </a:lnTo>
                    <a:lnTo>
                      <a:pt x="6" y="75"/>
                    </a:lnTo>
                    <a:lnTo>
                      <a:pt x="3" y="48"/>
                    </a:lnTo>
                    <a:lnTo>
                      <a:pt x="2" y="31"/>
                    </a:lnTo>
                    <a:lnTo>
                      <a:pt x="2" y="16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FB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îšļiḓê"/>
              <p:cNvSpPr/>
              <p:nvPr/>
            </p:nvSpPr>
            <p:spPr bwMode="auto">
              <a:xfrm>
                <a:off x="4557" y="2135"/>
                <a:ext cx="47" cy="20"/>
              </a:xfrm>
              <a:custGeom>
                <a:avLst/>
                <a:gdLst>
                  <a:gd name="T0" fmla="*/ 27 w 34"/>
                  <a:gd name="T1" fmla="*/ 15 h 15"/>
                  <a:gd name="T2" fmla="*/ 7 w 34"/>
                  <a:gd name="T3" fmla="*/ 15 h 15"/>
                  <a:gd name="T4" fmla="*/ 0 w 34"/>
                  <a:gd name="T5" fmla="*/ 8 h 15"/>
                  <a:gd name="T6" fmla="*/ 7 w 34"/>
                  <a:gd name="T7" fmla="*/ 0 h 15"/>
                  <a:gd name="T8" fmla="*/ 27 w 34"/>
                  <a:gd name="T9" fmla="*/ 0 h 15"/>
                  <a:gd name="T10" fmla="*/ 34 w 34"/>
                  <a:gd name="T11" fmla="*/ 8 h 15"/>
                  <a:gd name="T12" fmla="*/ 27 w 34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5">
                    <a:moveTo>
                      <a:pt x="27" y="15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1" y="0"/>
                      <a:pt x="34" y="4"/>
                      <a:pt x="34" y="8"/>
                    </a:cubicBezTo>
                    <a:cubicBezTo>
                      <a:pt x="34" y="12"/>
                      <a:pt x="31" y="15"/>
                      <a:pt x="27" y="15"/>
                    </a:cubicBezTo>
                    <a:close/>
                  </a:path>
                </a:pathLst>
              </a:custGeom>
              <a:solidFill>
                <a:srgbClr val="061D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i$ļîḑé"/>
              <p:cNvSpPr/>
              <p:nvPr/>
            </p:nvSpPr>
            <p:spPr bwMode="auto">
              <a:xfrm>
                <a:off x="4461" y="2144"/>
                <a:ext cx="164" cy="47"/>
              </a:xfrm>
              <a:custGeom>
                <a:avLst/>
                <a:gdLst>
                  <a:gd name="T0" fmla="*/ 119 w 119"/>
                  <a:gd name="T1" fmla="*/ 13 h 34"/>
                  <a:gd name="T2" fmla="*/ 119 w 119"/>
                  <a:gd name="T3" fmla="*/ 21 h 34"/>
                  <a:gd name="T4" fmla="*/ 111 w 119"/>
                  <a:gd name="T5" fmla="*/ 33 h 34"/>
                  <a:gd name="T6" fmla="*/ 106 w 119"/>
                  <a:gd name="T7" fmla="*/ 34 h 34"/>
                  <a:gd name="T8" fmla="*/ 13 w 119"/>
                  <a:gd name="T9" fmla="*/ 34 h 34"/>
                  <a:gd name="T10" fmla="*/ 10 w 119"/>
                  <a:gd name="T11" fmla="*/ 34 h 34"/>
                  <a:gd name="T12" fmla="*/ 0 w 119"/>
                  <a:gd name="T13" fmla="*/ 21 h 34"/>
                  <a:gd name="T14" fmla="*/ 0 w 119"/>
                  <a:gd name="T15" fmla="*/ 13 h 34"/>
                  <a:gd name="T16" fmla="*/ 13 w 119"/>
                  <a:gd name="T17" fmla="*/ 0 h 34"/>
                  <a:gd name="T18" fmla="*/ 106 w 119"/>
                  <a:gd name="T19" fmla="*/ 0 h 34"/>
                  <a:gd name="T20" fmla="*/ 119 w 119"/>
                  <a:gd name="T21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" h="34">
                    <a:moveTo>
                      <a:pt x="119" y="13"/>
                    </a:moveTo>
                    <a:cubicBezTo>
                      <a:pt x="119" y="21"/>
                      <a:pt x="119" y="21"/>
                      <a:pt x="119" y="21"/>
                    </a:cubicBezTo>
                    <a:cubicBezTo>
                      <a:pt x="119" y="27"/>
                      <a:pt x="115" y="31"/>
                      <a:pt x="111" y="33"/>
                    </a:cubicBezTo>
                    <a:cubicBezTo>
                      <a:pt x="109" y="34"/>
                      <a:pt x="108" y="34"/>
                      <a:pt x="106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5" y="33"/>
                      <a:pt x="0" y="28"/>
                      <a:pt x="0" y="2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13" y="0"/>
                      <a:pt x="119" y="6"/>
                      <a:pt x="119" y="13"/>
                    </a:cubicBezTo>
                    <a:close/>
                  </a:path>
                </a:pathLst>
              </a:custGeom>
              <a:solidFill>
                <a:srgbClr val="D9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ïSḷîḍe"/>
              <p:cNvSpPr/>
              <p:nvPr/>
            </p:nvSpPr>
            <p:spPr bwMode="auto">
              <a:xfrm>
                <a:off x="4476" y="2208"/>
                <a:ext cx="136" cy="119"/>
              </a:xfrm>
              <a:custGeom>
                <a:avLst/>
                <a:gdLst>
                  <a:gd name="T0" fmla="*/ 136 w 136"/>
                  <a:gd name="T1" fmla="*/ 0 h 119"/>
                  <a:gd name="T2" fmla="*/ 133 w 136"/>
                  <a:gd name="T3" fmla="*/ 27 h 119"/>
                  <a:gd name="T4" fmla="*/ 129 w 136"/>
                  <a:gd name="T5" fmla="*/ 83 h 119"/>
                  <a:gd name="T6" fmla="*/ 127 w 136"/>
                  <a:gd name="T7" fmla="*/ 119 h 119"/>
                  <a:gd name="T8" fmla="*/ 10 w 136"/>
                  <a:gd name="T9" fmla="*/ 119 h 119"/>
                  <a:gd name="T10" fmla="*/ 7 w 136"/>
                  <a:gd name="T11" fmla="*/ 83 h 119"/>
                  <a:gd name="T12" fmla="*/ 3 w 136"/>
                  <a:gd name="T13" fmla="*/ 27 h 119"/>
                  <a:gd name="T14" fmla="*/ 0 w 136"/>
                  <a:gd name="T15" fmla="*/ 0 h 119"/>
                  <a:gd name="T16" fmla="*/ 136 w 136"/>
                  <a:gd name="T17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19">
                    <a:moveTo>
                      <a:pt x="136" y="0"/>
                    </a:moveTo>
                    <a:lnTo>
                      <a:pt x="133" y="27"/>
                    </a:lnTo>
                    <a:lnTo>
                      <a:pt x="129" y="83"/>
                    </a:lnTo>
                    <a:lnTo>
                      <a:pt x="127" y="119"/>
                    </a:lnTo>
                    <a:lnTo>
                      <a:pt x="10" y="119"/>
                    </a:lnTo>
                    <a:lnTo>
                      <a:pt x="7" y="83"/>
                    </a:lnTo>
                    <a:lnTo>
                      <a:pt x="3" y="27"/>
                    </a:lnTo>
                    <a:lnTo>
                      <a:pt x="0" y="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4A8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î$ḷîḋé"/>
              <p:cNvSpPr/>
              <p:nvPr/>
            </p:nvSpPr>
            <p:spPr bwMode="auto">
              <a:xfrm>
                <a:off x="4053" y="1658"/>
                <a:ext cx="816" cy="313"/>
              </a:xfrm>
              <a:custGeom>
                <a:avLst/>
                <a:gdLst>
                  <a:gd name="T0" fmla="*/ 594 w 594"/>
                  <a:gd name="T1" fmla="*/ 74 h 228"/>
                  <a:gd name="T2" fmla="*/ 593 w 594"/>
                  <a:gd name="T3" fmla="*/ 74 h 228"/>
                  <a:gd name="T4" fmla="*/ 401 w 594"/>
                  <a:gd name="T5" fmla="*/ 185 h 228"/>
                  <a:gd name="T6" fmla="*/ 329 w 594"/>
                  <a:gd name="T7" fmla="*/ 205 h 228"/>
                  <a:gd name="T8" fmla="*/ 260 w 594"/>
                  <a:gd name="T9" fmla="*/ 218 h 228"/>
                  <a:gd name="T10" fmla="*/ 118 w 594"/>
                  <a:gd name="T11" fmla="*/ 228 h 228"/>
                  <a:gd name="T12" fmla="*/ 5 w 594"/>
                  <a:gd name="T13" fmla="*/ 221 h 228"/>
                  <a:gd name="T14" fmla="*/ 13 w 594"/>
                  <a:gd name="T15" fmla="*/ 175 h 228"/>
                  <a:gd name="T16" fmla="*/ 5 w 594"/>
                  <a:gd name="T17" fmla="*/ 137 h 228"/>
                  <a:gd name="T18" fmla="*/ 255 w 594"/>
                  <a:gd name="T19" fmla="*/ 124 h 228"/>
                  <a:gd name="T20" fmla="*/ 308 w 594"/>
                  <a:gd name="T21" fmla="*/ 114 h 228"/>
                  <a:gd name="T22" fmla="*/ 383 w 594"/>
                  <a:gd name="T23" fmla="*/ 93 h 228"/>
                  <a:gd name="T24" fmla="*/ 573 w 594"/>
                  <a:gd name="T25" fmla="*/ 0 h 228"/>
                  <a:gd name="T26" fmla="*/ 525 w 594"/>
                  <a:gd name="T27" fmla="*/ 10 h 228"/>
                  <a:gd name="T28" fmla="*/ 594 w 594"/>
                  <a:gd name="T29" fmla="*/ 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4" h="228">
                    <a:moveTo>
                      <a:pt x="594" y="74"/>
                    </a:moveTo>
                    <a:cubicBezTo>
                      <a:pt x="593" y="74"/>
                      <a:pt x="593" y="74"/>
                      <a:pt x="593" y="74"/>
                    </a:cubicBezTo>
                    <a:cubicBezTo>
                      <a:pt x="572" y="97"/>
                      <a:pt x="526" y="146"/>
                      <a:pt x="401" y="185"/>
                    </a:cubicBezTo>
                    <a:cubicBezTo>
                      <a:pt x="379" y="192"/>
                      <a:pt x="356" y="199"/>
                      <a:pt x="329" y="205"/>
                    </a:cubicBezTo>
                    <a:cubicBezTo>
                      <a:pt x="305" y="210"/>
                      <a:pt x="282" y="215"/>
                      <a:pt x="260" y="218"/>
                    </a:cubicBezTo>
                    <a:cubicBezTo>
                      <a:pt x="206" y="226"/>
                      <a:pt x="158" y="228"/>
                      <a:pt x="118" y="228"/>
                    </a:cubicBezTo>
                    <a:cubicBezTo>
                      <a:pt x="52" y="228"/>
                      <a:pt x="9" y="221"/>
                      <a:pt x="5" y="221"/>
                    </a:cubicBezTo>
                    <a:cubicBezTo>
                      <a:pt x="13" y="175"/>
                      <a:pt x="13" y="175"/>
                      <a:pt x="13" y="175"/>
                    </a:cubicBezTo>
                    <a:cubicBezTo>
                      <a:pt x="5" y="137"/>
                      <a:pt x="5" y="137"/>
                      <a:pt x="5" y="137"/>
                    </a:cubicBezTo>
                    <a:cubicBezTo>
                      <a:pt x="0" y="136"/>
                      <a:pt x="119" y="147"/>
                      <a:pt x="255" y="124"/>
                    </a:cubicBezTo>
                    <a:cubicBezTo>
                      <a:pt x="273" y="121"/>
                      <a:pt x="290" y="118"/>
                      <a:pt x="308" y="114"/>
                    </a:cubicBezTo>
                    <a:cubicBezTo>
                      <a:pt x="337" y="107"/>
                      <a:pt x="362" y="100"/>
                      <a:pt x="383" y="93"/>
                    </a:cubicBezTo>
                    <a:cubicBezTo>
                      <a:pt x="477" y="61"/>
                      <a:pt x="558" y="17"/>
                      <a:pt x="573" y="0"/>
                    </a:cubicBezTo>
                    <a:cubicBezTo>
                      <a:pt x="525" y="10"/>
                      <a:pt x="525" y="10"/>
                      <a:pt x="525" y="10"/>
                    </a:cubicBezTo>
                    <a:lnTo>
                      <a:pt x="594" y="74"/>
                    </a:ln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ïślíďè"/>
              <p:cNvSpPr/>
              <p:nvPr/>
            </p:nvSpPr>
            <p:spPr bwMode="auto">
              <a:xfrm>
                <a:off x="3811" y="1870"/>
                <a:ext cx="166" cy="100"/>
              </a:xfrm>
              <a:custGeom>
                <a:avLst/>
                <a:gdLst>
                  <a:gd name="T0" fmla="*/ 121 w 121"/>
                  <a:gd name="T1" fmla="*/ 16 h 73"/>
                  <a:gd name="T2" fmla="*/ 121 w 121"/>
                  <a:gd name="T3" fmla="*/ 17 h 73"/>
                  <a:gd name="T4" fmla="*/ 113 w 121"/>
                  <a:gd name="T5" fmla="*/ 28 h 73"/>
                  <a:gd name="T6" fmla="*/ 69 w 121"/>
                  <a:gd name="T7" fmla="*/ 48 h 73"/>
                  <a:gd name="T8" fmla="*/ 19 w 121"/>
                  <a:gd name="T9" fmla="*/ 72 h 73"/>
                  <a:gd name="T10" fmla="*/ 11 w 121"/>
                  <a:gd name="T11" fmla="*/ 73 h 73"/>
                  <a:gd name="T12" fmla="*/ 1 w 121"/>
                  <a:gd name="T13" fmla="*/ 65 h 73"/>
                  <a:gd name="T14" fmla="*/ 0 w 121"/>
                  <a:gd name="T15" fmla="*/ 59 h 73"/>
                  <a:gd name="T16" fmla="*/ 8 w 121"/>
                  <a:gd name="T17" fmla="*/ 47 h 73"/>
                  <a:gd name="T18" fmla="*/ 26 w 121"/>
                  <a:gd name="T19" fmla="*/ 38 h 73"/>
                  <a:gd name="T20" fmla="*/ 44 w 121"/>
                  <a:gd name="T21" fmla="*/ 30 h 73"/>
                  <a:gd name="T22" fmla="*/ 89 w 121"/>
                  <a:gd name="T23" fmla="*/ 9 h 73"/>
                  <a:gd name="T24" fmla="*/ 90 w 121"/>
                  <a:gd name="T25" fmla="*/ 9 h 73"/>
                  <a:gd name="T26" fmla="*/ 102 w 121"/>
                  <a:gd name="T27" fmla="*/ 3 h 73"/>
                  <a:gd name="T28" fmla="*/ 119 w 121"/>
                  <a:gd name="T29" fmla="*/ 8 h 73"/>
                  <a:gd name="T30" fmla="*/ 120 w 121"/>
                  <a:gd name="T31" fmla="*/ 10 h 73"/>
                  <a:gd name="T32" fmla="*/ 121 w 121"/>
                  <a:gd name="T33" fmla="*/ 1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1" h="73">
                    <a:moveTo>
                      <a:pt x="121" y="16"/>
                    </a:moveTo>
                    <a:cubicBezTo>
                      <a:pt x="121" y="16"/>
                      <a:pt x="121" y="17"/>
                      <a:pt x="121" y="17"/>
                    </a:cubicBezTo>
                    <a:cubicBezTo>
                      <a:pt x="121" y="22"/>
                      <a:pt x="118" y="26"/>
                      <a:pt x="113" y="2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6" y="73"/>
                      <a:pt x="13" y="73"/>
                      <a:pt x="11" y="73"/>
                    </a:cubicBezTo>
                    <a:cubicBezTo>
                      <a:pt x="7" y="72"/>
                      <a:pt x="3" y="69"/>
                      <a:pt x="1" y="65"/>
                    </a:cubicBezTo>
                    <a:cubicBezTo>
                      <a:pt x="0" y="63"/>
                      <a:pt x="0" y="61"/>
                      <a:pt x="0" y="59"/>
                    </a:cubicBezTo>
                    <a:cubicBezTo>
                      <a:pt x="0" y="54"/>
                      <a:pt x="3" y="49"/>
                      <a:pt x="8" y="47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102" y="3"/>
                      <a:pt x="102" y="3"/>
                      <a:pt x="102" y="3"/>
                    </a:cubicBezTo>
                    <a:cubicBezTo>
                      <a:pt x="108" y="0"/>
                      <a:pt x="116" y="3"/>
                      <a:pt x="119" y="8"/>
                    </a:cubicBezTo>
                    <a:cubicBezTo>
                      <a:pt x="120" y="9"/>
                      <a:pt x="120" y="9"/>
                      <a:pt x="120" y="10"/>
                    </a:cubicBezTo>
                    <a:cubicBezTo>
                      <a:pt x="121" y="12"/>
                      <a:pt x="121" y="14"/>
                      <a:pt x="121" y="16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îŝ1îḓê"/>
              <p:cNvSpPr/>
              <p:nvPr/>
            </p:nvSpPr>
            <p:spPr bwMode="auto">
              <a:xfrm>
                <a:off x="3830" y="1926"/>
                <a:ext cx="142" cy="92"/>
              </a:xfrm>
              <a:custGeom>
                <a:avLst/>
                <a:gdLst>
                  <a:gd name="T0" fmla="*/ 103 w 103"/>
                  <a:gd name="T1" fmla="*/ 16 h 67"/>
                  <a:gd name="T2" fmla="*/ 95 w 103"/>
                  <a:gd name="T3" fmla="*/ 28 h 67"/>
                  <a:gd name="T4" fmla="*/ 88 w 103"/>
                  <a:gd name="T5" fmla="*/ 32 h 67"/>
                  <a:gd name="T6" fmla="*/ 20 w 103"/>
                  <a:gd name="T7" fmla="*/ 63 h 67"/>
                  <a:gd name="T8" fmla="*/ 1 w 103"/>
                  <a:gd name="T9" fmla="*/ 57 h 67"/>
                  <a:gd name="T10" fmla="*/ 0 w 103"/>
                  <a:gd name="T11" fmla="*/ 51 h 67"/>
                  <a:gd name="T12" fmla="*/ 8 w 103"/>
                  <a:gd name="T13" fmla="*/ 38 h 67"/>
                  <a:gd name="T14" fmla="*/ 63 w 103"/>
                  <a:gd name="T15" fmla="*/ 13 h 67"/>
                  <a:gd name="T16" fmla="*/ 84 w 103"/>
                  <a:gd name="T17" fmla="*/ 3 h 67"/>
                  <a:gd name="T18" fmla="*/ 102 w 103"/>
                  <a:gd name="T19" fmla="*/ 10 h 67"/>
                  <a:gd name="T20" fmla="*/ 103 w 103"/>
                  <a:gd name="T21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67">
                    <a:moveTo>
                      <a:pt x="103" y="16"/>
                    </a:moveTo>
                    <a:cubicBezTo>
                      <a:pt x="103" y="21"/>
                      <a:pt x="100" y="26"/>
                      <a:pt x="95" y="28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13" y="67"/>
                      <a:pt x="5" y="63"/>
                      <a:pt x="1" y="57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6"/>
                      <a:pt x="3" y="41"/>
                      <a:pt x="8" y="3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91" y="0"/>
                      <a:pt x="99" y="3"/>
                      <a:pt x="102" y="10"/>
                    </a:cubicBezTo>
                    <a:cubicBezTo>
                      <a:pt x="103" y="12"/>
                      <a:pt x="103" y="14"/>
                      <a:pt x="103" y="16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ïṡḻíḑe"/>
              <p:cNvSpPr/>
              <p:nvPr/>
            </p:nvSpPr>
            <p:spPr bwMode="auto">
              <a:xfrm>
                <a:off x="3931" y="1928"/>
                <a:ext cx="127" cy="89"/>
              </a:xfrm>
              <a:custGeom>
                <a:avLst/>
                <a:gdLst>
                  <a:gd name="T0" fmla="*/ 93 w 93"/>
                  <a:gd name="T1" fmla="*/ 16 h 65"/>
                  <a:gd name="T2" fmla="*/ 92 w 93"/>
                  <a:gd name="T3" fmla="*/ 21 h 65"/>
                  <a:gd name="T4" fmla="*/ 85 w 93"/>
                  <a:gd name="T5" fmla="*/ 28 h 65"/>
                  <a:gd name="T6" fmla="*/ 19 w 93"/>
                  <a:gd name="T7" fmla="*/ 61 h 65"/>
                  <a:gd name="T8" fmla="*/ 1 w 93"/>
                  <a:gd name="T9" fmla="*/ 55 h 65"/>
                  <a:gd name="T10" fmla="*/ 0 w 93"/>
                  <a:gd name="T11" fmla="*/ 49 h 65"/>
                  <a:gd name="T12" fmla="*/ 8 w 93"/>
                  <a:gd name="T13" fmla="*/ 36 h 65"/>
                  <a:gd name="T14" fmla="*/ 46 w 93"/>
                  <a:gd name="T15" fmla="*/ 16 h 65"/>
                  <a:gd name="T16" fmla="*/ 73 w 93"/>
                  <a:gd name="T17" fmla="*/ 3 h 65"/>
                  <a:gd name="T18" fmla="*/ 92 w 93"/>
                  <a:gd name="T19" fmla="*/ 10 h 65"/>
                  <a:gd name="T20" fmla="*/ 93 w 93"/>
                  <a:gd name="T21" fmla="*/ 1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65">
                    <a:moveTo>
                      <a:pt x="93" y="16"/>
                    </a:moveTo>
                    <a:cubicBezTo>
                      <a:pt x="93" y="17"/>
                      <a:pt x="93" y="19"/>
                      <a:pt x="92" y="21"/>
                    </a:cubicBezTo>
                    <a:cubicBezTo>
                      <a:pt x="91" y="24"/>
                      <a:pt x="88" y="27"/>
                      <a:pt x="85" y="28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13" y="65"/>
                      <a:pt x="4" y="62"/>
                      <a:pt x="1" y="55"/>
                    </a:cubicBezTo>
                    <a:cubicBezTo>
                      <a:pt x="0" y="53"/>
                      <a:pt x="0" y="51"/>
                      <a:pt x="0" y="49"/>
                    </a:cubicBezTo>
                    <a:cubicBezTo>
                      <a:pt x="0" y="44"/>
                      <a:pt x="3" y="39"/>
                      <a:pt x="8" y="3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80" y="0"/>
                      <a:pt x="89" y="3"/>
                      <a:pt x="92" y="10"/>
                    </a:cubicBezTo>
                    <a:cubicBezTo>
                      <a:pt x="93" y="12"/>
                      <a:pt x="93" y="14"/>
                      <a:pt x="93" y="16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íṥḷïḍê"/>
              <p:cNvSpPr/>
              <p:nvPr/>
            </p:nvSpPr>
            <p:spPr bwMode="auto">
              <a:xfrm>
                <a:off x="3852" y="1840"/>
                <a:ext cx="235" cy="167"/>
              </a:xfrm>
              <a:custGeom>
                <a:avLst/>
                <a:gdLst>
                  <a:gd name="T0" fmla="*/ 168 w 171"/>
                  <a:gd name="T1" fmla="*/ 80 h 122"/>
                  <a:gd name="T2" fmla="*/ 107 w 171"/>
                  <a:gd name="T3" fmla="*/ 117 h 122"/>
                  <a:gd name="T4" fmla="*/ 82 w 171"/>
                  <a:gd name="T5" fmla="*/ 117 h 122"/>
                  <a:gd name="T6" fmla="*/ 65 w 171"/>
                  <a:gd name="T7" fmla="*/ 107 h 122"/>
                  <a:gd name="T8" fmla="*/ 54 w 171"/>
                  <a:gd name="T9" fmla="*/ 102 h 122"/>
                  <a:gd name="T10" fmla="*/ 59 w 171"/>
                  <a:gd name="T11" fmla="*/ 93 h 122"/>
                  <a:gd name="T12" fmla="*/ 34 w 171"/>
                  <a:gd name="T13" fmla="*/ 74 h 122"/>
                  <a:gd name="T14" fmla="*/ 26 w 171"/>
                  <a:gd name="T15" fmla="*/ 68 h 122"/>
                  <a:gd name="T16" fmla="*/ 1 w 171"/>
                  <a:gd name="T17" fmla="*/ 50 h 122"/>
                  <a:gd name="T18" fmla="*/ 0 w 171"/>
                  <a:gd name="T19" fmla="*/ 49 h 122"/>
                  <a:gd name="T20" fmla="*/ 20 w 171"/>
                  <a:gd name="T21" fmla="*/ 33 h 122"/>
                  <a:gd name="T22" fmla="*/ 26 w 171"/>
                  <a:gd name="T23" fmla="*/ 29 h 122"/>
                  <a:gd name="T24" fmla="*/ 56 w 171"/>
                  <a:gd name="T25" fmla="*/ 9 h 122"/>
                  <a:gd name="T26" fmla="*/ 95 w 171"/>
                  <a:gd name="T27" fmla="*/ 1 h 122"/>
                  <a:gd name="T28" fmla="*/ 95 w 171"/>
                  <a:gd name="T29" fmla="*/ 1 h 122"/>
                  <a:gd name="T30" fmla="*/ 125 w 171"/>
                  <a:gd name="T31" fmla="*/ 1 h 122"/>
                  <a:gd name="T32" fmla="*/ 170 w 171"/>
                  <a:gd name="T33" fmla="*/ 6 h 122"/>
                  <a:gd name="T34" fmla="*/ 168 w 171"/>
                  <a:gd name="T35" fmla="*/ 8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1" h="122">
                    <a:moveTo>
                      <a:pt x="168" y="80"/>
                    </a:moveTo>
                    <a:cubicBezTo>
                      <a:pt x="158" y="86"/>
                      <a:pt x="115" y="114"/>
                      <a:pt x="107" y="117"/>
                    </a:cubicBezTo>
                    <a:cubicBezTo>
                      <a:pt x="96" y="122"/>
                      <a:pt x="91" y="115"/>
                      <a:pt x="82" y="117"/>
                    </a:cubicBezTo>
                    <a:cubicBezTo>
                      <a:pt x="57" y="120"/>
                      <a:pt x="70" y="109"/>
                      <a:pt x="65" y="107"/>
                    </a:cubicBezTo>
                    <a:cubicBezTo>
                      <a:pt x="63" y="106"/>
                      <a:pt x="54" y="102"/>
                      <a:pt x="54" y="102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34" y="74"/>
                      <a:pt x="34" y="74"/>
                      <a:pt x="34" y="74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10" y="42"/>
                      <a:pt x="20" y="33"/>
                    </a:cubicBezTo>
                    <a:cubicBezTo>
                      <a:pt x="22" y="32"/>
                      <a:pt x="24" y="30"/>
                      <a:pt x="26" y="29"/>
                    </a:cubicBezTo>
                    <a:cubicBezTo>
                      <a:pt x="38" y="20"/>
                      <a:pt x="50" y="12"/>
                      <a:pt x="56" y="9"/>
                    </a:cubicBezTo>
                    <a:cubicBezTo>
                      <a:pt x="68" y="5"/>
                      <a:pt x="81" y="2"/>
                      <a:pt x="95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105" y="0"/>
                      <a:pt x="115" y="0"/>
                      <a:pt x="125" y="1"/>
                    </a:cubicBezTo>
                    <a:cubicBezTo>
                      <a:pt x="170" y="6"/>
                      <a:pt x="170" y="6"/>
                      <a:pt x="170" y="6"/>
                    </a:cubicBezTo>
                    <a:cubicBezTo>
                      <a:pt x="170" y="6"/>
                      <a:pt x="171" y="79"/>
                      <a:pt x="168" y="80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ïṣľiďê"/>
              <p:cNvSpPr/>
              <p:nvPr/>
            </p:nvSpPr>
            <p:spPr bwMode="auto">
              <a:xfrm>
                <a:off x="4403" y="1786"/>
                <a:ext cx="201" cy="172"/>
              </a:xfrm>
              <a:custGeom>
                <a:avLst/>
                <a:gdLst>
                  <a:gd name="T0" fmla="*/ 146 w 146"/>
                  <a:gd name="T1" fmla="*/ 92 h 125"/>
                  <a:gd name="T2" fmla="*/ 74 w 146"/>
                  <a:gd name="T3" fmla="*/ 112 h 125"/>
                  <a:gd name="T4" fmla="*/ 5 w 146"/>
                  <a:gd name="T5" fmla="*/ 125 h 125"/>
                  <a:gd name="T6" fmla="*/ 0 w 146"/>
                  <a:gd name="T7" fmla="*/ 31 h 125"/>
                  <a:gd name="T8" fmla="*/ 53 w 146"/>
                  <a:gd name="T9" fmla="*/ 21 h 125"/>
                  <a:gd name="T10" fmla="*/ 128 w 146"/>
                  <a:gd name="T11" fmla="*/ 0 h 125"/>
                  <a:gd name="T12" fmla="*/ 146 w 146"/>
                  <a:gd name="T13" fmla="*/ 9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25">
                    <a:moveTo>
                      <a:pt x="146" y="92"/>
                    </a:moveTo>
                    <a:cubicBezTo>
                      <a:pt x="124" y="99"/>
                      <a:pt x="101" y="106"/>
                      <a:pt x="74" y="112"/>
                    </a:cubicBezTo>
                    <a:cubicBezTo>
                      <a:pt x="50" y="117"/>
                      <a:pt x="27" y="122"/>
                      <a:pt x="5" y="125"/>
                    </a:cubicBezTo>
                    <a:cubicBezTo>
                      <a:pt x="3" y="102"/>
                      <a:pt x="1" y="44"/>
                      <a:pt x="0" y="31"/>
                    </a:cubicBezTo>
                    <a:cubicBezTo>
                      <a:pt x="18" y="28"/>
                      <a:pt x="35" y="25"/>
                      <a:pt x="53" y="21"/>
                    </a:cubicBezTo>
                    <a:cubicBezTo>
                      <a:pt x="82" y="14"/>
                      <a:pt x="107" y="7"/>
                      <a:pt x="128" y="0"/>
                    </a:cubicBezTo>
                    <a:lnTo>
                      <a:pt x="146" y="92"/>
                    </a:lnTo>
                    <a:close/>
                  </a:path>
                </a:pathLst>
              </a:custGeom>
              <a:solidFill>
                <a:srgbClr val="CD8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i$ļïḍè"/>
              <p:cNvSpPr/>
              <p:nvPr/>
            </p:nvSpPr>
            <p:spPr bwMode="auto">
              <a:xfrm>
                <a:off x="4651" y="1037"/>
                <a:ext cx="621" cy="657"/>
              </a:xfrm>
              <a:custGeom>
                <a:avLst/>
                <a:gdLst>
                  <a:gd name="T0" fmla="*/ 268 w 452"/>
                  <a:gd name="T1" fmla="*/ 465 h 479"/>
                  <a:gd name="T2" fmla="*/ 259 w 452"/>
                  <a:gd name="T3" fmla="*/ 466 h 479"/>
                  <a:gd name="T4" fmla="*/ 40 w 452"/>
                  <a:gd name="T5" fmla="*/ 301 h 479"/>
                  <a:gd name="T6" fmla="*/ 0 w 452"/>
                  <a:gd name="T7" fmla="*/ 65 h 479"/>
                  <a:gd name="T8" fmla="*/ 139 w 452"/>
                  <a:gd name="T9" fmla="*/ 40 h 479"/>
                  <a:gd name="T10" fmla="*/ 396 w 452"/>
                  <a:gd name="T11" fmla="*/ 0 h 479"/>
                  <a:gd name="T12" fmla="*/ 433 w 452"/>
                  <a:gd name="T13" fmla="*/ 311 h 479"/>
                  <a:gd name="T14" fmla="*/ 268 w 452"/>
                  <a:gd name="T15" fmla="*/ 465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2" h="479">
                    <a:moveTo>
                      <a:pt x="268" y="465"/>
                    </a:moveTo>
                    <a:cubicBezTo>
                      <a:pt x="265" y="465"/>
                      <a:pt x="262" y="466"/>
                      <a:pt x="259" y="466"/>
                    </a:cubicBezTo>
                    <a:cubicBezTo>
                      <a:pt x="155" y="479"/>
                      <a:pt x="58" y="407"/>
                      <a:pt x="40" y="301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433" y="311"/>
                      <a:pt x="433" y="311"/>
                      <a:pt x="433" y="311"/>
                    </a:cubicBezTo>
                    <a:cubicBezTo>
                      <a:pt x="452" y="420"/>
                      <a:pt x="375" y="446"/>
                      <a:pt x="268" y="465"/>
                    </a:cubicBezTo>
                    <a:close/>
                  </a:path>
                </a:pathLst>
              </a:custGeom>
              <a:solidFill>
                <a:srgbClr val="723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îšlidê"/>
              <p:cNvSpPr/>
              <p:nvPr/>
            </p:nvSpPr>
            <p:spPr bwMode="auto">
              <a:xfrm>
                <a:off x="4651" y="1092"/>
                <a:ext cx="515" cy="602"/>
              </a:xfrm>
              <a:custGeom>
                <a:avLst/>
                <a:gdLst>
                  <a:gd name="T0" fmla="*/ 356 w 375"/>
                  <a:gd name="T1" fmla="*/ 335 h 439"/>
                  <a:gd name="T2" fmla="*/ 259 w 375"/>
                  <a:gd name="T3" fmla="*/ 426 h 439"/>
                  <a:gd name="T4" fmla="*/ 40 w 375"/>
                  <a:gd name="T5" fmla="*/ 261 h 439"/>
                  <a:gd name="T6" fmla="*/ 0 w 375"/>
                  <a:gd name="T7" fmla="*/ 25 h 439"/>
                  <a:gd name="T8" fmla="*/ 139 w 375"/>
                  <a:gd name="T9" fmla="*/ 0 h 439"/>
                  <a:gd name="T10" fmla="*/ 328 w 375"/>
                  <a:gd name="T11" fmla="*/ 82 h 439"/>
                  <a:gd name="T12" fmla="*/ 356 w 375"/>
                  <a:gd name="T13" fmla="*/ 335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5" h="439">
                    <a:moveTo>
                      <a:pt x="356" y="335"/>
                    </a:moveTo>
                    <a:cubicBezTo>
                      <a:pt x="348" y="372"/>
                      <a:pt x="308" y="405"/>
                      <a:pt x="259" y="426"/>
                    </a:cubicBezTo>
                    <a:cubicBezTo>
                      <a:pt x="155" y="439"/>
                      <a:pt x="58" y="367"/>
                      <a:pt x="40" y="26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227" y="22"/>
                      <a:pt x="322" y="71"/>
                      <a:pt x="328" y="82"/>
                    </a:cubicBezTo>
                    <a:cubicBezTo>
                      <a:pt x="331" y="87"/>
                      <a:pt x="375" y="234"/>
                      <a:pt x="356" y="335"/>
                    </a:cubicBezTo>
                    <a:close/>
                  </a:path>
                </a:pathLst>
              </a:custGeom>
              <a:solidFill>
                <a:srgbClr val="591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íṩľïḓe"/>
              <p:cNvSpPr/>
              <p:nvPr/>
            </p:nvSpPr>
            <p:spPr bwMode="auto">
              <a:xfrm>
                <a:off x="4919" y="1269"/>
                <a:ext cx="148" cy="315"/>
              </a:xfrm>
              <a:custGeom>
                <a:avLst/>
                <a:gdLst>
                  <a:gd name="T0" fmla="*/ 45 w 108"/>
                  <a:gd name="T1" fmla="*/ 230 h 230"/>
                  <a:gd name="T2" fmla="*/ 64 w 108"/>
                  <a:gd name="T3" fmla="*/ 230 h 230"/>
                  <a:gd name="T4" fmla="*/ 108 w 108"/>
                  <a:gd name="T5" fmla="*/ 185 h 230"/>
                  <a:gd name="T6" fmla="*/ 93 w 108"/>
                  <a:gd name="T7" fmla="*/ 40 h 230"/>
                  <a:gd name="T8" fmla="*/ 64 w 108"/>
                  <a:gd name="T9" fmla="*/ 0 h 230"/>
                  <a:gd name="T10" fmla="*/ 45 w 108"/>
                  <a:gd name="T11" fmla="*/ 0 h 230"/>
                  <a:gd name="T12" fmla="*/ 0 w 108"/>
                  <a:gd name="T13" fmla="*/ 45 h 230"/>
                  <a:gd name="T14" fmla="*/ 0 w 108"/>
                  <a:gd name="T15" fmla="*/ 185 h 230"/>
                  <a:gd name="T16" fmla="*/ 45 w 108"/>
                  <a:gd name="T17" fmla="*/ 2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30">
                    <a:moveTo>
                      <a:pt x="45" y="230"/>
                    </a:moveTo>
                    <a:cubicBezTo>
                      <a:pt x="64" y="230"/>
                      <a:pt x="64" y="230"/>
                      <a:pt x="64" y="230"/>
                    </a:cubicBezTo>
                    <a:cubicBezTo>
                      <a:pt x="88" y="230"/>
                      <a:pt x="108" y="210"/>
                      <a:pt x="108" y="185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15"/>
                      <a:pt x="88" y="0"/>
                      <a:pt x="6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10"/>
                      <a:pt x="20" y="230"/>
                      <a:pt x="45" y="230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iśḷîḋé"/>
              <p:cNvSpPr/>
              <p:nvPr/>
            </p:nvSpPr>
            <p:spPr bwMode="auto">
              <a:xfrm>
                <a:off x="4623" y="802"/>
                <a:ext cx="576" cy="469"/>
              </a:xfrm>
              <a:custGeom>
                <a:avLst/>
                <a:gdLst>
                  <a:gd name="T0" fmla="*/ 16 w 419"/>
                  <a:gd name="T1" fmla="*/ 269 h 342"/>
                  <a:gd name="T2" fmla="*/ 35 w 419"/>
                  <a:gd name="T3" fmla="*/ 316 h 342"/>
                  <a:gd name="T4" fmla="*/ 25 w 419"/>
                  <a:gd name="T5" fmla="*/ 282 h 342"/>
                  <a:gd name="T6" fmla="*/ 56 w 419"/>
                  <a:gd name="T7" fmla="*/ 279 h 342"/>
                  <a:gd name="T8" fmla="*/ 154 w 419"/>
                  <a:gd name="T9" fmla="*/ 230 h 342"/>
                  <a:gd name="T10" fmla="*/ 254 w 419"/>
                  <a:gd name="T11" fmla="*/ 181 h 342"/>
                  <a:gd name="T12" fmla="*/ 287 w 419"/>
                  <a:gd name="T13" fmla="*/ 181 h 342"/>
                  <a:gd name="T14" fmla="*/ 312 w 419"/>
                  <a:gd name="T15" fmla="*/ 211 h 342"/>
                  <a:gd name="T16" fmla="*/ 370 w 419"/>
                  <a:gd name="T17" fmla="*/ 314 h 342"/>
                  <a:gd name="T18" fmla="*/ 379 w 419"/>
                  <a:gd name="T19" fmla="*/ 332 h 342"/>
                  <a:gd name="T20" fmla="*/ 385 w 419"/>
                  <a:gd name="T21" fmla="*/ 341 h 342"/>
                  <a:gd name="T22" fmla="*/ 404 w 419"/>
                  <a:gd name="T23" fmla="*/ 288 h 342"/>
                  <a:gd name="T24" fmla="*/ 418 w 419"/>
                  <a:gd name="T25" fmla="*/ 208 h 342"/>
                  <a:gd name="T26" fmla="*/ 404 w 419"/>
                  <a:gd name="T27" fmla="*/ 133 h 342"/>
                  <a:gd name="T28" fmla="*/ 290 w 419"/>
                  <a:gd name="T29" fmla="*/ 22 h 342"/>
                  <a:gd name="T30" fmla="*/ 121 w 419"/>
                  <a:gd name="T31" fmla="*/ 26 h 342"/>
                  <a:gd name="T32" fmla="*/ 3 w 419"/>
                  <a:gd name="T33" fmla="*/ 164 h 342"/>
                  <a:gd name="T34" fmla="*/ 16 w 419"/>
                  <a:gd name="T35" fmla="*/ 269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9" h="342">
                    <a:moveTo>
                      <a:pt x="16" y="269"/>
                    </a:moveTo>
                    <a:cubicBezTo>
                      <a:pt x="22" y="285"/>
                      <a:pt x="28" y="300"/>
                      <a:pt x="35" y="316"/>
                    </a:cubicBezTo>
                    <a:cubicBezTo>
                      <a:pt x="37" y="320"/>
                      <a:pt x="22" y="280"/>
                      <a:pt x="25" y="282"/>
                    </a:cubicBezTo>
                    <a:cubicBezTo>
                      <a:pt x="35" y="286"/>
                      <a:pt x="47" y="282"/>
                      <a:pt x="56" y="279"/>
                    </a:cubicBezTo>
                    <a:cubicBezTo>
                      <a:pt x="91" y="268"/>
                      <a:pt x="123" y="248"/>
                      <a:pt x="154" y="230"/>
                    </a:cubicBezTo>
                    <a:cubicBezTo>
                      <a:pt x="186" y="212"/>
                      <a:pt x="219" y="191"/>
                      <a:pt x="254" y="181"/>
                    </a:cubicBezTo>
                    <a:cubicBezTo>
                      <a:pt x="264" y="179"/>
                      <a:pt x="277" y="176"/>
                      <a:pt x="287" y="181"/>
                    </a:cubicBezTo>
                    <a:cubicBezTo>
                      <a:pt x="298" y="187"/>
                      <a:pt x="305" y="201"/>
                      <a:pt x="312" y="211"/>
                    </a:cubicBezTo>
                    <a:cubicBezTo>
                      <a:pt x="334" y="244"/>
                      <a:pt x="351" y="280"/>
                      <a:pt x="370" y="314"/>
                    </a:cubicBezTo>
                    <a:cubicBezTo>
                      <a:pt x="373" y="320"/>
                      <a:pt x="376" y="326"/>
                      <a:pt x="379" y="332"/>
                    </a:cubicBezTo>
                    <a:cubicBezTo>
                      <a:pt x="380" y="334"/>
                      <a:pt x="383" y="340"/>
                      <a:pt x="385" y="341"/>
                    </a:cubicBezTo>
                    <a:cubicBezTo>
                      <a:pt x="389" y="342"/>
                      <a:pt x="403" y="294"/>
                      <a:pt x="404" y="288"/>
                    </a:cubicBezTo>
                    <a:cubicBezTo>
                      <a:pt x="411" y="262"/>
                      <a:pt x="417" y="235"/>
                      <a:pt x="418" y="208"/>
                    </a:cubicBezTo>
                    <a:cubicBezTo>
                      <a:pt x="419" y="182"/>
                      <a:pt x="414" y="157"/>
                      <a:pt x="404" y="133"/>
                    </a:cubicBezTo>
                    <a:cubicBezTo>
                      <a:pt x="383" y="83"/>
                      <a:pt x="340" y="43"/>
                      <a:pt x="290" y="22"/>
                    </a:cubicBezTo>
                    <a:cubicBezTo>
                      <a:pt x="236" y="0"/>
                      <a:pt x="174" y="0"/>
                      <a:pt x="121" y="26"/>
                    </a:cubicBezTo>
                    <a:cubicBezTo>
                      <a:pt x="64" y="53"/>
                      <a:pt x="16" y="102"/>
                      <a:pt x="3" y="164"/>
                    </a:cubicBezTo>
                    <a:cubicBezTo>
                      <a:pt x="0" y="182"/>
                      <a:pt x="1" y="231"/>
                      <a:pt x="16" y="269"/>
                    </a:cubicBezTo>
                    <a:close/>
                  </a:path>
                </a:pathLst>
              </a:custGeom>
              <a:solidFill>
                <a:srgbClr val="723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ïṧḻíḍè"/>
              <p:cNvSpPr/>
              <p:nvPr/>
            </p:nvSpPr>
            <p:spPr bwMode="auto">
              <a:xfrm>
                <a:off x="4998" y="1107"/>
                <a:ext cx="101" cy="100"/>
              </a:xfrm>
              <a:custGeom>
                <a:avLst/>
                <a:gdLst>
                  <a:gd name="T0" fmla="*/ 0 w 73"/>
                  <a:gd name="T1" fmla="*/ 38 h 73"/>
                  <a:gd name="T2" fmla="*/ 3 w 73"/>
                  <a:gd name="T3" fmla="*/ 50 h 73"/>
                  <a:gd name="T4" fmla="*/ 12 w 73"/>
                  <a:gd name="T5" fmla="*/ 63 h 73"/>
                  <a:gd name="T6" fmla="*/ 37 w 73"/>
                  <a:gd name="T7" fmla="*/ 73 h 73"/>
                  <a:gd name="T8" fmla="*/ 58 w 73"/>
                  <a:gd name="T9" fmla="*/ 71 h 73"/>
                  <a:gd name="T10" fmla="*/ 73 w 73"/>
                  <a:gd name="T11" fmla="*/ 71 h 73"/>
                  <a:gd name="T12" fmla="*/ 71 w 73"/>
                  <a:gd name="T13" fmla="*/ 23 h 73"/>
                  <a:gd name="T14" fmla="*/ 71 w 73"/>
                  <a:gd name="T15" fmla="*/ 23 h 73"/>
                  <a:gd name="T16" fmla="*/ 71 w 73"/>
                  <a:gd name="T17" fmla="*/ 15 h 73"/>
                  <a:gd name="T18" fmla="*/ 70 w 73"/>
                  <a:gd name="T19" fmla="*/ 8 h 73"/>
                  <a:gd name="T20" fmla="*/ 70 w 73"/>
                  <a:gd name="T21" fmla="*/ 2 h 73"/>
                  <a:gd name="T22" fmla="*/ 70 w 73"/>
                  <a:gd name="T23" fmla="*/ 0 h 73"/>
                  <a:gd name="T24" fmla="*/ 70 w 73"/>
                  <a:gd name="T25" fmla="*/ 0 h 73"/>
                  <a:gd name="T26" fmla="*/ 33 w 73"/>
                  <a:gd name="T27" fmla="*/ 2 h 73"/>
                  <a:gd name="T28" fmla="*/ 10 w 73"/>
                  <a:gd name="T29" fmla="*/ 13 h 73"/>
                  <a:gd name="T30" fmla="*/ 2 w 73"/>
                  <a:gd name="T31" fmla="*/ 26 h 73"/>
                  <a:gd name="T32" fmla="*/ 0 w 73"/>
                  <a:gd name="T33" fmla="*/ 3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73">
                    <a:moveTo>
                      <a:pt x="0" y="38"/>
                    </a:moveTo>
                    <a:cubicBezTo>
                      <a:pt x="0" y="43"/>
                      <a:pt x="1" y="47"/>
                      <a:pt x="3" y="50"/>
                    </a:cubicBezTo>
                    <a:cubicBezTo>
                      <a:pt x="5" y="55"/>
                      <a:pt x="8" y="60"/>
                      <a:pt x="12" y="63"/>
                    </a:cubicBezTo>
                    <a:cubicBezTo>
                      <a:pt x="18" y="69"/>
                      <a:pt x="27" y="73"/>
                      <a:pt x="37" y="73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73" y="71"/>
                      <a:pt x="73" y="71"/>
                      <a:pt x="73" y="71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24" y="3"/>
                      <a:pt x="16" y="7"/>
                      <a:pt x="10" y="13"/>
                    </a:cubicBezTo>
                    <a:cubicBezTo>
                      <a:pt x="6" y="16"/>
                      <a:pt x="3" y="21"/>
                      <a:pt x="2" y="26"/>
                    </a:cubicBezTo>
                    <a:cubicBezTo>
                      <a:pt x="0" y="30"/>
                      <a:pt x="0" y="34"/>
                      <a:pt x="0" y="38"/>
                    </a:cubicBezTo>
                    <a:close/>
                  </a:path>
                </a:pathLst>
              </a:custGeom>
              <a:solidFill>
                <a:srgbClr val="FFC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iṡḻiḍé"/>
              <p:cNvSpPr/>
              <p:nvPr/>
            </p:nvSpPr>
            <p:spPr bwMode="auto">
              <a:xfrm>
                <a:off x="4652" y="899"/>
                <a:ext cx="399" cy="560"/>
              </a:xfrm>
              <a:custGeom>
                <a:avLst/>
                <a:gdLst>
                  <a:gd name="T0" fmla="*/ 289 w 290"/>
                  <a:gd name="T1" fmla="*/ 337 h 408"/>
                  <a:gd name="T2" fmla="*/ 235 w 290"/>
                  <a:gd name="T3" fmla="*/ 393 h 408"/>
                  <a:gd name="T4" fmla="*/ 234 w 290"/>
                  <a:gd name="T5" fmla="*/ 393 h 408"/>
                  <a:gd name="T6" fmla="*/ 195 w 290"/>
                  <a:gd name="T7" fmla="*/ 405 h 408"/>
                  <a:gd name="T8" fmla="*/ 180 w 290"/>
                  <a:gd name="T9" fmla="*/ 407 h 408"/>
                  <a:gd name="T10" fmla="*/ 174 w 290"/>
                  <a:gd name="T11" fmla="*/ 408 h 408"/>
                  <a:gd name="T12" fmla="*/ 151 w 290"/>
                  <a:gd name="T13" fmla="*/ 407 h 408"/>
                  <a:gd name="T14" fmla="*/ 145 w 290"/>
                  <a:gd name="T15" fmla="*/ 407 h 408"/>
                  <a:gd name="T16" fmla="*/ 8 w 290"/>
                  <a:gd name="T17" fmla="*/ 279 h 408"/>
                  <a:gd name="T18" fmla="*/ 5 w 290"/>
                  <a:gd name="T19" fmla="*/ 257 h 408"/>
                  <a:gd name="T20" fmla="*/ 4 w 290"/>
                  <a:gd name="T21" fmla="*/ 246 h 408"/>
                  <a:gd name="T22" fmla="*/ 0 w 290"/>
                  <a:gd name="T23" fmla="*/ 169 h 408"/>
                  <a:gd name="T24" fmla="*/ 1 w 290"/>
                  <a:gd name="T25" fmla="*/ 136 h 408"/>
                  <a:gd name="T26" fmla="*/ 7 w 290"/>
                  <a:gd name="T27" fmla="*/ 111 h 408"/>
                  <a:gd name="T28" fmla="*/ 39 w 290"/>
                  <a:gd name="T29" fmla="*/ 55 h 408"/>
                  <a:gd name="T30" fmla="*/ 150 w 290"/>
                  <a:gd name="T31" fmla="*/ 2 h 408"/>
                  <a:gd name="T32" fmla="*/ 242 w 290"/>
                  <a:gd name="T33" fmla="*/ 24 h 408"/>
                  <a:gd name="T34" fmla="*/ 253 w 290"/>
                  <a:gd name="T35" fmla="*/ 32 h 408"/>
                  <a:gd name="T36" fmla="*/ 283 w 290"/>
                  <a:gd name="T37" fmla="*/ 80 h 408"/>
                  <a:gd name="T38" fmla="*/ 289 w 290"/>
                  <a:gd name="T39" fmla="*/ 337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0" h="408">
                    <a:moveTo>
                      <a:pt x="289" y="337"/>
                    </a:moveTo>
                    <a:cubicBezTo>
                      <a:pt x="265" y="372"/>
                      <a:pt x="265" y="378"/>
                      <a:pt x="235" y="393"/>
                    </a:cubicBezTo>
                    <a:cubicBezTo>
                      <a:pt x="234" y="393"/>
                      <a:pt x="234" y="393"/>
                      <a:pt x="234" y="393"/>
                    </a:cubicBezTo>
                    <a:cubicBezTo>
                      <a:pt x="222" y="398"/>
                      <a:pt x="209" y="403"/>
                      <a:pt x="195" y="405"/>
                    </a:cubicBezTo>
                    <a:cubicBezTo>
                      <a:pt x="190" y="406"/>
                      <a:pt x="185" y="407"/>
                      <a:pt x="180" y="407"/>
                    </a:cubicBezTo>
                    <a:cubicBezTo>
                      <a:pt x="178" y="408"/>
                      <a:pt x="176" y="408"/>
                      <a:pt x="174" y="408"/>
                    </a:cubicBezTo>
                    <a:cubicBezTo>
                      <a:pt x="166" y="408"/>
                      <a:pt x="159" y="408"/>
                      <a:pt x="151" y="407"/>
                    </a:cubicBezTo>
                    <a:cubicBezTo>
                      <a:pt x="149" y="407"/>
                      <a:pt x="147" y="407"/>
                      <a:pt x="145" y="407"/>
                    </a:cubicBezTo>
                    <a:cubicBezTo>
                      <a:pt x="77" y="398"/>
                      <a:pt x="21" y="346"/>
                      <a:pt x="8" y="279"/>
                    </a:cubicBezTo>
                    <a:cubicBezTo>
                      <a:pt x="6" y="272"/>
                      <a:pt x="5" y="264"/>
                      <a:pt x="5" y="257"/>
                    </a:cubicBezTo>
                    <a:cubicBezTo>
                      <a:pt x="4" y="246"/>
                      <a:pt x="4" y="246"/>
                      <a:pt x="4" y="246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58"/>
                      <a:pt x="0" y="147"/>
                      <a:pt x="1" y="136"/>
                    </a:cubicBezTo>
                    <a:cubicBezTo>
                      <a:pt x="2" y="127"/>
                      <a:pt x="4" y="119"/>
                      <a:pt x="7" y="111"/>
                    </a:cubicBezTo>
                    <a:cubicBezTo>
                      <a:pt x="14" y="90"/>
                      <a:pt x="24" y="71"/>
                      <a:pt x="39" y="55"/>
                    </a:cubicBezTo>
                    <a:cubicBezTo>
                      <a:pt x="66" y="24"/>
                      <a:pt x="106" y="4"/>
                      <a:pt x="150" y="2"/>
                    </a:cubicBezTo>
                    <a:cubicBezTo>
                      <a:pt x="184" y="0"/>
                      <a:pt x="215" y="9"/>
                      <a:pt x="242" y="24"/>
                    </a:cubicBezTo>
                    <a:cubicBezTo>
                      <a:pt x="246" y="27"/>
                      <a:pt x="249" y="29"/>
                      <a:pt x="253" y="32"/>
                    </a:cubicBezTo>
                    <a:cubicBezTo>
                      <a:pt x="272" y="45"/>
                      <a:pt x="283" y="80"/>
                      <a:pt x="283" y="80"/>
                    </a:cubicBezTo>
                    <a:cubicBezTo>
                      <a:pt x="286" y="85"/>
                      <a:pt x="290" y="336"/>
                      <a:pt x="289" y="337"/>
                    </a:cubicBezTo>
                    <a:close/>
                  </a:path>
                </a:pathLst>
              </a:custGeom>
              <a:solidFill>
                <a:srgbClr val="FF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isḻîḓé"/>
              <p:cNvSpPr/>
              <p:nvPr/>
            </p:nvSpPr>
            <p:spPr bwMode="auto">
              <a:xfrm>
                <a:off x="5074" y="1146"/>
                <a:ext cx="60" cy="87"/>
              </a:xfrm>
              <a:custGeom>
                <a:avLst/>
                <a:gdLst>
                  <a:gd name="T0" fmla="*/ 43 w 44"/>
                  <a:gd name="T1" fmla="*/ 29 h 63"/>
                  <a:gd name="T2" fmla="*/ 19 w 44"/>
                  <a:gd name="T3" fmla="*/ 61 h 63"/>
                  <a:gd name="T4" fmla="*/ 15 w 44"/>
                  <a:gd name="T5" fmla="*/ 62 h 63"/>
                  <a:gd name="T6" fmla="*/ 13 w 44"/>
                  <a:gd name="T7" fmla="*/ 62 h 63"/>
                  <a:gd name="T8" fmla="*/ 3 w 44"/>
                  <a:gd name="T9" fmla="*/ 63 h 63"/>
                  <a:gd name="T10" fmla="*/ 2 w 44"/>
                  <a:gd name="T11" fmla="*/ 42 h 63"/>
                  <a:gd name="T12" fmla="*/ 2 w 44"/>
                  <a:gd name="T13" fmla="*/ 38 h 63"/>
                  <a:gd name="T14" fmla="*/ 0 w 44"/>
                  <a:gd name="T15" fmla="*/ 1 h 63"/>
                  <a:gd name="T16" fmla="*/ 10 w 44"/>
                  <a:gd name="T17" fmla="*/ 0 h 63"/>
                  <a:gd name="T18" fmla="*/ 13 w 44"/>
                  <a:gd name="T19" fmla="*/ 0 h 63"/>
                  <a:gd name="T20" fmla="*/ 13 w 44"/>
                  <a:gd name="T21" fmla="*/ 0 h 63"/>
                  <a:gd name="T22" fmla="*/ 16 w 44"/>
                  <a:gd name="T23" fmla="*/ 0 h 63"/>
                  <a:gd name="T24" fmla="*/ 16 w 44"/>
                  <a:gd name="T25" fmla="*/ 0 h 63"/>
                  <a:gd name="T26" fmla="*/ 33 w 44"/>
                  <a:gd name="T27" fmla="*/ 8 h 63"/>
                  <a:gd name="T28" fmla="*/ 43 w 44"/>
                  <a:gd name="T29" fmla="*/ 2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63">
                    <a:moveTo>
                      <a:pt x="43" y="29"/>
                    </a:moveTo>
                    <a:cubicBezTo>
                      <a:pt x="44" y="44"/>
                      <a:pt x="34" y="58"/>
                      <a:pt x="19" y="61"/>
                    </a:cubicBezTo>
                    <a:cubicBezTo>
                      <a:pt x="18" y="62"/>
                      <a:pt x="17" y="62"/>
                      <a:pt x="15" y="62"/>
                    </a:cubicBezTo>
                    <a:cubicBezTo>
                      <a:pt x="15" y="62"/>
                      <a:pt x="14" y="62"/>
                      <a:pt x="13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3" y="1"/>
                      <a:pt x="28" y="4"/>
                      <a:pt x="33" y="8"/>
                    </a:cubicBezTo>
                    <a:cubicBezTo>
                      <a:pt x="39" y="13"/>
                      <a:pt x="43" y="20"/>
                      <a:pt x="43" y="29"/>
                    </a:cubicBezTo>
                    <a:close/>
                  </a:path>
                </a:pathLst>
              </a:custGeom>
              <a:solidFill>
                <a:srgbClr val="FFC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isľïḑe"/>
              <p:cNvSpPr/>
              <p:nvPr/>
            </p:nvSpPr>
            <p:spPr bwMode="auto">
              <a:xfrm>
                <a:off x="4915" y="1065"/>
                <a:ext cx="138" cy="399"/>
              </a:xfrm>
              <a:custGeom>
                <a:avLst/>
                <a:gdLst>
                  <a:gd name="T0" fmla="*/ 87 w 101"/>
                  <a:gd name="T1" fmla="*/ 29 h 290"/>
                  <a:gd name="T2" fmla="*/ 77 w 101"/>
                  <a:gd name="T3" fmla="*/ 0 h 290"/>
                  <a:gd name="T4" fmla="*/ 68 w 101"/>
                  <a:gd name="T5" fmla="*/ 14 h 290"/>
                  <a:gd name="T6" fmla="*/ 70 w 101"/>
                  <a:gd name="T7" fmla="*/ 44 h 290"/>
                  <a:gd name="T8" fmla="*/ 70 w 101"/>
                  <a:gd name="T9" fmla="*/ 45 h 290"/>
                  <a:gd name="T10" fmla="*/ 72 w 101"/>
                  <a:gd name="T11" fmla="*/ 92 h 290"/>
                  <a:gd name="T12" fmla="*/ 72 w 101"/>
                  <a:gd name="T13" fmla="*/ 95 h 290"/>
                  <a:gd name="T14" fmla="*/ 60 w 101"/>
                  <a:gd name="T15" fmla="*/ 202 h 290"/>
                  <a:gd name="T16" fmla="*/ 2 w 101"/>
                  <a:gd name="T17" fmla="*/ 285 h 290"/>
                  <a:gd name="T18" fmla="*/ 13 w 101"/>
                  <a:gd name="T19" fmla="*/ 288 h 290"/>
                  <a:gd name="T20" fmla="*/ 42 w 101"/>
                  <a:gd name="T21" fmla="*/ 273 h 290"/>
                  <a:gd name="T22" fmla="*/ 43 w 101"/>
                  <a:gd name="T23" fmla="*/ 273 h 290"/>
                  <a:gd name="T24" fmla="*/ 97 w 101"/>
                  <a:gd name="T25" fmla="*/ 215 h 290"/>
                  <a:gd name="T26" fmla="*/ 95 w 101"/>
                  <a:gd name="T27" fmla="*/ 123 h 290"/>
                  <a:gd name="T28" fmla="*/ 87 w 101"/>
                  <a:gd name="T29" fmla="*/ 29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1" h="290">
                    <a:moveTo>
                      <a:pt x="87" y="29"/>
                    </a:moveTo>
                    <a:cubicBezTo>
                      <a:pt x="84" y="19"/>
                      <a:pt x="80" y="10"/>
                      <a:pt x="77" y="0"/>
                    </a:cubicBezTo>
                    <a:cubicBezTo>
                      <a:pt x="74" y="3"/>
                      <a:pt x="70" y="8"/>
                      <a:pt x="68" y="14"/>
                    </a:cubicBezTo>
                    <a:cubicBezTo>
                      <a:pt x="68" y="14"/>
                      <a:pt x="69" y="26"/>
                      <a:pt x="70" y="44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71" y="58"/>
                      <a:pt x="71" y="74"/>
                      <a:pt x="72" y="92"/>
                    </a:cubicBezTo>
                    <a:cubicBezTo>
                      <a:pt x="72" y="95"/>
                      <a:pt x="72" y="95"/>
                      <a:pt x="72" y="95"/>
                    </a:cubicBezTo>
                    <a:cubicBezTo>
                      <a:pt x="72" y="133"/>
                      <a:pt x="70" y="176"/>
                      <a:pt x="60" y="202"/>
                    </a:cubicBezTo>
                    <a:cubicBezTo>
                      <a:pt x="42" y="250"/>
                      <a:pt x="13" y="277"/>
                      <a:pt x="2" y="285"/>
                    </a:cubicBezTo>
                    <a:cubicBezTo>
                      <a:pt x="0" y="286"/>
                      <a:pt x="13" y="288"/>
                      <a:pt x="13" y="288"/>
                    </a:cubicBezTo>
                    <a:cubicBezTo>
                      <a:pt x="13" y="288"/>
                      <a:pt x="15" y="290"/>
                      <a:pt x="42" y="273"/>
                    </a:cubicBezTo>
                    <a:cubicBezTo>
                      <a:pt x="43" y="273"/>
                      <a:pt x="43" y="273"/>
                      <a:pt x="43" y="273"/>
                    </a:cubicBezTo>
                    <a:cubicBezTo>
                      <a:pt x="75" y="258"/>
                      <a:pt x="81" y="247"/>
                      <a:pt x="97" y="215"/>
                    </a:cubicBezTo>
                    <a:cubicBezTo>
                      <a:pt x="98" y="214"/>
                      <a:pt x="101" y="166"/>
                      <a:pt x="95" y="123"/>
                    </a:cubicBezTo>
                    <a:cubicBezTo>
                      <a:pt x="90" y="83"/>
                      <a:pt x="89" y="53"/>
                      <a:pt x="87" y="29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íšḻíďé"/>
              <p:cNvSpPr/>
              <p:nvPr/>
            </p:nvSpPr>
            <p:spPr bwMode="auto">
              <a:xfrm>
                <a:off x="4704" y="961"/>
                <a:ext cx="470" cy="596"/>
              </a:xfrm>
              <a:custGeom>
                <a:avLst/>
                <a:gdLst>
                  <a:gd name="T0" fmla="*/ 3 w 342"/>
                  <a:gd name="T1" fmla="*/ 20 h 434"/>
                  <a:gd name="T2" fmla="*/ 23 w 342"/>
                  <a:gd name="T3" fmla="*/ 80 h 434"/>
                  <a:gd name="T4" fmla="*/ 242 w 342"/>
                  <a:gd name="T5" fmla="*/ 149 h 434"/>
                  <a:gd name="T6" fmla="*/ 319 w 342"/>
                  <a:gd name="T7" fmla="*/ 428 h 434"/>
                  <a:gd name="T8" fmla="*/ 341 w 342"/>
                  <a:gd name="T9" fmla="*/ 252 h 434"/>
                  <a:gd name="T10" fmla="*/ 283 w 342"/>
                  <a:gd name="T11" fmla="*/ 17 h 434"/>
                  <a:gd name="T12" fmla="*/ 255 w 342"/>
                  <a:gd name="T13" fmla="*/ 5 h 434"/>
                  <a:gd name="T14" fmla="*/ 56 w 342"/>
                  <a:gd name="T15" fmla="*/ 5 h 434"/>
                  <a:gd name="T16" fmla="*/ 3 w 342"/>
                  <a:gd name="T17" fmla="*/ 2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2" h="434">
                    <a:moveTo>
                      <a:pt x="3" y="20"/>
                    </a:moveTo>
                    <a:cubicBezTo>
                      <a:pt x="0" y="34"/>
                      <a:pt x="2" y="65"/>
                      <a:pt x="23" y="80"/>
                    </a:cubicBezTo>
                    <a:cubicBezTo>
                      <a:pt x="79" y="120"/>
                      <a:pt x="235" y="95"/>
                      <a:pt x="242" y="149"/>
                    </a:cubicBezTo>
                    <a:cubicBezTo>
                      <a:pt x="270" y="377"/>
                      <a:pt x="319" y="434"/>
                      <a:pt x="319" y="428"/>
                    </a:cubicBezTo>
                    <a:cubicBezTo>
                      <a:pt x="323" y="397"/>
                      <a:pt x="342" y="259"/>
                      <a:pt x="341" y="252"/>
                    </a:cubicBezTo>
                    <a:cubicBezTo>
                      <a:pt x="318" y="53"/>
                      <a:pt x="291" y="25"/>
                      <a:pt x="283" y="17"/>
                    </a:cubicBezTo>
                    <a:cubicBezTo>
                      <a:pt x="276" y="10"/>
                      <a:pt x="266" y="5"/>
                      <a:pt x="255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36" y="5"/>
                      <a:pt x="6" y="0"/>
                      <a:pt x="3" y="20"/>
                    </a:cubicBezTo>
                    <a:close/>
                  </a:path>
                </a:pathLst>
              </a:custGeom>
              <a:solidFill>
                <a:srgbClr val="723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iṩḻïďé"/>
              <p:cNvSpPr/>
              <p:nvPr/>
            </p:nvSpPr>
            <p:spPr bwMode="auto">
              <a:xfrm>
                <a:off x="4767" y="1269"/>
                <a:ext cx="47" cy="15"/>
              </a:xfrm>
              <a:custGeom>
                <a:avLst/>
                <a:gdLst>
                  <a:gd name="T0" fmla="*/ 0 w 34"/>
                  <a:gd name="T1" fmla="*/ 0 h 11"/>
                  <a:gd name="T2" fmla="*/ 18 w 34"/>
                  <a:gd name="T3" fmla="*/ 11 h 11"/>
                  <a:gd name="T4" fmla="*/ 34 w 34"/>
                  <a:gd name="T5" fmla="*/ 0 h 11"/>
                  <a:gd name="T6" fmla="*/ 0 w 34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1">
                    <a:moveTo>
                      <a:pt x="0" y="0"/>
                    </a:moveTo>
                    <a:cubicBezTo>
                      <a:pt x="0" y="0"/>
                      <a:pt x="2" y="11"/>
                      <a:pt x="18" y="11"/>
                    </a:cubicBezTo>
                    <a:cubicBezTo>
                      <a:pt x="33" y="10"/>
                      <a:pt x="34" y="0"/>
                      <a:pt x="3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îsľïdé"/>
              <p:cNvSpPr/>
              <p:nvPr/>
            </p:nvSpPr>
            <p:spPr bwMode="auto">
              <a:xfrm>
                <a:off x="4631" y="836"/>
                <a:ext cx="447" cy="246"/>
              </a:xfrm>
              <a:custGeom>
                <a:avLst/>
                <a:gdLst>
                  <a:gd name="T0" fmla="*/ 79 w 325"/>
                  <a:gd name="T1" fmla="*/ 123 h 179"/>
                  <a:gd name="T2" fmla="*/ 11 w 325"/>
                  <a:gd name="T3" fmla="*/ 179 h 179"/>
                  <a:gd name="T4" fmla="*/ 80 w 325"/>
                  <a:gd name="T5" fmla="*/ 60 h 179"/>
                  <a:gd name="T6" fmla="*/ 314 w 325"/>
                  <a:gd name="T7" fmla="*/ 76 h 179"/>
                  <a:gd name="T8" fmla="*/ 324 w 325"/>
                  <a:gd name="T9" fmla="*/ 122 h 179"/>
                  <a:gd name="T10" fmla="*/ 79 w 325"/>
                  <a:gd name="T11" fmla="*/ 12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5" h="179">
                    <a:moveTo>
                      <a:pt x="79" y="123"/>
                    </a:moveTo>
                    <a:cubicBezTo>
                      <a:pt x="79" y="123"/>
                      <a:pt x="30" y="121"/>
                      <a:pt x="11" y="179"/>
                    </a:cubicBezTo>
                    <a:cubicBezTo>
                      <a:pt x="11" y="179"/>
                      <a:pt x="0" y="120"/>
                      <a:pt x="80" y="60"/>
                    </a:cubicBezTo>
                    <a:cubicBezTo>
                      <a:pt x="160" y="0"/>
                      <a:pt x="302" y="50"/>
                      <a:pt x="314" y="76"/>
                    </a:cubicBezTo>
                    <a:cubicBezTo>
                      <a:pt x="325" y="102"/>
                      <a:pt x="324" y="122"/>
                      <a:pt x="324" y="122"/>
                    </a:cubicBezTo>
                    <a:lnTo>
                      <a:pt x="79" y="123"/>
                    </a:lnTo>
                    <a:close/>
                  </a:path>
                </a:pathLst>
              </a:custGeom>
              <a:solidFill>
                <a:srgbClr val="723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ï$ḻïḓé"/>
              <p:cNvSpPr/>
              <p:nvPr/>
            </p:nvSpPr>
            <p:spPr bwMode="auto">
              <a:xfrm>
                <a:off x="4840" y="1127"/>
                <a:ext cx="77" cy="24"/>
              </a:xfrm>
              <a:custGeom>
                <a:avLst/>
                <a:gdLst>
                  <a:gd name="T0" fmla="*/ 0 w 56"/>
                  <a:gd name="T1" fmla="*/ 13 h 17"/>
                  <a:gd name="T2" fmla="*/ 56 w 56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6" h="17">
                    <a:moveTo>
                      <a:pt x="0" y="13"/>
                    </a:moveTo>
                    <a:cubicBezTo>
                      <a:pt x="0" y="13"/>
                      <a:pt x="27" y="0"/>
                      <a:pt x="56" y="17"/>
                    </a:cubicBezTo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iṣľiḑe"/>
              <p:cNvSpPr/>
              <p:nvPr/>
            </p:nvSpPr>
            <p:spPr bwMode="auto">
              <a:xfrm>
                <a:off x="4684" y="1123"/>
                <a:ext cx="77" cy="23"/>
              </a:xfrm>
              <a:custGeom>
                <a:avLst/>
                <a:gdLst>
                  <a:gd name="T0" fmla="*/ 0 w 56"/>
                  <a:gd name="T1" fmla="*/ 12 h 17"/>
                  <a:gd name="T2" fmla="*/ 56 w 56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6" h="17">
                    <a:moveTo>
                      <a:pt x="0" y="12"/>
                    </a:moveTo>
                    <a:cubicBezTo>
                      <a:pt x="0" y="12"/>
                      <a:pt x="28" y="0"/>
                      <a:pt x="56" y="17"/>
                    </a:cubicBezTo>
                  </a:path>
                </a:pathLst>
              </a:custGeom>
              <a:solidFill>
                <a:srgbClr val="65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íSlïdé"/>
              <p:cNvSpPr/>
              <p:nvPr/>
            </p:nvSpPr>
            <p:spPr bwMode="auto">
              <a:xfrm>
                <a:off x="4866" y="1178"/>
                <a:ext cx="20" cy="38"/>
              </a:xfrm>
              <a:custGeom>
                <a:avLst/>
                <a:gdLst>
                  <a:gd name="T0" fmla="*/ 7 w 14"/>
                  <a:gd name="T1" fmla="*/ 28 h 28"/>
                  <a:gd name="T2" fmla="*/ 7 w 14"/>
                  <a:gd name="T3" fmla="*/ 28 h 28"/>
                  <a:gd name="T4" fmla="*/ 14 w 14"/>
                  <a:gd name="T5" fmla="*/ 20 h 28"/>
                  <a:gd name="T6" fmla="*/ 14 w 14"/>
                  <a:gd name="T7" fmla="*/ 7 h 28"/>
                  <a:gd name="T8" fmla="*/ 7 w 14"/>
                  <a:gd name="T9" fmla="*/ 0 h 28"/>
                  <a:gd name="T10" fmla="*/ 0 w 14"/>
                  <a:gd name="T11" fmla="*/ 7 h 28"/>
                  <a:gd name="T12" fmla="*/ 0 w 14"/>
                  <a:gd name="T13" fmla="*/ 20 h 28"/>
                  <a:gd name="T14" fmla="*/ 7 w 14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8">
                    <a:moveTo>
                      <a:pt x="7" y="28"/>
                    </a:moveTo>
                    <a:cubicBezTo>
                      <a:pt x="7" y="28"/>
                      <a:pt x="7" y="28"/>
                      <a:pt x="7" y="28"/>
                    </a:cubicBezTo>
                    <a:cubicBezTo>
                      <a:pt x="11" y="28"/>
                      <a:pt x="14" y="24"/>
                      <a:pt x="14" y="2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3" y="28"/>
                      <a:pt x="7" y="2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íŝľíďê"/>
              <p:cNvSpPr/>
              <p:nvPr/>
            </p:nvSpPr>
            <p:spPr bwMode="auto">
              <a:xfrm>
                <a:off x="4714" y="1178"/>
                <a:ext cx="19" cy="38"/>
              </a:xfrm>
              <a:custGeom>
                <a:avLst/>
                <a:gdLst>
                  <a:gd name="T0" fmla="*/ 7 w 14"/>
                  <a:gd name="T1" fmla="*/ 28 h 28"/>
                  <a:gd name="T2" fmla="*/ 7 w 14"/>
                  <a:gd name="T3" fmla="*/ 28 h 28"/>
                  <a:gd name="T4" fmla="*/ 14 w 14"/>
                  <a:gd name="T5" fmla="*/ 20 h 28"/>
                  <a:gd name="T6" fmla="*/ 14 w 14"/>
                  <a:gd name="T7" fmla="*/ 7 h 28"/>
                  <a:gd name="T8" fmla="*/ 7 w 14"/>
                  <a:gd name="T9" fmla="*/ 0 h 28"/>
                  <a:gd name="T10" fmla="*/ 0 w 14"/>
                  <a:gd name="T11" fmla="*/ 7 h 28"/>
                  <a:gd name="T12" fmla="*/ 0 w 14"/>
                  <a:gd name="T13" fmla="*/ 20 h 28"/>
                  <a:gd name="T14" fmla="*/ 7 w 14"/>
                  <a:gd name="T1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8">
                    <a:moveTo>
                      <a:pt x="7" y="28"/>
                    </a:moveTo>
                    <a:cubicBezTo>
                      <a:pt x="7" y="28"/>
                      <a:pt x="7" y="28"/>
                      <a:pt x="7" y="28"/>
                    </a:cubicBezTo>
                    <a:cubicBezTo>
                      <a:pt x="11" y="28"/>
                      <a:pt x="14" y="24"/>
                      <a:pt x="14" y="2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4"/>
                      <a:pt x="3" y="28"/>
                      <a:pt x="7" y="2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î$lidé"/>
              <p:cNvSpPr/>
              <p:nvPr/>
            </p:nvSpPr>
            <p:spPr bwMode="auto">
              <a:xfrm>
                <a:off x="3358" y="3709"/>
                <a:ext cx="397" cy="147"/>
              </a:xfrm>
              <a:custGeom>
                <a:avLst/>
                <a:gdLst>
                  <a:gd name="T0" fmla="*/ 0 w 289"/>
                  <a:gd name="T1" fmla="*/ 96 h 107"/>
                  <a:gd name="T2" fmla="*/ 259 w 289"/>
                  <a:gd name="T3" fmla="*/ 106 h 107"/>
                  <a:gd name="T4" fmla="*/ 289 w 289"/>
                  <a:gd name="T5" fmla="*/ 79 h 107"/>
                  <a:gd name="T6" fmla="*/ 271 w 289"/>
                  <a:gd name="T7" fmla="*/ 52 h 107"/>
                  <a:gd name="T8" fmla="*/ 144 w 289"/>
                  <a:gd name="T9" fmla="*/ 2 h 107"/>
                  <a:gd name="T10" fmla="*/ 4 w 289"/>
                  <a:gd name="T11" fmla="*/ 0 h 107"/>
                  <a:gd name="T12" fmla="*/ 0 w 289"/>
                  <a:gd name="T13" fmla="*/ 9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9" h="107">
                    <a:moveTo>
                      <a:pt x="0" y="96"/>
                    </a:moveTo>
                    <a:cubicBezTo>
                      <a:pt x="259" y="106"/>
                      <a:pt x="259" y="106"/>
                      <a:pt x="259" y="106"/>
                    </a:cubicBezTo>
                    <a:cubicBezTo>
                      <a:pt x="275" y="107"/>
                      <a:pt x="288" y="95"/>
                      <a:pt x="289" y="79"/>
                    </a:cubicBezTo>
                    <a:cubicBezTo>
                      <a:pt x="289" y="67"/>
                      <a:pt x="282" y="56"/>
                      <a:pt x="271" y="52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8936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i$1îdè"/>
              <p:cNvSpPr/>
              <p:nvPr/>
            </p:nvSpPr>
            <p:spPr bwMode="auto">
              <a:xfrm>
                <a:off x="3359" y="3827"/>
                <a:ext cx="389" cy="39"/>
              </a:xfrm>
              <a:custGeom>
                <a:avLst/>
                <a:gdLst>
                  <a:gd name="T0" fmla="*/ 263 w 283"/>
                  <a:gd name="T1" fmla="*/ 28 h 28"/>
                  <a:gd name="T2" fmla="*/ 0 w 283"/>
                  <a:gd name="T3" fmla="*/ 19 h 28"/>
                  <a:gd name="T4" fmla="*/ 1 w 283"/>
                  <a:gd name="T5" fmla="*/ 0 h 28"/>
                  <a:gd name="T6" fmla="*/ 283 w 283"/>
                  <a:gd name="T7" fmla="*/ 9 h 28"/>
                  <a:gd name="T8" fmla="*/ 263 w 283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28">
                    <a:moveTo>
                      <a:pt x="263" y="28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83" y="9"/>
                      <a:pt x="283" y="9"/>
                      <a:pt x="283" y="9"/>
                    </a:cubicBezTo>
                    <a:cubicBezTo>
                      <a:pt x="282" y="20"/>
                      <a:pt x="274" y="28"/>
                      <a:pt x="263" y="28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iṥ1íḋè"/>
              <p:cNvSpPr/>
              <p:nvPr/>
            </p:nvSpPr>
            <p:spPr bwMode="auto">
              <a:xfrm>
                <a:off x="3545" y="3716"/>
                <a:ext cx="53" cy="52"/>
              </a:xfrm>
              <a:custGeom>
                <a:avLst/>
                <a:gdLst>
                  <a:gd name="T0" fmla="*/ 6 w 39"/>
                  <a:gd name="T1" fmla="*/ 37 h 38"/>
                  <a:gd name="T2" fmla="*/ 38 w 39"/>
                  <a:gd name="T3" fmla="*/ 5 h 38"/>
                  <a:gd name="T4" fmla="*/ 38 w 39"/>
                  <a:gd name="T5" fmla="*/ 1 h 38"/>
                  <a:gd name="T6" fmla="*/ 33 w 39"/>
                  <a:gd name="T7" fmla="*/ 1 h 38"/>
                  <a:gd name="T8" fmla="*/ 2 w 39"/>
                  <a:gd name="T9" fmla="*/ 33 h 38"/>
                  <a:gd name="T10" fmla="*/ 2 w 39"/>
                  <a:gd name="T11" fmla="*/ 37 h 38"/>
                  <a:gd name="T12" fmla="*/ 6 w 39"/>
                  <a:gd name="T13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8">
                    <a:moveTo>
                      <a:pt x="6" y="37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39" y="4"/>
                      <a:pt x="39" y="2"/>
                      <a:pt x="38" y="1"/>
                    </a:cubicBezTo>
                    <a:cubicBezTo>
                      <a:pt x="36" y="0"/>
                      <a:pt x="34" y="0"/>
                      <a:pt x="33" y="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0" y="34"/>
                      <a:pt x="0" y="36"/>
                      <a:pt x="2" y="37"/>
                    </a:cubicBezTo>
                    <a:cubicBezTo>
                      <a:pt x="3" y="38"/>
                      <a:pt x="5" y="38"/>
                      <a:pt x="6" y="37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i$ḻïḓê"/>
              <p:cNvSpPr/>
              <p:nvPr/>
            </p:nvSpPr>
            <p:spPr bwMode="auto">
              <a:xfrm>
                <a:off x="3575" y="3730"/>
                <a:ext cx="53" cy="52"/>
              </a:xfrm>
              <a:custGeom>
                <a:avLst/>
                <a:gdLst>
                  <a:gd name="T0" fmla="*/ 6 w 39"/>
                  <a:gd name="T1" fmla="*/ 37 h 38"/>
                  <a:gd name="T2" fmla="*/ 38 w 39"/>
                  <a:gd name="T3" fmla="*/ 6 h 38"/>
                  <a:gd name="T4" fmla="*/ 38 w 39"/>
                  <a:gd name="T5" fmla="*/ 1 h 38"/>
                  <a:gd name="T6" fmla="*/ 33 w 39"/>
                  <a:gd name="T7" fmla="*/ 1 h 38"/>
                  <a:gd name="T8" fmla="*/ 2 w 39"/>
                  <a:gd name="T9" fmla="*/ 33 h 38"/>
                  <a:gd name="T10" fmla="*/ 2 w 39"/>
                  <a:gd name="T11" fmla="*/ 37 h 38"/>
                  <a:gd name="T12" fmla="*/ 6 w 39"/>
                  <a:gd name="T13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8">
                    <a:moveTo>
                      <a:pt x="6" y="37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9" y="4"/>
                      <a:pt x="39" y="2"/>
                      <a:pt x="38" y="1"/>
                    </a:cubicBezTo>
                    <a:cubicBezTo>
                      <a:pt x="36" y="0"/>
                      <a:pt x="34" y="0"/>
                      <a:pt x="33" y="1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0" y="34"/>
                      <a:pt x="0" y="36"/>
                      <a:pt x="2" y="37"/>
                    </a:cubicBezTo>
                    <a:cubicBezTo>
                      <a:pt x="3" y="38"/>
                      <a:pt x="5" y="38"/>
                      <a:pt x="6" y="37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îŝ1ïḍè"/>
              <p:cNvSpPr/>
              <p:nvPr/>
            </p:nvSpPr>
            <p:spPr bwMode="auto">
              <a:xfrm>
                <a:off x="3604" y="3742"/>
                <a:ext cx="59" cy="59"/>
              </a:xfrm>
              <a:custGeom>
                <a:avLst/>
                <a:gdLst>
                  <a:gd name="T0" fmla="*/ 6 w 43"/>
                  <a:gd name="T1" fmla="*/ 42 h 43"/>
                  <a:gd name="T2" fmla="*/ 42 w 43"/>
                  <a:gd name="T3" fmla="*/ 6 h 43"/>
                  <a:gd name="T4" fmla="*/ 42 w 43"/>
                  <a:gd name="T5" fmla="*/ 1 h 43"/>
                  <a:gd name="T6" fmla="*/ 37 w 43"/>
                  <a:gd name="T7" fmla="*/ 1 h 43"/>
                  <a:gd name="T8" fmla="*/ 2 w 43"/>
                  <a:gd name="T9" fmla="*/ 37 h 43"/>
                  <a:gd name="T10" fmla="*/ 2 w 43"/>
                  <a:gd name="T11" fmla="*/ 42 h 43"/>
                  <a:gd name="T12" fmla="*/ 6 w 43"/>
                  <a:gd name="T13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6" y="42"/>
                    </a:moveTo>
                    <a:cubicBezTo>
                      <a:pt x="42" y="6"/>
                      <a:pt x="42" y="6"/>
                      <a:pt x="42" y="6"/>
                    </a:cubicBezTo>
                    <a:cubicBezTo>
                      <a:pt x="43" y="5"/>
                      <a:pt x="43" y="3"/>
                      <a:pt x="42" y="1"/>
                    </a:cubicBezTo>
                    <a:cubicBezTo>
                      <a:pt x="40" y="0"/>
                      <a:pt x="38" y="0"/>
                      <a:pt x="37" y="1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0" y="38"/>
                      <a:pt x="0" y="40"/>
                      <a:pt x="2" y="42"/>
                    </a:cubicBezTo>
                    <a:cubicBezTo>
                      <a:pt x="3" y="43"/>
                      <a:pt x="5" y="43"/>
                      <a:pt x="6" y="42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íṥliḋé"/>
              <p:cNvSpPr/>
              <p:nvPr/>
            </p:nvSpPr>
            <p:spPr bwMode="auto">
              <a:xfrm>
                <a:off x="3117" y="3715"/>
                <a:ext cx="396" cy="137"/>
              </a:xfrm>
              <a:custGeom>
                <a:avLst/>
                <a:gdLst>
                  <a:gd name="T0" fmla="*/ 0 w 288"/>
                  <a:gd name="T1" fmla="*/ 100 h 100"/>
                  <a:gd name="T2" fmla="*/ 260 w 288"/>
                  <a:gd name="T3" fmla="*/ 100 h 100"/>
                  <a:gd name="T4" fmla="*/ 288 w 288"/>
                  <a:gd name="T5" fmla="*/ 72 h 100"/>
                  <a:gd name="T6" fmla="*/ 269 w 288"/>
                  <a:gd name="T7" fmla="*/ 45 h 100"/>
                  <a:gd name="T8" fmla="*/ 141 w 288"/>
                  <a:gd name="T9" fmla="*/ 0 h 100"/>
                  <a:gd name="T10" fmla="*/ 0 w 288"/>
                  <a:gd name="T11" fmla="*/ 4 h 100"/>
                  <a:gd name="T12" fmla="*/ 0 w 288"/>
                  <a:gd name="T1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0">
                    <a:moveTo>
                      <a:pt x="0" y="100"/>
                    </a:moveTo>
                    <a:cubicBezTo>
                      <a:pt x="260" y="100"/>
                      <a:pt x="260" y="100"/>
                      <a:pt x="260" y="100"/>
                    </a:cubicBezTo>
                    <a:cubicBezTo>
                      <a:pt x="275" y="100"/>
                      <a:pt x="288" y="87"/>
                      <a:pt x="288" y="72"/>
                    </a:cubicBezTo>
                    <a:cubicBezTo>
                      <a:pt x="288" y="60"/>
                      <a:pt x="280" y="49"/>
                      <a:pt x="269" y="45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A544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íšļïḓè"/>
              <p:cNvSpPr/>
              <p:nvPr/>
            </p:nvSpPr>
            <p:spPr bwMode="auto">
              <a:xfrm>
                <a:off x="3120" y="3836"/>
                <a:ext cx="387" cy="29"/>
              </a:xfrm>
              <a:custGeom>
                <a:avLst/>
                <a:gdLst>
                  <a:gd name="T0" fmla="*/ 263 w 282"/>
                  <a:gd name="T1" fmla="*/ 19 h 21"/>
                  <a:gd name="T2" fmla="*/ 0 w 282"/>
                  <a:gd name="T3" fmla="*/ 21 h 21"/>
                  <a:gd name="T4" fmla="*/ 0 w 282"/>
                  <a:gd name="T5" fmla="*/ 2 h 21"/>
                  <a:gd name="T6" fmla="*/ 282 w 282"/>
                  <a:gd name="T7" fmla="*/ 0 h 21"/>
                  <a:gd name="T8" fmla="*/ 263 w 282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21">
                    <a:moveTo>
                      <a:pt x="263" y="19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82" y="0"/>
                      <a:pt x="282" y="0"/>
                      <a:pt x="282" y="0"/>
                    </a:cubicBezTo>
                    <a:cubicBezTo>
                      <a:pt x="282" y="10"/>
                      <a:pt x="274" y="19"/>
                      <a:pt x="263" y="19"/>
                    </a:cubicBezTo>
                    <a:close/>
                  </a:path>
                </a:pathLst>
              </a:custGeom>
              <a:solidFill>
                <a:srgbClr val="061D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iṥḻïďé"/>
              <p:cNvSpPr/>
              <p:nvPr/>
            </p:nvSpPr>
            <p:spPr bwMode="auto">
              <a:xfrm>
                <a:off x="3288" y="3712"/>
                <a:ext cx="52" cy="54"/>
              </a:xfrm>
              <a:custGeom>
                <a:avLst/>
                <a:gdLst>
                  <a:gd name="T0" fmla="*/ 5 w 38"/>
                  <a:gd name="T1" fmla="*/ 38 h 39"/>
                  <a:gd name="T2" fmla="*/ 36 w 38"/>
                  <a:gd name="T3" fmla="*/ 6 h 39"/>
                  <a:gd name="T4" fmla="*/ 36 w 38"/>
                  <a:gd name="T5" fmla="*/ 1 h 39"/>
                  <a:gd name="T6" fmla="*/ 32 w 38"/>
                  <a:gd name="T7" fmla="*/ 1 h 39"/>
                  <a:gd name="T8" fmla="*/ 1 w 38"/>
                  <a:gd name="T9" fmla="*/ 33 h 39"/>
                  <a:gd name="T10" fmla="*/ 1 w 38"/>
                  <a:gd name="T11" fmla="*/ 38 h 39"/>
                  <a:gd name="T12" fmla="*/ 5 w 38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5" y="38"/>
                    </a:moveTo>
                    <a:cubicBezTo>
                      <a:pt x="36" y="6"/>
                      <a:pt x="36" y="6"/>
                      <a:pt x="36" y="6"/>
                    </a:cubicBezTo>
                    <a:cubicBezTo>
                      <a:pt x="38" y="4"/>
                      <a:pt x="38" y="2"/>
                      <a:pt x="36" y="1"/>
                    </a:cubicBezTo>
                    <a:cubicBezTo>
                      <a:pt x="35" y="0"/>
                      <a:pt x="33" y="0"/>
                      <a:pt x="32" y="1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6"/>
                      <a:pt x="1" y="38"/>
                    </a:cubicBezTo>
                    <a:cubicBezTo>
                      <a:pt x="2" y="39"/>
                      <a:pt x="4" y="39"/>
                      <a:pt x="5" y="38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íşľiḋê"/>
              <p:cNvSpPr/>
              <p:nvPr/>
            </p:nvSpPr>
            <p:spPr bwMode="auto">
              <a:xfrm>
                <a:off x="3318" y="3726"/>
                <a:ext cx="52" cy="53"/>
              </a:xfrm>
              <a:custGeom>
                <a:avLst/>
                <a:gdLst>
                  <a:gd name="T0" fmla="*/ 5 w 38"/>
                  <a:gd name="T1" fmla="*/ 38 h 39"/>
                  <a:gd name="T2" fmla="*/ 37 w 38"/>
                  <a:gd name="T3" fmla="*/ 6 h 39"/>
                  <a:gd name="T4" fmla="*/ 37 w 38"/>
                  <a:gd name="T5" fmla="*/ 1 h 39"/>
                  <a:gd name="T6" fmla="*/ 32 w 38"/>
                  <a:gd name="T7" fmla="*/ 1 h 39"/>
                  <a:gd name="T8" fmla="*/ 1 w 38"/>
                  <a:gd name="T9" fmla="*/ 33 h 39"/>
                  <a:gd name="T10" fmla="*/ 1 w 38"/>
                  <a:gd name="T11" fmla="*/ 38 h 39"/>
                  <a:gd name="T12" fmla="*/ 5 w 38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5" y="38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38" y="4"/>
                      <a:pt x="38" y="2"/>
                      <a:pt x="37" y="1"/>
                    </a:cubicBezTo>
                    <a:cubicBezTo>
                      <a:pt x="35" y="0"/>
                      <a:pt x="33" y="0"/>
                      <a:pt x="32" y="1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6"/>
                      <a:pt x="1" y="38"/>
                    </a:cubicBezTo>
                    <a:cubicBezTo>
                      <a:pt x="2" y="39"/>
                      <a:pt x="4" y="39"/>
                      <a:pt x="5" y="38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iŝľíḓè"/>
              <p:cNvSpPr/>
              <p:nvPr/>
            </p:nvSpPr>
            <p:spPr bwMode="auto">
              <a:xfrm>
                <a:off x="3347" y="3738"/>
                <a:ext cx="57" cy="59"/>
              </a:xfrm>
              <a:custGeom>
                <a:avLst/>
                <a:gdLst>
                  <a:gd name="T0" fmla="*/ 5 w 42"/>
                  <a:gd name="T1" fmla="*/ 42 h 43"/>
                  <a:gd name="T2" fmla="*/ 41 w 42"/>
                  <a:gd name="T3" fmla="*/ 6 h 43"/>
                  <a:gd name="T4" fmla="*/ 41 w 42"/>
                  <a:gd name="T5" fmla="*/ 1 h 43"/>
                  <a:gd name="T6" fmla="*/ 36 w 42"/>
                  <a:gd name="T7" fmla="*/ 1 h 43"/>
                  <a:gd name="T8" fmla="*/ 1 w 42"/>
                  <a:gd name="T9" fmla="*/ 37 h 43"/>
                  <a:gd name="T10" fmla="*/ 1 w 42"/>
                  <a:gd name="T11" fmla="*/ 42 h 43"/>
                  <a:gd name="T12" fmla="*/ 5 w 42"/>
                  <a:gd name="T13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3">
                    <a:moveTo>
                      <a:pt x="5" y="42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4"/>
                      <a:pt x="42" y="2"/>
                      <a:pt x="41" y="1"/>
                    </a:cubicBezTo>
                    <a:cubicBezTo>
                      <a:pt x="39" y="0"/>
                      <a:pt x="37" y="0"/>
                      <a:pt x="36" y="1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9"/>
                      <a:pt x="0" y="41"/>
                      <a:pt x="1" y="42"/>
                    </a:cubicBezTo>
                    <a:cubicBezTo>
                      <a:pt x="2" y="43"/>
                      <a:pt x="4" y="43"/>
                      <a:pt x="5" y="42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îśḷîḍé"/>
              <p:cNvSpPr/>
              <p:nvPr/>
            </p:nvSpPr>
            <p:spPr bwMode="auto">
              <a:xfrm>
                <a:off x="2867" y="2544"/>
                <a:ext cx="682" cy="1179"/>
              </a:xfrm>
              <a:custGeom>
                <a:avLst/>
                <a:gdLst>
                  <a:gd name="T0" fmla="*/ 334 w 496"/>
                  <a:gd name="T1" fmla="*/ 859 h 859"/>
                  <a:gd name="T2" fmla="*/ 275 w 496"/>
                  <a:gd name="T3" fmla="*/ 285 h 859"/>
                  <a:gd name="T4" fmla="*/ 0 w 496"/>
                  <a:gd name="T5" fmla="*/ 155 h 859"/>
                  <a:gd name="T6" fmla="*/ 52 w 496"/>
                  <a:gd name="T7" fmla="*/ 0 h 859"/>
                  <a:gd name="T8" fmla="*/ 409 w 496"/>
                  <a:gd name="T9" fmla="*/ 190 h 859"/>
                  <a:gd name="T10" fmla="*/ 477 w 496"/>
                  <a:gd name="T11" fmla="*/ 578 h 859"/>
                  <a:gd name="T12" fmla="*/ 496 w 496"/>
                  <a:gd name="T13" fmla="*/ 853 h 859"/>
                  <a:gd name="T14" fmla="*/ 334 w 496"/>
                  <a:gd name="T15" fmla="*/ 859 h 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859">
                    <a:moveTo>
                      <a:pt x="334" y="859"/>
                    </a:moveTo>
                    <a:cubicBezTo>
                      <a:pt x="324" y="605"/>
                      <a:pt x="299" y="331"/>
                      <a:pt x="275" y="285"/>
                    </a:cubicBezTo>
                    <a:cubicBezTo>
                      <a:pt x="252" y="258"/>
                      <a:pt x="124" y="197"/>
                      <a:pt x="0" y="15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140" y="29"/>
                      <a:pt x="349" y="106"/>
                      <a:pt x="409" y="190"/>
                    </a:cubicBezTo>
                    <a:cubicBezTo>
                      <a:pt x="434" y="225"/>
                      <a:pt x="462" y="320"/>
                      <a:pt x="477" y="578"/>
                    </a:cubicBezTo>
                    <a:cubicBezTo>
                      <a:pt x="485" y="713"/>
                      <a:pt x="496" y="853"/>
                      <a:pt x="496" y="853"/>
                    </a:cubicBezTo>
                    <a:lnTo>
                      <a:pt x="334" y="859"/>
                    </a:ln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iSlîdè"/>
              <p:cNvSpPr/>
              <p:nvPr/>
            </p:nvSpPr>
            <p:spPr bwMode="auto">
              <a:xfrm>
                <a:off x="2717" y="2632"/>
                <a:ext cx="708" cy="1073"/>
              </a:xfrm>
              <a:custGeom>
                <a:avLst/>
                <a:gdLst>
                  <a:gd name="T0" fmla="*/ 78 w 515"/>
                  <a:gd name="T1" fmla="*/ 10 h 782"/>
                  <a:gd name="T2" fmla="*/ 437 w 515"/>
                  <a:gd name="T3" fmla="*/ 173 h 782"/>
                  <a:gd name="T4" fmla="*/ 515 w 515"/>
                  <a:gd name="T5" fmla="*/ 768 h 782"/>
                  <a:gd name="T6" fmla="*/ 414 w 515"/>
                  <a:gd name="T7" fmla="*/ 782 h 782"/>
                  <a:gd name="T8" fmla="*/ 0 w 515"/>
                  <a:gd name="T9" fmla="*/ 0 h 782"/>
                  <a:gd name="T10" fmla="*/ 78 w 515"/>
                  <a:gd name="T11" fmla="*/ 10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5" h="782">
                    <a:moveTo>
                      <a:pt x="78" y="10"/>
                    </a:moveTo>
                    <a:cubicBezTo>
                      <a:pt x="78" y="10"/>
                      <a:pt x="393" y="90"/>
                      <a:pt x="437" y="173"/>
                    </a:cubicBezTo>
                    <a:cubicBezTo>
                      <a:pt x="480" y="257"/>
                      <a:pt x="515" y="768"/>
                      <a:pt x="515" y="768"/>
                    </a:cubicBezTo>
                    <a:cubicBezTo>
                      <a:pt x="414" y="782"/>
                      <a:pt x="414" y="782"/>
                      <a:pt x="414" y="78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8" y="10"/>
                    </a:ln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îśľîḓe"/>
              <p:cNvSpPr/>
              <p:nvPr/>
            </p:nvSpPr>
            <p:spPr bwMode="auto">
              <a:xfrm>
                <a:off x="2546" y="2575"/>
                <a:ext cx="597" cy="293"/>
              </a:xfrm>
              <a:custGeom>
                <a:avLst/>
                <a:gdLst>
                  <a:gd name="T0" fmla="*/ 432 w 435"/>
                  <a:gd name="T1" fmla="*/ 65 h 213"/>
                  <a:gd name="T2" fmla="*/ 413 w 435"/>
                  <a:gd name="T3" fmla="*/ 142 h 213"/>
                  <a:gd name="T4" fmla="*/ 327 w 435"/>
                  <a:gd name="T5" fmla="*/ 193 h 213"/>
                  <a:gd name="T6" fmla="*/ 130 w 435"/>
                  <a:gd name="T7" fmla="*/ 212 h 213"/>
                  <a:gd name="T8" fmla="*/ 113 w 435"/>
                  <a:gd name="T9" fmla="*/ 213 h 213"/>
                  <a:gd name="T10" fmla="*/ 72 w 435"/>
                  <a:gd name="T11" fmla="*/ 203 h 213"/>
                  <a:gd name="T12" fmla="*/ 65 w 435"/>
                  <a:gd name="T13" fmla="*/ 199 h 213"/>
                  <a:gd name="T14" fmla="*/ 2 w 435"/>
                  <a:gd name="T15" fmla="*/ 107 h 213"/>
                  <a:gd name="T16" fmla="*/ 0 w 435"/>
                  <a:gd name="T17" fmla="*/ 44 h 213"/>
                  <a:gd name="T18" fmla="*/ 422 w 435"/>
                  <a:gd name="T19" fmla="*/ 0 h 213"/>
                  <a:gd name="T20" fmla="*/ 432 w 435"/>
                  <a:gd name="T21" fmla="*/ 6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5" h="213">
                    <a:moveTo>
                      <a:pt x="432" y="65"/>
                    </a:moveTo>
                    <a:cubicBezTo>
                      <a:pt x="435" y="93"/>
                      <a:pt x="427" y="120"/>
                      <a:pt x="413" y="142"/>
                    </a:cubicBezTo>
                    <a:cubicBezTo>
                      <a:pt x="394" y="170"/>
                      <a:pt x="363" y="190"/>
                      <a:pt x="327" y="193"/>
                    </a:cubicBezTo>
                    <a:cubicBezTo>
                      <a:pt x="130" y="212"/>
                      <a:pt x="130" y="212"/>
                      <a:pt x="130" y="212"/>
                    </a:cubicBezTo>
                    <a:cubicBezTo>
                      <a:pt x="125" y="213"/>
                      <a:pt x="119" y="213"/>
                      <a:pt x="113" y="213"/>
                    </a:cubicBezTo>
                    <a:cubicBezTo>
                      <a:pt x="99" y="212"/>
                      <a:pt x="85" y="208"/>
                      <a:pt x="72" y="203"/>
                    </a:cubicBezTo>
                    <a:cubicBezTo>
                      <a:pt x="69" y="202"/>
                      <a:pt x="67" y="201"/>
                      <a:pt x="65" y="199"/>
                    </a:cubicBezTo>
                    <a:cubicBezTo>
                      <a:pt x="31" y="182"/>
                      <a:pt x="6" y="148"/>
                      <a:pt x="2" y="10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22" y="0"/>
                      <a:pt x="422" y="0"/>
                      <a:pt x="422" y="0"/>
                    </a:cubicBezTo>
                    <a:lnTo>
                      <a:pt x="432" y="65"/>
                    </a:ln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ïṣḷíḍè"/>
              <p:cNvSpPr/>
              <p:nvPr/>
            </p:nvSpPr>
            <p:spPr bwMode="auto">
              <a:xfrm>
                <a:off x="2603" y="2683"/>
                <a:ext cx="740" cy="1039"/>
              </a:xfrm>
              <a:custGeom>
                <a:avLst/>
                <a:gdLst>
                  <a:gd name="T0" fmla="*/ 511 w 538"/>
                  <a:gd name="T1" fmla="*/ 486 h 757"/>
                  <a:gd name="T2" fmla="*/ 538 w 538"/>
                  <a:gd name="T3" fmla="*/ 750 h 757"/>
                  <a:gd name="T4" fmla="*/ 449 w 538"/>
                  <a:gd name="T5" fmla="*/ 752 h 757"/>
                  <a:gd name="T6" fmla="*/ 372 w 538"/>
                  <a:gd name="T7" fmla="*/ 757 h 757"/>
                  <a:gd name="T8" fmla="*/ 291 w 538"/>
                  <a:gd name="T9" fmla="*/ 232 h 757"/>
                  <a:gd name="T10" fmla="*/ 50 w 538"/>
                  <a:gd name="T11" fmla="*/ 162 h 757"/>
                  <a:gd name="T12" fmla="*/ 8 w 538"/>
                  <a:gd name="T13" fmla="*/ 155 h 757"/>
                  <a:gd name="T14" fmla="*/ 0 w 538"/>
                  <a:gd name="T15" fmla="*/ 154 h 757"/>
                  <a:gd name="T16" fmla="*/ 1 w 538"/>
                  <a:gd name="T17" fmla="*/ 152 h 757"/>
                  <a:gd name="T18" fmla="*/ 233 w 538"/>
                  <a:gd name="T19" fmla="*/ 22 h 757"/>
                  <a:gd name="T20" fmla="*/ 344 w 538"/>
                  <a:gd name="T21" fmla="*/ 74 h 757"/>
                  <a:gd name="T22" fmla="*/ 397 w 538"/>
                  <a:gd name="T23" fmla="*/ 105 h 757"/>
                  <a:gd name="T24" fmla="*/ 511 w 538"/>
                  <a:gd name="T25" fmla="*/ 486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8" h="757">
                    <a:moveTo>
                      <a:pt x="511" y="486"/>
                    </a:moveTo>
                    <a:cubicBezTo>
                      <a:pt x="529" y="619"/>
                      <a:pt x="537" y="745"/>
                      <a:pt x="538" y="750"/>
                    </a:cubicBezTo>
                    <a:cubicBezTo>
                      <a:pt x="449" y="752"/>
                      <a:pt x="449" y="752"/>
                      <a:pt x="449" y="752"/>
                    </a:cubicBezTo>
                    <a:cubicBezTo>
                      <a:pt x="372" y="757"/>
                      <a:pt x="372" y="757"/>
                      <a:pt x="372" y="757"/>
                    </a:cubicBezTo>
                    <a:cubicBezTo>
                      <a:pt x="358" y="528"/>
                      <a:pt x="322" y="277"/>
                      <a:pt x="291" y="232"/>
                    </a:cubicBezTo>
                    <a:cubicBezTo>
                      <a:pt x="261" y="211"/>
                      <a:pt x="151" y="182"/>
                      <a:pt x="50" y="162"/>
                    </a:cubicBezTo>
                    <a:cubicBezTo>
                      <a:pt x="35" y="160"/>
                      <a:pt x="21" y="157"/>
                      <a:pt x="8" y="155"/>
                    </a:cubicBezTo>
                    <a:cubicBezTo>
                      <a:pt x="5" y="155"/>
                      <a:pt x="3" y="154"/>
                      <a:pt x="0" y="154"/>
                    </a:cubicBezTo>
                    <a:cubicBezTo>
                      <a:pt x="1" y="152"/>
                      <a:pt x="1" y="152"/>
                      <a:pt x="1" y="152"/>
                    </a:cubicBezTo>
                    <a:cubicBezTo>
                      <a:pt x="1" y="152"/>
                      <a:pt x="58" y="0"/>
                      <a:pt x="233" y="22"/>
                    </a:cubicBezTo>
                    <a:cubicBezTo>
                      <a:pt x="270" y="26"/>
                      <a:pt x="304" y="55"/>
                      <a:pt x="344" y="74"/>
                    </a:cubicBezTo>
                    <a:cubicBezTo>
                      <a:pt x="365" y="84"/>
                      <a:pt x="383" y="94"/>
                      <a:pt x="397" y="105"/>
                    </a:cubicBezTo>
                    <a:cubicBezTo>
                      <a:pt x="436" y="137"/>
                      <a:pt x="477" y="226"/>
                      <a:pt x="511" y="486"/>
                    </a:cubicBezTo>
                    <a:close/>
                  </a:path>
                </a:pathLst>
              </a:custGeom>
              <a:solidFill>
                <a:srgbClr val="252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ïslíďé"/>
              <p:cNvSpPr/>
              <p:nvPr/>
            </p:nvSpPr>
            <p:spPr bwMode="auto">
              <a:xfrm>
                <a:off x="2503" y="2683"/>
                <a:ext cx="717" cy="1039"/>
              </a:xfrm>
              <a:custGeom>
                <a:avLst/>
                <a:gdLst>
                  <a:gd name="T0" fmla="*/ 522 w 522"/>
                  <a:gd name="T1" fmla="*/ 752 h 757"/>
                  <a:gd name="T2" fmla="*/ 445 w 522"/>
                  <a:gd name="T3" fmla="*/ 757 h 757"/>
                  <a:gd name="T4" fmla="*/ 364 w 522"/>
                  <a:gd name="T5" fmla="*/ 232 h 757"/>
                  <a:gd name="T6" fmla="*/ 123 w 522"/>
                  <a:gd name="T7" fmla="*/ 162 h 757"/>
                  <a:gd name="T8" fmla="*/ 81 w 522"/>
                  <a:gd name="T9" fmla="*/ 155 h 757"/>
                  <a:gd name="T10" fmla="*/ 73 w 522"/>
                  <a:gd name="T11" fmla="*/ 154 h 757"/>
                  <a:gd name="T12" fmla="*/ 74 w 522"/>
                  <a:gd name="T13" fmla="*/ 152 h 757"/>
                  <a:gd name="T14" fmla="*/ 6 w 522"/>
                  <a:gd name="T15" fmla="*/ 63 h 757"/>
                  <a:gd name="T16" fmla="*/ 0 w 522"/>
                  <a:gd name="T17" fmla="*/ 1 h 757"/>
                  <a:gd name="T18" fmla="*/ 68 w 522"/>
                  <a:gd name="T19" fmla="*/ 0 h 757"/>
                  <a:gd name="T20" fmla="*/ 86 w 522"/>
                  <a:gd name="T21" fmla="*/ 79 h 757"/>
                  <a:gd name="T22" fmla="*/ 110 w 522"/>
                  <a:gd name="T23" fmla="*/ 94 h 757"/>
                  <a:gd name="T24" fmla="*/ 326 w 522"/>
                  <a:gd name="T25" fmla="*/ 132 h 757"/>
                  <a:gd name="T26" fmla="*/ 442 w 522"/>
                  <a:gd name="T27" fmla="*/ 198 h 757"/>
                  <a:gd name="T28" fmla="*/ 522 w 522"/>
                  <a:gd name="T29" fmla="*/ 752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2" h="757">
                    <a:moveTo>
                      <a:pt x="522" y="752"/>
                    </a:moveTo>
                    <a:cubicBezTo>
                      <a:pt x="445" y="757"/>
                      <a:pt x="445" y="757"/>
                      <a:pt x="445" y="757"/>
                    </a:cubicBezTo>
                    <a:cubicBezTo>
                      <a:pt x="431" y="528"/>
                      <a:pt x="395" y="277"/>
                      <a:pt x="364" y="232"/>
                    </a:cubicBezTo>
                    <a:cubicBezTo>
                      <a:pt x="334" y="211"/>
                      <a:pt x="224" y="182"/>
                      <a:pt x="123" y="162"/>
                    </a:cubicBezTo>
                    <a:cubicBezTo>
                      <a:pt x="108" y="163"/>
                      <a:pt x="94" y="160"/>
                      <a:pt x="81" y="155"/>
                    </a:cubicBezTo>
                    <a:cubicBezTo>
                      <a:pt x="78" y="155"/>
                      <a:pt x="76" y="154"/>
                      <a:pt x="73" y="154"/>
                    </a:cubicBezTo>
                    <a:cubicBezTo>
                      <a:pt x="74" y="152"/>
                      <a:pt x="74" y="152"/>
                      <a:pt x="74" y="152"/>
                    </a:cubicBezTo>
                    <a:cubicBezTo>
                      <a:pt x="39" y="137"/>
                      <a:pt x="12" y="104"/>
                      <a:pt x="6" y="6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5"/>
                      <a:pt x="65" y="53"/>
                      <a:pt x="86" y="79"/>
                    </a:cubicBezTo>
                    <a:cubicBezTo>
                      <a:pt x="92" y="86"/>
                      <a:pt x="100" y="92"/>
                      <a:pt x="110" y="94"/>
                    </a:cubicBezTo>
                    <a:cubicBezTo>
                      <a:pt x="138" y="100"/>
                      <a:pt x="241" y="109"/>
                      <a:pt x="326" y="132"/>
                    </a:cubicBezTo>
                    <a:cubicBezTo>
                      <a:pt x="381" y="147"/>
                      <a:pt x="428" y="167"/>
                      <a:pt x="442" y="198"/>
                    </a:cubicBezTo>
                    <a:cubicBezTo>
                      <a:pt x="475" y="268"/>
                      <a:pt x="516" y="692"/>
                      <a:pt x="522" y="752"/>
                    </a:cubicBezTo>
                    <a:close/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išlídé"/>
              <p:cNvSpPr/>
              <p:nvPr/>
            </p:nvSpPr>
            <p:spPr bwMode="auto">
              <a:xfrm>
                <a:off x="3538" y="2194"/>
                <a:ext cx="199" cy="163"/>
              </a:xfrm>
              <a:custGeom>
                <a:avLst/>
                <a:gdLst>
                  <a:gd name="T0" fmla="*/ 145 w 145"/>
                  <a:gd name="T1" fmla="*/ 27 h 119"/>
                  <a:gd name="T2" fmla="*/ 121 w 145"/>
                  <a:gd name="T3" fmla="*/ 15 h 119"/>
                  <a:gd name="T4" fmla="*/ 53 w 145"/>
                  <a:gd name="T5" fmla="*/ 1 h 119"/>
                  <a:gd name="T6" fmla="*/ 9 w 145"/>
                  <a:gd name="T7" fmla="*/ 1 h 119"/>
                  <a:gd name="T8" fmla="*/ 3 w 145"/>
                  <a:gd name="T9" fmla="*/ 75 h 119"/>
                  <a:gd name="T10" fmla="*/ 88 w 145"/>
                  <a:gd name="T11" fmla="*/ 107 h 119"/>
                  <a:gd name="T12" fmla="*/ 145 w 145"/>
                  <a:gd name="T13" fmla="*/ 2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119">
                    <a:moveTo>
                      <a:pt x="145" y="27"/>
                    </a:moveTo>
                    <a:cubicBezTo>
                      <a:pt x="144" y="27"/>
                      <a:pt x="133" y="21"/>
                      <a:pt x="121" y="15"/>
                    </a:cubicBezTo>
                    <a:cubicBezTo>
                      <a:pt x="100" y="5"/>
                      <a:pt x="77" y="0"/>
                      <a:pt x="53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4" y="72"/>
                      <a:pt x="3" y="75"/>
                    </a:cubicBezTo>
                    <a:cubicBezTo>
                      <a:pt x="0" y="119"/>
                      <a:pt x="88" y="107"/>
                      <a:pt x="88" y="107"/>
                    </a:cubicBezTo>
                    <a:cubicBezTo>
                      <a:pt x="145" y="27"/>
                      <a:pt x="145" y="27"/>
                      <a:pt x="145" y="27"/>
                    </a:cubicBezTo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îṩ1íḓê"/>
              <p:cNvSpPr/>
              <p:nvPr/>
            </p:nvSpPr>
            <p:spPr bwMode="auto">
              <a:xfrm>
                <a:off x="3637" y="2213"/>
                <a:ext cx="180" cy="47"/>
              </a:xfrm>
              <a:custGeom>
                <a:avLst/>
                <a:gdLst>
                  <a:gd name="T0" fmla="*/ 14 w 131"/>
                  <a:gd name="T1" fmla="*/ 27 h 34"/>
                  <a:gd name="T2" fmla="*/ 116 w 131"/>
                  <a:gd name="T3" fmla="*/ 34 h 34"/>
                  <a:gd name="T4" fmla="*/ 131 w 131"/>
                  <a:gd name="T5" fmla="*/ 21 h 34"/>
                  <a:gd name="T6" fmla="*/ 118 w 131"/>
                  <a:gd name="T7" fmla="*/ 7 h 34"/>
                  <a:gd name="T8" fmla="*/ 15 w 131"/>
                  <a:gd name="T9" fmla="*/ 0 h 34"/>
                  <a:gd name="T10" fmla="*/ 1 w 131"/>
                  <a:gd name="T11" fmla="*/ 13 h 34"/>
                  <a:gd name="T12" fmla="*/ 14 w 131"/>
                  <a:gd name="T13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34">
                    <a:moveTo>
                      <a:pt x="14" y="27"/>
                    </a:moveTo>
                    <a:cubicBezTo>
                      <a:pt x="116" y="34"/>
                      <a:pt x="116" y="34"/>
                      <a:pt x="116" y="34"/>
                    </a:cubicBezTo>
                    <a:cubicBezTo>
                      <a:pt x="124" y="34"/>
                      <a:pt x="130" y="29"/>
                      <a:pt x="131" y="21"/>
                    </a:cubicBezTo>
                    <a:cubicBezTo>
                      <a:pt x="131" y="14"/>
                      <a:pt x="125" y="7"/>
                      <a:pt x="118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0"/>
                      <a:pt x="1" y="5"/>
                      <a:pt x="1" y="13"/>
                    </a:cubicBezTo>
                    <a:cubicBezTo>
                      <a:pt x="0" y="20"/>
                      <a:pt x="6" y="27"/>
                      <a:pt x="14" y="27"/>
                    </a:cubicBezTo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íşḻiḑê"/>
              <p:cNvSpPr/>
              <p:nvPr/>
            </p:nvSpPr>
            <p:spPr bwMode="auto">
              <a:xfrm>
                <a:off x="3649" y="2261"/>
                <a:ext cx="153" cy="50"/>
              </a:xfrm>
              <a:custGeom>
                <a:avLst/>
                <a:gdLst>
                  <a:gd name="T0" fmla="*/ 13 w 111"/>
                  <a:gd name="T1" fmla="*/ 28 h 36"/>
                  <a:gd name="T2" fmla="*/ 95 w 111"/>
                  <a:gd name="T3" fmla="*/ 36 h 36"/>
                  <a:gd name="T4" fmla="*/ 110 w 111"/>
                  <a:gd name="T5" fmla="*/ 23 h 36"/>
                  <a:gd name="T6" fmla="*/ 98 w 111"/>
                  <a:gd name="T7" fmla="*/ 8 h 36"/>
                  <a:gd name="T8" fmla="*/ 16 w 111"/>
                  <a:gd name="T9" fmla="*/ 1 h 36"/>
                  <a:gd name="T10" fmla="*/ 1 w 111"/>
                  <a:gd name="T11" fmla="*/ 13 h 36"/>
                  <a:gd name="T12" fmla="*/ 13 w 111"/>
                  <a:gd name="T13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6">
                    <a:moveTo>
                      <a:pt x="13" y="28"/>
                    </a:moveTo>
                    <a:cubicBezTo>
                      <a:pt x="95" y="36"/>
                      <a:pt x="95" y="36"/>
                      <a:pt x="95" y="36"/>
                    </a:cubicBezTo>
                    <a:cubicBezTo>
                      <a:pt x="103" y="36"/>
                      <a:pt x="110" y="31"/>
                      <a:pt x="110" y="23"/>
                    </a:cubicBezTo>
                    <a:cubicBezTo>
                      <a:pt x="111" y="16"/>
                      <a:pt x="105" y="9"/>
                      <a:pt x="98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8" y="0"/>
                      <a:pt x="1" y="6"/>
                      <a:pt x="1" y="13"/>
                    </a:cubicBezTo>
                    <a:cubicBezTo>
                      <a:pt x="0" y="21"/>
                      <a:pt x="6" y="27"/>
                      <a:pt x="13" y="28"/>
                    </a:cubicBezTo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íṩḻíḑe"/>
              <p:cNvSpPr/>
              <p:nvPr/>
            </p:nvSpPr>
            <p:spPr bwMode="auto">
              <a:xfrm>
                <a:off x="3605" y="2302"/>
                <a:ext cx="173" cy="47"/>
              </a:xfrm>
              <a:custGeom>
                <a:avLst/>
                <a:gdLst>
                  <a:gd name="T0" fmla="*/ 13 w 126"/>
                  <a:gd name="T1" fmla="*/ 28 h 34"/>
                  <a:gd name="T2" fmla="*/ 111 w 126"/>
                  <a:gd name="T3" fmla="*/ 34 h 34"/>
                  <a:gd name="T4" fmla="*/ 125 w 126"/>
                  <a:gd name="T5" fmla="*/ 21 h 34"/>
                  <a:gd name="T6" fmla="*/ 113 w 126"/>
                  <a:gd name="T7" fmla="*/ 6 h 34"/>
                  <a:gd name="T8" fmla="*/ 15 w 126"/>
                  <a:gd name="T9" fmla="*/ 0 h 34"/>
                  <a:gd name="T10" fmla="*/ 0 w 126"/>
                  <a:gd name="T11" fmla="*/ 13 h 34"/>
                  <a:gd name="T12" fmla="*/ 13 w 126"/>
                  <a:gd name="T13" fmla="*/ 2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4">
                    <a:moveTo>
                      <a:pt x="13" y="28"/>
                    </a:moveTo>
                    <a:cubicBezTo>
                      <a:pt x="111" y="34"/>
                      <a:pt x="111" y="34"/>
                      <a:pt x="111" y="34"/>
                    </a:cubicBezTo>
                    <a:cubicBezTo>
                      <a:pt x="118" y="34"/>
                      <a:pt x="125" y="28"/>
                      <a:pt x="125" y="21"/>
                    </a:cubicBezTo>
                    <a:cubicBezTo>
                      <a:pt x="126" y="13"/>
                      <a:pt x="120" y="7"/>
                      <a:pt x="113" y="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1" y="6"/>
                      <a:pt x="0" y="13"/>
                    </a:cubicBezTo>
                    <a:cubicBezTo>
                      <a:pt x="0" y="21"/>
                      <a:pt x="6" y="27"/>
                      <a:pt x="13" y="28"/>
                    </a:cubicBezTo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î$ḻíḑè"/>
              <p:cNvSpPr/>
              <p:nvPr/>
            </p:nvSpPr>
            <p:spPr bwMode="auto">
              <a:xfrm>
                <a:off x="3734" y="2135"/>
                <a:ext cx="176" cy="226"/>
              </a:xfrm>
              <a:custGeom>
                <a:avLst/>
                <a:gdLst>
                  <a:gd name="T0" fmla="*/ 128 w 128"/>
                  <a:gd name="T1" fmla="*/ 12 h 165"/>
                  <a:gd name="T2" fmla="*/ 128 w 128"/>
                  <a:gd name="T3" fmla="*/ 165 h 165"/>
                  <a:gd name="T4" fmla="*/ 0 w 128"/>
                  <a:gd name="T5" fmla="*/ 165 h 165"/>
                  <a:gd name="T6" fmla="*/ 0 w 128"/>
                  <a:gd name="T7" fmla="*/ 12 h 165"/>
                  <a:gd name="T8" fmla="*/ 12 w 128"/>
                  <a:gd name="T9" fmla="*/ 0 h 165"/>
                  <a:gd name="T10" fmla="*/ 115 w 128"/>
                  <a:gd name="T11" fmla="*/ 0 h 165"/>
                  <a:gd name="T12" fmla="*/ 128 w 128"/>
                  <a:gd name="T13" fmla="*/ 12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165">
                    <a:moveTo>
                      <a:pt x="128" y="12"/>
                    </a:moveTo>
                    <a:cubicBezTo>
                      <a:pt x="128" y="165"/>
                      <a:pt x="128" y="165"/>
                      <a:pt x="128" y="16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22" y="0"/>
                      <a:pt x="128" y="5"/>
                      <a:pt x="128" y="12"/>
                    </a:cubicBezTo>
                  </a:path>
                </a:pathLst>
              </a:custGeom>
              <a:solidFill>
                <a:srgbClr val="F4B8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iṣ1îḍe"/>
              <p:cNvSpPr/>
              <p:nvPr/>
            </p:nvSpPr>
            <p:spPr bwMode="auto">
              <a:xfrm>
                <a:off x="3681" y="2177"/>
                <a:ext cx="53" cy="39"/>
              </a:xfrm>
              <a:custGeom>
                <a:avLst/>
                <a:gdLst>
                  <a:gd name="T0" fmla="*/ 39 w 39"/>
                  <a:gd name="T1" fmla="*/ 0 h 28"/>
                  <a:gd name="T2" fmla="*/ 5 w 39"/>
                  <a:gd name="T3" fmla="*/ 13 h 28"/>
                  <a:gd name="T4" fmla="*/ 0 w 39"/>
                  <a:gd name="T5" fmla="*/ 21 h 28"/>
                  <a:gd name="T6" fmla="*/ 17 w 39"/>
                  <a:gd name="T7" fmla="*/ 27 h 28"/>
                  <a:gd name="T8" fmla="*/ 18 w 39"/>
                  <a:gd name="T9" fmla="*/ 28 h 28"/>
                  <a:gd name="T10" fmla="*/ 19 w 39"/>
                  <a:gd name="T11" fmla="*/ 26 h 28"/>
                  <a:gd name="T12" fmla="*/ 39 w 39"/>
                  <a:gd name="T13" fmla="*/ 19 h 28"/>
                  <a:gd name="T14" fmla="*/ 39 w 39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8">
                    <a:moveTo>
                      <a:pt x="39" y="0"/>
                    </a:moveTo>
                    <a:cubicBezTo>
                      <a:pt x="30" y="0"/>
                      <a:pt x="15" y="3"/>
                      <a:pt x="5" y="13"/>
                    </a:cubicBezTo>
                    <a:cubicBezTo>
                      <a:pt x="4" y="15"/>
                      <a:pt x="2" y="18"/>
                      <a:pt x="0" y="21"/>
                    </a:cubicBezTo>
                    <a:cubicBezTo>
                      <a:pt x="6" y="23"/>
                      <a:pt x="11" y="25"/>
                      <a:pt x="17" y="27"/>
                    </a:cubicBezTo>
                    <a:cubicBezTo>
                      <a:pt x="17" y="28"/>
                      <a:pt x="17" y="28"/>
                      <a:pt x="18" y="28"/>
                    </a:cubicBezTo>
                    <a:cubicBezTo>
                      <a:pt x="18" y="27"/>
                      <a:pt x="18" y="27"/>
                      <a:pt x="19" y="26"/>
                    </a:cubicBezTo>
                    <a:cubicBezTo>
                      <a:pt x="24" y="21"/>
                      <a:pt x="33" y="19"/>
                      <a:pt x="39" y="19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D774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iślïďè"/>
              <p:cNvSpPr/>
              <p:nvPr/>
            </p:nvSpPr>
            <p:spPr bwMode="auto">
              <a:xfrm>
                <a:off x="3676" y="2206"/>
                <a:ext cx="35" cy="61"/>
              </a:xfrm>
              <a:custGeom>
                <a:avLst/>
                <a:gdLst>
                  <a:gd name="T0" fmla="*/ 1 w 25"/>
                  <a:gd name="T1" fmla="*/ 33 h 44"/>
                  <a:gd name="T2" fmla="*/ 3 w 25"/>
                  <a:gd name="T3" fmla="*/ 42 h 44"/>
                  <a:gd name="T4" fmla="*/ 25 w 25"/>
                  <a:gd name="T5" fmla="*/ 44 h 44"/>
                  <a:gd name="T6" fmla="*/ 21 w 25"/>
                  <a:gd name="T7" fmla="*/ 35 h 44"/>
                  <a:gd name="T8" fmla="*/ 1 w 25"/>
                  <a:gd name="T9" fmla="*/ 33 h 44"/>
                  <a:gd name="T10" fmla="*/ 3 w 25"/>
                  <a:gd name="T11" fmla="*/ 0 h 44"/>
                  <a:gd name="T12" fmla="*/ 0 w 25"/>
                  <a:gd name="T13" fmla="*/ 6 h 44"/>
                  <a:gd name="T14" fmla="*/ 20 w 25"/>
                  <a:gd name="T15" fmla="*/ 7 h 44"/>
                  <a:gd name="T16" fmla="*/ 21 w 25"/>
                  <a:gd name="T17" fmla="*/ 7 h 44"/>
                  <a:gd name="T18" fmla="*/ 20 w 25"/>
                  <a:gd name="T19" fmla="*/ 6 h 44"/>
                  <a:gd name="T20" fmla="*/ 3 w 25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4">
                    <a:moveTo>
                      <a:pt x="1" y="33"/>
                    </a:moveTo>
                    <a:cubicBezTo>
                      <a:pt x="2" y="36"/>
                      <a:pt x="2" y="39"/>
                      <a:pt x="3" y="42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1"/>
                      <a:pt x="22" y="38"/>
                      <a:pt x="21" y="35"/>
                    </a:cubicBezTo>
                    <a:cubicBezTo>
                      <a:pt x="1" y="33"/>
                      <a:pt x="1" y="33"/>
                      <a:pt x="1" y="33"/>
                    </a:cubicBezTo>
                    <a:moveTo>
                      <a:pt x="3" y="0"/>
                    </a:moveTo>
                    <a:cubicBezTo>
                      <a:pt x="2" y="1"/>
                      <a:pt x="1" y="4"/>
                      <a:pt x="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20" y="7"/>
                      <a:pt x="21" y="7"/>
                    </a:cubicBezTo>
                    <a:cubicBezTo>
                      <a:pt x="20" y="7"/>
                      <a:pt x="20" y="7"/>
                      <a:pt x="20" y="6"/>
                    </a:cubicBezTo>
                    <a:cubicBezTo>
                      <a:pt x="14" y="4"/>
                      <a:pt x="9" y="2"/>
                      <a:pt x="3" y="0"/>
                    </a:cubicBezTo>
                  </a:path>
                </a:pathLst>
              </a:custGeom>
              <a:solidFill>
                <a:srgbClr val="DC76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ïṩḻïdé"/>
              <p:cNvSpPr/>
              <p:nvPr/>
            </p:nvSpPr>
            <p:spPr bwMode="auto">
              <a:xfrm>
                <a:off x="3674" y="2214"/>
                <a:ext cx="31" cy="40"/>
              </a:xfrm>
              <a:custGeom>
                <a:avLst/>
                <a:gdLst>
                  <a:gd name="T0" fmla="*/ 2 w 23"/>
                  <a:gd name="T1" fmla="*/ 0 h 29"/>
                  <a:gd name="T2" fmla="*/ 1 w 23"/>
                  <a:gd name="T3" fmla="*/ 16 h 29"/>
                  <a:gd name="T4" fmla="*/ 3 w 23"/>
                  <a:gd name="T5" fmla="*/ 27 h 29"/>
                  <a:gd name="T6" fmla="*/ 23 w 23"/>
                  <a:gd name="T7" fmla="*/ 29 h 29"/>
                  <a:gd name="T8" fmla="*/ 20 w 23"/>
                  <a:gd name="T9" fmla="*/ 15 h 29"/>
                  <a:gd name="T10" fmla="*/ 22 w 23"/>
                  <a:gd name="T11" fmla="*/ 1 h 29"/>
                  <a:gd name="T12" fmla="*/ 2 w 23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9">
                    <a:moveTo>
                      <a:pt x="2" y="0"/>
                    </a:moveTo>
                    <a:cubicBezTo>
                      <a:pt x="1" y="5"/>
                      <a:pt x="0" y="10"/>
                      <a:pt x="1" y="16"/>
                    </a:cubicBezTo>
                    <a:cubicBezTo>
                      <a:pt x="1" y="20"/>
                      <a:pt x="2" y="24"/>
                      <a:pt x="3" y="27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1" y="24"/>
                      <a:pt x="20" y="20"/>
                      <a:pt x="20" y="15"/>
                    </a:cubicBezTo>
                    <a:cubicBezTo>
                      <a:pt x="19" y="9"/>
                      <a:pt x="20" y="5"/>
                      <a:pt x="2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DC76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îšļídé"/>
              <p:cNvSpPr/>
              <p:nvPr/>
            </p:nvSpPr>
            <p:spPr bwMode="auto">
              <a:xfrm>
                <a:off x="3708" y="2304"/>
                <a:ext cx="26" cy="5"/>
              </a:xfrm>
              <a:custGeom>
                <a:avLst/>
                <a:gdLst>
                  <a:gd name="T0" fmla="*/ 0 w 19"/>
                  <a:gd name="T1" fmla="*/ 0 h 4"/>
                  <a:gd name="T2" fmla="*/ 4 w 19"/>
                  <a:gd name="T3" fmla="*/ 3 h 4"/>
                  <a:gd name="T4" fmla="*/ 19 w 19"/>
                  <a:gd name="T5" fmla="*/ 4 h 4"/>
                  <a:gd name="T6" fmla="*/ 19 w 19"/>
                  <a:gd name="T7" fmla="*/ 1 h 4"/>
                  <a:gd name="T8" fmla="*/ 0 w 1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0" y="0"/>
                    </a:moveTo>
                    <a:cubicBezTo>
                      <a:pt x="2" y="1"/>
                      <a:pt x="3" y="2"/>
                      <a:pt x="4" y="3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774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îṧliḓê"/>
              <p:cNvSpPr/>
              <p:nvPr/>
            </p:nvSpPr>
            <p:spPr bwMode="auto">
              <a:xfrm>
                <a:off x="3681" y="2264"/>
                <a:ext cx="53" cy="41"/>
              </a:xfrm>
              <a:custGeom>
                <a:avLst/>
                <a:gdLst>
                  <a:gd name="T0" fmla="*/ 0 w 39"/>
                  <a:gd name="T1" fmla="*/ 0 h 30"/>
                  <a:gd name="T2" fmla="*/ 20 w 39"/>
                  <a:gd name="T3" fmla="*/ 29 h 30"/>
                  <a:gd name="T4" fmla="*/ 39 w 39"/>
                  <a:gd name="T5" fmla="*/ 30 h 30"/>
                  <a:gd name="T6" fmla="*/ 39 w 39"/>
                  <a:gd name="T7" fmla="*/ 20 h 30"/>
                  <a:gd name="T8" fmla="*/ 22 w 39"/>
                  <a:gd name="T9" fmla="*/ 2 h 30"/>
                  <a:gd name="T10" fmla="*/ 0 w 39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0" y="0"/>
                    </a:moveTo>
                    <a:cubicBezTo>
                      <a:pt x="5" y="12"/>
                      <a:pt x="13" y="21"/>
                      <a:pt x="20" y="29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3" y="16"/>
                      <a:pt x="27" y="9"/>
                      <a:pt x="2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C76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îṡḷïḋe"/>
              <p:cNvSpPr/>
              <p:nvPr/>
            </p:nvSpPr>
            <p:spPr bwMode="auto">
              <a:xfrm>
                <a:off x="3714" y="2308"/>
                <a:ext cx="20" cy="16"/>
              </a:xfrm>
              <a:custGeom>
                <a:avLst/>
                <a:gdLst>
                  <a:gd name="T0" fmla="*/ 0 w 15"/>
                  <a:gd name="T1" fmla="*/ 0 h 12"/>
                  <a:gd name="T2" fmla="*/ 15 w 15"/>
                  <a:gd name="T3" fmla="*/ 12 h 12"/>
                  <a:gd name="T4" fmla="*/ 15 w 15"/>
                  <a:gd name="T5" fmla="*/ 1 h 12"/>
                  <a:gd name="T6" fmla="*/ 0 w 1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0" y="0"/>
                    </a:moveTo>
                    <a:cubicBezTo>
                      <a:pt x="6" y="6"/>
                      <a:pt x="12" y="10"/>
                      <a:pt x="15" y="1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C76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ïŝļîde"/>
              <p:cNvSpPr/>
              <p:nvPr/>
            </p:nvSpPr>
            <p:spPr bwMode="auto">
              <a:xfrm>
                <a:off x="3784" y="2205"/>
                <a:ext cx="114" cy="63"/>
              </a:xfrm>
              <a:custGeom>
                <a:avLst/>
                <a:gdLst>
                  <a:gd name="T0" fmla="*/ 60 w 83"/>
                  <a:gd name="T1" fmla="*/ 0 h 46"/>
                  <a:gd name="T2" fmla="*/ 23 w 83"/>
                  <a:gd name="T3" fmla="*/ 0 h 46"/>
                  <a:gd name="T4" fmla="*/ 0 w 83"/>
                  <a:gd name="T5" fmla="*/ 23 h 46"/>
                  <a:gd name="T6" fmla="*/ 23 w 83"/>
                  <a:gd name="T7" fmla="*/ 46 h 46"/>
                  <a:gd name="T8" fmla="*/ 60 w 83"/>
                  <a:gd name="T9" fmla="*/ 46 h 46"/>
                  <a:gd name="T10" fmla="*/ 83 w 83"/>
                  <a:gd name="T11" fmla="*/ 23 h 46"/>
                  <a:gd name="T12" fmla="*/ 60 w 83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46">
                    <a:moveTo>
                      <a:pt x="6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3"/>
                    </a:cubicBezTo>
                    <a:cubicBezTo>
                      <a:pt x="0" y="36"/>
                      <a:pt x="11" y="46"/>
                      <a:pt x="23" y="46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73" y="46"/>
                      <a:pt x="83" y="36"/>
                      <a:pt x="83" y="23"/>
                    </a:cubicBezTo>
                    <a:cubicBezTo>
                      <a:pt x="83" y="10"/>
                      <a:pt x="73" y="0"/>
                      <a:pt x="60" y="0"/>
                    </a:cubicBezTo>
                  </a:path>
                </a:pathLst>
              </a:custGeom>
              <a:solidFill>
                <a:srgbClr val="E287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îṩľîḍe"/>
              <p:cNvSpPr/>
              <p:nvPr/>
            </p:nvSpPr>
            <p:spPr bwMode="auto">
              <a:xfrm>
                <a:off x="3734" y="2135"/>
                <a:ext cx="94" cy="226"/>
              </a:xfrm>
              <a:custGeom>
                <a:avLst/>
                <a:gdLst>
                  <a:gd name="T0" fmla="*/ 16 w 68"/>
                  <a:gd name="T1" fmla="*/ 0 h 165"/>
                  <a:gd name="T2" fmla="*/ 12 w 68"/>
                  <a:gd name="T3" fmla="*/ 0 h 165"/>
                  <a:gd name="T4" fmla="*/ 0 w 68"/>
                  <a:gd name="T5" fmla="*/ 12 h 165"/>
                  <a:gd name="T6" fmla="*/ 0 w 68"/>
                  <a:gd name="T7" fmla="*/ 31 h 165"/>
                  <a:gd name="T8" fmla="*/ 4 w 68"/>
                  <a:gd name="T9" fmla="*/ 31 h 165"/>
                  <a:gd name="T10" fmla="*/ 6 w 68"/>
                  <a:gd name="T11" fmla="*/ 31 h 165"/>
                  <a:gd name="T12" fmla="*/ 5 w 68"/>
                  <a:gd name="T13" fmla="*/ 49 h 165"/>
                  <a:gd name="T14" fmla="*/ 4 w 68"/>
                  <a:gd name="T15" fmla="*/ 49 h 165"/>
                  <a:gd name="T16" fmla="*/ 0 w 68"/>
                  <a:gd name="T17" fmla="*/ 50 h 165"/>
                  <a:gd name="T18" fmla="*/ 0 w 68"/>
                  <a:gd name="T19" fmla="*/ 114 h 165"/>
                  <a:gd name="T20" fmla="*/ 11 w 68"/>
                  <a:gd name="T21" fmla="*/ 122 h 165"/>
                  <a:gd name="T22" fmla="*/ 1 w 68"/>
                  <a:gd name="T23" fmla="*/ 139 h 165"/>
                  <a:gd name="T24" fmla="*/ 0 w 68"/>
                  <a:gd name="T25" fmla="*/ 138 h 165"/>
                  <a:gd name="T26" fmla="*/ 0 w 68"/>
                  <a:gd name="T27" fmla="*/ 165 h 165"/>
                  <a:gd name="T28" fmla="*/ 68 w 68"/>
                  <a:gd name="T29" fmla="*/ 165 h 165"/>
                  <a:gd name="T30" fmla="*/ 36 w 68"/>
                  <a:gd name="T31" fmla="*/ 113 h 165"/>
                  <a:gd name="T32" fmla="*/ 16 w 68"/>
                  <a:gd name="T3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8" h="165">
                    <a:moveTo>
                      <a:pt x="1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1"/>
                      <a:pt x="3" y="31"/>
                      <a:pt x="4" y="31"/>
                    </a:cubicBezTo>
                    <a:cubicBezTo>
                      <a:pt x="5" y="31"/>
                      <a:pt x="6" y="31"/>
                      <a:pt x="6" y="31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5" y="49"/>
                      <a:pt x="4" y="49"/>
                    </a:cubicBezTo>
                    <a:cubicBezTo>
                      <a:pt x="3" y="49"/>
                      <a:pt x="1" y="49"/>
                      <a:pt x="0" y="5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6" y="120"/>
                      <a:pt x="11" y="122"/>
                      <a:pt x="11" y="122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1" y="139"/>
                      <a:pt x="1" y="138"/>
                      <a:pt x="0" y="13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68" y="165"/>
                      <a:pt x="68" y="165"/>
                      <a:pt x="68" y="165"/>
                    </a:cubicBezTo>
                    <a:cubicBezTo>
                      <a:pt x="64" y="162"/>
                      <a:pt x="50" y="151"/>
                      <a:pt x="36" y="113"/>
                    </a:cubicBezTo>
                    <a:cubicBezTo>
                      <a:pt x="18" y="69"/>
                      <a:pt x="16" y="8"/>
                      <a:pt x="16" y="0"/>
                    </a:cubicBezTo>
                  </a:path>
                </a:pathLst>
              </a:custGeom>
              <a:solidFill>
                <a:srgbClr val="E287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iṥ1íḓê"/>
              <p:cNvSpPr/>
              <p:nvPr/>
            </p:nvSpPr>
            <p:spPr bwMode="auto">
              <a:xfrm>
                <a:off x="3734" y="2177"/>
                <a:ext cx="15" cy="149"/>
              </a:xfrm>
              <a:custGeom>
                <a:avLst/>
                <a:gdLst>
                  <a:gd name="T0" fmla="*/ 0 w 11"/>
                  <a:gd name="T1" fmla="*/ 83 h 108"/>
                  <a:gd name="T2" fmla="*/ 0 w 11"/>
                  <a:gd name="T3" fmla="*/ 107 h 108"/>
                  <a:gd name="T4" fmla="*/ 1 w 11"/>
                  <a:gd name="T5" fmla="*/ 108 h 108"/>
                  <a:gd name="T6" fmla="*/ 11 w 11"/>
                  <a:gd name="T7" fmla="*/ 91 h 108"/>
                  <a:gd name="T8" fmla="*/ 0 w 11"/>
                  <a:gd name="T9" fmla="*/ 83 h 108"/>
                  <a:gd name="T10" fmla="*/ 4 w 11"/>
                  <a:gd name="T11" fmla="*/ 0 h 108"/>
                  <a:gd name="T12" fmla="*/ 0 w 11"/>
                  <a:gd name="T13" fmla="*/ 0 h 108"/>
                  <a:gd name="T14" fmla="*/ 0 w 11"/>
                  <a:gd name="T15" fmla="*/ 19 h 108"/>
                  <a:gd name="T16" fmla="*/ 4 w 11"/>
                  <a:gd name="T17" fmla="*/ 18 h 108"/>
                  <a:gd name="T18" fmla="*/ 5 w 11"/>
                  <a:gd name="T19" fmla="*/ 18 h 108"/>
                  <a:gd name="T20" fmla="*/ 6 w 11"/>
                  <a:gd name="T21" fmla="*/ 0 h 108"/>
                  <a:gd name="T22" fmla="*/ 4 w 11"/>
                  <a:gd name="T2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108">
                    <a:moveTo>
                      <a:pt x="0" y="83"/>
                    </a:moveTo>
                    <a:cubicBezTo>
                      <a:pt x="0" y="107"/>
                      <a:pt x="0" y="107"/>
                      <a:pt x="0" y="107"/>
                    </a:cubicBezTo>
                    <a:cubicBezTo>
                      <a:pt x="1" y="107"/>
                      <a:pt x="1" y="108"/>
                      <a:pt x="1" y="108"/>
                    </a:cubicBezTo>
                    <a:cubicBezTo>
                      <a:pt x="11" y="91"/>
                      <a:pt x="11" y="91"/>
                      <a:pt x="11" y="91"/>
                    </a:cubicBezTo>
                    <a:cubicBezTo>
                      <a:pt x="11" y="91"/>
                      <a:pt x="6" y="89"/>
                      <a:pt x="0" y="83"/>
                    </a:cubicBezTo>
                    <a:moveTo>
                      <a:pt x="4" y="0"/>
                    </a:moveTo>
                    <a:cubicBezTo>
                      <a:pt x="3" y="0"/>
                      <a:pt x="1" y="0"/>
                      <a:pt x="0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8"/>
                      <a:pt x="3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</a:path>
                </a:pathLst>
              </a:custGeom>
              <a:solidFill>
                <a:srgbClr val="DB74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7" name="îšļídé"/>
              <p:cNvSpPr/>
              <p:nvPr/>
            </p:nvSpPr>
            <p:spPr bwMode="auto">
              <a:xfrm>
                <a:off x="3534" y="2177"/>
                <a:ext cx="180" cy="61"/>
              </a:xfrm>
              <a:custGeom>
                <a:avLst/>
                <a:gdLst>
                  <a:gd name="T0" fmla="*/ 17 w 131"/>
                  <a:gd name="T1" fmla="*/ 43 h 44"/>
                  <a:gd name="T2" fmla="*/ 119 w 131"/>
                  <a:gd name="T3" fmla="*/ 28 h 44"/>
                  <a:gd name="T4" fmla="*/ 130 w 131"/>
                  <a:gd name="T5" fmla="*/ 13 h 44"/>
                  <a:gd name="T6" fmla="*/ 115 w 131"/>
                  <a:gd name="T7" fmla="*/ 1 h 44"/>
                  <a:gd name="T8" fmla="*/ 13 w 131"/>
                  <a:gd name="T9" fmla="*/ 16 h 44"/>
                  <a:gd name="T10" fmla="*/ 1 w 131"/>
                  <a:gd name="T11" fmla="*/ 31 h 44"/>
                  <a:gd name="T12" fmla="*/ 17 w 131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44">
                    <a:moveTo>
                      <a:pt x="17" y="43"/>
                    </a:moveTo>
                    <a:cubicBezTo>
                      <a:pt x="119" y="28"/>
                      <a:pt x="119" y="28"/>
                      <a:pt x="119" y="28"/>
                    </a:cubicBezTo>
                    <a:cubicBezTo>
                      <a:pt x="126" y="27"/>
                      <a:pt x="131" y="20"/>
                      <a:pt x="130" y="13"/>
                    </a:cubicBezTo>
                    <a:cubicBezTo>
                      <a:pt x="129" y="5"/>
                      <a:pt x="122" y="0"/>
                      <a:pt x="115" y="1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6" y="17"/>
                      <a:pt x="0" y="24"/>
                      <a:pt x="1" y="31"/>
                    </a:cubicBezTo>
                    <a:cubicBezTo>
                      <a:pt x="2" y="39"/>
                      <a:pt x="9" y="44"/>
                      <a:pt x="17" y="43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8" name="ïšľíḋé"/>
              <p:cNvSpPr/>
              <p:nvPr/>
            </p:nvSpPr>
            <p:spPr bwMode="auto">
              <a:xfrm>
                <a:off x="3513" y="2186"/>
                <a:ext cx="58" cy="156"/>
              </a:xfrm>
              <a:prstGeom prst="rect">
                <a:avLst/>
              </a:prstGeom>
              <a:solidFill>
                <a:srgbClr val="EA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9" name="îslïḋè"/>
              <p:cNvSpPr/>
              <p:nvPr/>
            </p:nvSpPr>
            <p:spPr bwMode="auto">
              <a:xfrm>
                <a:off x="3005" y="1753"/>
                <a:ext cx="533" cy="607"/>
              </a:xfrm>
              <a:custGeom>
                <a:avLst/>
                <a:gdLst>
                  <a:gd name="T0" fmla="*/ 0 w 388"/>
                  <a:gd name="T1" fmla="*/ 22 h 442"/>
                  <a:gd name="T2" fmla="*/ 47 w 388"/>
                  <a:gd name="T3" fmla="*/ 322 h 442"/>
                  <a:gd name="T4" fmla="*/ 51 w 388"/>
                  <a:gd name="T5" fmla="*/ 331 h 442"/>
                  <a:gd name="T6" fmla="*/ 71 w 388"/>
                  <a:gd name="T7" fmla="*/ 369 h 442"/>
                  <a:gd name="T8" fmla="*/ 92 w 388"/>
                  <a:gd name="T9" fmla="*/ 398 h 442"/>
                  <a:gd name="T10" fmla="*/ 115 w 388"/>
                  <a:gd name="T11" fmla="*/ 418 h 442"/>
                  <a:gd name="T12" fmla="*/ 136 w 388"/>
                  <a:gd name="T13" fmla="*/ 430 h 442"/>
                  <a:gd name="T14" fmla="*/ 170 w 388"/>
                  <a:gd name="T15" fmla="*/ 440 h 442"/>
                  <a:gd name="T16" fmla="*/ 204 w 388"/>
                  <a:gd name="T17" fmla="*/ 442 h 442"/>
                  <a:gd name="T18" fmla="*/ 207 w 388"/>
                  <a:gd name="T19" fmla="*/ 442 h 442"/>
                  <a:gd name="T20" fmla="*/ 207 w 388"/>
                  <a:gd name="T21" fmla="*/ 442 h 442"/>
                  <a:gd name="T22" fmla="*/ 388 w 388"/>
                  <a:gd name="T23" fmla="*/ 440 h 442"/>
                  <a:gd name="T24" fmla="*/ 387 w 388"/>
                  <a:gd name="T25" fmla="*/ 303 h 442"/>
                  <a:gd name="T26" fmla="*/ 205 w 388"/>
                  <a:gd name="T27" fmla="*/ 305 h 442"/>
                  <a:gd name="T28" fmla="*/ 206 w 388"/>
                  <a:gd name="T29" fmla="*/ 305 h 442"/>
                  <a:gd name="T30" fmla="*/ 204 w 388"/>
                  <a:gd name="T31" fmla="*/ 305 h 442"/>
                  <a:gd name="T32" fmla="*/ 195 w 388"/>
                  <a:gd name="T33" fmla="*/ 305 h 442"/>
                  <a:gd name="T34" fmla="*/ 191 w 388"/>
                  <a:gd name="T35" fmla="*/ 304 h 442"/>
                  <a:gd name="T36" fmla="*/ 191 w 388"/>
                  <a:gd name="T37" fmla="*/ 304 h 442"/>
                  <a:gd name="T38" fmla="*/ 189 w 388"/>
                  <a:gd name="T39" fmla="*/ 310 h 442"/>
                  <a:gd name="T40" fmla="*/ 193 w 388"/>
                  <a:gd name="T41" fmla="*/ 305 h 442"/>
                  <a:gd name="T42" fmla="*/ 191 w 388"/>
                  <a:gd name="T43" fmla="*/ 304 h 442"/>
                  <a:gd name="T44" fmla="*/ 189 w 388"/>
                  <a:gd name="T45" fmla="*/ 310 h 442"/>
                  <a:gd name="T46" fmla="*/ 193 w 388"/>
                  <a:gd name="T47" fmla="*/ 305 h 442"/>
                  <a:gd name="T48" fmla="*/ 190 w 388"/>
                  <a:gd name="T49" fmla="*/ 309 h 442"/>
                  <a:gd name="T50" fmla="*/ 193 w 388"/>
                  <a:gd name="T51" fmla="*/ 305 h 442"/>
                  <a:gd name="T52" fmla="*/ 193 w 388"/>
                  <a:gd name="T53" fmla="*/ 305 h 442"/>
                  <a:gd name="T54" fmla="*/ 190 w 388"/>
                  <a:gd name="T55" fmla="*/ 309 h 442"/>
                  <a:gd name="T56" fmla="*/ 193 w 388"/>
                  <a:gd name="T57" fmla="*/ 305 h 442"/>
                  <a:gd name="T58" fmla="*/ 192 w 388"/>
                  <a:gd name="T59" fmla="*/ 306 h 442"/>
                  <a:gd name="T60" fmla="*/ 193 w 388"/>
                  <a:gd name="T61" fmla="*/ 305 h 442"/>
                  <a:gd name="T62" fmla="*/ 193 w 388"/>
                  <a:gd name="T63" fmla="*/ 305 h 442"/>
                  <a:gd name="T64" fmla="*/ 192 w 388"/>
                  <a:gd name="T65" fmla="*/ 306 h 442"/>
                  <a:gd name="T66" fmla="*/ 193 w 388"/>
                  <a:gd name="T67" fmla="*/ 305 h 442"/>
                  <a:gd name="T68" fmla="*/ 192 w 388"/>
                  <a:gd name="T69" fmla="*/ 304 h 442"/>
                  <a:gd name="T70" fmla="*/ 186 w 388"/>
                  <a:gd name="T71" fmla="*/ 293 h 442"/>
                  <a:gd name="T72" fmla="*/ 176 w 388"/>
                  <a:gd name="T73" fmla="*/ 273 h 442"/>
                  <a:gd name="T74" fmla="*/ 114 w 388"/>
                  <a:gd name="T75" fmla="*/ 302 h 442"/>
                  <a:gd name="T76" fmla="*/ 181 w 388"/>
                  <a:gd name="T77" fmla="*/ 292 h 442"/>
                  <a:gd name="T78" fmla="*/ 136 w 388"/>
                  <a:gd name="T79" fmla="*/ 0 h 442"/>
                  <a:gd name="T80" fmla="*/ 0 w 388"/>
                  <a:gd name="T81" fmla="*/ 2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8" h="442">
                    <a:moveTo>
                      <a:pt x="0" y="22"/>
                    </a:moveTo>
                    <a:cubicBezTo>
                      <a:pt x="47" y="322"/>
                      <a:pt x="47" y="322"/>
                      <a:pt x="47" y="322"/>
                    </a:cubicBezTo>
                    <a:cubicBezTo>
                      <a:pt x="51" y="331"/>
                      <a:pt x="51" y="331"/>
                      <a:pt x="51" y="331"/>
                    </a:cubicBezTo>
                    <a:cubicBezTo>
                      <a:pt x="57" y="344"/>
                      <a:pt x="63" y="357"/>
                      <a:pt x="71" y="369"/>
                    </a:cubicBezTo>
                    <a:cubicBezTo>
                      <a:pt x="77" y="379"/>
                      <a:pt x="84" y="389"/>
                      <a:pt x="92" y="398"/>
                    </a:cubicBezTo>
                    <a:cubicBezTo>
                      <a:pt x="99" y="405"/>
                      <a:pt x="107" y="412"/>
                      <a:pt x="115" y="418"/>
                    </a:cubicBezTo>
                    <a:cubicBezTo>
                      <a:pt x="122" y="423"/>
                      <a:pt x="129" y="427"/>
                      <a:pt x="136" y="430"/>
                    </a:cubicBezTo>
                    <a:cubicBezTo>
                      <a:pt x="147" y="435"/>
                      <a:pt x="159" y="438"/>
                      <a:pt x="170" y="440"/>
                    </a:cubicBezTo>
                    <a:cubicBezTo>
                      <a:pt x="182" y="442"/>
                      <a:pt x="193" y="442"/>
                      <a:pt x="204" y="442"/>
                    </a:cubicBezTo>
                    <a:cubicBezTo>
                      <a:pt x="205" y="442"/>
                      <a:pt x="206" y="442"/>
                      <a:pt x="207" y="442"/>
                    </a:cubicBezTo>
                    <a:cubicBezTo>
                      <a:pt x="207" y="442"/>
                      <a:pt x="207" y="442"/>
                      <a:pt x="207" y="442"/>
                    </a:cubicBezTo>
                    <a:cubicBezTo>
                      <a:pt x="388" y="440"/>
                      <a:pt x="388" y="440"/>
                      <a:pt x="388" y="440"/>
                    </a:cubicBezTo>
                    <a:cubicBezTo>
                      <a:pt x="387" y="303"/>
                      <a:pt x="387" y="303"/>
                      <a:pt x="387" y="303"/>
                    </a:cubicBezTo>
                    <a:cubicBezTo>
                      <a:pt x="205" y="305"/>
                      <a:pt x="205" y="305"/>
                      <a:pt x="205" y="305"/>
                    </a:cubicBezTo>
                    <a:cubicBezTo>
                      <a:pt x="206" y="305"/>
                      <a:pt x="206" y="305"/>
                      <a:pt x="206" y="305"/>
                    </a:cubicBezTo>
                    <a:cubicBezTo>
                      <a:pt x="205" y="305"/>
                      <a:pt x="205" y="305"/>
                      <a:pt x="204" y="305"/>
                    </a:cubicBezTo>
                    <a:cubicBezTo>
                      <a:pt x="200" y="305"/>
                      <a:pt x="197" y="305"/>
                      <a:pt x="195" y="305"/>
                    </a:cubicBezTo>
                    <a:cubicBezTo>
                      <a:pt x="193" y="304"/>
                      <a:pt x="192" y="304"/>
                      <a:pt x="191" y="304"/>
                    </a:cubicBezTo>
                    <a:cubicBezTo>
                      <a:pt x="191" y="304"/>
                      <a:pt x="191" y="304"/>
                      <a:pt x="191" y="304"/>
                    </a:cubicBezTo>
                    <a:cubicBezTo>
                      <a:pt x="189" y="310"/>
                      <a:pt x="189" y="310"/>
                      <a:pt x="189" y="310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2" y="305"/>
                      <a:pt x="191" y="304"/>
                      <a:pt x="191" y="304"/>
                    </a:cubicBezTo>
                    <a:cubicBezTo>
                      <a:pt x="189" y="310"/>
                      <a:pt x="189" y="310"/>
                      <a:pt x="189" y="310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0" y="309"/>
                      <a:pt x="190" y="309"/>
                      <a:pt x="190" y="309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0" y="309"/>
                      <a:pt x="190" y="309"/>
                      <a:pt x="190" y="309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2" y="306"/>
                      <a:pt x="192" y="306"/>
                      <a:pt x="192" y="306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2" y="306"/>
                      <a:pt x="192" y="306"/>
                      <a:pt x="192" y="306"/>
                    </a:cubicBezTo>
                    <a:cubicBezTo>
                      <a:pt x="193" y="305"/>
                      <a:pt x="193" y="305"/>
                      <a:pt x="193" y="305"/>
                    </a:cubicBezTo>
                    <a:cubicBezTo>
                      <a:pt x="193" y="305"/>
                      <a:pt x="193" y="305"/>
                      <a:pt x="192" y="304"/>
                    </a:cubicBezTo>
                    <a:cubicBezTo>
                      <a:pt x="191" y="302"/>
                      <a:pt x="188" y="299"/>
                      <a:pt x="186" y="293"/>
                    </a:cubicBezTo>
                    <a:cubicBezTo>
                      <a:pt x="183" y="288"/>
                      <a:pt x="180" y="282"/>
                      <a:pt x="176" y="273"/>
                    </a:cubicBezTo>
                    <a:cubicBezTo>
                      <a:pt x="114" y="302"/>
                      <a:pt x="114" y="302"/>
                      <a:pt x="114" y="302"/>
                    </a:cubicBezTo>
                    <a:cubicBezTo>
                      <a:pt x="181" y="292"/>
                      <a:pt x="181" y="292"/>
                      <a:pt x="181" y="292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0" y="22"/>
                      <a:pt x="0" y="22"/>
                      <a:pt x="0" y="22"/>
                    </a:cubicBezTo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0" name="išḷíḓé"/>
              <p:cNvSpPr/>
              <p:nvPr/>
            </p:nvSpPr>
            <p:spPr bwMode="auto">
              <a:xfrm>
                <a:off x="2848" y="1237"/>
                <a:ext cx="185" cy="342"/>
              </a:xfrm>
              <a:custGeom>
                <a:avLst/>
                <a:gdLst>
                  <a:gd name="T0" fmla="*/ 83 w 135"/>
                  <a:gd name="T1" fmla="*/ 249 h 249"/>
                  <a:gd name="T2" fmla="*/ 52 w 135"/>
                  <a:gd name="T3" fmla="*/ 249 h 249"/>
                  <a:gd name="T4" fmla="*/ 0 w 135"/>
                  <a:gd name="T5" fmla="*/ 198 h 249"/>
                  <a:gd name="T6" fmla="*/ 0 w 135"/>
                  <a:gd name="T7" fmla="*/ 52 h 249"/>
                  <a:gd name="T8" fmla="*/ 52 w 135"/>
                  <a:gd name="T9" fmla="*/ 0 h 249"/>
                  <a:gd name="T10" fmla="*/ 83 w 135"/>
                  <a:gd name="T11" fmla="*/ 0 h 249"/>
                  <a:gd name="T12" fmla="*/ 135 w 135"/>
                  <a:gd name="T13" fmla="*/ 52 h 249"/>
                  <a:gd name="T14" fmla="*/ 135 w 135"/>
                  <a:gd name="T15" fmla="*/ 198 h 249"/>
                  <a:gd name="T16" fmla="*/ 83 w 135"/>
                  <a:gd name="T17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" h="249">
                    <a:moveTo>
                      <a:pt x="83" y="249"/>
                    </a:moveTo>
                    <a:cubicBezTo>
                      <a:pt x="52" y="249"/>
                      <a:pt x="52" y="249"/>
                      <a:pt x="52" y="249"/>
                    </a:cubicBezTo>
                    <a:cubicBezTo>
                      <a:pt x="24" y="249"/>
                      <a:pt x="0" y="226"/>
                      <a:pt x="0" y="198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3"/>
                      <a:pt x="24" y="0"/>
                      <a:pt x="52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112" y="0"/>
                      <a:pt x="135" y="23"/>
                      <a:pt x="135" y="52"/>
                    </a:cubicBezTo>
                    <a:cubicBezTo>
                      <a:pt x="135" y="198"/>
                      <a:pt x="135" y="198"/>
                      <a:pt x="135" y="198"/>
                    </a:cubicBezTo>
                    <a:cubicBezTo>
                      <a:pt x="135" y="226"/>
                      <a:pt x="112" y="249"/>
                      <a:pt x="83" y="249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1" name="işľídè"/>
              <p:cNvSpPr/>
              <p:nvPr/>
            </p:nvSpPr>
            <p:spPr bwMode="auto">
              <a:xfrm>
                <a:off x="2708" y="736"/>
                <a:ext cx="614" cy="616"/>
              </a:xfrm>
              <a:custGeom>
                <a:avLst/>
                <a:gdLst>
                  <a:gd name="T0" fmla="*/ 447 w 447"/>
                  <a:gd name="T1" fmla="*/ 228 h 449"/>
                  <a:gd name="T2" fmla="*/ 446 w 447"/>
                  <a:gd name="T3" fmla="*/ 238 h 449"/>
                  <a:gd name="T4" fmla="*/ 438 w 447"/>
                  <a:gd name="T5" fmla="*/ 284 h 449"/>
                  <a:gd name="T6" fmla="*/ 316 w 447"/>
                  <a:gd name="T7" fmla="*/ 427 h 449"/>
                  <a:gd name="T8" fmla="*/ 219 w 447"/>
                  <a:gd name="T9" fmla="*/ 447 h 449"/>
                  <a:gd name="T10" fmla="*/ 184 w 447"/>
                  <a:gd name="T11" fmla="*/ 447 h 449"/>
                  <a:gd name="T12" fmla="*/ 104 w 447"/>
                  <a:gd name="T13" fmla="*/ 436 h 449"/>
                  <a:gd name="T14" fmla="*/ 0 w 447"/>
                  <a:gd name="T15" fmla="*/ 220 h 449"/>
                  <a:gd name="T16" fmla="*/ 217 w 447"/>
                  <a:gd name="T17" fmla="*/ 0 h 449"/>
                  <a:gd name="T18" fmla="*/ 227 w 447"/>
                  <a:gd name="T19" fmla="*/ 0 h 449"/>
                  <a:gd name="T20" fmla="*/ 408 w 447"/>
                  <a:gd name="T21" fmla="*/ 98 h 449"/>
                  <a:gd name="T22" fmla="*/ 408 w 447"/>
                  <a:gd name="T23" fmla="*/ 98 h 449"/>
                  <a:gd name="T24" fmla="*/ 435 w 447"/>
                  <a:gd name="T25" fmla="*/ 153 h 449"/>
                  <a:gd name="T26" fmla="*/ 447 w 447"/>
                  <a:gd name="T27" fmla="*/ 228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7" h="449">
                    <a:moveTo>
                      <a:pt x="447" y="228"/>
                    </a:moveTo>
                    <a:cubicBezTo>
                      <a:pt x="447" y="231"/>
                      <a:pt x="446" y="234"/>
                      <a:pt x="446" y="238"/>
                    </a:cubicBezTo>
                    <a:cubicBezTo>
                      <a:pt x="445" y="254"/>
                      <a:pt x="443" y="269"/>
                      <a:pt x="438" y="284"/>
                    </a:cubicBezTo>
                    <a:cubicBezTo>
                      <a:pt x="420" y="348"/>
                      <a:pt x="375" y="400"/>
                      <a:pt x="316" y="427"/>
                    </a:cubicBezTo>
                    <a:cubicBezTo>
                      <a:pt x="287" y="440"/>
                      <a:pt x="254" y="447"/>
                      <a:pt x="219" y="447"/>
                    </a:cubicBezTo>
                    <a:cubicBezTo>
                      <a:pt x="205" y="446"/>
                      <a:pt x="194" y="447"/>
                      <a:pt x="184" y="447"/>
                    </a:cubicBezTo>
                    <a:cubicBezTo>
                      <a:pt x="156" y="448"/>
                      <a:pt x="140" y="449"/>
                      <a:pt x="104" y="436"/>
                    </a:cubicBezTo>
                    <a:cubicBezTo>
                      <a:pt x="76" y="426"/>
                      <a:pt x="0" y="381"/>
                      <a:pt x="0" y="220"/>
                    </a:cubicBezTo>
                    <a:cubicBezTo>
                      <a:pt x="0" y="100"/>
                      <a:pt x="99" y="4"/>
                      <a:pt x="217" y="0"/>
                    </a:cubicBezTo>
                    <a:cubicBezTo>
                      <a:pt x="221" y="0"/>
                      <a:pt x="224" y="0"/>
                      <a:pt x="227" y="0"/>
                    </a:cubicBezTo>
                    <a:cubicBezTo>
                      <a:pt x="303" y="2"/>
                      <a:pt x="368" y="40"/>
                      <a:pt x="408" y="98"/>
                    </a:cubicBezTo>
                    <a:cubicBezTo>
                      <a:pt x="408" y="98"/>
                      <a:pt x="408" y="98"/>
                      <a:pt x="408" y="98"/>
                    </a:cubicBezTo>
                    <a:cubicBezTo>
                      <a:pt x="419" y="115"/>
                      <a:pt x="429" y="133"/>
                      <a:pt x="435" y="153"/>
                    </a:cubicBezTo>
                    <a:cubicBezTo>
                      <a:pt x="443" y="176"/>
                      <a:pt x="447" y="202"/>
                      <a:pt x="447" y="228"/>
                    </a:cubicBezTo>
                  </a:path>
                </a:pathLst>
              </a:custGeom>
              <a:solidFill>
                <a:srgbClr val="B952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2" name="ïṡļiḋè"/>
              <p:cNvSpPr/>
              <p:nvPr/>
            </p:nvSpPr>
            <p:spPr bwMode="auto">
              <a:xfrm>
                <a:off x="2814" y="1061"/>
                <a:ext cx="110" cy="109"/>
              </a:xfrm>
              <a:custGeom>
                <a:avLst/>
                <a:gdLst>
                  <a:gd name="T0" fmla="*/ 80 w 80"/>
                  <a:gd name="T1" fmla="*/ 41 h 79"/>
                  <a:gd name="T2" fmla="*/ 77 w 80"/>
                  <a:gd name="T3" fmla="*/ 54 h 79"/>
                  <a:gd name="T4" fmla="*/ 67 w 80"/>
                  <a:gd name="T5" fmla="*/ 68 h 79"/>
                  <a:gd name="T6" fmla="*/ 40 w 80"/>
                  <a:gd name="T7" fmla="*/ 78 h 79"/>
                  <a:gd name="T8" fmla="*/ 17 w 80"/>
                  <a:gd name="T9" fmla="*/ 77 h 79"/>
                  <a:gd name="T10" fmla="*/ 0 w 80"/>
                  <a:gd name="T11" fmla="*/ 76 h 79"/>
                  <a:gd name="T12" fmla="*/ 3 w 80"/>
                  <a:gd name="T13" fmla="*/ 25 h 79"/>
                  <a:gd name="T14" fmla="*/ 3 w 80"/>
                  <a:gd name="T15" fmla="*/ 25 h 79"/>
                  <a:gd name="T16" fmla="*/ 3 w 80"/>
                  <a:gd name="T17" fmla="*/ 16 h 79"/>
                  <a:gd name="T18" fmla="*/ 4 w 80"/>
                  <a:gd name="T19" fmla="*/ 8 h 79"/>
                  <a:gd name="T20" fmla="*/ 4 w 80"/>
                  <a:gd name="T21" fmla="*/ 1 h 79"/>
                  <a:gd name="T22" fmla="*/ 4 w 80"/>
                  <a:gd name="T23" fmla="*/ 0 h 79"/>
                  <a:gd name="T24" fmla="*/ 4 w 80"/>
                  <a:gd name="T25" fmla="*/ 0 h 79"/>
                  <a:gd name="T26" fmla="*/ 44 w 80"/>
                  <a:gd name="T27" fmla="*/ 2 h 79"/>
                  <a:gd name="T28" fmla="*/ 69 w 80"/>
                  <a:gd name="T29" fmla="*/ 13 h 79"/>
                  <a:gd name="T30" fmla="*/ 78 w 80"/>
                  <a:gd name="T31" fmla="*/ 28 h 79"/>
                  <a:gd name="T32" fmla="*/ 80 w 80"/>
                  <a:gd name="T33" fmla="*/ 4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79">
                    <a:moveTo>
                      <a:pt x="80" y="41"/>
                    </a:moveTo>
                    <a:cubicBezTo>
                      <a:pt x="80" y="46"/>
                      <a:pt x="79" y="50"/>
                      <a:pt x="77" y="54"/>
                    </a:cubicBezTo>
                    <a:cubicBezTo>
                      <a:pt x="75" y="59"/>
                      <a:pt x="71" y="64"/>
                      <a:pt x="67" y="68"/>
                    </a:cubicBezTo>
                    <a:cubicBezTo>
                      <a:pt x="60" y="74"/>
                      <a:pt x="50" y="79"/>
                      <a:pt x="40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54" y="2"/>
                      <a:pt x="63" y="7"/>
                      <a:pt x="69" y="13"/>
                    </a:cubicBezTo>
                    <a:cubicBezTo>
                      <a:pt x="73" y="17"/>
                      <a:pt x="76" y="22"/>
                      <a:pt x="78" y="28"/>
                    </a:cubicBezTo>
                    <a:cubicBezTo>
                      <a:pt x="79" y="32"/>
                      <a:pt x="80" y="36"/>
                      <a:pt x="80" y="41"/>
                    </a:cubicBezTo>
                    <a:close/>
                  </a:path>
                </a:pathLst>
              </a:custGeom>
              <a:solidFill>
                <a:srgbClr val="FFC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3" name="îśļïḓe"/>
              <p:cNvSpPr/>
              <p:nvPr/>
            </p:nvSpPr>
            <p:spPr bwMode="auto">
              <a:xfrm>
                <a:off x="2812" y="836"/>
                <a:ext cx="488" cy="608"/>
              </a:xfrm>
              <a:custGeom>
                <a:avLst/>
                <a:gdLst>
                  <a:gd name="T0" fmla="*/ 354 w 355"/>
                  <a:gd name="T1" fmla="*/ 183 h 443"/>
                  <a:gd name="T2" fmla="*/ 350 w 355"/>
                  <a:gd name="T3" fmla="*/ 266 h 443"/>
                  <a:gd name="T4" fmla="*/ 349 w 355"/>
                  <a:gd name="T5" fmla="*/ 279 h 443"/>
                  <a:gd name="T6" fmla="*/ 347 w 355"/>
                  <a:gd name="T7" fmla="*/ 303 h 443"/>
                  <a:gd name="T8" fmla="*/ 197 w 355"/>
                  <a:gd name="T9" fmla="*/ 441 h 443"/>
                  <a:gd name="T10" fmla="*/ 190 w 355"/>
                  <a:gd name="T11" fmla="*/ 442 h 443"/>
                  <a:gd name="T12" fmla="*/ 166 w 355"/>
                  <a:gd name="T13" fmla="*/ 443 h 443"/>
                  <a:gd name="T14" fmla="*/ 143 w 355"/>
                  <a:gd name="T15" fmla="*/ 440 h 443"/>
                  <a:gd name="T16" fmla="*/ 100 w 355"/>
                  <a:gd name="T17" fmla="*/ 426 h 443"/>
                  <a:gd name="T18" fmla="*/ 100 w 355"/>
                  <a:gd name="T19" fmla="*/ 426 h 443"/>
                  <a:gd name="T20" fmla="*/ 0 w 355"/>
                  <a:gd name="T21" fmla="*/ 275 h 443"/>
                  <a:gd name="T22" fmla="*/ 0 w 355"/>
                  <a:gd name="T23" fmla="*/ 269 h 443"/>
                  <a:gd name="T24" fmla="*/ 0 w 355"/>
                  <a:gd name="T25" fmla="*/ 262 h 443"/>
                  <a:gd name="T26" fmla="*/ 0 w 355"/>
                  <a:gd name="T27" fmla="*/ 261 h 443"/>
                  <a:gd name="T28" fmla="*/ 0 w 355"/>
                  <a:gd name="T29" fmla="*/ 255 h 443"/>
                  <a:gd name="T30" fmla="*/ 1 w 355"/>
                  <a:gd name="T31" fmla="*/ 240 h 443"/>
                  <a:gd name="T32" fmla="*/ 4 w 355"/>
                  <a:gd name="T33" fmla="*/ 190 h 443"/>
                  <a:gd name="T34" fmla="*/ 4 w 355"/>
                  <a:gd name="T35" fmla="*/ 189 h 443"/>
                  <a:gd name="T36" fmla="*/ 4 w 355"/>
                  <a:gd name="T37" fmla="*/ 189 h 443"/>
                  <a:gd name="T38" fmla="*/ 4 w 355"/>
                  <a:gd name="T39" fmla="*/ 180 h 443"/>
                  <a:gd name="T40" fmla="*/ 5 w 355"/>
                  <a:gd name="T41" fmla="*/ 172 h 443"/>
                  <a:gd name="T42" fmla="*/ 5 w 355"/>
                  <a:gd name="T43" fmla="*/ 165 h 443"/>
                  <a:gd name="T44" fmla="*/ 5 w 355"/>
                  <a:gd name="T45" fmla="*/ 164 h 443"/>
                  <a:gd name="T46" fmla="*/ 12 w 355"/>
                  <a:gd name="T47" fmla="*/ 130 h 443"/>
                  <a:gd name="T48" fmla="*/ 20 w 355"/>
                  <a:gd name="T49" fmla="*/ 108 h 443"/>
                  <a:gd name="T50" fmla="*/ 21 w 355"/>
                  <a:gd name="T51" fmla="*/ 104 h 443"/>
                  <a:gd name="T52" fmla="*/ 30 w 355"/>
                  <a:gd name="T53" fmla="*/ 87 h 443"/>
                  <a:gd name="T54" fmla="*/ 30 w 355"/>
                  <a:gd name="T55" fmla="*/ 87 h 443"/>
                  <a:gd name="T56" fmla="*/ 80 w 355"/>
                  <a:gd name="T57" fmla="*/ 34 h 443"/>
                  <a:gd name="T58" fmla="*/ 92 w 355"/>
                  <a:gd name="T59" fmla="*/ 26 h 443"/>
                  <a:gd name="T60" fmla="*/ 191 w 355"/>
                  <a:gd name="T61" fmla="*/ 2 h 443"/>
                  <a:gd name="T62" fmla="*/ 313 w 355"/>
                  <a:gd name="T63" fmla="*/ 59 h 443"/>
                  <a:gd name="T64" fmla="*/ 347 w 355"/>
                  <a:gd name="T65" fmla="*/ 120 h 443"/>
                  <a:gd name="T66" fmla="*/ 353 w 355"/>
                  <a:gd name="T67" fmla="*/ 147 h 443"/>
                  <a:gd name="T68" fmla="*/ 354 w 355"/>
                  <a:gd name="T69" fmla="*/ 18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55" h="443">
                    <a:moveTo>
                      <a:pt x="354" y="183"/>
                    </a:moveTo>
                    <a:cubicBezTo>
                      <a:pt x="350" y="266"/>
                      <a:pt x="350" y="266"/>
                      <a:pt x="350" y="266"/>
                    </a:cubicBezTo>
                    <a:cubicBezTo>
                      <a:pt x="349" y="279"/>
                      <a:pt x="349" y="279"/>
                      <a:pt x="349" y="279"/>
                    </a:cubicBezTo>
                    <a:cubicBezTo>
                      <a:pt x="349" y="287"/>
                      <a:pt x="348" y="295"/>
                      <a:pt x="347" y="303"/>
                    </a:cubicBezTo>
                    <a:cubicBezTo>
                      <a:pt x="332" y="376"/>
                      <a:pt x="272" y="432"/>
                      <a:pt x="197" y="441"/>
                    </a:cubicBezTo>
                    <a:cubicBezTo>
                      <a:pt x="195" y="442"/>
                      <a:pt x="192" y="442"/>
                      <a:pt x="190" y="442"/>
                    </a:cubicBezTo>
                    <a:cubicBezTo>
                      <a:pt x="182" y="443"/>
                      <a:pt x="174" y="443"/>
                      <a:pt x="166" y="443"/>
                    </a:cubicBezTo>
                    <a:cubicBezTo>
                      <a:pt x="158" y="442"/>
                      <a:pt x="150" y="441"/>
                      <a:pt x="143" y="440"/>
                    </a:cubicBezTo>
                    <a:cubicBezTo>
                      <a:pt x="128" y="437"/>
                      <a:pt x="113" y="432"/>
                      <a:pt x="100" y="426"/>
                    </a:cubicBezTo>
                    <a:cubicBezTo>
                      <a:pt x="100" y="426"/>
                      <a:pt x="100" y="426"/>
                      <a:pt x="100" y="426"/>
                    </a:cubicBezTo>
                    <a:cubicBezTo>
                      <a:pt x="42" y="399"/>
                      <a:pt x="2" y="341"/>
                      <a:pt x="0" y="275"/>
                    </a:cubicBezTo>
                    <a:cubicBezTo>
                      <a:pt x="0" y="273"/>
                      <a:pt x="0" y="271"/>
                      <a:pt x="0" y="269"/>
                    </a:cubicBezTo>
                    <a:cubicBezTo>
                      <a:pt x="0" y="267"/>
                      <a:pt x="0" y="264"/>
                      <a:pt x="0" y="262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55"/>
                      <a:pt x="0" y="255"/>
                      <a:pt x="0" y="255"/>
                    </a:cubicBezTo>
                    <a:cubicBezTo>
                      <a:pt x="1" y="240"/>
                      <a:pt x="1" y="240"/>
                      <a:pt x="1" y="240"/>
                    </a:cubicBezTo>
                    <a:cubicBezTo>
                      <a:pt x="4" y="190"/>
                      <a:pt x="4" y="190"/>
                      <a:pt x="4" y="190"/>
                    </a:cubicBezTo>
                    <a:cubicBezTo>
                      <a:pt x="4" y="189"/>
                      <a:pt x="4" y="189"/>
                      <a:pt x="4" y="189"/>
                    </a:cubicBezTo>
                    <a:cubicBezTo>
                      <a:pt x="4" y="189"/>
                      <a:pt x="4" y="189"/>
                      <a:pt x="4" y="189"/>
                    </a:cubicBezTo>
                    <a:cubicBezTo>
                      <a:pt x="4" y="180"/>
                      <a:pt x="4" y="180"/>
                      <a:pt x="4" y="180"/>
                    </a:cubicBezTo>
                    <a:cubicBezTo>
                      <a:pt x="5" y="172"/>
                      <a:pt x="5" y="172"/>
                      <a:pt x="5" y="172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6" y="152"/>
                      <a:pt x="8" y="141"/>
                      <a:pt x="12" y="130"/>
                    </a:cubicBezTo>
                    <a:cubicBezTo>
                      <a:pt x="14" y="122"/>
                      <a:pt x="17" y="115"/>
                      <a:pt x="20" y="108"/>
                    </a:cubicBezTo>
                    <a:cubicBezTo>
                      <a:pt x="20" y="106"/>
                      <a:pt x="21" y="105"/>
                      <a:pt x="21" y="104"/>
                    </a:cubicBezTo>
                    <a:cubicBezTo>
                      <a:pt x="24" y="99"/>
                      <a:pt x="27" y="93"/>
                      <a:pt x="3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43" y="66"/>
                      <a:pt x="60" y="48"/>
                      <a:pt x="80" y="34"/>
                    </a:cubicBezTo>
                    <a:cubicBezTo>
                      <a:pt x="84" y="31"/>
                      <a:pt x="88" y="28"/>
                      <a:pt x="92" y="26"/>
                    </a:cubicBezTo>
                    <a:cubicBezTo>
                      <a:pt x="121" y="9"/>
                      <a:pt x="155" y="0"/>
                      <a:pt x="191" y="2"/>
                    </a:cubicBezTo>
                    <a:cubicBezTo>
                      <a:pt x="240" y="4"/>
                      <a:pt x="283" y="26"/>
                      <a:pt x="313" y="59"/>
                    </a:cubicBezTo>
                    <a:cubicBezTo>
                      <a:pt x="329" y="76"/>
                      <a:pt x="340" y="97"/>
                      <a:pt x="347" y="120"/>
                    </a:cubicBezTo>
                    <a:cubicBezTo>
                      <a:pt x="350" y="129"/>
                      <a:pt x="352" y="138"/>
                      <a:pt x="353" y="147"/>
                    </a:cubicBezTo>
                    <a:cubicBezTo>
                      <a:pt x="355" y="159"/>
                      <a:pt x="355" y="171"/>
                      <a:pt x="354" y="183"/>
                    </a:cubicBezTo>
                  </a:path>
                </a:pathLst>
              </a:custGeom>
              <a:solidFill>
                <a:srgbClr val="FF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4" name="îṡlïdè"/>
              <p:cNvSpPr/>
              <p:nvPr/>
            </p:nvSpPr>
            <p:spPr bwMode="auto">
              <a:xfrm>
                <a:off x="2757" y="1096"/>
                <a:ext cx="84" cy="119"/>
              </a:xfrm>
              <a:custGeom>
                <a:avLst/>
                <a:gdLst>
                  <a:gd name="T0" fmla="*/ 61 w 61"/>
                  <a:gd name="T1" fmla="*/ 1 h 87"/>
                  <a:gd name="T2" fmla="*/ 58 w 61"/>
                  <a:gd name="T3" fmla="*/ 52 h 87"/>
                  <a:gd name="T4" fmla="*/ 57 w 61"/>
                  <a:gd name="T5" fmla="*/ 87 h 87"/>
                  <a:gd name="T6" fmla="*/ 43 w 61"/>
                  <a:gd name="T7" fmla="*/ 86 h 87"/>
                  <a:gd name="T8" fmla="*/ 40 w 61"/>
                  <a:gd name="T9" fmla="*/ 86 h 87"/>
                  <a:gd name="T10" fmla="*/ 1 w 61"/>
                  <a:gd name="T11" fmla="*/ 40 h 87"/>
                  <a:gd name="T12" fmla="*/ 16 w 61"/>
                  <a:gd name="T13" fmla="*/ 10 h 87"/>
                  <a:gd name="T14" fmla="*/ 44 w 61"/>
                  <a:gd name="T15" fmla="*/ 0 h 87"/>
                  <a:gd name="T16" fmla="*/ 44 w 61"/>
                  <a:gd name="T17" fmla="*/ 0 h 87"/>
                  <a:gd name="T18" fmla="*/ 47 w 61"/>
                  <a:gd name="T19" fmla="*/ 0 h 87"/>
                  <a:gd name="T20" fmla="*/ 61 w 61"/>
                  <a:gd name="T21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87">
                    <a:moveTo>
                      <a:pt x="61" y="1"/>
                    </a:moveTo>
                    <a:cubicBezTo>
                      <a:pt x="58" y="52"/>
                      <a:pt x="58" y="52"/>
                      <a:pt x="58" y="52"/>
                    </a:cubicBezTo>
                    <a:cubicBezTo>
                      <a:pt x="57" y="87"/>
                      <a:pt x="57" y="87"/>
                      <a:pt x="57" y="87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2" y="86"/>
                      <a:pt x="41" y="86"/>
                      <a:pt x="40" y="86"/>
                    </a:cubicBezTo>
                    <a:cubicBezTo>
                      <a:pt x="17" y="83"/>
                      <a:pt x="0" y="62"/>
                      <a:pt x="1" y="40"/>
                    </a:cubicBezTo>
                    <a:cubicBezTo>
                      <a:pt x="2" y="28"/>
                      <a:pt x="7" y="18"/>
                      <a:pt x="16" y="10"/>
                    </a:cubicBezTo>
                    <a:cubicBezTo>
                      <a:pt x="23" y="4"/>
                      <a:pt x="33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61" y="1"/>
                    </a:lnTo>
                    <a:close/>
                  </a:path>
                </a:pathLst>
              </a:custGeom>
              <a:solidFill>
                <a:srgbClr val="FFC4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5" name="ïślîḋê"/>
              <p:cNvSpPr/>
              <p:nvPr/>
            </p:nvSpPr>
            <p:spPr bwMode="auto">
              <a:xfrm>
                <a:off x="2757" y="993"/>
                <a:ext cx="276" cy="453"/>
              </a:xfrm>
              <a:custGeom>
                <a:avLst/>
                <a:gdLst>
                  <a:gd name="T0" fmla="*/ 201 w 201"/>
                  <a:gd name="T1" fmla="*/ 328 h 330"/>
                  <a:gd name="T2" fmla="*/ 140 w 201"/>
                  <a:gd name="T3" fmla="*/ 312 h 330"/>
                  <a:gd name="T4" fmla="*/ 140 w 201"/>
                  <a:gd name="T5" fmla="*/ 312 h 330"/>
                  <a:gd name="T6" fmla="*/ 40 w 201"/>
                  <a:gd name="T7" fmla="*/ 161 h 330"/>
                  <a:gd name="T8" fmla="*/ 1 w 201"/>
                  <a:gd name="T9" fmla="*/ 115 h 330"/>
                  <a:gd name="T10" fmla="*/ 16 w 201"/>
                  <a:gd name="T11" fmla="*/ 85 h 330"/>
                  <a:gd name="T12" fmla="*/ 44 w 201"/>
                  <a:gd name="T13" fmla="*/ 75 h 330"/>
                  <a:gd name="T14" fmla="*/ 44 w 201"/>
                  <a:gd name="T15" fmla="*/ 75 h 330"/>
                  <a:gd name="T16" fmla="*/ 44 w 201"/>
                  <a:gd name="T17" fmla="*/ 66 h 330"/>
                  <a:gd name="T18" fmla="*/ 45 w 201"/>
                  <a:gd name="T19" fmla="*/ 58 h 330"/>
                  <a:gd name="T20" fmla="*/ 45 w 201"/>
                  <a:gd name="T21" fmla="*/ 51 h 330"/>
                  <a:gd name="T22" fmla="*/ 45 w 201"/>
                  <a:gd name="T23" fmla="*/ 50 h 330"/>
                  <a:gd name="T24" fmla="*/ 45 w 201"/>
                  <a:gd name="T25" fmla="*/ 50 h 330"/>
                  <a:gd name="T26" fmla="*/ 52 w 201"/>
                  <a:gd name="T27" fmla="*/ 16 h 330"/>
                  <a:gd name="T28" fmla="*/ 113 w 201"/>
                  <a:gd name="T29" fmla="*/ 30 h 330"/>
                  <a:gd name="T30" fmla="*/ 110 w 201"/>
                  <a:gd name="T31" fmla="*/ 63 h 330"/>
                  <a:gd name="T32" fmla="*/ 108 w 201"/>
                  <a:gd name="T33" fmla="*/ 118 h 330"/>
                  <a:gd name="T34" fmla="*/ 121 w 201"/>
                  <a:gd name="T35" fmla="*/ 234 h 330"/>
                  <a:gd name="T36" fmla="*/ 201 w 201"/>
                  <a:gd name="T37" fmla="*/ 328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1" h="330">
                    <a:moveTo>
                      <a:pt x="201" y="328"/>
                    </a:moveTo>
                    <a:cubicBezTo>
                      <a:pt x="201" y="328"/>
                      <a:pt x="170" y="330"/>
                      <a:pt x="140" y="312"/>
                    </a:cubicBezTo>
                    <a:cubicBezTo>
                      <a:pt x="140" y="312"/>
                      <a:pt x="140" y="312"/>
                      <a:pt x="140" y="312"/>
                    </a:cubicBezTo>
                    <a:cubicBezTo>
                      <a:pt x="82" y="285"/>
                      <a:pt x="42" y="227"/>
                      <a:pt x="40" y="161"/>
                    </a:cubicBezTo>
                    <a:cubicBezTo>
                      <a:pt x="17" y="158"/>
                      <a:pt x="0" y="137"/>
                      <a:pt x="1" y="115"/>
                    </a:cubicBezTo>
                    <a:cubicBezTo>
                      <a:pt x="2" y="103"/>
                      <a:pt x="7" y="93"/>
                      <a:pt x="16" y="85"/>
                    </a:cubicBezTo>
                    <a:cubicBezTo>
                      <a:pt x="23" y="79"/>
                      <a:pt x="33" y="75"/>
                      <a:pt x="44" y="75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6" y="38"/>
                      <a:pt x="48" y="27"/>
                      <a:pt x="52" y="16"/>
                    </a:cubicBezTo>
                    <a:cubicBezTo>
                      <a:pt x="75" y="3"/>
                      <a:pt x="99" y="0"/>
                      <a:pt x="113" y="30"/>
                    </a:cubicBezTo>
                    <a:cubicBezTo>
                      <a:pt x="113" y="30"/>
                      <a:pt x="111" y="43"/>
                      <a:pt x="110" y="63"/>
                    </a:cubicBezTo>
                    <a:cubicBezTo>
                      <a:pt x="109" y="79"/>
                      <a:pt x="108" y="98"/>
                      <a:pt x="108" y="118"/>
                    </a:cubicBezTo>
                    <a:cubicBezTo>
                      <a:pt x="108" y="160"/>
                      <a:pt x="110" y="206"/>
                      <a:pt x="121" y="234"/>
                    </a:cubicBezTo>
                    <a:cubicBezTo>
                      <a:pt x="144" y="295"/>
                      <a:pt x="201" y="328"/>
                      <a:pt x="201" y="328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6" name="ïślïḍe"/>
              <p:cNvSpPr/>
              <p:nvPr/>
            </p:nvSpPr>
            <p:spPr bwMode="auto">
              <a:xfrm>
                <a:off x="2875" y="831"/>
                <a:ext cx="480" cy="92"/>
              </a:xfrm>
              <a:custGeom>
                <a:avLst/>
                <a:gdLst>
                  <a:gd name="T0" fmla="*/ 315 w 349"/>
                  <a:gd name="T1" fmla="*/ 67 h 67"/>
                  <a:gd name="T2" fmla="*/ 34 w 349"/>
                  <a:gd name="T3" fmla="*/ 67 h 67"/>
                  <a:gd name="T4" fmla="*/ 0 w 349"/>
                  <a:gd name="T5" fmla="*/ 34 h 67"/>
                  <a:gd name="T6" fmla="*/ 34 w 349"/>
                  <a:gd name="T7" fmla="*/ 0 h 67"/>
                  <a:gd name="T8" fmla="*/ 315 w 349"/>
                  <a:gd name="T9" fmla="*/ 0 h 67"/>
                  <a:gd name="T10" fmla="*/ 349 w 349"/>
                  <a:gd name="T11" fmla="*/ 34 h 67"/>
                  <a:gd name="T12" fmla="*/ 315 w 349"/>
                  <a:gd name="T1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67">
                    <a:moveTo>
                      <a:pt x="315" y="67"/>
                    </a:moveTo>
                    <a:cubicBezTo>
                      <a:pt x="34" y="67"/>
                      <a:pt x="34" y="67"/>
                      <a:pt x="34" y="67"/>
                    </a:cubicBezTo>
                    <a:cubicBezTo>
                      <a:pt x="16" y="67"/>
                      <a:pt x="0" y="52"/>
                      <a:pt x="0" y="34"/>
                    </a:cubicBezTo>
                    <a:cubicBezTo>
                      <a:pt x="0" y="15"/>
                      <a:pt x="16" y="0"/>
                      <a:pt x="34" y="0"/>
                    </a:cubicBezTo>
                    <a:cubicBezTo>
                      <a:pt x="315" y="0"/>
                      <a:pt x="315" y="0"/>
                      <a:pt x="315" y="0"/>
                    </a:cubicBezTo>
                    <a:cubicBezTo>
                      <a:pt x="334" y="0"/>
                      <a:pt x="349" y="15"/>
                      <a:pt x="349" y="34"/>
                    </a:cubicBezTo>
                    <a:cubicBezTo>
                      <a:pt x="349" y="52"/>
                      <a:pt x="334" y="67"/>
                      <a:pt x="315" y="67"/>
                    </a:cubicBezTo>
                    <a:close/>
                  </a:path>
                </a:pathLst>
              </a:custGeom>
              <a:solidFill>
                <a:srgbClr val="B952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7" name="iṣḷiḍê"/>
              <p:cNvSpPr/>
              <p:nvPr/>
            </p:nvSpPr>
            <p:spPr bwMode="auto">
              <a:xfrm>
                <a:off x="2803" y="910"/>
                <a:ext cx="593" cy="305"/>
              </a:xfrm>
              <a:custGeom>
                <a:avLst/>
                <a:gdLst>
                  <a:gd name="T0" fmla="*/ 429 w 432"/>
                  <a:gd name="T1" fmla="*/ 36 h 222"/>
                  <a:gd name="T2" fmla="*/ 417 w 432"/>
                  <a:gd name="T3" fmla="*/ 76 h 222"/>
                  <a:gd name="T4" fmla="*/ 386 w 432"/>
                  <a:gd name="T5" fmla="*/ 89 h 222"/>
                  <a:gd name="T6" fmla="*/ 130 w 432"/>
                  <a:gd name="T7" fmla="*/ 89 h 222"/>
                  <a:gd name="T8" fmla="*/ 63 w 432"/>
                  <a:gd name="T9" fmla="*/ 155 h 222"/>
                  <a:gd name="T10" fmla="*/ 63 w 432"/>
                  <a:gd name="T11" fmla="*/ 197 h 222"/>
                  <a:gd name="T12" fmla="*/ 38 w 432"/>
                  <a:gd name="T13" fmla="*/ 222 h 222"/>
                  <a:gd name="T14" fmla="*/ 32 w 432"/>
                  <a:gd name="T15" fmla="*/ 222 h 222"/>
                  <a:gd name="T16" fmla="*/ 7 w 432"/>
                  <a:gd name="T17" fmla="*/ 197 h 222"/>
                  <a:gd name="T18" fmla="*/ 7 w 432"/>
                  <a:gd name="T19" fmla="*/ 72 h 222"/>
                  <a:gd name="T20" fmla="*/ 7 w 432"/>
                  <a:gd name="T21" fmla="*/ 69 h 222"/>
                  <a:gd name="T22" fmla="*/ 0 w 432"/>
                  <a:gd name="T23" fmla="*/ 44 h 222"/>
                  <a:gd name="T24" fmla="*/ 13 w 432"/>
                  <a:gd name="T25" fmla="*/ 13 h 222"/>
                  <a:gd name="T26" fmla="*/ 44 w 432"/>
                  <a:gd name="T27" fmla="*/ 0 h 222"/>
                  <a:gd name="T28" fmla="*/ 384 w 432"/>
                  <a:gd name="T29" fmla="*/ 0 h 222"/>
                  <a:gd name="T30" fmla="*/ 429 w 432"/>
                  <a:gd name="T31" fmla="*/ 36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32" h="222">
                    <a:moveTo>
                      <a:pt x="429" y="36"/>
                    </a:moveTo>
                    <a:cubicBezTo>
                      <a:pt x="432" y="52"/>
                      <a:pt x="427" y="66"/>
                      <a:pt x="417" y="76"/>
                    </a:cubicBezTo>
                    <a:cubicBezTo>
                      <a:pt x="409" y="84"/>
                      <a:pt x="398" y="89"/>
                      <a:pt x="386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93" y="89"/>
                      <a:pt x="63" y="118"/>
                      <a:pt x="63" y="155"/>
                    </a:cubicBezTo>
                    <a:cubicBezTo>
                      <a:pt x="63" y="197"/>
                      <a:pt x="63" y="197"/>
                      <a:pt x="63" y="197"/>
                    </a:cubicBezTo>
                    <a:cubicBezTo>
                      <a:pt x="63" y="210"/>
                      <a:pt x="52" y="222"/>
                      <a:pt x="38" y="222"/>
                    </a:cubicBezTo>
                    <a:cubicBezTo>
                      <a:pt x="32" y="222"/>
                      <a:pt x="32" y="222"/>
                      <a:pt x="32" y="222"/>
                    </a:cubicBezTo>
                    <a:cubicBezTo>
                      <a:pt x="18" y="222"/>
                      <a:pt x="7" y="210"/>
                      <a:pt x="7" y="197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1"/>
                      <a:pt x="7" y="70"/>
                      <a:pt x="7" y="69"/>
                    </a:cubicBezTo>
                    <a:cubicBezTo>
                      <a:pt x="2" y="62"/>
                      <a:pt x="0" y="53"/>
                      <a:pt x="0" y="44"/>
                    </a:cubicBezTo>
                    <a:cubicBezTo>
                      <a:pt x="0" y="32"/>
                      <a:pt x="5" y="21"/>
                      <a:pt x="13" y="13"/>
                    </a:cubicBezTo>
                    <a:cubicBezTo>
                      <a:pt x="21" y="5"/>
                      <a:pt x="32" y="0"/>
                      <a:pt x="44" y="0"/>
                    </a:cubicBezTo>
                    <a:cubicBezTo>
                      <a:pt x="384" y="0"/>
                      <a:pt x="384" y="0"/>
                      <a:pt x="384" y="0"/>
                    </a:cubicBezTo>
                    <a:cubicBezTo>
                      <a:pt x="406" y="0"/>
                      <a:pt x="426" y="15"/>
                      <a:pt x="429" y="36"/>
                    </a:cubicBezTo>
                    <a:close/>
                  </a:path>
                </a:pathLst>
              </a:custGeom>
              <a:solidFill>
                <a:srgbClr val="B952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8" name="ïṥḻïḋê"/>
              <p:cNvSpPr/>
              <p:nvPr/>
            </p:nvSpPr>
            <p:spPr bwMode="auto">
              <a:xfrm>
                <a:off x="3183" y="1070"/>
                <a:ext cx="103" cy="26"/>
              </a:xfrm>
              <a:custGeom>
                <a:avLst/>
                <a:gdLst>
                  <a:gd name="T0" fmla="*/ 65 w 75"/>
                  <a:gd name="T1" fmla="*/ 19 h 19"/>
                  <a:gd name="T2" fmla="*/ 10 w 75"/>
                  <a:gd name="T3" fmla="*/ 19 h 19"/>
                  <a:gd name="T4" fmla="*/ 0 w 75"/>
                  <a:gd name="T5" fmla="*/ 9 h 19"/>
                  <a:gd name="T6" fmla="*/ 10 w 75"/>
                  <a:gd name="T7" fmla="*/ 0 h 19"/>
                  <a:gd name="T8" fmla="*/ 65 w 75"/>
                  <a:gd name="T9" fmla="*/ 0 h 19"/>
                  <a:gd name="T10" fmla="*/ 75 w 75"/>
                  <a:gd name="T11" fmla="*/ 9 h 19"/>
                  <a:gd name="T12" fmla="*/ 65 w 75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9">
                    <a:moveTo>
                      <a:pt x="65" y="19"/>
                    </a:move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0" y="15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1" y="0"/>
                      <a:pt x="75" y="4"/>
                      <a:pt x="75" y="9"/>
                    </a:cubicBezTo>
                    <a:cubicBezTo>
                      <a:pt x="75" y="15"/>
                      <a:pt x="71" y="19"/>
                      <a:pt x="65" y="19"/>
                    </a:cubicBezTo>
                    <a:close/>
                  </a:path>
                </a:pathLst>
              </a:custGeom>
              <a:solidFill>
                <a:srgbClr val="B952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9" name="ïs1îḑè"/>
              <p:cNvSpPr/>
              <p:nvPr/>
            </p:nvSpPr>
            <p:spPr bwMode="auto">
              <a:xfrm>
                <a:off x="2999" y="1070"/>
                <a:ext cx="103" cy="26"/>
              </a:xfrm>
              <a:custGeom>
                <a:avLst/>
                <a:gdLst>
                  <a:gd name="T0" fmla="*/ 65 w 75"/>
                  <a:gd name="T1" fmla="*/ 19 h 19"/>
                  <a:gd name="T2" fmla="*/ 10 w 75"/>
                  <a:gd name="T3" fmla="*/ 19 h 19"/>
                  <a:gd name="T4" fmla="*/ 0 w 75"/>
                  <a:gd name="T5" fmla="*/ 9 h 19"/>
                  <a:gd name="T6" fmla="*/ 10 w 75"/>
                  <a:gd name="T7" fmla="*/ 0 h 19"/>
                  <a:gd name="T8" fmla="*/ 65 w 75"/>
                  <a:gd name="T9" fmla="*/ 0 h 19"/>
                  <a:gd name="T10" fmla="*/ 75 w 75"/>
                  <a:gd name="T11" fmla="*/ 9 h 19"/>
                  <a:gd name="T12" fmla="*/ 65 w 75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9">
                    <a:moveTo>
                      <a:pt x="65" y="19"/>
                    </a:move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0" y="15"/>
                      <a:pt x="0" y="9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1" y="0"/>
                      <a:pt x="75" y="4"/>
                      <a:pt x="75" y="9"/>
                    </a:cubicBezTo>
                    <a:cubicBezTo>
                      <a:pt x="75" y="15"/>
                      <a:pt x="71" y="19"/>
                      <a:pt x="65" y="19"/>
                    </a:cubicBezTo>
                    <a:close/>
                  </a:path>
                </a:pathLst>
              </a:custGeom>
              <a:solidFill>
                <a:srgbClr val="B952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0" name="ísḻiḑê"/>
              <p:cNvSpPr/>
              <p:nvPr/>
            </p:nvSpPr>
            <p:spPr bwMode="auto">
              <a:xfrm>
                <a:off x="3062" y="1123"/>
                <a:ext cx="63" cy="70"/>
              </a:xfrm>
              <a:custGeom>
                <a:avLst/>
                <a:gdLst>
                  <a:gd name="T0" fmla="*/ 26 w 63"/>
                  <a:gd name="T1" fmla="*/ 0 h 70"/>
                  <a:gd name="T2" fmla="*/ 0 w 63"/>
                  <a:gd name="T3" fmla="*/ 0 h 70"/>
                  <a:gd name="T4" fmla="*/ 36 w 63"/>
                  <a:gd name="T5" fmla="*/ 70 h 70"/>
                  <a:gd name="T6" fmla="*/ 63 w 63"/>
                  <a:gd name="T7" fmla="*/ 67 h 70"/>
                  <a:gd name="T8" fmla="*/ 26 w 63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0">
                    <a:moveTo>
                      <a:pt x="26" y="0"/>
                    </a:moveTo>
                    <a:lnTo>
                      <a:pt x="0" y="0"/>
                    </a:lnTo>
                    <a:lnTo>
                      <a:pt x="36" y="70"/>
                    </a:lnTo>
                    <a:lnTo>
                      <a:pt x="63" y="67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E2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1" name="ïś1ïdê"/>
              <p:cNvSpPr/>
              <p:nvPr/>
            </p:nvSpPr>
            <p:spPr bwMode="auto">
              <a:xfrm>
                <a:off x="3062" y="1123"/>
                <a:ext cx="63" cy="70"/>
              </a:xfrm>
              <a:custGeom>
                <a:avLst/>
                <a:gdLst>
                  <a:gd name="T0" fmla="*/ 26 w 63"/>
                  <a:gd name="T1" fmla="*/ 0 h 70"/>
                  <a:gd name="T2" fmla="*/ 0 w 63"/>
                  <a:gd name="T3" fmla="*/ 0 h 70"/>
                  <a:gd name="T4" fmla="*/ 36 w 63"/>
                  <a:gd name="T5" fmla="*/ 70 h 70"/>
                  <a:gd name="T6" fmla="*/ 63 w 63"/>
                  <a:gd name="T7" fmla="*/ 67 h 70"/>
                  <a:gd name="T8" fmla="*/ 26 w 63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0">
                    <a:moveTo>
                      <a:pt x="26" y="0"/>
                    </a:moveTo>
                    <a:lnTo>
                      <a:pt x="0" y="0"/>
                    </a:lnTo>
                    <a:lnTo>
                      <a:pt x="36" y="70"/>
                    </a:lnTo>
                    <a:lnTo>
                      <a:pt x="63" y="67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2" name="iṧḻíḓe"/>
              <p:cNvSpPr/>
              <p:nvPr/>
            </p:nvSpPr>
            <p:spPr bwMode="auto">
              <a:xfrm>
                <a:off x="3230" y="1123"/>
                <a:ext cx="62" cy="70"/>
              </a:xfrm>
              <a:custGeom>
                <a:avLst/>
                <a:gdLst>
                  <a:gd name="T0" fmla="*/ 25 w 62"/>
                  <a:gd name="T1" fmla="*/ 0 h 70"/>
                  <a:gd name="T2" fmla="*/ 0 w 62"/>
                  <a:gd name="T3" fmla="*/ 0 h 70"/>
                  <a:gd name="T4" fmla="*/ 36 w 62"/>
                  <a:gd name="T5" fmla="*/ 70 h 70"/>
                  <a:gd name="T6" fmla="*/ 62 w 62"/>
                  <a:gd name="T7" fmla="*/ 67 h 70"/>
                  <a:gd name="T8" fmla="*/ 25 w 62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0">
                    <a:moveTo>
                      <a:pt x="25" y="0"/>
                    </a:moveTo>
                    <a:lnTo>
                      <a:pt x="0" y="0"/>
                    </a:lnTo>
                    <a:lnTo>
                      <a:pt x="36" y="70"/>
                    </a:lnTo>
                    <a:lnTo>
                      <a:pt x="62" y="6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E2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3" name="íṥ1íďé"/>
              <p:cNvSpPr/>
              <p:nvPr/>
            </p:nvSpPr>
            <p:spPr bwMode="auto">
              <a:xfrm>
                <a:off x="3230" y="1123"/>
                <a:ext cx="62" cy="70"/>
              </a:xfrm>
              <a:custGeom>
                <a:avLst/>
                <a:gdLst>
                  <a:gd name="T0" fmla="*/ 25 w 62"/>
                  <a:gd name="T1" fmla="*/ 0 h 70"/>
                  <a:gd name="T2" fmla="*/ 0 w 62"/>
                  <a:gd name="T3" fmla="*/ 0 h 70"/>
                  <a:gd name="T4" fmla="*/ 36 w 62"/>
                  <a:gd name="T5" fmla="*/ 70 h 70"/>
                  <a:gd name="T6" fmla="*/ 62 w 62"/>
                  <a:gd name="T7" fmla="*/ 67 h 70"/>
                  <a:gd name="T8" fmla="*/ 25 w 62"/>
                  <a:gd name="T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70">
                    <a:moveTo>
                      <a:pt x="25" y="0"/>
                    </a:moveTo>
                    <a:lnTo>
                      <a:pt x="0" y="0"/>
                    </a:lnTo>
                    <a:lnTo>
                      <a:pt x="36" y="70"/>
                    </a:lnTo>
                    <a:lnTo>
                      <a:pt x="62" y="67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4" name="íṧ1íḓe"/>
              <p:cNvSpPr/>
              <p:nvPr/>
            </p:nvSpPr>
            <p:spPr bwMode="auto">
              <a:xfrm>
                <a:off x="3171" y="1113"/>
                <a:ext cx="126" cy="91"/>
              </a:xfrm>
              <a:custGeom>
                <a:avLst/>
                <a:gdLst>
                  <a:gd name="T0" fmla="*/ 75 w 92"/>
                  <a:gd name="T1" fmla="*/ 61 h 66"/>
                  <a:gd name="T2" fmla="*/ 75 w 92"/>
                  <a:gd name="T3" fmla="*/ 56 h 66"/>
                  <a:gd name="T4" fmla="*/ 16 w 92"/>
                  <a:gd name="T5" fmla="*/ 56 h 66"/>
                  <a:gd name="T6" fmla="*/ 12 w 92"/>
                  <a:gd name="T7" fmla="*/ 54 h 66"/>
                  <a:gd name="T8" fmla="*/ 10 w 92"/>
                  <a:gd name="T9" fmla="*/ 49 h 66"/>
                  <a:gd name="T10" fmla="*/ 10 w 92"/>
                  <a:gd name="T11" fmla="*/ 17 h 66"/>
                  <a:gd name="T12" fmla="*/ 12 w 92"/>
                  <a:gd name="T13" fmla="*/ 12 h 66"/>
                  <a:gd name="T14" fmla="*/ 16 w 92"/>
                  <a:gd name="T15" fmla="*/ 10 h 66"/>
                  <a:gd name="T16" fmla="*/ 75 w 92"/>
                  <a:gd name="T17" fmla="*/ 10 h 66"/>
                  <a:gd name="T18" fmla="*/ 80 w 92"/>
                  <a:gd name="T19" fmla="*/ 12 h 66"/>
                  <a:gd name="T20" fmla="*/ 82 w 92"/>
                  <a:gd name="T21" fmla="*/ 17 h 66"/>
                  <a:gd name="T22" fmla="*/ 82 w 92"/>
                  <a:gd name="T23" fmla="*/ 49 h 66"/>
                  <a:gd name="T24" fmla="*/ 80 w 92"/>
                  <a:gd name="T25" fmla="*/ 54 h 66"/>
                  <a:gd name="T26" fmla="*/ 75 w 92"/>
                  <a:gd name="T27" fmla="*/ 56 h 66"/>
                  <a:gd name="T28" fmla="*/ 75 w 92"/>
                  <a:gd name="T29" fmla="*/ 61 h 66"/>
                  <a:gd name="T30" fmla="*/ 75 w 92"/>
                  <a:gd name="T31" fmla="*/ 66 h 66"/>
                  <a:gd name="T32" fmla="*/ 92 w 92"/>
                  <a:gd name="T33" fmla="*/ 49 h 66"/>
                  <a:gd name="T34" fmla="*/ 92 w 92"/>
                  <a:gd name="T35" fmla="*/ 17 h 66"/>
                  <a:gd name="T36" fmla="*/ 75 w 92"/>
                  <a:gd name="T37" fmla="*/ 0 h 66"/>
                  <a:gd name="T38" fmla="*/ 16 w 92"/>
                  <a:gd name="T39" fmla="*/ 0 h 66"/>
                  <a:gd name="T40" fmla="*/ 0 w 92"/>
                  <a:gd name="T41" fmla="*/ 17 h 66"/>
                  <a:gd name="T42" fmla="*/ 0 w 92"/>
                  <a:gd name="T43" fmla="*/ 49 h 66"/>
                  <a:gd name="T44" fmla="*/ 16 w 92"/>
                  <a:gd name="T45" fmla="*/ 66 h 66"/>
                  <a:gd name="T46" fmla="*/ 75 w 92"/>
                  <a:gd name="T47" fmla="*/ 66 h 66"/>
                  <a:gd name="T48" fmla="*/ 75 w 92"/>
                  <a:gd name="T49" fmla="*/ 6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2" h="66">
                    <a:moveTo>
                      <a:pt x="75" y="61"/>
                    </a:moveTo>
                    <a:cubicBezTo>
                      <a:pt x="75" y="56"/>
                      <a:pt x="75" y="56"/>
                      <a:pt x="75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5" y="56"/>
                      <a:pt x="13" y="55"/>
                      <a:pt x="12" y="54"/>
                    </a:cubicBezTo>
                    <a:cubicBezTo>
                      <a:pt x="10" y="53"/>
                      <a:pt x="10" y="51"/>
                      <a:pt x="10" y="4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5"/>
                      <a:pt x="10" y="13"/>
                      <a:pt x="12" y="12"/>
                    </a:cubicBezTo>
                    <a:cubicBezTo>
                      <a:pt x="13" y="11"/>
                      <a:pt x="15" y="10"/>
                      <a:pt x="16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10"/>
                      <a:pt x="79" y="11"/>
                      <a:pt x="80" y="12"/>
                    </a:cubicBezTo>
                    <a:cubicBezTo>
                      <a:pt x="81" y="13"/>
                      <a:pt x="82" y="15"/>
                      <a:pt x="82" y="17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2" y="51"/>
                      <a:pt x="81" y="53"/>
                      <a:pt x="80" y="54"/>
                    </a:cubicBezTo>
                    <a:cubicBezTo>
                      <a:pt x="79" y="55"/>
                      <a:pt x="77" y="56"/>
                      <a:pt x="75" y="56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84" y="66"/>
                      <a:pt x="92" y="58"/>
                      <a:pt x="92" y="49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7"/>
                      <a:pt x="84" y="0"/>
                      <a:pt x="7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8"/>
                      <a:pt x="7" y="66"/>
                      <a:pt x="16" y="66"/>
                    </a:cubicBezTo>
                    <a:cubicBezTo>
                      <a:pt x="75" y="66"/>
                      <a:pt x="75" y="66"/>
                      <a:pt x="75" y="66"/>
                    </a:cubicBezTo>
                    <a:lnTo>
                      <a:pt x="75" y="61"/>
                    </a:lnTo>
                    <a:close/>
                  </a:path>
                </a:pathLst>
              </a:custGeom>
              <a:solidFill>
                <a:srgbClr val="204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5" name="îśļïḍè"/>
              <p:cNvSpPr/>
              <p:nvPr/>
            </p:nvSpPr>
            <p:spPr bwMode="auto">
              <a:xfrm>
                <a:off x="3005" y="1113"/>
                <a:ext cx="136" cy="91"/>
              </a:xfrm>
              <a:custGeom>
                <a:avLst/>
                <a:gdLst>
                  <a:gd name="T0" fmla="*/ 81 w 99"/>
                  <a:gd name="T1" fmla="*/ 61 h 66"/>
                  <a:gd name="T2" fmla="*/ 81 w 99"/>
                  <a:gd name="T3" fmla="*/ 56 h 66"/>
                  <a:gd name="T4" fmla="*/ 17 w 99"/>
                  <a:gd name="T5" fmla="*/ 56 h 66"/>
                  <a:gd name="T6" fmla="*/ 12 w 99"/>
                  <a:gd name="T7" fmla="*/ 54 h 66"/>
                  <a:gd name="T8" fmla="*/ 10 w 99"/>
                  <a:gd name="T9" fmla="*/ 49 h 66"/>
                  <a:gd name="T10" fmla="*/ 10 w 99"/>
                  <a:gd name="T11" fmla="*/ 17 h 66"/>
                  <a:gd name="T12" fmla="*/ 12 w 99"/>
                  <a:gd name="T13" fmla="*/ 12 h 66"/>
                  <a:gd name="T14" fmla="*/ 17 w 99"/>
                  <a:gd name="T15" fmla="*/ 10 h 66"/>
                  <a:gd name="T16" fmla="*/ 81 w 99"/>
                  <a:gd name="T17" fmla="*/ 10 h 66"/>
                  <a:gd name="T18" fmla="*/ 87 w 99"/>
                  <a:gd name="T19" fmla="*/ 12 h 66"/>
                  <a:gd name="T20" fmla="*/ 89 w 99"/>
                  <a:gd name="T21" fmla="*/ 17 h 66"/>
                  <a:gd name="T22" fmla="*/ 89 w 99"/>
                  <a:gd name="T23" fmla="*/ 49 h 66"/>
                  <a:gd name="T24" fmla="*/ 87 w 99"/>
                  <a:gd name="T25" fmla="*/ 54 h 66"/>
                  <a:gd name="T26" fmla="*/ 81 w 99"/>
                  <a:gd name="T27" fmla="*/ 56 h 66"/>
                  <a:gd name="T28" fmla="*/ 81 w 99"/>
                  <a:gd name="T29" fmla="*/ 61 h 66"/>
                  <a:gd name="T30" fmla="*/ 81 w 99"/>
                  <a:gd name="T31" fmla="*/ 66 h 66"/>
                  <a:gd name="T32" fmla="*/ 99 w 99"/>
                  <a:gd name="T33" fmla="*/ 49 h 66"/>
                  <a:gd name="T34" fmla="*/ 99 w 99"/>
                  <a:gd name="T35" fmla="*/ 17 h 66"/>
                  <a:gd name="T36" fmla="*/ 81 w 99"/>
                  <a:gd name="T37" fmla="*/ 0 h 66"/>
                  <a:gd name="T38" fmla="*/ 17 w 99"/>
                  <a:gd name="T39" fmla="*/ 0 h 66"/>
                  <a:gd name="T40" fmla="*/ 0 w 99"/>
                  <a:gd name="T41" fmla="*/ 17 h 66"/>
                  <a:gd name="T42" fmla="*/ 0 w 99"/>
                  <a:gd name="T43" fmla="*/ 49 h 66"/>
                  <a:gd name="T44" fmla="*/ 17 w 99"/>
                  <a:gd name="T45" fmla="*/ 66 h 66"/>
                  <a:gd name="T46" fmla="*/ 81 w 99"/>
                  <a:gd name="T47" fmla="*/ 66 h 66"/>
                  <a:gd name="T48" fmla="*/ 81 w 99"/>
                  <a:gd name="T49" fmla="*/ 6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9" h="66">
                    <a:moveTo>
                      <a:pt x="81" y="61"/>
                    </a:moveTo>
                    <a:cubicBezTo>
                      <a:pt x="81" y="56"/>
                      <a:pt x="81" y="56"/>
                      <a:pt x="81" y="56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5" y="56"/>
                      <a:pt x="13" y="55"/>
                      <a:pt x="12" y="54"/>
                    </a:cubicBezTo>
                    <a:cubicBezTo>
                      <a:pt x="10" y="52"/>
                      <a:pt x="10" y="51"/>
                      <a:pt x="10" y="4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5"/>
                      <a:pt x="10" y="13"/>
                      <a:pt x="12" y="12"/>
                    </a:cubicBezTo>
                    <a:cubicBezTo>
                      <a:pt x="13" y="11"/>
                      <a:pt x="15" y="10"/>
                      <a:pt x="17" y="1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3" y="10"/>
                      <a:pt x="85" y="11"/>
                      <a:pt x="87" y="12"/>
                    </a:cubicBezTo>
                    <a:cubicBezTo>
                      <a:pt x="88" y="13"/>
                      <a:pt x="89" y="15"/>
                      <a:pt x="89" y="1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89" y="51"/>
                      <a:pt x="88" y="52"/>
                      <a:pt x="87" y="54"/>
                    </a:cubicBezTo>
                    <a:cubicBezTo>
                      <a:pt x="85" y="55"/>
                      <a:pt x="83" y="56"/>
                      <a:pt x="81" y="56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91" y="66"/>
                      <a:pt x="99" y="58"/>
                      <a:pt x="99" y="49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8"/>
                      <a:pt x="91" y="0"/>
                      <a:pt x="8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8"/>
                      <a:pt x="7" y="66"/>
                      <a:pt x="17" y="66"/>
                    </a:cubicBezTo>
                    <a:cubicBezTo>
                      <a:pt x="81" y="66"/>
                      <a:pt x="81" y="66"/>
                      <a:pt x="81" y="66"/>
                    </a:cubicBez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204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6" name="is1ïḋe"/>
              <p:cNvSpPr/>
              <p:nvPr/>
            </p:nvSpPr>
            <p:spPr bwMode="auto">
              <a:xfrm>
                <a:off x="3076" y="1286"/>
                <a:ext cx="106" cy="27"/>
              </a:xfrm>
              <a:custGeom>
                <a:avLst/>
                <a:gdLst>
                  <a:gd name="T0" fmla="*/ 72 w 77"/>
                  <a:gd name="T1" fmla="*/ 0 h 19"/>
                  <a:gd name="T2" fmla="*/ 38 w 77"/>
                  <a:gd name="T3" fmla="*/ 13 h 19"/>
                  <a:gd name="T4" fmla="*/ 36 w 77"/>
                  <a:gd name="T5" fmla="*/ 13 h 19"/>
                  <a:gd name="T6" fmla="*/ 4 w 77"/>
                  <a:gd name="T7" fmla="*/ 0 h 19"/>
                  <a:gd name="T8" fmla="*/ 0 w 77"/>
                  <a:gd name="T9" fmla="*/ 5 h 19"/>
                  <a:gd name="T10" fmla="*/ 35 w 77"/>
                  <a:gd name="T11" fmla="*/ 19 h 19"/>
                  <a:gd name="T12" fmla="*/ 38 w 77"/>
                  <a:gd name="T13" fmla="*/ 19 h 19"/>
                  <a:gd name="T14" fmla="*/ 77 w 77"/>
                  <a:gd name="T15" fmla="*/ 4 h 19"/>
                  <a:gd name="T16" fmla="*/ 72 w 77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19">
                    <a:moveTo>
                      <a:pt x="72" y="0"/>
                    </a:moveTo>
                    <a:cubicBezTo>
                      <a:pt x="65" y="8"/>
                      <a:pt x="52" y="13"/>
                      <a:pt x="38" y="13"/>
                    </a:cubicBezTo>
                    <a:cubicBezTo>
                      <a:pt x="38" y="13"/>
                      <a:pt x="37" y="13"/>
                      <a:pt x="36" y="13"/>
                    </a:cubicBezTo>
                    <a:cubicBezTo>
                      <a:pt x="23" y="12"/>
                      <a:pt x="12" y="8"/>
                      <a:pt x="4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9" y="13"/>
                      <a:pt x="21" y="19"/>
                      <a:pt x="35" y="19"/>
                    </a:cubicBezTo>
                    <a:cubicBezTo>
                      <a:pt x="36" y="19"/>
                      <a:pt x="37" y="19"/>
                      <a:pt x="38" y="19"/>
                    </a:cubicBezTo>
                    <a:cubicBezTo>
                      <a:pt x="54" y="19"/>
                      <a:pt x="68" y="14"/>
                      <a:pt x="77" y="4"/>
                    </a:cubicBezTo>
                    <a:cubicBezTo>
                      <a:pt x="72" y="0"/>
                      <a:pt x="72" y="0"/>
                      <a:pt x="72" y="0"/>
                    </a:cubicBezTo>
                    <a:close/>
                  </a:path>
                </a:pathLst>
              </a:custGeom>
              <a:solidFill>
                <a:srgbClr val="E488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7" name="ï$ľiḓè"/>
              <p:cNvSpPr/>
              <p:nvPr/>
            </p:nvSpPr>
            <p:spPr bwMode="auto">
              <a:xfrm>
                <a:off x="3142" y="1152"/>
                <a:ext cx="43" cy="97"/>
              </a:xfrm>
              <a:custGeom>
                <a:avLst/>
                <a:gdLst>
                  <a:gd name="T0" fmla="*/ 31 w 31"/>
                  <a:gd name="T1" fmla="*/ 55 h 71"/>
                  <a:gd name="T2" fmla="*/ 30 w 31"/>
                  <a:gd name="T3" fmla="*/ 55 h 71"/>
                  <a:gd name="T4" fmla="*/ 3 w 31"/>
                  <a:gd name="T5" fmla="*/ 70 h 71"/>
                  <a:gd name="T6" fmla="*/ 0 w 31"/>
                  <a:gd name="T7" fmla="*/ 0 h 71"/>
                  <a:gd name="T8" fmla="*/ 31 w 31"/>
                  <a:gd name="T9" fmla="*/ 5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71">
                    <a:moveTo>
                      <a:pt x="31" y="55"/>
                    </a:moveTo>
                    <a:cubicBezTo>
                      <a:pt x="30" y="55"/>
                      <a:pt x="30" y="55"/>
                      <a:pt x="30" y="55"/>
                    </a:cubicBezTo>
                    <a:cubicBezTo>
                      <a:pt x="29" y="64"/>
                      <a:pt x="22" y="71"/>
                      <a:pt x="3" y="7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26"/>
                      <a:pt x="29" y="40"/>
                      <a:pt x="31" y="55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8" name="iṡľiḋe"/>
              <p:cNvSpPr/>
              <p:nvPr/>
            </p:nvSpPr>
            <p:spPr bwMode="auto">
              <a:xfrm>
                <a:off x="3134" y="1149"/>
                <a:ext cx="48" cy="15"/>
              </a:xfrm>
              <a:custGeom>
                <a:avLst/>
                <a:gdLst>
                  <a:gd name="T0" fmla="*/ 2 w 35"/>
                  <a:gd name="T1" fmla="*/ 10 h 11"/>
                  <a:gd name="T2" fmla="*/ 7 w 35"/>
                  <a:gd name="T3" fmla="*/ 7 h 11"/>
                  <a:gd name="T4" fmla="*/ 17 w 35"/>
                  <a:gd name="T5" fmla="*/ 5 h 11"/>
                  <a:gd name="T6" fmla="*/ 26 w 35"/>
                  <a:gd name="T7" fmla="*/ 7 h 11"/>
                  <a:gd name="T8" fmla="*/ 33 w 35"/>
                  <a:gd name="T9" fmla="*/ 11 h 11"/>
                  <a:gd name="T10" fmla="*/ 35 w 35"/>
                  <a:gd name="T11" fmla="*/ 5 h 11"/>
                  <a:gd name="T12" fmla="*/ 28 w 35"/>
                  <a:gd name="T13" fmla="*/ 2 h 11"/>
                  <a:gd name="T14" fmla="*/ 17 w 35"/>
                  <a:gd name="T15" fmla="*/ 0 h 11"/>
                  <a:gd name="T16" fmla="*/ 5 w 35"/>
                  <a:gd name="T17" fmla="*/ 2 h 11"/>
                  <a:gd name="T18" fmla="*/ 0 w 35"/>
                  <a:gd name="T19" fmla="*/ 4 h 11"/>
                  <a:gd name="T20" fmla="*/ 2 w 35"/>
                  <a:gd name="T2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11">
                    <a:moveTo>
                      <a:pt x="2" y="10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13" y="5"/>
                      <a:pt x="17" y="5"/>
                    </a:cubicBezTo>
                    <a:cubicBezTo>
                      <a:pt x="20" y="5"/>
                      <a:pt x="23" y="6"/>
                      <a:pt x="26" y="7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5" y="0"/>
                      <a:pt x="21" y="0"/>
                      <a:pt x="17" y="0"/>
                    </a:cubicBezTo>
                    <a:cubicBezTo>
                      <a:pt x="13" y="0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10"/>
                      <a:pt x="2" y="10"/>
                      <a:pt x="2" y="10"/>
                    </a:cubicBezTo>
                    <a:close/>
                  </a:path>
                </a:pathLst>
              </a:custGeom>
              <a:solidFill>
                <a:srgbClr val="2041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9" name="íSlíḓé"/>
              <p:cNvSpPr/>
              <p:nvPr/>
            </p:nvSpPr>
            <p:spPr bwMode="auto">
              <a:xfrm>
                <a:off x="3202" y="1133"/>
                <a:ext cx="21" cy="40"/>
              </a:xfrm>
              <a:custGeom>
                <a:avLst/>
                <a:gdLst>
                  <a:gd name="T0" fmla="*/ 8 w 15"/>
                  <a:gd name="T1" fmla="*/ 29 h 29"/>
                  <a:gd name="T2" fmla="*/ 8 w 15"/>
                  <a:gd name="T3" fmla="*/ 29 h 29"/>
                  <a:gd name="T4" fmla="*/ 0 w 15"/>
                  <a:gd name="T5" fmla="*/ 21 h 29"/>
                  <a:gd name="T6" fmla="*/ 0 w 15"/>
                  <a:gd name="T7" fmla="*/ 8 h 29"/>
                  <a:gd name="T8" fmla="*/ 8 w 15"/>
                  <a:gd name="T9" fmla="*/ 0 h 29"/>
                  <a:gd name="T10" fmla="*/ 15 w 15"/>
                  <a:gd name="T11" fmla="*/ 8 h 29"/>
                  <a:gd name="T12" fmla="*/ 15 w 15"/>
                  <a:gd name="T13" fmla="*/ 21 h 29"/>
                  <a:gd name="T14" fmla="*/ 8 w 15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29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3" y="29"/>
                      <a:pt x="0" y="25"/>
                      <a:pt x="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5"/>
                      <a:pt x="12" y="29"/>
                      <a:pt x="8" y="29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0" name="ïṥļïdê"/>
              <p:cNvSpPr/>
              <p:nvPr/>
            </p:nvSpPr>
            <p:spPr bwMode="auto">
              <a:xfrm>
                <a:off x="3044" y="1133"/>
                <a:ext cx="22" cy="40"/>
              </a:xfrm>
              <a:custGeom>
                <a:avLst/>
                <a:gdLst>
                  <a:gd name="T0" fmla="*/ 8 w 16"/>
                  <a:gd name="T1" fmla="*/ 29 h 29"/>
                  <a:gd name="T2" fmla="*/ 8 w 16"/>
                  <a:gd name="T3" fmla="*/ 29 h 29"/>
                  <a:gd name="T4" fmla="*/ 0 w 16"/>
                  <a:gd name="T5" fmla="*/ 21 h 29"/>
                  <a:gd name="T6" fmla="*/ 0 w 16"/>
                  <a:gd name="T7" fmla="*/ 8 h 29"/>
                  <a:gd name="T8" fmla="*/ 8 w 16"/>
                  <a:gd name="T9" fmla="*/ 0 h 29"/>
                  <a:gd name="T10" fmla="*/ 16 w 16"/>
                  <a:gd name="T11" fmla="*/ 8 h 29"/>
                  <a:gd name="T12" fmla="*/ 16 w 16"/>
                  <a:gd name="T13" fmla="*/ 21 h 29"/>
                  <a:gd name="T14" fmla="*/ 8 w 16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9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4" y="29"/>
                      <a:pt x="0" y="25"/>
                      <a:pt x="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3" y="0"/>
                      <a:pt x="16" y="4"/>
                      <a:pt x="16" y="8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5"/>
                      <a:pt x="13" y="29"/>
                      <a:pt x="8" y="29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1" name="iśľîḋé"/>
              <p:cNvSpPr/>
              <p:nvPr/>
            </p:nvSpPr>
            <p:spPr bwMode="auto">
              <a:xfrm>
                <a:off x="2481" y="1490"/>
                <a:ext cx="723" cy="1232"/>
              </a:xfrm>
              <a:custGeom>
                <a:avLst/>
                <a:gdLst>
                  <a:gd name="T0" fmla="*/ 518 w 526"/>
                  <a:gd name="T1" fmla="*/ 224 h 898"/>
                  <a:gd name="T2" fmla="*/ 476 w 526"/>
                  <a:gd name="T3" fmla="*/ 853 h 898"/>
                  <a:gd name="T4" fmla="*/ 145 w 526"/>
                  <a:gd name="T5" fmla="*/ 884 h 898"/>
                  <a:gd name="T6" fmla="*/ 145 w 526"/>
                  <a:gd name="T7" fmla="*/ 884 h 898"/>
                  <a:gd name="T8" fmla="*/ 5 w 526"/>
                  <a:gd name="T9" fmla="*/ 898 h 898"/>
                  <a:gd name="T10" fmla="*/ 0 w 526"/>
                  <a:gd name="T11" fmla="*/ 898 h 898"/>
                  <a:gd name="T12" fmla="*/ 0 w 526"/>
                  <a:gd name="T13" fmla="*/ 896 h 898"/>
                  <a:gd name="T14" fmla="*/ 43 w 526"/>
                  <a:gd name="T15" fmla="*/ 345 h 898"/>
                  <a:gd name="T16" fmla="*/ 222 w 526"/>
                  <a:gd name="T17" fmla="*/ 1 h 898"/>
                  <a:gd name="T18" fmla="*/ 249 w 526"/>
                  <a:gd name="T19" fmla="*/ 0 h 898"/>
                  <a:gd name="T20" fmla="*/ 258 w 526"/>
                  <a:gd name="T21" fmla="*/ 1 h 898"/>
                  <a:gd name="T22" fmla="*/ 327 w 526"/>
                  <a:gd name="T23" fmla="*/ 5 h 898"/>
                  <a:gd name="T24" fmla="*/ 518 w 526"/>
                  <a:gd name="T25" fmla="*/ 22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6" h="898">
                    <a:moveTo>
                      <a:pt x="518" y="224"/>
                    </a:moveTo>
                    <a:cubicBezTo>
                      <a:pt x="476" y="853"/>
                      <a:pt x="476" y="853"/>
                      <a:pt x="476" y="853"/>
                    </a:cubicBezTo>
                    <a:cubicBezTo>
                      <a:pt x="145" y="884"/>
                      <a:pt x="145" y="884"/>
                      <a:pt x="145" y="884"/>
                    </a:cubicBezTo>
                    <a:cubicBezTo>
                      <a:pt x="145" y="884"/>
                      <a:pt x="145" y="884"/>
                      <a:pt x="145" y="884"/>
                    </a:cubicBezTo>
                    <a:cubicBezTo>
                      <a:pt x="5" y="898"/>
                      <a:pt x="5" y="898"/>
                      <a:pt x="5" y="898"/>
                    </a:cubicBezTo>
                    <a:cubicBezTo>
                      <a:pt x="0" y="898"/>
                      <a:pt x="0" y="898"/>
                      <a:pt x="0" y="898"/>
                    </a:cubicBezTo>
                    <a:cubicBezTo>
                      <a:pt x="0" y="896"/>
                      <a:pt x="0" y="896"/>
                      <a:pt x="0" y="896"/>
                    </a:cubicBezTo>
                    <a:cubicBezTo>
                      <a:pt x="43" y="345"/>
                      <a:pt x="43" y="345"/>
                      <a:pt x="43" y="345"/>
                    </a:cubicBezTo>
                    <a:cubicBezTo>
                      <a:pt x="59" y="149"/>
                      <a:pt x="124" y="12"/>
                      <a:pt x="222" y="1"/>
                    </a:cubicBezTo>
                    <a:cubicBezTo>
                      <a:pt x="231" y="0"/>
                      <a:pt x="239" y="0"/>
                      <a:pt x="249" y="0"/>
                    </a:cubicBezTo>
                    <a:cubicBezTo>
                      <a:pt x="252" y="0"/>
                      <a:pt x="255" y="0"/>
                      <a:pt x="258" y="1"/>
                    </a:cubicBezTo>
                    <a:cubicBezTo>
                      <a:pt x="327" y="5"/>
                      <a:pt x="327" y="5"/>
                      <a:pt x="327" y="5"/>
                    </a:cubicBezTo>
                    <a:cubicBezTo>
                      <a:pt x="440" y="13"/>
                      <a:pt x="526" y="111"/>
                      <a:pt x="518" y="224"/>
                    </a:cubicBezTo>
                  </a:path>
                </a:pathLst>
              </a:custGeom>
              <a:solidFill>
                <a:srgbClr val="1818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2" name="ïṩľïḑé"/>
              <p:cNvSpPr/>
              <p:nvPr/>
            </p:nvSpPr>
            <p:spPr bwMode="auto">
              <a:xfrm>
                <a:off x="2734" y="1472"/>
                <a:ext cx="326" cy="1117"/>
              </a:xfrm>
              <a:custGeom>
                <a:avLst/>
                <a:gdLst>
                  <a:gd name="T0" fmla="*/ 253 w 326"/>
                  <a:gd name="T1" fmla="*/ 1117 h 1117"/>
                  <a:gd name="T2" fmla="*/ 0 w 326"/>
                  <a:gd name="T3" fmla="*/ 1101 h 1117"/>
                  <a:gd name="T4" fmla="*/ 74 w 326"/>
                  <a:gd name="T5" fmla="*/ 0 h 1117"/>
                  <a:gd name="T6" fmla="*/ 326 w 326"/>
                  <a:gd name="T7" fmla="*/ 16 h 1117"/>
                  <a:gd name="T8" fmla="*/ 253 w 326"/>
                  <a:gd name="T9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1117">
                    <a:moveTo>
                      <a:pt x="253" y="1117"/>
                    </a:moveTo>
                    <a:lnTo>
                      <a:pt x="0" y="1101"/>
                    </a:lnTo>
                    <a:lnTo>
                      <a:pt x="74" y="0"/>
                    </a:lnTo>
                    <a:lnTo>
                      <a:pt x="326" y="16"/>
                    </a:lnTo>
                    <a:lnTo>
                      <a:pt x="253" y="1117"/>
                    </a:lnTo>
                    <a:close/>
                  </a:path>
                </a:pathLst>
              </a:custGeom>
              <a:solidFill>
                <a:srgbClr val="EAEC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3" name="iṡ1îḍè"/>
              <p:cNvSpPr/>
              <p:nvPr/>
            </p:nvSpPr>
            <p:spPr bwMode="auto">
              <a:xfrm>
                <a:off x="2734" y="1472"/>
                <a:ext cx="326" cy="1117"/>
              </a:xfrm>
              <a:custGeom>
                <a:avLst/>
                <a:gdLst>
                  <a:gd name="T0" fmla="*/ 253 w 326"/>
                  <a:gd name="T1" fmla="*/ 1117 h 1117"/>
                  <a:gd name="T2" fmla="*/ 0 w 326"/>
                  <a:gd name="T3" fmla="*/ 1101 h 1117"/>
                  <a:gd name="T4" fmla="*/ 74 w 326"/>
                  <a:gd name="T5" fmla="*/ 0 h 1117"/>
                  <a:gd name="T6" fmla="*/ 326 w 326"/>
                  <a:gd name="T7" fmla="*/ 16 h 1117"/>
                  <a:gd name="T8" fmla="*/ 253 w 326"/>
                  <a:gd name="T9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1117">
                    <a:moveTo>
                      <a:pt x="253" y="1117"/>
                    </a:moveTo>
                    <a:lnTo>
                      <a:pt x="0" y="1101"/>
                    </a:lnTo>
                    <a:lnTo>
                      <a:pt x="74" y="0"/>
                    </a:lnTo>
                    <a:lnTo>
                      <a:pt x="326" y="16"/>
                    </a:lnTo>
                    <a:lnTo>
                      <a:pt x="253" y="11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4" name="îŝ1îḑè"/>
              <p:cNvSpPr/>
              <p:nvPr/>
            </p:nvSpPr>
            <p:spPr bwMode="auto">
              <a:xfrm>
                <a:off x="2880" y="1470"/>
                <a:ext cx="127" cy="125"/>
              </a:xfrm>
              <a:custGeom>
                <a:avLst/>
                <a:gdLst>
                  <a:gd name="T0" fmla="*/ 57 w 127"/>
                  <a:gd name="T1" fmla="*/ 125 h 125"/>
                  <a:gd name="T2" fmla="*/ 0 w 127"/>
                  <a:gd name="T3" fmla="*/ 31 h 125"/>
                  <a:gd name="T4" fmla="*/ 61 w 127"/>
                  <a:gd name="T5" fmla="*/ 0 h 125"/>
                  <a:gd name="T6" fmla="*/ 127 w 127"/>
                  <a:gd name="T7" fmla="*/ 40 h 125"/>
                  <a:gd name="T8" fmla="*/ 57 w 127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25">
                    <a:moveTo>
                      <a:pt x="57" y="125"/>
                    </a:moveTo>
                    <a:lnTo>
                      <a:pt x="0" y="31"/>
                    </a:lnTo>
                    <a:lnTo>
                      <a:pt x="61" y="0"/>
                    </a:lnTo>
                    <a:lnTo>
                      <a:pt x="127" y="40"/>
                    </a:lnTo>
                    <a:lnTo>
                      <a:pt x="57" y="125"/>
                    </a:lnTo>
                    <a:close/>
                  </a:path>
                </a:pathLst>
              </a:custGeom>
              <a:solidFill>
                <a:srgbClr val="5371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5" name="išlídé"/>
              <p:cNvSpPr/>
              <p:nvPr/>
            </p:nvSpPr>
            <p:spPr bwMode="auto">
              <a:xfrm>
                <a:off x="2836" y="1551"/>
                <a:ext cx="136" cy="950"/>
              </a:xfrm>
              <a:custGeom>
                <a:avLst/>
                <a:gdLst>
                  <a:gd name="T0" fmla="*/ 64 w 136"/>
                  <a:gd name="T1" fmla="*/ 950 h 950"/>
                  <a:gd name="T2" fmla="*/ 0 w 136"/>
                  <a:gd name="T3" fmla="*/ 850 h 950"/>
                  <a:gd name="T4" fmla="*/ 85 w 136"/>
                  <a:gd name="T5" fmla="*/ 0 h 950"/>
                  <a:gd name="T6" fmla="*/ 127 w 136"/>
                  <a:gd name="T7" fmla="*/ 9 h 950"/>
                  <a:gd name="T8" fmla="*/ 136 w 136"/>
                  <a:gd name="T9" fmla="*/ 856 h 950"/>
                  <a:gd name="T10" fmla="*/ 64 w 136"/>
                  <a:gd name="T11" fmla="*/ 950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950">
                    <a:moveTo>
                      <a:pt x="64" y="950"/>
                    </a:moveTo>
                    <a:lnTo>
                      <a:pt x="0" y="850"/>
                    </a:lnTo>
                    <a:lnTo>
                      <a:pt x="85" y="0"/>
                    </a:lnTo>
                    <a:lnTo>
                      <a:pt x="127" y="9"/>
                    </a:lnTo>
                    <a:lnTo>
                      <a:pt x="136" y="856"/>
                    </a:lnTo>
                    <a:lnTo>
                      <a:pt x="64" y="950"/>
                    </a:lnTo>
                    <a:close/>
                  </a:path>
                </a:pathLst>
              </a:custGeom>
              <a:solidFill>
                <a:srgbClr val="5371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6" name="íš1îḓè"/>
              <p:cNvSpPr/>
              <p:nvPr/>
            </p:nvSpPr>
            <p:spPr bwMode="auto">
              <a:xfrm>
                <a:off x="2836" y="1551"/>
                <a:ext cx="136" cy="950"/>
              </a:xfrm>
              <a:custGeom>
                <a:avLst/>
                <a:gdLst>
                  <a:gd name="T0" fmla="*/ 64 w 136"/>
                  <a:gd name="T1" fmla="*/ 950 h 950"/>
                  <a:gd name="T2" fmla="*/ 0 w 136"/>
                  <a:gd name="T3" fmla="*/ 850 h 950"/>
                  <a:gd name="T4" fmla="*/ 85 w 136"/>
                  <a:gd name="T5" fmla="*/ 0 h 950"/>
                  <a:gd name="T6" fmla="*/ 127 w 136"/>
                  <a:gd name="T7" fmla="*/ 9 h 950"/>
                  <a:gd name="T8" fmla="*/ 136 w 136"/>
                  <a:gd name="T9" fmla="*/ 856 h 950"/>
                  <a:gd name="T10" fmla="*/ 64 w 136"/>
                  <a:gd name="T11" fmla="*/ 950 h 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950">
                    <a:moveTo>
                      <a:pt x="64" y="950"/>
                    </a:moveTo>
                    <a:lnTo>
                      <a:pt x="0" y="850"/>
                    </a:lnTo>
                    <a:lnTo>
                      <a:pt x="85" y="0"/>
                    </a:lnTo>
                    <a:lnTo>
                      <a:pt x="127" y="9"/>
                    </a:lnTo>
                    <a:lnTo>
                      <a:pt x="136" y="856"/>
                    </a:lnTo>
                    <a:lnTo>
                      <a:pt x="64" y="95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7" name="iṩ1ïdê"/>
              <p:cNvSpPr/>
              <p:nvPr/>
            </p:nvSpPr>
            <p:spPr bwMode="auto">
              <a:xfrm>
                <a:off x="2801" y="1450"/>
                <a:ext cx="263" cy="103"/>
              </a:xfrm>
              <a:custGeom>
                <a:avLst/>
                <a:gdLst>
                  <a:gd name="T0" fmla="*/ 257 w 263"/>
                  <a:gd name="T1" fmla="*/ 103 h 103"/>
                  <a:gd name="T2" fmla="*/ 143 w 263"/>
                  <a:gd name="T3" fmla="*/ 25 h 103"/>
                  <a:gd name="T4" fmla="*/ 0 w 263"/>
                  <a:gd name="T5" fmla="*/ 85 h 103"/>
                  <a:gd name="T6" fmla="*/ 7 w 263"/>
                  <a:gd name="T7" fmla="*/ 0 h 103"/>
                  <a:gd name="T8" fmla="*/ 263 w 263"/>
                  <a:gd name="T9" fmla="*/ 18 h 103"/>
                  <a:gd name="T10" fmla="*/ 257 w 263"/>
                  <a:gd name="T11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3" h="103">
                    <a:moveTo>
                      <a:pt x="257" y="103"/>
                    </a:moveTo>
                    <a:lnTo>
                      <a:pt x="143" y="25"/>
                    </a:lnTo>
                    <a:lnTo>
                      <a:pt x="0" y="85"/>
                    </a:lnTo>
                    <a:lnTo>
                      <a:pt x="7" y="0"/>
                    </a:lnTo>
                    <a:lnTo>
                      <a:pt x="263" y="18"/>
                    </a:lnTo>
                    <a:lnTo>
                      <a:pt x="257" y="1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8" name="îṡľíḋè"/>
              <p:cNvSpPr/>
              <p:nvPr/>
            </p:nvSpPr>
            <p:spPr bwMode="auto">
              <a:xfrm>
                <a:off x="2728" y="2570"/>
                <a:ext cx="260" cy="71"/>
              </a:xfrm>
              <a:custGeom>
                <a:avLst/>
                <a:gdLst>
                  <a:gd name="T0" fmla="*/ 257 w 260"/>
                  <a:gd name="T1" fmla="*/ 71 h 71"/>
                  <a:gd name="T2" fmla="*/ 0 w 260"/>
                  <a:gd name="T3" fmla="*/ 55 h 71"/>
                  <a:gd name="T4" fmla="*/ 5 w 260"/>
                  <a:gd name="T5" fmla="*/ 0 h 71"/>
                  <a:gd name="T6" fmla="*/ 260 w 260"/>
                  <a:gd name="T7" fmla="*/ 18 h 71"/>
                  <a:gd name="T8" fmla="*/ 257 w 260"/>
                  <a:gd name="T9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71">
                    <a:moveTo>
                      <a:pt x="257" y="71"/>
                    </a:moveTo>
                    <a:lnTo>
                      <a:pt x="0" y="55"/>
                    </a:lnTo>
                    <a:lnTo>
                      <a:pt x="5" y="0"/>
                    </a:lnTo>
                    <a:lnTo>
                      <a:pt x="260" y="18"/>
                    </a:lnTo>
                    <a:lnTo>
                      <a:pt x="257" y="71"/>
                    </a:lnTo>
                    <a:close/>
                  </a:path>
                </a:pathLst>
              </a:custGeom>
              <a:solidFill>
                <a:srgbClr val="6D32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9" name="îs1ídè"/>
              <p:cNvSpPr/>
              <p:nvPr/>
            </p:nvSpPr>
            <p:spPr bwMode="auto">
              <a:xfrm>
                <a:off x="2844" y="2578"/>
                <a:ext cx="95" cy="62"/>
              </a:xfrm>
              <a:custGeom>
                <a:avLst/>
                <a:gdLst>
                  <a:gd name="T0" fmla="*/ 92 w 95"/>
                  <a:gd name="T1" fmla="*/ 62 h 62"/>
                  <a:gd name="T2" fmla="*/ 0 w 95"/>
                  <a:gd name="T3" fmla="*/ 55 h 62"/>
                  <a:gd name="T4" fmla="*/ 4 w 95"/>
                  <a:gd name="T5" fmla="*/ 0 h 62"/>
                  <a:gd name="T6" fmla="*/ 95 w 95"/>
                  <a:gd name="T7" fmla="*/ 6 h 62"/>
                  <a:gd name="T8" fmla="*/ 92 w 95"/>
                  <a:gd name="T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2">
                    <a:moveTo>
                      <a:pt x="92" y="62"/>
                    </a:moveTo>
                    <a:lnTo>
                      <a:pt x="0" y="55"/>
                    </a:lnTo>
                    <a:lnTo>
                      <a:pt x="4" y="0"/>
                    </a:lnTo>
                    <a:lnTo>
                      <a:pt x="95" y="6"/>
                    </a:lnTo>
                    <a:lnTo>
                      <a:pt x="92" y="62"/>
                    </a:lnTo>
                    <a:close/>
                  </a:path>
                </a:pathLst>
              </a:custGeom>
              <a:solidFill>
                <a:srgbClr val="B7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0" name="ïṣļiḍè"/>
              <p:cNvSpPr/>
              <p:nvPr/>
            </p:nvSpPr>
            <p:spPr bwMode="auto">
              <a:xfrm>
                <a:off x="4434" y="1615"/>
                <a:ext cx="450" cy="350"/>
              </a:xfrm>
              <a:custGeom>
                <a:avLst/>
                <a:gdLst>
                  <a:gd name="T0" fmla="*/ 270 w 328"/>
                  <a:gd name="T1" fmla="*/ 161 h 255"/>
                  <a:gd name="T2" fmla="*/ 42 w 328"/>
                  <a:gd name="T3" fmla="*/ 255 h 255"/>
                  <a:gd name="T4" fmla="*/ 31 w 328"/>
                  <a:gd name="T5" fmla="*/ 228 h 255"/>
                  <a:gd name="T6" fmla="*/ 0 w 328"/>
                  <a:gd name="T7" fmla="*/ 150 h 255"/>
                  <a:gd name="T8" fmla="*/ 280 w 328"/>
                  <a:gd name="T9" fmla="*/ 7 h 255"/>
                  <a:gd name="T10" fmla="*/ 327 w 328"/>
                  <a:gd name="T11" fmla="*/ 37 h 255"/>
                  <a:gd name="T12" fmla="*/ 328 w 328"/>
                  <a:gd name="T13" fmla="*/ 43 h 255"/>
                  <a:gd name="T14" fmla="*/ 270 w 328"/>
                  <a:gd name="T15" fmla="*/ 161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8" h="255">
                    <a:moveTo>
                      <a:pt x="270" y="161"/>
                    </a:moveTo>
                    <a:cubicBezTo>
                      <a:pt x="262" y="167"/>
                      <a:pt x="42" y="255"/>
                      <a:pt x="42" y="255"/>
                    </a:cubicBezTo>
                    <a:cubicBezTo>
                      <a:pt x="31" y="228"/>
                      <a:pt x="31" y="228"/>
                      <a:pt x="31" y="228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0" y="150"/>
                      <a:pt x="209" y="77"/>
                      <a:pt x="280" y="7"/>
                    </a:cubicBezTo>
                    <a:cubicBezTo>
                      <a:pt x="288" y="0"/>
                      <a:pt x="324" y="27"/>
                      <a:pt x="327" y="37"/>
                    </a:cubicBezTo>
                    <a:cubicBezTo>
                      <a:pt x="328" y="39"/>
                      <a:pt x="328" y="41"/>
                      <a:pt x="328" y="43"/>
                    </a:cubicBezTo>
                    <a:cubicBezTo>
                      <a:pt x="325" y="86"/>
                      <a:pt x="304" y="136"/>
                      <a:pt x="270" y="161"/>
                    </a:cubicBezTo>
                    <a:close/>
                  </a:path>
                </a:pathLst>
              </a:custGeom>
              <a:solidFill>
                <a:srgbClr val="578D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1" name="íṥľîḍé"/>
              <p:cNvSpPr/>
              <p:nvPr/>
            </p:nvSpPr>
            <p:spPr bwMode="auto">
              <a:xfrm>
                <a:off x="4421" y="1804"/>
                <a:ext cx="90" cy="173"/>
              </a:xfrm>
              <a:custGeom>
                <a:avLst/>
                <a:gdLst>
                  <a:gd name="T0" fmla="*/ 29 w 65"/>
                  <a:gd name="T1" fmla="*/ 12 h 126"/>
                  <a:gd name="T2" fmla="*/ 62 w 65"/>
                  <a:gd name="T3" fmla="*/ 104 h 126"/>
                  <a:gd name="T4" fmla="*/ 54 w 65"/>
                  <a:gd name="T5" fmla="*/ 123 h 126"/>
                  <a:gd name="T6" fmla="*/ 35 w 65"/>
                  <a:gd name="T7" fmla="*/ 114 h 126"/>
                  <a:gd name="T8" fmla="*/ 2 w 65"/>
                  <a:gd name="T9" fmla="*/ 21 h 126"/>
                  <a:gd name="T10" fmla="*/ 9 w 65"/>
                  <a:gd name="T11" fmla="*/ 4 h 126"/>
                  <a:gd name="T12" fmla="*/ 29 w 65"/>
                  <a:gd name="T13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26">
                    <a:moveTo>
                      <a:pt x="29" y="12"/>
                    </a:moveTo>
                    <a:cubicBezTo>
                      <a:pt x="62" y="104"/>
                      <a:pt x="62" y="104"/>
                      <a:pt x="62" y="104"/>
                    </a:cubicBezTo>
                    <a:cubicBezTo>
                      <a:pt x="65" y="112"/>
                      <a:pt x="61" y="120"/>
                      <a:pt x="54" y="123"/>
                    </a:cubicBezTo>
                    <a:cubicBezTo>
                      <a:pt x="47" y="126"/>
                      <a:pt x="38" y="122"/>
                      <a:pt x="35" y="114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5"/>
                      <a:pt x="3" y="7"/>
                      <a:pt x="9" y="4"/>
                    </a:cubicBezTo>
                    <a:cubicBezTo>
                      <a:pt x="17" y="0"/>
                      <a:pt x="26" y="4"/>
                      <a:pt x="29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2" name="îṡļîḑê"/>
              <p:cNvSpPr/>
              <p:nvPr/>
            </p:nvSpPr>
            <p:spPr bwMode="auto">
              <a:xfrm>
                <a:off x="4754" y="1534"/>
                <a:ext cx="530" cy="1083"/>
              </a:xfrm>
              <a:custGeom>
                <a:avLst/>
                <a:gdLst>
                  <a:gd name="T0" fmla="*/ 386 w 386"/>
                  <a:gd name="T1" fmla="*/ 275 h 789"/>
                  <a:gd name="T2" fmla="*/ 356 w 386"/>
                  <a:gd name="T3" fmla="*/ 789 h 789"/>
                  <a:gd name="T4" fmla="*/ 355 w 386"/>
                  <a:gd name="T5" fmla="*/ 789 h 789"/>
                  <a:gd name="T6" fmla="*/ 250 w 386"/>
                  <a:gd name="T7" fmla="*/ 785 h 789"/>
                  <a:gd name="T8" fmla="*/ 0 w 386"/>
                  <a:gd name="T9" fmla="*/ 774 h 789"/>
                  <a:gd name="T10" fmla="*/ 0 w 386"/>
                  <a:gd name="T11" fmla="*/ 739 h 789"/>
                  <a:gd name="T12" fmla="*/ 43 w 386"/>
                  <a:gd name="T13" fmla="*/ 445 h 789"/>
                  <a:gd name="T14" fmla="*/ 2 w 386"/>
                  <a:gd name="T15" fmla="*/ 265 h 789"/>
                  <a:gd name="T16" fmla="*/ 153 w 386"/>
                  <a:gd name="T17" fmla="*/ 0 h 789"/>
                  <a:gd name="T18" fmla="*/ 217 w 386"/>
                  <a:gd name="T19" fmla="*/ 0 h 789"/>
                  <a:gd name="T20" fmla="*/ 250 w 386"/>
                  <a:gd name="T21" fmla="*/ 3 h 789"/>
                  <a:gd name="T22" fmla="*/ 294 w 386"/>
                  <a:gd name="T23" fmla="*/ 21 h 789"/>
                  <a:gd name="T24" fmla="*/ 386 w 386"/>
                  <a:gd name="T25" fmla="*/ 275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6" h="789">
                    <a:moveTo>
                      <a:pt x="386" y="275"/>
                    </a:moveTo>
                    <a:cubicBezTo>
                      <a:pt x="356" y="789"/>
                      <a:pt x="356" y="789"/>
                      <a:pt x="356" y="789"/>
                    </a:cubicBezTo>
                    <a:cubicBezTo>
                      <a:pt x="355" y="789"/>
                      <a:pt x="355" y="789"/>
                      <a:pt x="355" y="789"/>
                    </a:cubicBezTo>
                    <a:cubicBezTo>
                      <a:pt x="250" y="785"/>
                      <a:pt x="250" y="785"/>
                      <a:pt x="250" y="785"/>
                    </a:cubicBezTo>
                    <a:cubicBezTo>
                      <a:pt x="0" y="774"/>
                      <a:pt x="0" y="774"/>
                      <a:pt x="0" y="774"/>
                    </a:cubicBezTo>
                    <a:cubicBezTo>
                      <a:pt x="0" y="739"/>
                      <a:pt x="0" y="739"/>
                      <a:pt x="0" y="739"/>
                    </a:cubicBezTo>
                    <a:cubicBezTo>
                      <a:pt x="43" y="445"/>
                      <a:pt x="43" y="445"/>
                      <a:pt x="43" y="445"/>
                    </a:cubicBezTo>
                    <a:cubicBezTo>
                      <a:pt x="2" y="265"/>
                      <a:pt x="2" y="265"/>
                      <a:pt x="2" y="265"/>
                    </a:cubicBezTo>
                    <a:cubicBezTo>
                      <a:pt x="10" y="131"/>
                      <a:pt x="49" y="0"/>
                      <a:pt x="153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28" y="0"/>
                      <a:pt x="239" y="1"/>
                      <a:pt x="250" y="3"/>
                    </a:cubicBezTo>
                    <a:cubicBezTo>
                      <a:pt x="266" y="5"/>
                      <a:pt x="281" y="12"/>
                      <a:pt x="294" y="21"/>
                    </a:cubicBezTo>
                    <a:cubicBezTo>
                      <a:pt x="353" y="61"/>
                      <a:pt x="383" y="159"/>
                      <a:pt x="386" y="275"/>
                    </a:cubicBezTo>
                    <a:close/>
                  </a:path>
                </a:pathLst>
              </a:custGeom>
              <a:solidFill>
                <a:srgbClr val="0C2D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3" name="išļiďè"/>
              <p:cNvSpPr/>
              <p:nvPr/>
            </p:nvSpPr>
            <p:spPr bwMode="auto">
              <a:xfrm>
                <a:off x="4836" y="1509"/>
                <a:ext cx="254" cy="664"/>
              </a:xfrm>
              <a:custGeom>
                <a:avLst/>
                <a:gdLst>
                  <a:gd name="T0" fmla="*/ 76 w 185"/>
                  <a:gd name="T1" fmla="*/ 484 h 484"/>
                  <a:gd name="T2" fmla="*/ 101 w 185"/>
                  <a:gd name="T3" fmla="*/ 262 h 484"/>
                  <a:gd name="T4" fmla="*/ 185 w 185"/>
                  <a:gd name="T5" fmla="*/ 25 h 484"/>
                  <a:gd name="T6" fmla="*/ 82 w 185"/>
                  <a:gd name="T7" fmla="*/ 0 h 484"/>
                  <a:gd name="T8" fmla="*/ 27 w 185"/>
                  <a:gd name="T9" fmla="*/ 23 h 484"/>
                  <a:gd name="T10" fmla="*/ 15 w 185"/>
                  <a:gd name="T11" fmla="*/ 256 h 484"/>
                  <a:gd name="T12" fmla="*/ 76 w 185"/>
                  <a:gd name="T13" fmla="*/ 484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5" h="484">
                    <a:moveTo>
                      <a:pt x="76" y="484"/>
                    </a:moveTo>
                    <a:cubicBezTo>
                      <a:pt x="76" y="484"/>
                      <a:pt x="89" y="331"/>
                      <a:pt x="101" y="262"/>
                    </a:cubicBezTo>
                    <a:cubicBezTo>
                      <a:pt x="129" y="102"/>
                      <a:pt x="185" y="25"/>
                      <a:pt x="185" y="2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3"/>
                      <a:pt x="0" y="113"/>
                      <a:pt x="15" y="256"/>
                    </a:cubicBezTo>
                    <a:cubicBezTo>
                      <a:pt x="21" y="314"/>
                      <a:pt x="76" y="484"/>
                      <a:pt x="76" y="484"/>
                    </a:cubicBezTo>
                    <a:close/>
                  </a:path>
                </a:pathLst>
              </a:custGeom>
              <a:solidFill>
                <a:srgbClr val="578D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4" name="ïṣļïḓê"/>
              <p:cNvSpPr/>
              <p:nvPr/>
            </p:nvSpPr>
            <p:spPr bwMode="auto">
              <a:xfrm>
                <a:off x="4949" y="1503"/>
                <a:ext cx="146" cy="50"/>
              </a:xfrm>
              <a:custGeom>
                <a:avLst/>
                <a:gdLst>
                  <a:gd name="T0" fmla="*/ 103 w 106"/>
                  <a:gd name="T1" fmla="*/ 30 h 36"/>
                  <a:gd name="T2" fmla="*/ 35 w 106"/>
                  <a:gd name="T3" fmla="*/ 36 h 36"/>
                  <a:gd name="T4" fmla="*/ 0 w 106"/>
                  <a:gd name="T5" fmla="*/ 0 h 36"/>
                  <a:gd name="T6" fmla="*/ 93 w 106"/>
                  <a:gd name="T7" fmla="*/ 0 h 36"/>
                  <a:gd name="T8" fmla="*/ 105 w 106"/>
                  <a:gd name="T9" fmla="*/ 15 h 36"/>
                  <a:gd name="T10" fmla="*/ 103 w 10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36">
                    <a:moveTo>
                      <a:pt x="103" y="30"/>
                    </a:moveTo>
                    <a:cubicBezTo>
                      <a:pt x="35" y="36"/>
                      <a:pt x="35" y="36"/>
                      <a:pt x="35" y="36"/>
                    </a:cubicBezTo>
                    <a:cubicBezTo>
                      <a:pt x="16" y="36"/>
                      <a:pt x="0" y="20"/>
                      <a:pt x="0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0" y="0"/>
                      <a:pt x="106" y="7"/>
                      <a:pt x="105" y="15"/>
                    </a:cubicBezTo>
                    <a:lnTo>
                      <a:pt x="103" y="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5" name="îsḷîďe"/>
              <p:cNvSpPr/>
              <p:nvPr/>
            </p:nvSpPr>
            <p:spPr bwMode="auto">
              <a:xfrm>
                <a:off x="4861" y="1503"/>
                <a:ext cx="88" cy="55"/>
              </a:xfrm>
              <a:custGeom>
                <a:avLst/>
                <a:gdLst>
                  <a:gd name="T0" fmla="*/ 3 w 64"/>
                  <a:gd name="T1" fmla="*/ 40 h 40"/>
                  <a:gd name="T2" fmla="*/ 28 w 64"/>
                  <a:gd name="T3" fmla="*/ 36 h 40"/>
                  <a:gd name="T4" fmla="*/ 64 w 64"/>
                  <a:gd name="T5" fmla="*/ 0 h 40"/>
                  <a:gd name="T6" fmla="*/ 17 w 64"/>
                  <a:gd name="T7" fmla="*/ 1 h 40"/>
                  <a:gd name="T8" fmla="*/ 1 w 64"/>
                  <a:gd name="T9" fmla="*/ 18 h 40"/>
                  <a:gd name="T10" fmla="*/ 3 w 64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40">
                    <a:moveTo>
                      <a:pt x="3" y="40"/>
                    </a:moveTo>
                    <a:cubicBezTo>
                      <a:pt x="28" y="36"/>
                      <a:pt x="28" y="36"/>
                      <a:pt x="28" y="36"/>
                    </a:cubicBezTo>
                    <a:cubicBezTo>
                      <a:pt x="48" y="36"/>
                      <a:pt x="64" y="20"/>
                      <a:pt x="64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8" y="1"/>
                      <a:pt x="0" y="9"/>
                      <a:pt x="1" y="18"/>
                    </a:cubicBezTo>
                    <a:lnTo>
                      <a:pt x="3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6" name="ïS1îḑè"/>
              <p:cNvSpPr/>
              <p:nvPr/>
            </p:nvSpPr>
            <p:spPr bwMode="auto">
              <a:xfrm>
                <a:off x="4869" y="2979"/>
                <a:ext cx="4" cy="3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0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061D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7" name="íşḻîďê"/>
              <p:cNvSpPr/>
              <p:nvPr/>
            </p:nvSpPr>
            <p:spPr bwMode="auto">
              <a:xfrm>
                <a:off x="4289" y="2549"/>
                <a:ext cx="729" cy="1062"/>
              </a:xfrm>
              <a:custGeom>
                <a:avLst/>
                <a:gdLst>
                  <a:gd name="T0" fmla="*/ 136 w 530"/>
                  <a:gd name="T1" fmla="*/ 773 h 773"/>
                  <a:gd name="T2" fmla="*/ 55 w 530"/>
                  <a:gd name="T3" fmla="*/ 174 h 773"/>
                  <a:gd name="T4" fmla="*/ 433 w 530"/>
                  <a:gd name="T5" fmla="*/ 12 h 773"/>
                  <a:gd name="T6" fmla="*/ 461 w 530"/>
                  <a:gd name="T7" fmla="*/ 0 h 773"/>
                  <a:gd name="T8" fmla="*/ 458 w 530"/>
                  <a:gd name="T9" fmla="*/ 2 h 773"/>
                  <a:gd name="T10" fmla="*/ 530 w 530"/>
                  <a:gd name="T11" fmla="*/ 123 h 773"/>
                  <a:gd name="T12" fmla="*/ 487 w 530"/>
                  <a:gd name="T13" fmla="*/ 142 h 773"/>
                  <a:gd name="T14" fmla="*/ 180 w 530"/>
                  <a:gd name="T15" fmla="*/ 231 h 773"/>
                  <a:gd name="T16" fmla="*/ 225 w 530"/>
                  <a:gd name="T17" fmla="*/ 759 h 773"/>
                  <a:gd name="T18" fmla="*/ 136 w 530"/>
                  <a:gd name="T19" fmla="*/ 773 h 773"/>
                  <a:gd name="T20" fmla="*/ 218 w 530"/>
                  <a:gd name="T21" fmla="*/ 286 h 773"/>
                  <a:gd name="T22" fmla="*/ 218 w 530"/>
                  <a:gd name="T23" fmla="*/ 286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0" h="773">
                    <a:moveTo>
                      <a:pt x="136" y="773"/>
                    </a:moveTo>
                    <a:cubicBezTo>
                      <a:pt x="89" y="551"/>
                      <a:pt x="0" y="293"/>
                      <a:pt x="55" y="174"/>
                    </a:cubicBezTo>
                    <a:cubicBezTo>
                      <a:pt x="84" y="112"/>
                      <a:pt x="223" y="64"/>
                      <a:pt x="433" y="12"/>
                    </a:cubicBezTo>
                    <a:cubicBezTo>
                      <a:pt x="445" y="9"/>
                      <a:pt x="458" y="1"/>
                      <a:pt x="461" y="0"/>
                    </a:cubicBezTo>
                    <a:cubicBezTo>
                      <a:pt x="459" y="0"/>
                      <a:pt x="458" y="1"/>
                      <a:pt x="458" y="2"/>
                    </a:cubicBezTo>
                    <a:cubicBezTo>
                      <a:pt x="530" y="123"/>
                      <a:pt x="530" y="123"/>
                      <a:pt x="530" y="123"/>
                    </a:cubicBezTo>
                    <a:cubicBezTo>
                      <a:pt x="523" y="127"/>
                      <a:pt x="515" y="130"/>
                      <a:pt x="487" y="142"/>
                    </a:cubicBezTo>
                    <a:cubicBezTo>
                      <a:pt x="273" y="232"/>
                      <a:pt x="189" y="217"/>
                      <a:pt x="180" y="231"/>
                    </a:cubicBezTo>
                    <a:cubicBezTo>
                      <a:pt x="161" y="359"/>
                      <a:pt x="200" y="553"/>
                      <a:pt x="225" y="759"/>
                    </a:cubicBezTo>
                    <a:lnTo>
                      <a:pt x="136" y="773"/>
                    </a:lnTo>
                    <a:close/>
                    <a:moveTo>
                      <a:pt x="218" y="286"/>
                    </a:moveTo>
                    <a:cubicBezTo>
                      <a:pt x="218" y="286"/>
                      <a:pt x="218" y="286"/>
                      <a:pt x="218" y="286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8" name="ïSļide"/>
              <p:cNvSpPr/>
              <p:nvPr/>
            </p:nvSpPr>
            <p:spPr bwMode="auto">
              <a:xfrm>
                <a:off x="4332" y="3582"/>
                <a:ext cx="315" cy="287"/>
              </a:xfrm>
              <a:custGeom>
                <a:avLst/>
                <a:gdLst>
                  <a:gd name="T0" fmla="*/ 99 w 229"/>
                  <a:gd name="T1" fmla="*/ 33 h 209"/>
                  <a:gd name="T2" fmla="*/ 60 w 229"/>
                  <a:gd name="T3" fmla="*/ 128 h 209"/>
                  <a:gd name="T4" fmla="*/ 23 w 229"/>
                  <a:gd name="T5" fmla="*/ 157 h 209"/>
                  <a:gd name="T6" fmla="*/ 1 w 229"/>
                  <a:gd name="T7" fmla="*/ 183 h 209"/>
                  <a:gd name="T8" fmla="*/ 1 w 229"/>
                  <a:gd name="T9" fmla="*/ 184 h 209"/>
                  <a:gd name="T10" fmla="*/ 30 w 229"/>
                  <a:gd name="T11" fmla="*/ 207 h 209"/>
                  <a:gd name="T12" fmla="*/ 71 w 229"/>
                  <a:gd name="T13" fmla="*/ 202 h 209"/>
                  <a:gd name="T14" fmla="*/ 125 w 229"/>
                  <a:gd name="T15" fmla="*/ 173 h 209"/>
                  <a:gd name="T16" fmla="*/ 223 w 229"/>
                  <a:gd name="T17" fmla="*/ 56 h 209"/>
                  <a:gd name="T18" fmla="*/ 227 w 229"/>
                  <a:gd name="T19" fmla="*/ 31 h 209"/>
                  <a:gd name="T20" fmla="*/ 184 w 229"/>
                  <a:gd name="T21" fmla="*/ 5 h 209"/>
                  <a:gd name="T22" fmla="*/ 99 w 229"/>
                  <a:gd name="T23" fmla="*/ 3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9" h="209">
                    <a:moveTo>
                      <a:pt x="99" y="33"/>
                    </a:moveTo>
                    <a:cubicBezTo>
                      <a:pt x="60" y="128"/>
                      <a:pt x="60" y="128"/>
                      <a:pt x="60" y="128"/>
                    </a:cubicBezTo>
                    <a:cubicBezTo>
                      <a:pt x="53" y="143"/>
                      <a:pt x="39" y="154"/>
                      <a:pt x="23" y="157"/>
                    </a:cubicBezTo>
                    <a:cubicBezTo>
                      <a:pt x="10" y="159"/>
                      <a:pt x="0" y="170"/>
                      <a:pt x="1" y="183"/>
                    </a:cubicBezTo>
                    <a:cubicBezTo>
                      <a:pt x="1" y="184"/>
                      <a:pt x="1" y="184"/>
                      <a:pt x="1" y="184"/>
                    </a:cubicBezTo>
                    <a:cubicBezTo>
                      <a:pt x="2" y="198"/>
                      <a:pt x="15" y="209"/>
                      <a:pt x="30" y="207"/>
                    </a:cubicBezTo>
                    <a:cubicBezTo>
                      <a:pt x="71" y="202"/>
                      <a:pt x="71" y="202"/>
                      <a:pt x="71" y="202"/>
                    </a:cubicBezTo>
                    <a:cubicBezTo>
                      <a:pt x="92" y="200"/>
                      <a:pt x="112" y="189"/>
                      <a:pt x="125" y="173"/>
                    </a:cubicBezTo>
                    <a:cubicBezTo>
                      <a:pt x="223" y="56"/>
                      <a:pt x="223" y="56"/>
                      <a:pt x="223" y="56"/>
                    </a:cubicBezTo>
                    <a:cubicBezTo>
                      <a:pt x="228" y="49"/>
                      <a:pt x="229" y="40"/>
                      <a:pt x="227" y="31"/>
                    </a:cubicBezTo>
                    <a:cubicBezTo>
                      <a:pt x="223" y="12"/>
                      <a:pt x="203" y="0"/>
                      <a:pt x="184" y="5"/>
                    </a:cubicBezTo>
                    <a:lnTo>
                      <a:pt x="99" y="33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9" name="ïṥḷídê"/>
              <p:cNvSpPr/>
              <p:nvPr/>
            </p:nvSpPr>
            <p:spPr bwMode="auto">
              <a:xfrm>
                <a:off x="4600" y="3616"/>
                <a:ext cx="40" cy="210"/>
              </a:xfrm>
              <a:prstGeom prst="rect">
                <a:avLst/>
              </a:pr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0" name="ïṡḷíḋè"/>
              <p:cNvSpPr/>
              <p:nvPr/>
            </p:nvSpPr>
            <p:spPr bwMode="auto">
              <a:xfrm>
                <a:off x="4326" y="3567"/>
                <a:ext cx="315" cy="287"/>
              </a:xfrm>
              <a:custGeom>
                <a:avLst/>
                <a:gdLst>
                  <a:gd name="T0" fmla="*/ 99 w 229"/>
                  <a:gd name="T1" fmla="*/ 32 h 209"/>
                  <a:gd name="T2" fmla="*/ 60 w 229"/>
                  <a:gd name="T3" fmla="*/ 128 h 209"/>
                  <a:gd name="T4" fmla="*/ 23 w 229"/>
                  <a:gd name="T5" fmla="*/ 156 h 209"/>
                  <a:gd name="T6" fmla="*/ 1 w 229"/>
                  <a:gd name="T7" fmla="*/ 183 h 209"/>
                  <a:gd name="T8" fmla="*/ 1 w 229"/>
                  <a:gd name="T9" fmla="*/ 183 h 209"/>
                  <a:gd name="T10" fmla="*/ 30 w 229"/>
                  <a:gd name="T11" fmla="*/ 207 h 209"/>
                  <a:gd name="T12" fmla="*/ 59 w 229"/>
                  <a:gd name="T13" fmla="*/ 204 h 209"/>
                  <a:gd name="T14" fmla="*/ 133 w 229"/>
                  <a:gd name="T15" fmla="*/ 164 h 209"/>
                  <a:gd name="T16" fmla="*/ 223 w 229"/>
                  <a:gd name="T17" fmla="*/ 56 h 209"/>
                  <a:gd name="T18" fmla="*/ 227 w 229"/>
                  <a:gd name="T19" fmla="*/ 31 h 209"/>
                  <a:gd name="T20" fmla="*/ 184 w 229"/>
                  <a:gd name="T21" fmla="*/ 5 h 209"/>
                  <a:gd name="T22" fmla="*/ 99 w 229"/>
                  <a:gd name="T23" fmla="*/ 3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9" h="209">
                    <a:moveTo>
                      <a:pt x="99" y="32"/>
                    </a:moveTo>
                    <a:cubicBezTo>
                      <a:pt x="60" y="128"/>
                      <a:pt x="60" y="128"/>
                      <a:pt x="60" y="128"/>
                    </a:cubicBezTo>
                    <a:cubicBezTo>
                      <a:pt x="53" y="143"/>
                      <a:pt x="39" y="154"/>
                      <a:pt x="23" y="156"/>
                    </a:cubicBezTo>
                    <a:cubicBezTo>
                      <a:pt x="10" y="159"/>
                      <a:pt x="0" y="170"/>
                      <a:pt x="1" y="183"/>
                    </a:cubicBezTo>
                    <a:cubicBezTo>
                      <a:pt x="1" y="183"/>
                      <a:pt x="1" y="183"/>
                      <a:pt x="1" y="183"/>
                    </a:cubicBezTo>
                    <a:cubicBezTo>
                      <a:pt x="2" y="198"/>
                      <a:pt x="16" y="209"/>
                      <a:pt x="30" y="207"/>
                    </a:cubicBezTo>
                    <a:cubicBezTo>
                      <a:pt x="59" y="204"/>
                      <a:pt x="59" y="204"/>
                      <a:pt x="59" y="204"/>
                    </a:cubicBezTo>
                    <a:cubicBezTo>
                      <a:pt x="88" y="200"/>
                      <a:pt x="114" y="186"/>
                      <a:pt x="133" y="164"/>
                    </a:cubicBezTo>
                    <a:cubicBezTo>
                      <a:pt x="223" y="56"/>
                      <a:pt x="223" y="56"/>
                      <a:pt x="223" y="56"/>
                    </a:cubicBezTo>
                    <a:cubicBezTo>
                      <a:pt x="228" y="49"/>
                      <a:pt x="229" y="40"/>
                      <a:pt x="227" y="31"/>
                    </a:cubicBezTo>
                    <a:cubicBezTo>
                      <a:pt x="223" y="11"/>
                      <a:pt x="203" y="0"/>
                      <a:pt x="184" y="5"/>
                    </a:cubicBezTo>
                    <a:lnTo>
                      <a:pt x="99" y="32"/>
                    </a:lnTo>
                    <a:close/>
                  </a:path>
                </a:pathLst>
              </a:custGeom>
              <a:solidFill>
                <a:srgbClr val="2C37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1" name="ïšľíḓé"/>
              <p:cNvSpPr/>
              <p:nvPr/>
            </p:nvSpPr>
            <p:spPr bwMode="auto">
              <a:xfrm>
                <a:off x="4416" y="3704"/>
                <a:ext cx="44" cy="26"/>
              </a:xfrm>
              <a:custGeom>
                <a:avLst/>
                <a:gdLst>
                  <a:gd name="T0" fmla="*/ 2 w 32"/>
                  <a:gd name="T1" fmla="*/ 7 h 19"/>
                  <a:gd name="T2" fmla="*/ 27 w 32"/>
                  <a:gd name="T3" fmla="*/ 18 h 19"/>
                  <a:gd name="T4" fmla="*/ 31 w 32"/>
                  <a:gd name="T5" fmla="*/ 16 h 19"/>
                  <a:gd name="T6" fmla="*/ 29 w 32"/>
                  <a:gd name="T7" fmla="*/ 12 h 19"/>
                  <a:gd name="T8" fmla="*/ 5 w 32"/>
                  <a:gd name="T9" fmla="*/ 1 h 19"/>
                  <a:gd name="T10" fmla="*/ 1 w 32"/>
                  <a:gd name="T11" fmla="*/ 3 h 19"/>
                  <a:gd name="T12" fmla="*/ 2 w 32"/>
                  <a:gd name="T1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9">
                    <a:moveTo>
                      <a:pt x="2" y="7"/>
                    </a:move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9"/>
                      <a:pt x="30" y="18"/>
                      <a:pt x="31" y="16"/>
                    </a:cubicBezTo>
                    <a:cubicBezTo>
                      <a:pt x="32" y="15"/>
                      <a:pt x="31" y="13"/>
                      <a:pt x="29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1" y="1"/>
                      <a:pt x="1" y="3"/>
                    </a:cubicBezTo>
                    <a:cubicBezTo>
                      <a:pt x="0" y="4"/>
                      <a:pt x="1" y="6"/>
                      <a:pt x="2" y="7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2" name="ïṩliḓê"/>
              <p:cNvSpPr/>
              <p:nvPr/>
            </p:nvSpPr>
            <p:spPr bwMode="auto">
              <a:xfrm>
                <a:off x="4425" y="3678"/>
                <a:ext cx="44" cy="25"/>
              </a:xfrm>
              <a:custGeom>
                <a:avLst/>
                <a:gdLst>
                  <a:gd name="T0" fmla="*/ 2 w 32"/>
                  <a:gd name="T1" fmla="*/ 7 h 18"/>
                  <a:gd name="T2" fmla="*/ 27 w 32"/>
                  <a:gd name="T3" fmla="*/ 18 h 18"/>
                  <a:gd name="T4" fmla="*/ 31 w 32"/>
                  <a:gd name="T5" fmla="*/ 16 h 18"/>
                  <a:gd name="T6" fmla="*/ 29 w 32"/>
                  <a:gd name="T7" fmla="*/ 12 h 18"/>
                  <a:gd name="T8" fmla="*/ 5 w 32"/>
                  <a:gd name="T9" fmla="*/ 1 h 18"/>
                  <a:gd name="T10" fmla="*/ 1 w 32"/>
                  <a:gd name="T11" fmla="*/ 2 h 18"/>
                  <a:gd name="T12" fmla="*/ 2 w 32"/>
                  <a:gd name="T1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8">
                    <a:moveTo>
                      <a:pt x="2" y="7"/>
                    </a:move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8"/>
                      <a:pt x="30" y="18"/>
                      <a:pt x="31" y="16"/>
                    </a:cubicBezTo>
                    <a:cubicBezTo>
                      <a:pt x="32" y="15"/>
                      <a:pt x="31" y="13"/>
                      <a:pt x="29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1" y="1"/>
                      <a:pt x="1" y="2"/>
                    </a:cubicBezTo>
                    <a:cubicBezTo>
                      <a:pt x="0" y="4"/>
                      <a:pt x="1" y="6"/>
                      <a:pt x="2" y="7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3" name="í$ḷîďé"/>
              <p:cNvSpPr/>
              <p:nvPr/>
            </p:nvSpPr>
            <p:spPr bwMode="auto">
              <a:xfrm>
                <a:off x="4435" y="3653"/>
                <a:ext cx="44" cy="25"/>
              </a:xfrm>
              <a:custGeom>
                <a:avLst/>
                <a:gdLst>
                  <a:gd name="T0" fmla="*/ 2 w 32"/>
                  <a:gd name="T1" fmla="*/ 6 h 18"/>
                  <a:gd name="T2" fmla="*/ 27 w 32"/>
                  <a:gd name="T3" fmla="*/ 18 h 18"/>
                  <a:gd name="T4" fmla="*/ 31 w 32"/>
                  <a:gd name="T5" fmla="*/ 16 h 18"/>
                  <a:gd name="T6" fmla="*/ 29 w 32"/>
                  <a:gd name="T7" fmla="*/ 12 h 18"/>
                  <a:gd name="T8" fmla="*/ 5 w 32"/>
                  <a:gd name="T9" fmla="*/ 1 h 18"/>
                  <a:gd name="T10" fmla="*/ 1 w 32"/>
                  <a:gd name="T11" fmla="*/ 2 h 18"/>
                  <a:gd name="T12" fmla="*/ 2 w 32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8">
                    <a:moveTo>
                      <a:pt x="2" y="6"/>
                    </a:move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8"/>
                      <a:pt x="30" y="18"/>
                      <a:pt x="31" y="16"/>
                    </a:cubicBezTo>
                    <a:cubicBezTo>
                      <a:pt x="32" y="14"/>
                      <a:pt x="31" y="12"/>
                      <a:pt x="29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4"/>
                      <a:pt x="1" y="6"/>
                      <a:pt x="2" y="6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4" name="íṡḻîďè"/>
              <p:cNvSpPr/>
              <p:nvPr/>
            </p:nvSpPr>
            <p:spPr bwMode="auto">
              <a:xfrm>
                <a:off x="4291" y="2670"/>
                <a:ext cx="826" cy="946"/>
              </a:xfrm>
              <a:custGeom>
                <a:avLst/>
                <a:gdLst>
                  <a:gd name="T0" fmla="*/ 569 w 601"/>
                  <a:gd name="T1" fmla="*/ 1 h 689"/>
                  <a:gd name="T2" fmla="*/ 571 w 601"/>
                  <a:gd name="T3" fmla="*/ 0 h 689"/>
                  <a:gd name="T4" fmla="*/ 542 w 601"/>
                  <a:gd name="T5" fmla="*/ 3 h 689"/>
                  <a:gd name="T6" fmla="*/ 321 w 601"/>
                  <a:gd name="T7" fmla="*/ 32 h 689"/>
                  <a:gd name="T8" fmla="*/ 185 w 601"/>
                  <a:gd name="T9" fmla="*/ 70 h 689"/>
                  <a:gd name="T10" fmla="*/ 128 w 601"/>
                  <a:gd name="T11" fmla="*/ 108 h 689"/>
                  <a:gd name="T12" fmla="*/ 0 w 601"/>
                  <a:gd name="T13" fmla="*/ 689 h 689"/>
                  <a:gd name="T14" fmla="*/ 91 w 601"/>
                  <a:gd name="T15" fmla="*/ 671 h 689"/>
                  <a:gd name="T16" fmla="*/ 226 w 601"/>
                  <a:gd name="T17" fmla="*/ 190 h 689"/>
                  <a:gd name="T18" fmla="*/ 314 w 601"/>
                  <a:gd name="T19" fmla="*/ 178 h 689"/>
                  <a:gd name="T20" fmla="*/ 390 w 601"/>
                  <a:gd name="T21" fmla="*/ 163 h 689"/>
                  <a:gd name="T22" fmla="*/ 555 w 601"/>
                  <a:gd name="T23" fmla="*/ 144 h 689"/>
                  <a:gd name="T24" fmla="*/ 601 w 601"/>
                  <a:gd name="T25" fmla="*/ 138 h 689"/>
                  <a:gd name="T26" fmla="*/ 569 w 601"/>
                  <a:gd name="T27" fmla="*/ 1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1" h="689">
                    <a:moveTo>
                      <a:pt x="569" y="1"/>
                    </a:moveTo>
                    <a:cubicBezTo>
                      <a:pt x="569" y="1"/>
                      <a:pt x="570" y="1"/>
                      <a:pt x="571" y="0"/>
                    </a:cubicBezTo>
                    <a:cubicBezTo>
                      <a:pt x="566" y="1"/>
                      <a:pt x="554" y="2"/>
                      <a:pt x="542" y="3"/>
                    </a:cubicBezTo>
                    <a:cubicBezTo>
                      <a:pt x="450" y="12"/>
                      <a:pt x="378" y="21"/>
                      <a:pt x="321" y="32"/>
                    </a:cubicBezTo>
                    <a:cubicBezTo>
                      <a:pt x="274" y="41"/>
                      <a:pt x="213" y="57"/>
                      <a:pt x="185" y="70"/>
                    </a:cubicBezTo>
                    <a:cubicBezTo>
                      <a:pt x="160" y="81"/>
                      <a:pt x="139" y="91"/>
                      <a:pt x="128" y="108"/>
                    </a:cubicBezTo>
                    <a:cubicBezTo>
                      <a:pt x="73" y="195"/>
                      <a:pt x="22" y="463"/>
                      <a:pt x="0" y="689"/>
                    </a:cubicBezTo>
                    <a:cubicBezTo>
                      <a:pt x="91" y="671"/>
                      <a:pt x="91" y="671"/>
                      <a:pt x="91" y="671"/>
                    </a:cubicBezTo>
                    <a:cubicBezTo>
                      <a:pt x="135" y="477"/>
                      <a:pt x="156" y="382"/>
                      <a:pt x="226" y="190"/>
                    </a:cubicBezTo>
                    <a:cubicBezTo>
                      <a:pt x="231" y="192"/>
                      <a:pt x="276" y="187"/>
                      <a:pt x="314" y="178"/>
                    </a:cubicBezTo>
                    <a:cubicBezTo>
                      <a:pt x="333" y="173"/>
                      <a:pt x="358" y="168"/>
                      <a:pt x="390" y="163"/>
                    </a:cubicBezTo>
                    <a:cubicBezTo>
                      <a:pt x="431" y="157"/>
                      <a:pt x="485" y="150"/>
                      <a:pt x="555" y="144"/>
                    </a:cubicBezTo>
                    <a:cubicBezTo>
                      <a:pt x="585" y="141"/>
                      <a:pt x="593" y="140"/>
                      <a:pt x="601" y="138"/>
                    </a:cubicBezTo>
                    <a:lnTo>
                      <a:pt x="569" y="1"/>
                    </a:lnTo>
                    <a:close/>
                  </a:path>
                </a:pathLst>
              </a:custGeom>
              <a:solidFill>
                <a:srgbClr val="FF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5" name="íṣḻíḓe"/>
              <p:cNvSpPr/>
              <p:nvPr/>
            </p:nvSpPr>
            <p:spPr bwMode="auto">
              <a:xfrm>
                <a:off x="4146" y="3590"/>
                <a:ext cx="322" cy="276"/>
              </a:xfrm>
              <a:custGeom>
                <a:avLst/>
                <a:gdLst>
                  <a:gd name="T0" fmla="*/ 104 w 234"/>
                  <a:gd name="T1" fmla="*/ 28 h 201"/>
                  <a:gd name="T2" fmla="*/ 61 w 234"/>
                  <a:gd name="T3" fmla="*/ 122 h 201"/>
                  <a:gd name="T4" fmla="*/ 22 w 234"/>
                  <a:gd name="T5" fmla="*/ 149 h 201"/>
                  <a:gd name="T6" fmla="*/ 0 w 234"/>
                  <a:gd name="T7" fmla="*/ 175 h 201"/>
                  <a:gd name="T8" fmla="*/ 0 w 234"/>
                  <a:gd name="T9" fmla="*/ 175 h 201"/>
                  <a:gd name="T10" fmla="*/ 28 w 234"/>
                  <a:gd name="T11" fmla="*/ 200 h 201"/>
                  <a:gd name="T12" fmla="*/ 69 w 234"/>
                  <a:gd name="T13" fmla="*/ 197 h 201"/>
                  <a:gd name="T14" fmla="*/ 124 w 234"/>
                  <a:gd name="T15" fmla="*/ 169 h 201"/>
                  <a:gd name="T16" fmla="*/ 227 w 234"/>
                  <a:gd name="T17" fmla="*/ 57 h 201"/>
                  <a:gd name="T18" fmla="*/ 232 w 234"/>
                  <a:gd name="T19" fmla="*/ 32 h 201"/>
                  <a:gd name="T20" fmla="*/ 190 w 234"/>
                  <a:gd name="T21" fmla="*/ 4 h 201"/>
                  <a:gd name="T22" fmla="*/ 104 w 234"/>
                  <a:gd name="T23" fmla="*/ 2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1">
                    <a:moveTo>
                      <a:pt x="104" y="28"/>
                    </a:moveTo>
                    <a:cubicBezTo>
                      <a:pt x="61" y="122"/>
                      <a:pt x="61" y="122"/>
                      <a:pt x="61" y="122"/>
                    </a:cubicBezTo>
                    <a:cubicBezTo>
                      <a:pt x="53" y="137"/>
                      <a:pt x="39" y="147"/>
                      <a:pt x="22" y="149"/>
                    </a:cubicBezTo>
                    <a:cubicBezTo>
                      <a:pt x="9" y="150"/>
                      <a:pt x="0" y="162"/>
                      <a:pt x="0" y="175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90"/>
                      <a:pt x="13" y="201"/>
                      <a:pt x="28" y="200"/>
                    </a:cubicBezTo>
                    <a:cubicBezTo>
                      <a:pt x="69" y="197"/>
                      <a:pt x="69" y="197"/>
                      <a:pt x="69" y="197"/>
                    </a:cubicBezTo>
                    <a:cubicBezTo>
                      <a:pt x="90" y="195"/>
                      <a:pt x="110" y="185"/>
                      <a:pt x="124" y="169"/>
                    </a:cubicBezTo>
                    <a:cubicBezTo>
                      <a:pt x="227" y="57"/>
                      <a:pt x="227" y="57"/>
                      <a:pt x="227" y="57"/>
                    </a:cubicBezTo>
                    <a:cubicBezTo>
                      <a:pt x="232" y="50"/>
                      <a:pt x="234" y="41"/>
                      <a:pt x="232" y="32"/>
                    </a:cubicBezTo>
                    <a:cubicBezTo>
                      <a:pt x="229" y="13"/>
                      <a:pt x="209" y="0"/>
                      <a:pt x="190" y="4"/>
                    </a:cubicBezTo>
                    <a:lnTo>
                      <a:pt x="104" y="28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6" name="îsḷîḓê"/>
              <p:cNvSpPr/>
              <p:nvPr/>
            </p:nvSpPr>
            <p:spPr bwMode="auto">
              <a:xfrm>
                <a:off x="4412" y="3623"/>
                <a:ext cx="49" cy="213"/>
              </a:xfrm>
              <a:custGeom>
                <a:avLst/>
                <a:gdLst>
                  <a:gd name="T0" fmla="*/ 39 w 49"/>
                  <a:gd name="T1" fmla="*/ 213 h 213"/>
                  <a:gd name="T2" fmla="*/ 0 w 49"/>
                  <a:gd name="T3" fmla="*/ 211 h 213"/>
                  <a:gd name="T4" fmla="*/ 9 w 49"/>
                  <a:gd name="T5" fmla="*/ 0 h 213"/>
                  <a:gd name="T6" fmla="*/ 49 w 49"/>
                  <a:gd name="T7" fmla="*/ 3 h 213"/>
                  <a:gd name="T8" fmla="*/ 39 w 49"/>
                  <a:gd name="T9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13">
                    <a:moveTo>
                      <a:pt x="39" y="213"/>
                    </a:moveTo>
                    <a:lnTo>
                      <a:pt x="0" y="211"/>
                    </a:lnTo>
                    <a:lnTo>
                      <a:pt x="9" y="0"/>
                    </a:lnTo>
                    <a:lnTo>
                      <a:pt x="49" y="3"/>
                    </a:lnTo>
                    <a:lnTo>
                      <a:pt x="39" y="213"/>
                    </a:ln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7" name="îṥľiḋé"/>
              <p:cNvSpPr/>
              <p:nvPr/>
            </p:nvSpPr>
            <p:spPr bwMode="auto">
              <a:xfrm>
                <a:off x="4141" y="3575"/>
                <a:ext cx="321" cy="276"/>
              </a:xfrm>
              <a:custGeom>
                <a:avLst/>
                <a:gdLst>
                  <a:gd name="T0" fmla="*/ 105 w 234"/>
                  <a:gd name="T1" fmla="*/ 28 h 201"/>
                  <a:gd name="T2" fmla="*/ 61 w 234"/>
                  <a:gd name="T3" fmla="*/ 122 h 201"/>
                  <a:gd name="T4" fmla="*/ 23 w 234"/>
                  <a:gd name="T5" fmla="*/ 149 h 201"/>
                  <a:gd name="T6" fmla="*/ 0 w 234"/>
                  <a:gd name="T7" fmla="*/ 175 h 201"/>
                  <a:gd name="T8" fmla="*/ 0 w 234"/>
                  <a:gd name="T9" fmla="*/ 175 h 201"/>
                  <a:gd name="T10" fmla="*/ 28 w 234"/>
                  <a:gd name="T11" fmla="*/ 200 h 201"/>
                  <a:gd name="T12" fmla="*/ 58 w 234"/>
                  <a:gd name="T13" fmla="*/ 197 h 201"/>
                  <a:gd name="T14" fmla="*/ 133 w 234"/>
                  <a:gd name="T15" fmla="*/ 161 h 201"/>
                  <a:gd name="T16" fmla="*/ 228 w 234"/>
                  <a:gd name="T17" fmla="*/ 57 h 201"/>
                  <a:gd name="T18" fmla="*/ 233 w 234"/>
                  <a:gd name="T19" fmla="*/ 32 h 201"/>
                  <a:gd name="T20" fmla="*/ 191 w 234"/>
                  <a:gd name="T21" fmla="*/ 4 h 201"/>
                  <a:gd name="T22" fmla="*/ 105 w 234"/>
                  <a:gd name="T23" fmla="*/ 2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1">
                    <a:moveTo>
                      <a:pt x="105" y="28"/>
                    </a:moveTo>
                    <a:cubicBezTo>
                      <a:pt x="61" y="122"/>
                      <a:pt x="61" y="122"/>
                      <a:pt x="61" y="122"/>
                    </a:cubicBezTo>
                    <a:cubicBezTo>
                      <a:pt x="54" y="137"/>
                      <a:pt x="39" y="147"/>
                      <a:pt x="23" y="149"/>
                    </a:cubicBezTo>
                    <a:cubicBezTo>
                      <a:pt x="10" y="150"/>
                      <a:pt x="0" y="161"/>
                      <a:pt x="0" y="175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1" y="189"/>
                      <a:pt x="13" y="201"/>
                      <a:pt x="28" y="200"/>
                    </a:cubicBezTo>
                    <a:cubicBezTo>
                      <a:pt x="58" y="197"/>
                      <a:pt x="58" y="197"/>
                      <a:pt x="58" y="197"/>
                    </a:cubicBezTo>
                    <a:cubicBezTo>
                      <a:pt x="86" y="195"/>
                      <a:pt x="113" y="182"/>
                      <a:pt x="133" y="161"/>
                    </a:cubicBezTo>
                    <a:cubicBezTo>
                      <a:pt x="228" y="57"/>
                      <a:pt x="228" y="57"/>
                      <a:pt x="228" y="57"/>
                    </a:cubicBezTo>
                    <a:cubicBezTo>
                      <a:pt x="232" y="50"/>
                      <a:pt x="234" y="41"/>
                      <a:pt x="233" y="32"/>
                    </a:cubicBezTo>
                    <a:cubicBezTo>
                      <a:pt x="229" y="12"/>
                      <a:pt x="210" y="0"/>
                      <a:pt x="191" y="4"/>
                    </a:cubicBezTo>
                    <a:lnTo>
                      <a:pt x="105" y="28"/>
                    </a:lnTo>
                    <a:close/>
                  </a:path>
                </a:pathLst>
              </a:custGeom>
              <a:solidFill>
                <a:srgbClr val="4D61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8" name="ïṥḻîďê"/>
              <p:cNvSpPr/>
              <p:nvPr/>
            </p:nvSpPr>
            <p:spPr bwMode="auto">
              <a:xfrm>
                <a:off x="4233" y="3704"/>
                <a:ext cx="43" cy="27"/>
              </a:xfrm>
              <a:custGeom>
                <a:avLst/>
                <a:gdLst>
                  <a:gd name="T0" fmla="*/ 2 w 31"/>
                  <a:gd name="T1" fmla="*/ 7 h 20"/>
                  <a:gd name="T2" fmla="*/ 26 w 31"/>
                  <a:gd name="T3" fmla="*/ 19 h 20"/>
                  <a:gd name="T4" fmla="*/ 31 w 31"/>
                  <a:gd name="T5" fmla="*/ 18 h 20"/>
                  <a:gd name="T6" fmla="*/ 29 w 31"/>
                  <a:gd name="T7" fmla="*/ 13 h 20"/>
                  <a:gd name="T8" fmla="*/ 5 w 31"/>
                  <a:gd name="T9" fmla="*/ 1 h 20"/>
                  <a:gd name="T10" fmla="*/ 1 w 31"/>
                  <a:gd name="T11" fmla="*/ 3 h 20"/>
                  <a:gd name="T12" fmla="*/ 2 w 31"/>
                  <a:gd name="T13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0">
                    <a:moveTo>
                      <a:pt x="2" y="7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20"/>
                      <a:pt x="30" y="19"/>
                      <a:pt x="31" y="18"/>
                    </a:cubicBezTo>
                    <a:cubicBezTo>
                      <a:pt x="31" y="16"/>
                      <a:pt x="31" y="14"/>
                      <a:pt x="29" y="1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0" y="4"/>
                      <a:pt x="1" y="6"/>
                      <a:pt x="2" y="7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9" name="iśľidê"/>
              <p:cNvSpPr/>
              <p:nvPr/>
            </p:nvSpPr>
            <p:spPr bwMode="auto">
              <a:xfrm>
                <a:off x="4244" y="3679"/>
                <a:ext cx="43" cy="26"/>
              </a:xfrm>
              <a:custGeom>
                <a:avLst/>
                <a:gdLst>
                  <a:gd name="T0" fmla="*/ 2 w 31"/>
                  <a:gd name="T1" fmla="*/ 6 h 19"/>
                  <a:gd name="T2" fmla="*/ 26 w 31"/>
                  <a:gd name="T3" fmla="*/ 18 h 19"/>
                  <a:gd name="T4" fmla="*/ 31 w 31"/>
                  <a:gd name="T5" fmla="*/ 17 h 19"/>
                  <a:gd name="T6" fmla="*/ 29 w 31"/>
                  <a:gd name="T7" fmla="*/ 13 h 19"/>
                  <a:gd name="T8" fmla="*/ 5 w 31"/>
                  <a:gd name="T9" fmla="*/ 0 h 19"/>
                  <a:gd name="T10" fmla="*/ 1 w 31"/>
                  <a:gd name="T11" fmla="*/ 2 h 19"/>
                  <a:gd name="T12" fmla="*/ 2 w 31"/>
                  <a:gd name="T1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9">
                    <a:moveTo>
                      <a:pt x="2" y="6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18"/>
                      <a:pt x="31" y="17"/>
                    </a:cubicBezTo>
                    <a:cubicBezTo>
                      <a:pt x="31" y="15"/>
                      <a:pt x="31" y="13"/>
                      <a:pt x="29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1" y="2"/>
                    </a:cubicBezTo>
                    <a:cubicBezTo>
                      <a:pt x="0" y="3"/>
                      <a:pt x="1" y="5"/>
                      <a:pt x="2" y="6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0" name="íṡḻiďe"/>
              <p:cNvSpPr/>
              <p:nvPr/>
            </p:nvSpPr>
            <p:spPr bwMode="auto">
              <a:xfrm>
                <a:off x="4255" y="3654"/>
                <a:ext cx="43" cy="27"/>
              </a:xfrm>
              <a:custGeom>
                <a:avLst/>
                <a:gdLst>
                  <a:gd name="T0" fmla="*/ 2 w 31"/>
                  <a:gd name="T1" fmla="*/ 6 h 19"/>
                  <a:gd name="T2" fmla="*/ 26 w 31"/>
                  <a:gd name="T3" fmla="*/ 18 h 19"/>
                  <a:gd name="T4" fmla="*/ 30 w 31"/>
                  <a:gd name="T5" fmla="*/ 17 h 19"/>
                  <a:gd name="T6" fmla="*/ 29 w 31"/>
                  <a:gd name="T7" fmla="*/ 13 h 19"/>
                  <a:gd name="T8" fmla="*/ 5 w 31"/>
                  <a:gd name="T9" fmla="*/ 0 h 19"/>
                  <a:gd name="T10" fmla="*/ 1 w 31"/>
                  <a:gd name="T11" fmla="*/ 2 h 19"/>
                  <a:gd name="T12" fmla="*/ 2 w 31"/>
                  <a:gd name="T13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9">
                    <a:moveTo>
                      <a:pt x="2" y="6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28" y="19"/>
                      <a:pt x="30" y="18"/>
                      <a:pt x="30" y="17"/>
                    </a:cubicBezTo>
                    <a:cubicBezTo>
                      <a:pt x="31" y="15"/>
                      <a:pt x="31" y="13"/>
                      <a:pt x="29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1" y="2"/>
                    </a:cubicBezTo>
                    <a:cubicBezTo>
                      <a:pt x="0" y="3"/>
                      <a:pt x="1" y="5"/>
                      <a:pt x="2" y="6"/>
                    </a:cubicBezTo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1" name="îṣļiḍé"/>
              <p:cNvSpPr/>
              <p:nvPr/>
            </p:nvSpPr>
            <p:spPr bwMode="auto">
              <a:xfrm>
                <a:off x="4434" y="2655"/>
                <a:ext cx="493" cy="239"/>
              </a:xfrm>
              <a:custGeom>
                <a:avLst/>
                <a:gdLst>
                  <a:gd name="T0" fmla="*/ 0 w 359"/>
                  <a:gd name="T1" fmla="*/ 50 h 174"/>
                  <a:gd name="T2" fmla="*/ 81 w 359"/>
                  <a:gd name="T3" fmla="*/ 81 h 174"/>
                  <a:gd name="T4" fmla="*/ 224 w 359"/>
                  <a:gd name="T5" fmla="*/ 93 h 174"/>
                  <a:gd name="T6" fmla="*/ 286 w 359"/>
                  <a:gd name="T7" fmla="*/ 174 h 174"/>
                  <a:gd name="T8" fmla="*/ 359 w 359"/>
                  <a:gd name="T9" fmla="*/ 168 h 174"/>
                  <a:gd name="T10" fmla="*/ 239 w 359"/>
                  <a:gd name="T11" fmla="*/ 29 h 174"/>
                  <a:gd name="T12" fmla="*/ 0 w 359"/>
                  <a:gd name="T13" fmla="*/ 5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9" h="174">
                    <a:moveTo>
                      <a:pt x="0" y="50"/>
                    </a:moveTo>
                    <a:cubicBezTo>
                      <a:pt x="0" y="50"/>
                      <a:pt x="58" y="54"/>
                      <a:pt x="81" y="81"/>
                    </a:cubicBezTo>
                    <a:cubicBezTo>
                      <a:pt x="81" y="81"/>
                      <a:pt x="158" y="45"/>
                      <a:pt x="224" y="93"/>
                    </a:cubicBezTo>
                    <a:cubicBezTo>
                      <a:pt x="291" y="141"/>
                      <a:pt x="286" y="174"/>
                      <a:pt x="286" y="174"/>
                    </a:cubicBezTo>
                    <a:cubicBezTo>
                      <a:pt x="359" y="168"/>
                      <a:pt x="359" y="168"/>
                      <a:pt x="359" y="168"/>
                    </a:cubicBezTo>
                    <a:cubicBezTo>
                      <a:pt x="359" y="168"/>
                      <a:pt x="322" y="58"/>
                      <a:pt x="239" y="29"/>
                    </a:cubicBezTo>
                    <a:cubicBezTo>
                      <a:pt x="156" y="0"/>
                      <a:pt x="0" y="50"/>
                      <a:pt x="0" y="50"/>
                    </a:cubicBezTo>
                    <a:close/>
                  </a:path>
                </a:pathLst>
              </a:custGeom>
              <a:solidFill>
                <a:srgbClr val="F4A8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2" name="išľïdè"/>
              <p:cNvSpPr/>
              <p:nvPr/>
            </p:nvSpPr>
            <p:spPr bwMode="auto">
              <a:xfrm>
                <a:off x="4434" y="2537"/>
                <a:ext cx="816" cy="357"/>
              </a:xfrm>
              <a:custGeom>
                <a:avLst/>
                <a:gdLst>
                  <a:gd name="T0" fmla="*/ 497 w 594"/>
                  <a:gd name="T1" fmla="*/ 249 h 260"/>
                  <a:gd name="T2" fmla="*/ 315 w 594"/>
                  <a:gd name="T3" fmla="*/ 260 h 260"/>
                  <a:gd name="T4" fmla="*/ 301 w 594"/>
                  <a:gd name="T5" fmla="*/ 226 h 260"/>
                  <a:gd name="T6" fmla="*/ 0 w 594"/>
                  <a:gd name="T7" fmla="*/ 136 h 260"/>
                  <a:gd name="T8" fmla="*/ 217 w 594"/>
                  <a:gd name="T9" fmla="*/ 45 h 260"/>
                  <a:gd name="T10" fmla="*/ 235 w 594"/>
                  <a:gd name="T11" fmla="*/ 7 h 260"/>
                  <a:gd name="T12" fmla="*/ 490 w 594"/>
                  <a:gd name="T13" fmla="*/ 0 h 260"/>
                  <a:gd name="T14" fmla="*/ 497 w 594"/>
                  <a:gd name="T15" fmla="*/ 0 h 260"/>
                  <a:gd name="T16" fmla="*/ 587 w 594"/>
                  <a:gd name="T17" fmla="*/ 28 h 260"/>
                  <a:gd name="T18" fmla="*/ 588 w 594"/>
                  <a:gd name="T19" fmla="*/ 58 h 260"/>
                  <a:gd name="T20" fmla="*/ 590 w 594"/>
                  <a:gd name="T21" fmla="*/ 102 h 260"/>
                  <a:gd name="T22" fmla="*/ 497 w 594"/>
                  <a:gd name="T23" fmla="*/ 249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4" h="260">
                    <a:moveTo>
                      <a:pt x="497" y="249"/>
                    </a:moveTo>
                    <a:cubicBezTo>
                      <a:pt x="315" y="260"/>
                      <a:pt x="315" y="260"/>
                      <a:pt x="315" y="260"/>
                    </a:cubicBezTo>
                    <a:cubicBezTo>
                      <a:pt x="316" y="257"/>
                      <a:pt x="315" y="249"/>
                      <a:pt x="301" y="226"/>
                    </a:cubicBezTo>
                    <a:cubicBezTo>
                      <a:pt x="239" y="125"/>
                      <a:pt x="0" y="136"/>
                      <a:pt x="0" y="136"/>
                    </a:cubicBezTo>
                    <a:cubicBezTo>
                      <a:pt x="33" y="98"/>
                      <a:pt x="217" y="45"/>
                      <a:pt x="217" y="45"/>
                    </a:cubicBezTo>
                    <a:cubicBezTo>
                      <a:pt x="235" y="7"/>
                      <a:pt x="235" y="7"/>
                      <a:pt x="235" y="7"/>
                    </a:cubicBezTo>
                    <a:cubicBezTo>
                      <a:pt x="490" y="0"/>
                      <a:pt x="490" y="0"/>
                      <a:pt x="490" y="0"/>
                    </a:cubicBezTo>
                    <a:cubicBezTo>
                      <a:pt x="497" y="0"/>
                      <a:pt x="497" y="0"/>
                      <a:pt x="497" y="0"/>
                    </a:cubicBezTo>
                    <a:cubicBezTo>
                      <a:pt x="587" y="28"/>
                      <a:pt x="587" y="28"/>
                      <a:pt x="587" y="28"/>
                    </a:cubicBezTo>
                    <a:cubicBezTo>
                      <a:pt x="588" y="58"/>
                      <a:pt x="588" y="58"/>
                      <a:pt x="588" y="58"/>
                    </a:cubicBezTo>
                    <a:cubicBezTo>
                      <a:pt x="590" y="102"/>
                      <a:pt x="590" y="102"/>
                      <a:pt x="590" y="102"/>
                    </a:cubicBezTo>
                    <a:cubicBezTo>
                      <a:pt x="594" y="166"/>
                      <a:pt x="556" y="225"/>
                      <a:pt x="497" y="249"/>
                    </a:cubicBezTo>
                    <a:close/>
                  </a:path>
                </a:pathLst>
              </a:custGeom>
              <a:solidFill>
                <a:srgbClr val="071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9" name="íś1íḑè"/>
            <p:cNvSpPr/>
            <p:nvPr/>
          </p:nvSpPr>
          <p:spPr bwMode="auto">
            <a:xfrm>
              <a:off x="7853363" y="2500313"/>
              <a:ext cx="22225" cy="31750"/>
            </a:xfrm>
            <a:custGeom>
              <a:avLst/>
              <a:gdLst>
                <a:gd name="T0" fmla="*/ 10 w 10"/>
                <a:gd name="T1" fmla="*/ 8 h 15"/>
                <a:gd name="T2" fmla="*/ 4 w 10"/>
                <a:gd name="T3" fmla="*/ 14 h 15"/>
                <a:gd name="T4" fmla="*/ 0 w 10"/>
                <a:gd name="T5" fmla="*/ 7 h 15"/>
                <a:gd name="T6" fmla="*/ 6 w 10"/>
                <a:gd name="T7" fmla="*/ 0 h 15"/>
                <a:gd name="T8" fmla="*/ 10 w 10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10" y="8"/>
                  </a:moveTo>
                  <a:cubicBezTo>
                    <a:pt x="10" y="12"/>
                    <a:pt x="7" y="15"/>
                    <a:pt x="4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9" y="0"/>
                    <a:pt x="10" y="4"/>
                    <a:pt x="1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îŝḷiḋé"/>
            <p:cNvSpPr/>
            <p:nvPr/>
          </p:nvSpPr>
          <p:spPr bwMode="auto">
            <a:xfrm>
              <a:off x="7845425" y="2590800"/>
              <a:ext cx="22225" cy="31750"/>
            </a:xfrm>
            <a:custGeom>
              <a:avLst/>
              <a:gdLst>
                <a:gd name="T0" fmla="*/ 10 w 10"/>
                <a:gd name="T1" fmla="*/ 7 h 14"/>
                <a:gd name="T2" fmla="*/ 4 w 10"/>
                <a:gd name="T3" fmla="*/ 14 h 14"/>
                <a:gd name="T4" fmla="*/ 0 w 10"/>
                <a:gd name="T5" fmla="*/ 6 h 14"/>
                <a:gd name="T6" fmla="*/ 6 w 10"/>
                <a:gd name="T7" fmla="*/ 0 h 14"/>
                <a:gd name="T8" fmla="*/ 10 w 10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0" y="7"/>
                  </a:moveTo>
                  <a:cubicBezTo>
                    <a:pt x="9" y="11"/>
                    <a:pt x="7" y="14"/>
                    <a:pt x="4" y="14"/>
                  </a:cubicBezTo>
                  <a:cubicBezTo>
                    <a:pt x="2" y="14"/>
                    <a:pt x="0" y="10"/>
                    <a:pt x="0" y="6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8" y="0"/>
                    <a:pt x="10" y="3"/>
                    <a:pt x="1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îṣ1ïḋè"/>
            <p:cNvSpPr/>
            <p:nvPr/>
          </p:nvSpPr>
          <p:spPr bwMode="auto">
            <a:xfrm>
              <a:off x="7834313" y="2681288"/>
              <a:ext cx="23813" cy="31750"/>
            </a:xfrm>
            <a:custGeom>
              <a:avLst/>
              <a:gdLst>
                <a:gd name="T0" fmla="*/ 10 w 11"/>
                <a:gd name="T1" fmla="*/ 8 h 15"/>
                <a:gd name="T2" fmla="*/ 5 w 11"/>
                <a:gd name="T3" fmla="*/ 15 h 15"/>
                <a:gd name="T4" fmla="*/ 1 w 11"/>
                <a:gd name="T5" fmla="*/ 7 h 15"/>
                <a:gd name="T6" fmla="*/ 6 w 11"/>
                <a:gd name="T7" fmla="*/ 0 h 15"/>
                <a:gd name="T8" fmla="*/ 10 w 11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10" y="8"/>
                  </a:moveTo>
                  <a:cubicBezTo>
                    <a:pt x="10" y="12"/>
                    <a:pt x="7" y="15"/>
                    <a:pt x="5" y="15"/>
                  </a:cubicBezTo>
                  <a:cubicBezTo>
                    <a:pt x="2" y="14"/>
                    <a:pt x="0" y="11"/>
                    <a:pt x="1" y="7"/>
                  </a:cubicBezTo>
                  <a:cubicBezTo>
                    <a:pt x="1" y="3"/>
                    <a:pt x="4" y="0"/>
                    <a:pt x="6" y="0"/>
                  </a:cubicBezTo>
                  <a:cubicBezTo>
                    <a:pt x="9" y="1"/>
                    <a:pt x="11" y="4"/>
                    <a:pt x="1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iṥḷíḑé"/>
            <p:cNvSpPr/>
            <p:nvPr/>
          </p:nvSpPr>
          <p:spPr bwMode="auto">
            <a:xfrm>
              <a:off x="7729538" y="4729163"/>
              <a:ext cx="6350" cy="4763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61D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ïṧ1iḍê"/>
            <p:cNvSpPr/>
            <p:nvPr/>
          </p:nvSpPr>
          <p:spPr bwMode="auto">
            <a:xfrm>
              <a:off x="7694613" y="2479675"/>
              <a:ext cx="693738" cy="2114550"/>
            </a:xfrm>
            <a:custGeom>
              <a:avLst/>
              <a:gdLst>
                <a:gd name="T0" fmla="*/ 289 w 318"/>
                <a:gd name="T1" fmla="*/ 812 h 970"/>
                <a:gd name="T2" fmla="*/ 196 w 318"/>
                <a:gd name="T3" fmla="*/ 959 h 970"/>
                <a:gd name="T4" fmla="*/ 14 w 318"/>
                <a:gd name="T5" fmla="*/ 970 h 970"/>
                <a:gd name="T6" fmla="*/ 0 w 318"/>
                <a:gd name="T7" fmla="*/ 936 h 970"/>
                <a:gd name="T8" fmla="*/ 123 w 318"/>
                <a:gd name="T9" fmla="*/ 872 h 970"/>
                <a:gd name="T10" fmla="*/ 183 w 318"/>
                <a:gd name="T11" fmla="*/ 764 h 970"/>
                <a:gd name="T12" fmla="*/ 187 w 318"/>
                <a:gd name="T13" fmla="*/ 732 h 970"/>
                <a:gd name="T14" fmla="*/ 189 w 318"/>
                <a:gd name="T15" fmla="*/ 710 h 970"/>
                <a:gd name="T16" fmla="*/ 196 w 318"/>
                <a:gd name="T17" fmla="*/ 631 h 970"/>
                <a:gd name="T18" fmla="*/ 223 w 318"/>
                <a:gd name="T19" fmla="*/ 15 h 970"/>
                <a:gd name="T20" fmla="*/ 226 w 318"/>
                <a:gd name="T21" fmla="*/ 0 h 970"/>
                <a:gd name="T22" fmla="*/ 318 w 318"/>
                <a:gd name="T23" fmla="*/ 254 h 970"/>
                <a:gd name="T24" fmla="*/ 288 w 318"/>
                <a:gd name="T25" fmla="*/ 768 h 970"/>
                <a:gd name="T26" fmla="*/ 287 w 318"/>
                <a:gd name="T27" fmla="*/ 768 h 970"/>
                <a:gd name="T28" fmla="*/ 289 w 318"/>
                <a:gd name="T29" fmla="*/ 812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8" h="970">
                  <a:moveTo>
                    <a:pt x="289" y="812"/>
                  </a:moveTo>
                  <a:cubicBezTo>
                    <a:pt x="293" y="876"/>
                    <a:pt x="255" y="935"/>
                    <a:pt x="196" y="959"/>
                  </a:cubicBezTo>
                  <a:cubicBezTo>
                    <a:pt x="14" y="970"/>
                    <a:pt x="14" y="970"/>
                    <a:pt x="14" y="970"/>
                  </a:cubicBezTo>
                  <a:cubicBezTo>
                    <a:pt x="15" y="967"/>
                    <a:pt x="14" y="960"/>
                    <a:pt x="0" y="936"/>
                  </a:cubicBezTo>
                  <a:cubicBezTo>
                    <a:pt x="33" y="923"/>
                    <a:pt x="85" y="900"/>
                    <a:pt x="123" y="872"/>
                  </a:cubicBezTo>
                  <a:cubicBezTo>
                    <a:pt x="159" y="845"/>
                    <a:pt x="174" y="813"/>
                    <a:pt x="183" y="764"/>
                  </a:cubicBezTo>
                  <a:cubicBezTo>
                    <a:pt x="184" y="754"/>
                    <a:pt x="186" y="743"/>
                    <a:pt x="187" y="732"/>
                  </a:cubicBezTo>
                  <a:cubicBezTo>
                    <a:pt x="188" y="725"/>
                    <a:pt x="189" y="717"/>
                    <a:pt x="189" y="710"/>
                  </a:cubicBezTo>
                  <a:cubicBezTo>
                    <a:pt x="191" y="686"/>
                    <a:pt x="194" y="660"/>
                    <a:pt x="196" y="631"/>
                  </a:cubicBezTo>
                  <a:cubicBezTo>
                    <a:pt x="208" y="497"/>
                    <a:pt x="221" y="30"/>
                    <a:pt x="223" y="15"/>
                  </a:cubicBezTo>
                  <a:cubicBezTo>
                    <a:pt x="224" y="9"/>
                    <a:pt x="225" y="4"/>
                    <a:pt x="226" y="0"/>
                  </a:cubicBezTo>
                  <a:cubicBezTo>
                    <a:pt x="285" y="40"/>
                    <a:pt x="315" y="138"/>
                    <a:pt x="318" y="254"/>
                  </a:cubicBezTo>
                  <a:cubicBezTo>
                    <a:pt x="288" y="768"/>
                    <a:pt x="288" y="768"/>
                    <a:pt x="288" y="768"/>
                  </a:cubicBezTo>
                  <a:cubicBezTo>
                    <a:pt x="287" y="768"/>
                    <a:pt x="287" y="768"/>
                    <a:pt x="287" y="768"/>
                  </a:cubicBezTo>
                  <a:lnTo>
                    <a:pt x="289" y="812"/>
                  </a:lnTo>
                  <a:close/>
                </a:path>
              </a:pathLst>
            </a:custGeom>
            <a:solidFill>
              <a:srgbClr val="071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îśliḓé"/>
            <p:cNvSpPr/>
            <p:nvPr/>
          </p:nvSpPr>
          <p:spPr bwMode="auto">
            <a:xfrm>
              <a:off x="7104063" y="3500438"/>
              <a:ext cx="222250" cy="77788"/>
            </a:xfrm>
            <a:custGeom>
              <a:avLst/>
              <a:gdLst>
                <a:gd name="T0" fmla="*/ 89 w 102"/>
                <a:gd name="T1" fmla="*/ 35 h 36"/>
                <a:gd name="T2" fmla="*/ 9 w 102"/>
                <a:gd name="T3" fmla="*/ 22 h 36"/>
                <a:gd name="T4" fmla="*/ 1 w 102"/>
                <a:gd name="T5" fmla="*/ 10 h 36"/>
                <a:gd name="T6" fmla="*/ 13 w 102"/>
                <a:gd name="T7" fmla="*/ 1 h 36"/>
                <a:gd name="T8" fmla="*/ 92 w 102"/>
                <a:gd name="T9" fmla="*/ 14 h 36"/>
                <a:gd name="T10" fmla="*/ 101 w 102"/>
                <a:gd name="T11" fmla="*/ 26 h 36"/>
                <a:gd name="T12" fmla="*/ 89 w 102"/>
                <a:gd name="T1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36">
                  <a:moveTo>
                    <a:pt x="89" y="35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4" y="21"/>
                    <a:pt x="0" y="16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8" y="15"/>
                    <a:pt x="102" y="20"/>
                    <a:pt x="101" y="26"/>
                  </a:cubicBezTo>
                  <a:cubicBezTo>
                    <a:pt x="100" y="32"/>
                    <a:pt x="94" y="36"/>
                    <a:pt x="89" y="35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îşḷîḍe"/>
            <p:cNvSpPr/>
            <p:nvPr/>
          </p:nvSpPr>
          <p:spPr bwMode="auto">
            <a:xfrm>
              <a:off x="7081838" y="3552825"/>
              <a:ext cx="187325" cy="71438"/>
            </a:xfrm>
            <a:custGeom>
              <a:avLst/>
              <a:gdLst>
                <a:gd name="T0" fmla="*/ 73 w 86"/>
                <a:gd name="T1" fmla="*/ 32 h 33"/>
                <a:gd name="T2" fmla="*/ 10 w 86"/>
                <a:gd name="T3" fmla="*/ 22 h 33"/>
                <a:gd name="T4" fmla="*/ 1 w 86"/>
                <a:gd name="T5" fmla="*/ 10 h 33"/>
                <a:gd name="T6" fmla="*/ 13 w 86"/>
                <a:gd name="T7" fmla="*/ 1 h 33"/>
                <a:gd name="T8" fmla="*/ 77 w 86"/>
                <a:gd name="T9" fmla="*/ 11 h 33"/>
                <a:gd name="T10" fmla="*/ 86 w 86"/>
                <a:gd name="T11" fmla="*/ 23 h 33"/>
                <a:gd name="T12" fmla="*/ 73 w 86"/>
                <a:gd name="T13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33">
                  <a:moveTo>
                    <a:pt x="73" y="3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3" y="12"/>
                    <a:pt x="86" y="17"/>
                    <a:pt x="86" y="23"/>
                  </a:cubicBezTo>
                  <a:cubicBezTo>
                    <a:pt x="85" y="29"/>
                    <a:pt x="79" y="33"/>
                    <a:pt x="73" y="32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íṩľiḍê"/>
            <p:cNvSpPr/>
            <p:nvPr/>
          </p:nvSpPr>
          <p:spPr bwMode="auto">
            <a:xfrm>
              <a:off x="7088188" y="3608388"/>
              <a:ext cx="214313" cy="77788"/>
            </a:xfrm>
            <a:custGeom>
              <a:avLst/>
              <a:gdLst>
                <a:gd name="T0" fmla="*/ 85 w 98"/>
                <a:gd name="T1" fmla="*/ 34 h 35"/>
                <a:gd name="T2" fmla="*/ 10 w 98"/>
                <a:gd name="T3" fmla="*/ 22 h 35"/>
                <a:gd name="T4" fmla="*/ 1 w 98"/>
                <a:gd name="T5" fmla="*/ 10 h 35"/>
                <a:gd name="T6" fmla="*/ 13 w 98"/>
                <a:gd name="T7" fmla="*/ 1 h 35"/>
                <a:gd name="T8" fmla="*/ 88 w 98"/>
                <a:gd name="T9" fmla="*/ 13 h 35"/>
                <a:gd name="T10" fmla="*/ 97 w 98"/>
                <a:gd name="T11" fmla="*/ 25 h 35"/>
                <a:gd name="T12" fmla="*/ 85 w 98"/>
                <a:gd name="T1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35">
                  <a:moveTo>
                    <a:pt x="85" y="34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94" y="14"/>
                    <a:pt x="98" y="19"/>
                    <a:pt x="97" y="25"/>
                  </a:cubicBezTo>
                  <a:cubicBezTo>
                    <a:pt x="96" y="31"/>
                    <a:pt x="91" y="35"/>
                    <a:pt x="85" y="34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îśļïḓè"/>
            <p:cNvSpPr/>
            <p:nvPr/>
          </p:nvSpPr>
          <p:spPr bwMode="auto">
            <a:xfrm>
              <a:off x="7221538" y="3525838"/>
              <a:ext cx="228600" cy="209550"/>
            </a:xfrm>
            <a:custGeom>
              <a:avLst/>
              <a:gdLst>
                <a:gd name="T0" fmla="*/ 0 w 105"/>
                <a:gd name="T1" fmla="*/ 2 h 96"/>
                <a:gd name="T2" fmla="*/ 25 w 105"/>
                <a:gd name="T3" fmla="*/ 0 h 96"/>
                <a:gd name="T4" fmla="*/ 77 w 105"/>
                <a:gd name="T5" fmla="*/ 15 h 96"/>
                <a:gd name="T6" fmla="*/ 105 w 105"/>
                <a:gd name="T7" fmla="*/ 29 h 96"/>
                <a:gd name="T8" fmla="*/ 83 w 105"/>
                <a:gd name="T9" fmla="*/ 85 h 96"/>
                <a:gd name="T10" fmla="*/ 4 w 105"/>
                <a:gd name="T11" fmla="*/ 66 h 96"/>
                <a:gd name="T12" fmla="*/ 0 w 105"/>
                <a:gd name="T13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96">
                  <a:moveTo>
                    <a:pt x="0" y="2"/>
                  </a:moveTo>
                  <a:cubicBezTo>
                    <a:pt x="1" y="2"/>
                    <a:pt x="15" y="0"/>
                    <a:pt x="25" y="0"/>
                  </a:cubicBezTo>
                  <a:cubicBezTo>
                    <a:pt x="44" y="0"/>
                    <a:pt x="60" y="7"/>
                    <a:pt x="77" y="15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86" y="85"/>
                    <a:pt x="83" y="85"/>
                  </a:cubicBezTo>
                  <a:cubicBezTo>
                    <a:pt x="26" y="96"/>
                    <a:pt x="4" y="66"/>
                    <a:pt x="4" y="66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îşḷîḍê"/>
            <p:cNvSpPr/>
            <p:nvPr/>
          </p:nvSpPr>
          <p:spPr bwMode="auto">
            <a:xfrm>
              <a:off x="7380288" y="2722563"/>
              <a:ext cx="930275" cy="1008063"/>
            </a:xfrm>
            <a:custGeom>
              <a:avLst/>
              <a:gdLst>
                <a:gd name="T0" fmla="*/ 426 w 426"/>
                <a:gd name="T1" fmla="*/ 109 h 463"/>
                <a:gd name="T2" fmla="*/ 376 w 426"/>
                <a:gd name="T3" fmla="*/ 290 h 463"/>
                <a:gd name="T4" fmla="*/ 353 w 426"/>
                <a:gd name="T5" fmla="*/ 351 h 463"/>
                <a:gd name="T6" fmla="*/ 347 w 426"/>
                <a:gd name="T7" fmla="*/ 366 h 463"/>
                <a:gd name="T8" fmla="*/ 205 w 426"/>
                <a:gd name="T9" fmla="*/ 463 h 463"/>
                <a:gd name="T10" fmla="*/ 0 w 426"/>
                <a:gd name="T11" fmla="*/ 454 h 463"/>
                <a:gd name="T12" fmla="*/ 3 w 426"/>
                <a:gd name="T13" fmla="*/ 383 h 463"/>
                <a:gd name="T14" fmla="*/ 212 w 426"/>
                <a:gd name="T15" fmla="*/ 376 h 463"/>
                <a:gd name="T16" fmla="*/ 275 w 426"/>
                <a:gd name="T17" fmla="*/ 318 h 463"/>
                <a:gd name="T18" fmla="*/ 278 w 426"/>
                <a:gd name="T19" fmla="*/ 312 h 463"/>
                <a:gd name="T20" fmla="*/ 295 w 426"/>
                <a:gd name="T21" fmla="*/ 268 h 463"/>
                <a:gd name="T22" fmla="*/ 368 w 426"/>
                <a:gd name="T23" fmla="*/ 0 h 463"/>
                <a:gd name="T24" fmla="*/ 426 w 426"/>
                <a:gd name="T25" fmla="*/ 10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6" h="463">
                  <a:moveTo>
                    <a:pt x="426" y="109"/>
                  </a:moveTo>
                  <a:cubicBezTo>
                    <a:pt x="426" y="109"/>
                    <a:pt x="402" y="208"/>
                    <a:pt x="376" y="290"/>
                  </a:cubicBezTo>
                  <a:cubicBezTo>
                    <a:pt x="368" y="312"/>
                    <a:pt x="361" y="334"/>
                    <a:pt x="353" y="351"/>
                  </a:cubicBezTo>
                  <a:cubicBezTo>
                    <a:pt x="351" y="356"/>
                    <a:pt x="349" y="361"/>
                    <a:pt x="347" y="366"/>
                  </a:cubicBezTo>
                  <a:cubicBezTo>
                    <a:pt x="318" y="426"/>
                    <a:pt x="274" y="463"/>
                    <a:pt x="205" y="463"/>
                  </a:cubicBezTo>
                  <a:cubicBezTo>
                    <a:pt x="204" y="463"/>
                    <a:pt x="0" y="454"/>
                    <a:pt x="0" y="454"/>
                  </a:cubicBezTo>
                  <a:cubicBezTo>
                    <a:pt x="3" y="383"/>
                    <a:pt x="3" y="383"/>
                    <a:pt x="3" y="383"/>
                  </a:cubicBezTo>
                  <a:cubicBezTo>
                    <a:pt x="212" y="376"/>
                    <a:pt x="212" y="376"/>
                    <a:pt x="212" y="376"/>
                  </a:cubicBezTo>
                  <a:cubicBezTo>
                    <a:pt x="235" y="376"/>
                    <a:pt x="264" y="341"/>
                    <a:pt x="275" y="318"/>
                  </a:cubicBezTo>
                  <a:cubicBezTo>
                    <a:pt x="276" y="316"/>
                    <a:pt x="277" y="314"/>
                    <a:pt x="278" y="312"/>
                  </a:cubicBezTo>
                  <a:cubicBezTo>
                    <a:pt x="283" y="300"/>
                    <a:pt x="289" y="285"/>
                    <a:pt x="295" y="268"/>
                  </a:cubicBezTo>
                  <a:cubicBezTo>
                    <a:pt x="329" y="165"/>
                    <a:pt x="368" y="0"/>
                    <a:pt x="368" y="0"/>
                  </a:cubicBezTo>
                  <a:lnTo>
                    <a:pt x="426" y="109"/>
                  </a:ln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ślïḑê"/>
            <p:cNvSpPr/>
            <p:nvPr/>
          </p:nvSpPr>
          <p:spPr bwMode="auto">
            <a:xfrm>
              <a:off x="7980363" y="3306763"/>
              <a:ext cx="220663" cy="212725"/>
            </a:xfrm>
            <a:custGeom>
              <a:avLst/>
              <a:gdLst>
                <a:gd name="T0" fmla="*/ 20 w 101"/>
                <a:gd name="T1" fmla="*/ 0 h 98"/>
                <a:gd name="T2" fmla="*/ 101 w 101"/>
                <a:gd name="T3" fmla="*/ 22 h 98"/>
                <a:gd name="T4" fmla="*/ 78 w 101"/>
                <a:gd name="T5" fmla="*/ 83 h 98"/>
                <a:gd name="T6" fmla="*/ 72 w 101"/>
                <a:gd name="T7" fmla="*/ 98 h 98"/>
                <a:gd name="T8" fmla="*/ 0 w 101"/>
                <a:gd name="T9" fmla="*/ 50 h 98"/>
                <a:gd name="T10" fmla="*/ 20 w 101"/>
                <a:gd name="T1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98">
                  <a:moveTo>
                    <a:pt x="20" y="0"/>
                  </a:moveTo>
                  <a:cubicBezTo>
                    <a:pt x="101" y="22"/>
                    <a:pt x="101" y="22"/>
                    <a:pt x="101" y="22"/>
                  </a:cubicBezTo>
                  <a:cubicBezTo>
                    <a:pt x="93" y="44"/>
                    <a:pt x="86" y="66"/>
                    <a:pt x="78" y="83"/>
                  </a:cubicBezTo>
                  <a:cubicBezTo>
                    <a:pt x="76" y="88"/>
                    <a:pt x="74" y="93"/>
                    <a:pt x="72" y="98"/>
                  </a:cubicBezTo>
                  <a:cubicBezTo>
                    <a:pt x="0" y="50"/>
                    <a:pt x="0" y="50"/>
                    <a:pt x="0" y="50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ŝḻíḋè"/>
            <p:cNvSpPr/>
            <p:nvPr/>
          </p:nvSpPr>
          <p:spPr bwMode="auto">
            <a:xfrm>
              <a:off x="7983538" y="2624138"/>
              <a:ext cx="344488" cy="788988"/>
            </a:xfrm>
            <a:custGeom>
              <a:avLst/>
              <a:gdLst>
                <a:gd name="T0" fmla="*/ 158 w 158"/>
                <a:gd name="T1" fmla="*/ 117 h 362"/>
                <a:gd name="T2" fmla="*/ 155 w 158"/>
                <a:gd name="T3" fmla="*/ 146 h 362"/>
                <a:gd name="T4" fmla="*/ 110 w 158"/>
                <a:gd name="T5" fmla="*/ 362 h 362"/>
                <a:gd name="T6" fmla="*/ 82 w 158"/>
                <a:gd name="T7" fmla="*/ 355 h 362"/>
                <a:gd name="T8" fmla="*/ 0 w 158"/>
                <a:gd name="T9" fmla="*/ 334 h 362"/>
                <a:gd name="T10" fmla="*/ 78 w 158"/>
                <a:gd name="T11" fmla="*/ 15 h 362"/>
                <a:gd name="T12" fmla="*/ 101 w 158"/>
                <a:gd name="T13" fmla="*/ 3 h 362"/>
                <a:gd name="T14" fmla="*/ 107 w 158"/>
                <a:gd name="T15" fmla="*/ 6 h 362"/>
                <a:gd name="T16" fmla="*/ 158 w 158"/>
                <a:gd name="T17" fmla="*/ 117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62">
                  <a:moveTo>
                    <a:pt x="158" y="117"/>
                  </a:moveTo>
                  <a:cubicBezTo>
                    <a:pt x="158" y="126"/>
                    <a:pt x="157" y="136"/>
                    <a:pt x="155" y="146"/>
                  </a:cubicBezTo>
                  <a:cubicBezTo>
                    <a:pt x="110" y="362"/>
                    <a:pt x="110" y="362"/>
                    <a:pt x="110" y="362"/>
                  </a:cubicBezTo>
                  <a:cubicBezTo>
                    <a:pt x="82" y="355"/>
                    <a:pt x="82" y="355"/>
                    <a:pt x="82" y="355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81" y="5"/>
                    <a:pt x="92" y="0"/>
                    <a:pt x="101" y="3"/>
                  </a:cubicBezTo>
                  <a:cubicBezTo>
                    <a:pt x="103" y="3"/>
                    <a:pt x="105" y="5"/>
                    <a:pt x="107" y="6"/>
                  </a:cubicBezTo>
                  <a:cubicBezTo>
                    <a:pt x="140" y="34"/>
                    <a:pt x="158" y="75"/>
                    <a:pt x="158" y="117"/>
                  </a:cubicBezTo>
                  <a:close/>
                </a:path>
              </a:pathLst>
            </a:custGeom>
            <a:solidFill>
              <a:srgbClr val="578D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îṩ1îde"/>
            <p:cNvSpPr/>
            <p:nvPr/>
          </p:nvSpPr>
          <p:spPr bwMode="auto">
            <a:xfrm>
              <a:off x="7967663" y="3313113"/>
              <a:ext cx="274638" cy="128588"/>
            </a:xfrm>
            <a:custGeom>
              <a:avLst/>
              <a:gdLst>
                <a:gd name="T0" fmla="*/ 19 w 126"/>
                <a:gd name="T1" fmla="*/ 2 h 59"/>
                <a:gd name="T2" fmla="*/ 114 w 126"/>
                <a:gd name="T3" fmla="*/ 29 h 59"/>
                <a:gd name="T4" fmla="*/ 124 w 126"/>
                <a:gd name="T5" fmla="*/ 47 h 59"/>
                <a:gd name="T6" fmla="*/ 106 w 126"/>
                <a:gd name="T7" fmla="*/ 57 h 59"/>
                <a:gd name="T8" fmla="*/ 11 w 126"/>
                <a:gd name="T9" fmla="*/ 29 h 59"/>
                <a:gd name="T10" fmla="*/ 1 w 126"/>
                <a:gd name="T11" fmla="*/ 13 h 59"/>
                <a:gd name="T12" fmla="*/ 19 w 126"/>
                <a:gd name="T13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59">
                  <a:moveTo>
                    <a:pt x="19" y="2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21" y="32"/>
                    <a:pt x="126" y="39"/>
                    <a:pt x="124" y="47"/>
                  </a:cubicBezTo>
                  <a:cubicBezTo>
                    <a:pt x="122" y="55"/>
                    <a:pt x="114" y="59"/>
                    <a:pt x="106" y="57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4" y="27"/>
                    <a:pt x="0" y="20"/>
                    <a:pt x="1" y="13"/>
                  </a:cubicBezTo>
                  <a:cubicBezTo>
                    <a:pt x="3" y="5"/>
                    <a:pt x="11" y="0"/>
                    <a:pt x="1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išľiḑe"/>
            <p:cNvSpPr/>
            <p:nvPr/>
          </p:nvSpPr>
          <p:spPr bwMode="auto">
            <a:xfrm>
              <a:off x="3938588" y="2365375"/>
              <a:ext cx="511175" cy="1987550"/>
            </a:xfrm>
            <a:custGeom>
              <a:avLst/>
              <a:gdLst>
                <a:gd name="T0" fmla="*/ 234 w 234"/>
                <a:gd name="T1" fmla="*/ 1 h 912"/>
                <a:gd name="T2" fmla="*/ 171 w 234"/>
                <a:gd name="T3" fmla="*/ 876 h 912"/>
                <a:gd name="T4" fmla="*/ 145 w 234"/>
                <a:gd name="T5" fmla="*/ 884 h 912"/>
                <a:gd name="T6" fmla="*/ 145 w 234"/>
                <a:gd name="T7" fmla="*/ 884 h 912"/>
                <a:gd name="T8" fmla="*/ 5 w 234"/>
                <a:gd name="T9" fmla="*/ 898 h 912"/>
                <a:gd name="T10" fmla="*/ 0 w 234"/>
                <a:gd name="T11" fmla="*/ 896 h 912"/>
                <a:gd name="T12" fmla="*/ 43 w 234"/>
                <a:gd name="T13" fmla="*/ 345 h 912"/>
                <a:gd name="T14" fmla="*/ 222 w 234"/>
                <a:gd name="T15" fmla="*/ 1 h 912"/>
                <a:gd name="T16" fmla="*/ 234 w 234"/>
                <a:gd name="T17" fmla="*/ 1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912">
                  <a:moveTo>
                    <a:pt x="234" y="1"/>
                  </a:moveTo>
                  <a:cubicBezTo>
                    <a:pt x="171" y="876"/>
                    <a:pt x="171" y="876"/>
                    <a:pt x="171" y="876"/>
                  </a:cubicBezTo>
                  <a:cubicBezTo>
                    <a:pt x="171" y="876"/>
                    <a:pt x="161" y="880"/>
                    <a:pt x="145" y="884"/>
                  </a:cubicBezTo>
                  <a:cubicBezTo>
                    <a:pt x="145" y="884"/>
                    <a:pt x="145" y="884"/>
                    <a:pt x="145" y="884"/>
                  </a:cubicBezTo>
                  <a:cubicBezTo>
                    <a:pt x="109" y="896"/>
                    <a:pt x="43" y="912"/>
                    <a:pt x="5" y="898"/>
                  </a:cubicBezTo>
                  <a:cubicBezTo>
                    <a:pt x="3" y="897"/>
                    <a:pt x="2" y="897"/>
                    <a:pt x="0" y="896"/>
                  </a:cubicBezTo>
                  <a:cubicBezTo>
                    <a:pt x="43" y="345"/>
                    <a:pt x="43" y="345"/>
                    <a:pt x="43" y="345"/>
                  </a:cubicBezTo>
                  <a:cubicBezTo>
                    <a:pt x="59" y="149"/>
                    <a:pt x="124" y="12"/>
                    <a:pt x="222" y="1"/>
                  </a:cubicBezTo>
                  <a:cubicBezTo>
                    <a:pt x="231" y="0"/>
                    <a:pt x="225" y="1"/>
                    <a:pt x="234" y="1"/>
                  </a:cubicBezTo>
                </a:path>
              </a:pathLst>
            </a:custGeom>
            <a:solidFill>
              <a:srgbClr val="2C2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íṥľïḋê"/>
            <p:cNvSpPr/>
            <p:nvPr/>
          </p:nvSpPr>
          <p:spPr bwMode="auto">
            <a:xfrm>
              <a:off x="5035550" y="3295650"/>
              <a:ext cx="74613" cy="65088"/>
            </a:xfrm>
            <a:custGeom>
              <a:avLst/>
              <a:gdLst>
                <a:gd name="T0" fmla="*/ 2 w 34"/>
                <a:gd name="T1" fmla="*/ 0 h 30"/>
                <a:gd name="T2" fmla="*/ 0 w 34"/>
                <a:gd name="T3" fmla="*/ 30 h 30"/>
                <a:gd name="T4" fmla="*/ 34 w 34"/>
                <a:gd name="T5" fmla="*/ 22 h 30"/>
                <a:gd name="T6" fmla="*/ 2 w 3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0">
                  <a:moveTo>
                    <a:pt x="2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21" y="26"/>
                    <a:pt x="34" y="22"/>
                    <a:pt x="34" y="22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F0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isļïḋe"/>
            <p:cNvSpPr/>
            <p:nvPr/>
          </p:nvSpPr>
          <p:spPr bwMode="auto">
            <a:xfrm>
              <a:off x="4392613" y="2863850"/>
              <a:ext cx="647700" cy="509588"/>
            </a:xfrm>
            <a:custGeom>
              <a:avLst/>
              <a:gdLst>
                <a:gd name="T0" fmla="*/ 190 w 297"/>
                <a:gd name="T1" fmla="*/ 124 h 234"/>
                <a:gd name="T2" fmla="*/ 182 w 297"/>
                <a:gd name="T3" fmla="*/ 231 h 234"/>
                <a:gd name="T4" fmla="*/ 225 w 297"/>
                <a:gd name="T5" fmla="*/ 234 h 234"/>
                <a:gd name="T6" fmla="*/ 295 w 297"/>
                <a:gd name="T7" fmla="*/ 228 h 234"/>
                <a:gd name="T8" fmla="*/ 297 w 297"/>
                <a:gd name="T9" fmla="*/ 198 h 234"/>
                <a:gd name="T10" fmla="*/ 190 w 297"/>
                <a:gd name="T11" fmla="*/ 124 h 234"/>
                <a:gd name="T12" fmla="*/ 10 w 297"/>
                <a:gd name="T13" fmla="*/ 0 h 234"/>
                <a:gd name="T14" fmla="*/ 0 w 297"/>
                <a:gd name="T15" fmla="*/ 137 h 234"/>
                <a:gd name="T16" fmla="*/ 4 w 297"/>
                <a:gd name="T17" fmla="*/ 141 h 234"/>
                <a:gd name="T18" fmla="*/ 13 w 297"/>
                <a:gd name="T19" fmla="*/ 2 h 234"/>
                <a:gd name="T20" fmla="*/ 10 w 297"/>
                <a:gd name="T2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7" h="234">
                  <a:moveTo>
                    <a:pt x="190" y="124"/>
                  </a:moveTo>
                  <a:cubicBezTo>
                    <a:pt x="182" y="231"/>
                    <a:pt x="182" y="231"/>
                    <a:pt x="182" y="231"/>
                  </a:cubicBezTo>
                  <a:cubicBezTo>
                    <a:pt x="197" y="233"/>
                    <a:pt x="212" y="234"/>
                    <a:pt x="225" y="234"/>
                  </a:cubicBezTo>
                  <a:cubicBezTo>
                    <a:pt x="253" y="234"/>
                    <a:pt x="277" y="231"/>
                    <a:pt x="295" y="228"/>
                  </a:cubicBezTo>
                  <a:cubicBezTo>
                    <a:pt x="297" y="198"/>
                    <a:pt x="297" y="198"/>
                    <a:pt x="297" y="198"/>
                  </a:cubicBezTo>
                  <a:cubicBezTo>
                    <a:pt x="190" y="124"/>
                    <a:pt x="190" y="124"/>
                    <a:pt x="190" y="124"/>
                  </a:cubicBezTo>
                  <a:moveTo>
                    <a:pt x="10" y="0"/>
                  </a:moveTo>
                  <a:cubicBezTo>
                    <a:pt x="0" y="137"/>
                    <a:pt x="0" y="137"/>
                    <a:pt x="0" y="137"/>
                  </a:cubicBezTo>
                  <a:cubicBezTo>
                    <a:pt x="1" y="138"/>
                    <a:pt x="3" y="140"/>
                    <a:pt x="4" y="14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0F0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ïṩḻîďé"/>
            <p:cNvSpPr/>
            <p:nvPr/>
          </p:nvSpPr>
          <p:spPr bwMode="auto">
            <a:xfrm>
              <a:off x="4400550" y="2868613"/>
              <a:ext cx="406400" cy="498475"/>
            </a:xfrm>
            <a:custGeom>
              <a:avLst/>
              <a:gdLst>
                <a:gd name="T0" fmla="*/ 142 w 186"/>
                <a:gd name="T1" fmla="*/ 92 h 229"/>
                <a:gd name="T2" fmla="*/ 143 w 186"/>
                <a:gd name="T3" fmla="*/ 223 h 229"/>
                <a:gd name="T4" fmla="*/ 178 w 186"/>
                <a:gd name="T5" fmla="*/ 229 h 229"/>
                <a:gd name="T6" fmla="*/ 186 w 186"/>
                <a:gd name="T7" fmla="*/ 122 h 229"/>
                <a:gd name="T8" fmla="*/ 142 w 186"/>
                <a:gd name="T9" fmla="*/ 92 h 229"/>
                <a:gd name="T10" fmla="*/ 9 w 186"/>
                <a:gd name="T11" fmla="*/ 0 h 229"/>
                <a:gd name="T12" fmla="*/ 0 w 186"/>
                <a:gd name="T13" fmla="*/ 139 h 229"/>
                <a:gd name="T14" fmla="*/ 70 w 186"/>
                <a:gd name="T15" fmla="*/ 193 h 229"/>
                <a:gd name="T16" fmla="*/ 84 w 186"/>
                <a:gd name="T17" fmla="*/ 52 h 229"/>
                <a:gd name="T18" fmla="*/ 9 w 186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229">
                  <a:moveTo>
                    <a:pt x="142" y="92"/>
                  </a:moveTo>
                  <a:cubicBezTo>
                    <a:pt x="143" y="223"/>
                    <a:pt x="143" y="223"/>
                    <a:pt x="143" y="223"/>
                  </a:cubicBezTo>
                  <a:cubicBezTo>
                    <a:pt x="155" y="226"/>
                    <a:pt x="167" y="228"/>
                    <a:pt x="178" y="229"/>
                  </a:cubicBezTo>
                  <a:cubicBezTo>
                    <a:pt x="186" y="122"/>
                    <a:pt x="186" y="122"/>
                    <a:pt x="186" y="122"/>
                  </a:cubicBezTo>
                  <a:cubicBezTo>
                    <a:pt x="142" y="92"/>
                    <a:pt x="142" y="92"/>
                    <a:pt x="142" y="92"/>
                  </a:cubicBezTo>
                  <a:moveTo>
                    <a:pt x="9" y="0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20" y="159"/>
                    <a:pt x="43" y="178"/>
                    <a:pt x="70" y="19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989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iśḻíḍè"/>
            <p:cNvSpPr/>
            <p:nvPr/>
          </p:nvSpPr>
          <p:spPr bwMode="auto">
            <a:xfrm>
              <a:off x="4554538" y="2981325"/>
              <a:ext cx="158750" cy="373063"/>
            </a:xfrm>
            <a:custGeom>
              <a:avLst/>
              <a:gdLst>
                <a:gd name="T0" fmla="*/ 14 w 73"/>
                <a:gd name="T1" fmla="*/ 0 h 171"/>
                <a:gd name="T2" fmla="*/ 0 w 73"/>
                <a:gd name="T3" fmla="*/ 141 h 171"/>
                <a:gd name="T4" fmla="*/ 13 w 73"/>
                <a:gd name="T5" fmla="*/ 148 h 171"/>
                <a:gd name="T6" fmla="*/ 73 w 73"/>
                <a:gd name="T7" fmla="*/ 171 h 171"/>
                <a:gd name="T8" fmla="*/ 72 w 73"/>
                <a:gd name="T9" fmla="*/ 40 h 171"/>
                <a:gd name="T10" fmla="*/ 14 w 73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71">
                  <a:moveTo>
                    <a:pt x="14" y="0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4" y="144"/>
                    <a:pt x="8" y="146"/>
                    <a:pt x="13" y="148"/>
                  </a:cubicBezTo>
                  <a:cubicBezTo>
                    <a:pt x="32" y="159"/>
                    <a:pt x="53" y="166"/>
                    <a:pt x="73" y="17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3649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í$ḻîḋè"/>
            <p:cNvSpPr/>
            <p:nvPr/>
          </p:nvSpPr>
          <p:spPr bwMode="auto">
            <a:xfrm>
              <a:off x="4202113" y="2717800"/>
              <a:ext cx="212725" cy="444500"/>
            </a:xfrm>
            <a:custGeom>
              <a:avLst/>
              <a:gdLst>
                <a:gd name="T0" fmla="*/ 0 w 97"/>
                <a:gd name="T1" fmla="*/ 0 h 204"/>
                <a:gd name="T2" fmla="*/ 87 w 97"/>
                <a:gd name="T3" fmla="*/ 204 h 204"/>
                <a:gd name="T4" fmla="*/ 97 w 97"/>
                <a:gd name="T5" fmla="*/ 67 h 204"/>
                <a:gd name="T6" fmla="*/ 0 w 97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204">
                  <a:moveTo>
                    <a:pt x="0" y="0"/>
                  </a:moveTo>
                  <a:cubicBezTo>
                    <a:pt x="6" y="73"/>
                    <a:pt x="34" y="146"/>
                    <a:pt x="87" y="204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1C1C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íSļiḍe"/>
            <p:cNvSpPr/>
            <p:nvPr/>
          </p:nvSpPr>
          <p:spPr bwMode="auto">
            <a:xfrm>
              <a:off x="6167438" y="2949575"/>
              <a:ext cx="284163" cy="206375"/>
            </a:xfrm>
            <a:custGeom>
              <a:avLst/>
              <a:gdLst>
                <a:gd name="T0" fmla="*/ 10 w 130"/>
                <a:gd name="T1" fmla="*/ 30 h 95"/>
                <a:gd name="T2" fmla="*/ 106 w 130"/>
                <a:gd name="T3" fmla="*/ 91 h 95"/>
                <a:gd name="T4" fmla="*/ 126 w 130"/>
                <a:gd name="T5" fmla="*/ 86 h 95"/>
                <a:gd name="T6" fmla="*/ 121 w 130"/>
                <a:gd name="T7" fmla="*/ 65 h 95"/>
                <a:gd name="T8" fmla="*/ 25 w 130"/>
                <a:gd name="T9" fmla="*/ 5 h 95"/>
                <a:gd name="T10" fmla="*/ 5 w 130"/>
                <a:gd name="T11" fmla="*/ 9 h 95"/>
                <a:gd name="T12" fmla="*/ 10 w 130"/>
                <a:gd name="T13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95">
                  <a:moveTo>
                    <a:pt x="10" y="30"/>
                  </a:moveTo>
                  <a:cubicBezTo>
                    <a:pt x="106" y="91"/>
                    <a:pt x="106" y="91"/>
                    <a:pt x="106" y="91"/>
                  </a:cubicBezTo>
                  <a:cubicBezTo>
                    <a:pt x="113" y="95"/>
                    <a:pt x="122" y="93"/>
                    <a:pt x="126" y="86"/>
                  </a:cubicBezTo>
                  <a:cubicBezTo>
                    <a:pt x="130" y="79"/>
                    <a:pt x="128" y="69"/>
                    <a:pt x="121" y="6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8" y="0"/>
                    <a:pt x="9" y="2"/>
                    <a:pt x="5" y="9"/>
                  </a:cubicBezTo>
                  <a:cubicBezTo>
                    <a:pt x="0" y="16"/>
                    <a:pt x="3" y="26"/>
                    <a:pt x="10" y="30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íṡľiḋe"/>
            <p:cNvSpPr/>
            <p:nvPr/>
          </p:nvSpPr>
          <p:spPr bwMode="auto">
            <a:xfrm>
              <a:off x="6167438" y="3033713"/>
              <a:ext cx="242888" cy="180975"/>
            </a:xfrm>
            <a:custGeom>
              <a:avLst/>
              <a:gdLst>
                <a:gd name="T0" fmla="*/ 9 w 111"/>
                <a:gd name="T1" fmla="*/ 30 h 83"/>
                <a:gd name="T2" fmla="*/ 87 w 111"/>
                <a:gd name="T3" fmla="*/ 79 h 83"/>
                <a:gd name="T4" fmla="*/ 107 w 111"/>
                <a:gd name="T5" fmla="*/ 74 h 83"/>
                <a:gd name="T6" fmla="*/ 102 w 111"/>
                <a:gd name="T7" fmla="*/ 53 h 83"/>
                <a:gd name="T8" fmla="*/ 25 w 111"/>
                <a:gd name="T9" fmla="*/ 5 h 83"/>
                <a:gd name="T10" fmla="*/ 4 w 111"/>
                <a:gd name="T11" fmla="*/ 10 h 83"/>
                <a:gd name="T12" fmla="*/ 9 w 111"/>
                <a:gd name="T13" fmla="*/ 3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83">
                  <a:moveTo>
                    <a:pt x="9" y="30"/>
                  </a:moveTo>
                  <a:cubicBezTo>
                    <a:pt x="87" y="79"/>
                    <a:pt x="87" y="79"/>
                    <a:pt x="87" y="79"/>
                  </a:cubicBezTo>
                  <a:cubicBezTo>
                    <a:pt x="94" y="83"/>
                    <a:pt x="103" y="81"/>
                    <a:pt x="107" y="74"/>
                  </a:cubicBezTo>
                  <a:cubicBezTo>
                    <a:pt x="111" y="67"/>
                    <a:pt x="109" y="58"/>
                    <a:pt x="102" y="5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8" y="0"/>
                    <a:pt x="9" y="2"/>
                    <a:pt x="4" y="10"/>
                  </a:cubicBezTo>
                  <a:cubicBezTo>
                    <a:pt x="0" y="17"/>
                    <a:pt x="2" y="26"/>
                    <a:pt x="9" y="30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îṣ1ïḑé"/>
            <p:cNvSpPr/>
            <p:nvPr/>
          </p:nvSpPr>
          <p:spPr bwMode="auto">
            <a:xfrm>
              <a:off x="6084888" y="3067050"/>
              <a:ext cx="273050" cy="200025"/>
            </a:xfrm>
            <a:custGeom>
              <a:avLst/>
              <a:gdLst>
                <a:gd name="T0" fmla="*/ 9 w 125"/>
                <a:gd name="T1" fmla="*/ 30 h 92"/>
                <a:gd name="T2" fmla="*/ 100 w 125"/>
                <a:gd name="T3" fmla="*/ 88 h 92"/>
                <a:gd name="T4" fmla="*/ 121 w 125"/>
                <a:gd name="T5" fmla="*/ 83 h 92"/>
                <a:gd name="T6" fmla="*/ 116 w 125"/>
                <a:gd name="T7" fmla="*/ 62 h 92"/>
                <a:gd name="T8" fmla="*/ 24 w 125"/>
                <a:gd name="T9" fmla="*/ 4 h 92"/>
                <a:gd name="T10" fmla="*/ 4 w 125"/>
                <a:gd name="T11" fmla="*/ 9 h 92"/>
                <a:gd name="T12" fmla="*/ 9 w 125"/>
                <a:gd name="T13" fmla="*/ 3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92">
                  <a:moveTo>
                    <a:pt x="9" y="30"/>
                  </a:moveTo>
                  <a:cubicBezTo>
                    <a:pt x="100" y="88"/>
                    <a:pt x="100" y="88"/>
                    <a:pt x="100" y="88"/>
                  </a:cubicBezTo>
                  <a:cubicBezTo>
                    <a:pt x="107" y="92"/>
                    <a:pt x="116" y="90"/>
                    <a:pt x="121" y="83"/>
                  </a:cubicBezTo>
                  <a:cubicBezTo>
                    <a:pt x="125" y="76"/>
                    <a:pt x="123" y="66"/>
                    <a:pt x="116" y="6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17" y="0"/>
                    <a:pt x="8" y="2"/>
                    <a:pt x="4" y="9"/>
                  </a:cubicBezTo>
                  <a:cubicBezTo>
                    <a:pt x="0" y="16"/>
                    <a:pt x="2" y="26"/>
                    <a:pt x="9" y="30"/>
                  </a:cubicBez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iṣḻîḋè"/>
            <p:cNvSpPr/>
            <p:nvPr/>
          </p:nvSpPr>
          <p:spPr bwMode="auto">
            <a:xfrm>
              <a:off x="5943600" y="2944813"/>
              <a:ext cx="338138" cy="288925"/>
            </a:xfrm>
            <a:custGeom>
              <a:avLst/>
              <a:gdLst>
                <a:gd name="T0" fmla="*/ 155 w 155"/>
                <a:gd name="T1" fmla="*/ 37 h 133"/>
                <a:gd name="T2" fmla="*/ 134 w 155"/>
                <a:gd name="T3" fmla="*/ 17 h 133"/>
                <a:gd name="T4" fmla="*/ 60 w 155"/>
                <a:gd name="T5" fmla="*/ 0 h 133"/>
                <a:gd name="T6" fmla="*/ 20 w 155"/>
                <a:gd name="T7" fmla="*/ 2 h 133"/>
                <a:gd name="T8" fmla="*/ 3 w 155"/>
                <a:gd name="T9" fmla="*/ 82 h 133"/>
                <a:gd name="T10" fmla="*/ 117 w 155"/>
                <a:gd name="T11" fmla="*/ 111 h 133"/>
                <a:gd name="T12" fmla="*/ 155 w 155"/>
                <a:gd name="T13" fmla="*/ 3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33">
                  <a:moveTo>
                    <a:pt x="155" y="37"/>
                  </a:moveTo>
                  <a:cubicBezTo>
                    <a:pt x="154" y="36"/>
                    <a:pt x="148" y="24"/>
                    <a:pt x="134" y="17"/>
                  </a:cubicBezTo>
                  <a:cubicBezTo>
                    <a:pt x="111" y="6"/>
                    <a:pt x="85" y="0"/>
                    <a:pt x="6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0" y="80"/>
                    <a:pt x="3" y="82"/>
                  </a:cubicBezTo>
                  <a:cubicBezTo>
                    <a:pt x="74" y="133"/>
                    <a:pt x="117" y="111"/>
                    <a:pt x="117" y="111"/>
                  </a:cubicBezTo>
                  <a:lnTo>
                    <a:pt x="155" y="37"/>
                  </a:ln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iş1iḍe"/>
            <p:cNvSpPr/>
            <p:nvPr/>
          </p:nvSpPr>
          <p:spPr bwMode="auto">
            <a:xfrm>
              <a:off x="5910263" y="2944813"/>
              <a:ext cx="127000" cy="277813"/>
            </a:xfrm>
            <a:custGeom>
              <a:avLst/>
              <a:gdLst>
                <a:gd name="T0" fmla="*/ 80 w 80"/>
                <a:gd name="T1" fmla="*/ 167 h 175"/>
                <a:gd name="T2" fmla="*/ 28 w 80"/>
                <a:gd name="T3" fmla="*/ 175 h 175"/>
                <a:gd name="T4" fmla="*/ 0 w 80"/>
                <a:gd name="T5" fmla="*/ 8 h 175"/>
                <a:gd name="T6" fmla="*/ 52 w 80"/>
                <a:gd name="T7" fmla="*/ 0 h 175"/>
                <a:gd name="T8" fmla="*/ 80 w 80"/>
                <a:gd name="T9" fmla="*/ 16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5">
                  <a:moveTo>
                    <a:pt x="80" y="167"/>
                  </a:moveTo>
                  <a:lnTo>
                    <a:pt x="28" y="175"/>
                  </a:lnTo>
                  <a:lnTo>
                    <a:pt x="0" y="8"/>
                  </a:lnTo>
                  <a:lnTo>
                    <a:pt x="52" y="0"/>
                  </a:lnTo>
                  <a:lnTo>
                    <a:pt x="80" y="167"/>
                  </a:lnTo>
                  <a:close/>
                </a:path>
              </a:pathLst>
            </a:custGeom>
            <a:solidFill>
              <a:srgbClr val="EA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ïśḷiḍe"/>
            <p:cNvSpPr/>
            <p:nvPr/>
          </p:nvSpPr>
          <p:spPr bwMode="auto">
            <a:xfrm>
              <a:off x="4165600" y="2549525"/>
              <a:ext cx="1835150" cy="788988"/>
            </a:xfrm>
            <a:custGeom>
              <a:avLst/>
              <a:gdLst>
                <a:gd name="T0" fmla="*/ 0 w 841"/>
                <a:gd name="T1" fmla="*/ 82 h 362"/>
                <a:gd name="T2" fmla="*/ 67 w 841"/>
                <a:gd name="T3" fmla="*/ 165 h 362"/>
                <a:gd name="T4" fmla="*/ 255 w 841"/>
                <a:gd name="T5" fmla="*/ 298 h 362"/>
                <a:gd name="T6" fmla="*/ 563 w 841"/>
                <a:gd name="T7" fmla="*/ 362 h 362"/>
                <a:gd name="T8" fmla="*/ 841 w 841"/>
                <a:gd name="T9" fmla="*/ 324 h 362"/>
                <a:gd name="T10" fmla="*/ 804 w 841"/>
                <a:gd name="T11" fmla="*/ 179 h 362"/>
                <a:gd name="T12" fmla="*/ 563 w 841"/>
                <a:gd name="T13" fmla="*/ 212 h 362"/>
                <a:gd name="T14" fmla="*/ 386 w 841"/>
                <a:gd name="T15" fmla="*/ 188 h 362"/>
                <a:gd name="T16" fmla="*/ 287 w 841"/>
                <a:gd name="T17" fmla="*/ 147 h 362"/>
                <a:gd name="T18" fmla="*/ 183 w 841"/>
                <a:gd name="T19" fmla="*/ 70 h 362"/>
                <a:gd name="T20" fmla="*/ 125 w 841"/>
                <a:gd name="T21" fmla="*/ 0 h 362"/>
                <a:gd name="T22" fmla="*/ 0 w 841"/>
                <a:gd name="T23" fmla="*/ 8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1" h="362">
                  <a:moveTo>
                    <a:pt x="0" y="82"/>
                  </a:moveTo>
                  <a:cubicBezTo>
                    <a:pt x="15" y="105"/>
                    <a:pt x="37" y="135"/>
                    <a:pt x="67" y="165"/>
                  </a:cubicBezTo>
                  <a:cubicBezTo>
                    <a:pt x="111" y="211"/>
                    <a:pt x="172" y="261"/>
                    <a:pt x="255" y="298"/>
                  </a:cubicBezTo>
                  <a:cubicBezTo>
                    <a:pt x="337" y="336"/>
                    <a:pt x="440" y="362"/>
                    <a:pt x="563" y="362"/>
                  </a:cubicBezTo>
                  <a:cubicBezTo>
                    <a:pt x="646" y="362"/>
                    <a:pt x="739" y="351"/>
                    <a:pt x="841" y="324"/>
                  </a:cubicBezTo>
                  <a:cubicBezTo>
                    <a:pt x="804" y="179"/>
                    <a:pt x="804" y="179"/>
                    <a:pt x="804" y="179"/>
                  </a:cubicBezTo>
                  <a:cubicBezTo>
                    <a:pt x="712" y="203"/>
                    <a:pt x="633" y="212"/>
                    <a:pt x="563" y="212"/>
                  </a:cubicBezTo>
                  <a:cubicBezTo>
                    <a:pt x="495" y="212"/>
                    <a:pt x="436" y="203"/>
                    <a:pt x="386" y="188"/>
                  </a:cubicBezTo>
                  <a:cubicBezTo>
                    <a:pt x="349" y="177"/>
                    <a:pt x="316" y="163"/>
                    <a:pt x="287" y="147"/>
                  </a:cubicBezTo>
                  <a:cubicBezTo>
                    <a:pt x="244" y="124"/>
                    <a:pt x="210" y="96"/>
                    <a:pt x="183" y="70"/>
                  </a:cubicBezTo>
                  <a:cubicBezTo>
                    <a:pt x="156" y="44"/>
                    <a:pt x="137" y="19"/>
                    <a:pt x="125" y="0"/>
                  </a:cubicBezTo>
                  <a:cubicBezTo>
                    <a:pt x="0" y="82"/>
                    <a:pt x="0" y="82"/>
                    <a:pt x="0" y="82"/>
                  </a:cubicBezTo>
                  <a:close/>
                </a:path>
              </a:pathLst>
            </a:custGeom>
            <a:solidFill>
              <a:srgbClr val="2C2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îšḻïdè"/>
            <p:cNvSpPr/>
            <p:nvPr/>
          </p:nvSpPr>
          <p:spPr bwMode="auto">
            <a:xfrm>
              <a:off x="7553325" y="2081213"/>
              <a:ext cx="128588" cy="93663"/>
            </a:xfrm>
            <a:custGeom>
              <a:avLst/>
              <a:gdLst>
                <a:gd name="T0" fmla="*/ 0 w 59"/>
                <a:gd name="T1" fmla="*/ 0 h 43"/>
                <a:gd name="T2" fmla="*/ 59 w 59"/>
                <a:gd name="T3" fmla="*/ 1 h 43"/>
                <a:gd name="T4" fmla="*/ 0 w 59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43">
                  <a:moveTo>
                    <a:pt x="0" y="0"/>
                  </a:moveTo>
                  <a:cubicBezTo>
                    <a:pt x="0" y="0"/>
                    <a:pt x="29" y="4"/>
                    <a:pt x="59" y="1"/>
                  </a:cubicBezTo>
                  <a:cubicBezTo>
                    <a:pt x="59" y="1"/>
                    <a:pt x="31" y="43"/>
                    <a:pt x="0" y="0"/>
                  </a:cubicBezTo>
                  <a:close/>
                </a:path>
              </a:pathLst>
            </a:custGeom>
            <a:solidFill>
              <a:srgbClr val="B95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íSḻïḓé"/>
            <p:cNvSpPr/>
            <p:nvPr/>
          </p:nvSpPr>
          <p:spPr bwMode="auto">
            <a:xfrm>
              <a:off x="7972425" y="1858963"/>
              <a:ext cx="104775" cy="127000"/>
            </a:xfrm>
            <a:custGeom>
              <a:avLst/>
              <a:gdLst>
                <a:gd name="T0" fmla="*/ 47 w 48"/>
                <a:gd name="T1" fmla="*/ 26 h 58"/>
                <a:gd name="T2" fmla="*/ 21 w 48"/>
                <a:gd name="T3" fmla="*/ 56 h 58"/>
                <a:gd name="T4" fmla="*/ 4 w 48"/>
                <a:gd name="T5" fmla="*/ 30 h 58"/>
                <a:gd name="T6" fmla="*/ 16 w 48"/>
                <a:gd name="T7" fmla="*/ 1 h 58"/>
                <a:gd name="T8" fmla="*/ 47 w 48"/>
                <a:gd name="T9" fmla="*/ 2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8">
                  <a:moveTo>
                    <a:pt x="47" y="26"/>
                  </a:moveTo>
                  <a:cubicBezTo>
                    <a:pt x="48" y="41"/>
                    <a:pt x="37" y="55"/>
                    <a:pt x="21" y="56"/>
                  </a:cubicBezTo>
                  <a:cubicBezTo>
                    <a:pt x="5" y="58"/>
                    <a:pt x="5" y="45"/>
                    <a:pt x="4" y="30"/>
                  </a:cubicBezTo>
                  <a:cubicBezTo>
                    <a:pt x="2" y="15"/>
                    <a:pt x="0" y="3"/>
                    <a:pt x="16" y="1"/>
                  </a:cubicBezTo>
                  <a:cubicBezTo>
                    <a:pt x="31" y="0"/>
                    <a:pt x="45" y="11"/>
                    <a:pt x="47" y="26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iṩļíḑé"/>
            <p:cNvSpPr/>
            <p:nvPr/>
          </p:nvSpPr>
          <p:spPr bwMode="auto">
            <a:xfrm>
              <a:off x="7775575" y="1730375"/>
              <a:ext cx="225425" cy="222250"/>
            </a:xfrm>
            <a:custGeom>
              <a:avLst/>
              <a:gdLst>
                <a:gd name="T0" fmla="*/ 0 w 103"/>
                <a:gd name="T1" fmla="*/ 11 h 102"/>
                <a:gd name="T2" fmla="*/ 70 w 103"/>
                <a:gd name="T3" fmla="*/ 65 h 102"/>
                <a:gd name="T4" fmla="*/ 102 w 103"/>
                <a:gd name="T5" fmla="*/ 93 h 102"/>
                <a:gd name="T6" fmla="*/ 102 w 103"/>
                <a:gd name="T7" fmla="*/ 60 h 102"/>
                <a:gd name="T8" fmla="*/ 98 w 103"/>
                <a:gd name="T9" fmla="*/ 0 h 102"/>
                <a:gd name="T10" fmla="*/ 0 w 103"/>
                <a:gd name="T11" fmla="*/ 1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2">
                  <a:moveTo>
                    <a:pt x="0" y="11"/>
                  </a:moveTo>
                  <a:cubicBezTo>
                    <a:pt x="50" y="25"/>
                    <a:pt x="68" y="33"/>
                    <a:pt x="70" y="65"/>
                  </a:cubicBezTo>
                  <a:cubicBezTo>
                    <a:pt x="71" y="93"/>
                    <a:pt x="101" y="102"/>
                    <a:pt x="102" y="93"/>
                  </a:cubicBezTo>
                  <a:cubicBezTo>
                    <a:pt x="103" y="85"/>
                    <a:pt x="102" y="66"/>
                    <a:pt x="102" y="60"/>
                  </a:cubicBezTo>
                  <a:cubicBezTo>
                    <a:pt x="102" y="52"/>
                    <a:pt x="98" y="0"/>
                    <a:pt x="98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723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îšḻíḓé"/>
            <p:cNvSpPr/>
            <p:nvPr/>
          </p:nvSpPr>
          <p:spPr bwMode="auto">
            <a:xfrm>
              <a:off x="5997575" y="2897188"/>
              <a:ext cx="280988" cy="106363"/>
            </a:xfrm>
            <a:custGeom>
              <a:avLst/>
              <a:gdLst>
                <a:gd name="T0" fmla="*/ 84 w 129"/>
                <a:gd name="T1" fmla="*/ 35 h 49"/>
                <a:gd name="T2" fmla="*/ 129 w 129"/>
                <a:gd name="T3" fmla="*/ 15 h 49"/>
                <a:gd name="T4" fmla="*/ 79 w 129"/>
                <a:gd name="T5" fmla="*/ 2 h 49"/>
                <a:gd name="T6" fmla="*/ 0 w 129"/>
                <a:gd name="T7" fmla="*/ 25 h 49"/>
                <a:gd name="T8" fmla="*/ 41 w 129"/>
                <a:gd name="T9" fmla="*/ 49 h 49"/>
                <a:gd name="T10" fmla="*/ 84 w 129"/>
                <a:gd name="T11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49">
                  <a:moveTo>
                    <a:pt x="84" y="35"/>
                  </a:move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08" y="0"/>
                    <a:pt x="79" y="2"/>
                  </a:cubicBezTo>
                  <a:cubicBezTo>
                    <a:pt x="50" y="4"/>
                    <a:pt x="0" y="25"/>
                    <a:pt x="0" y="25"/>
                  </a:cubicBezTo>
                  <a:cubicBezTo>
                    <a:pt x="41" y="49"/>
                    <a:pt x="41" y="49"/>
                    <a:pt x="41" y="49"/>
                  </a:cubicBezTo>
                  <a:lnTo>
                    <a:pt x="84" y="35"/>
                  </a:lnTo>
                  <a:close/>
                </a:path>
              </a:pathLst>
            </a:custGeom>
            <a:solidFill>
              <a:srgbClr val="FFC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ïśḻíde"/>
            <p:cNvSpPr/>
            <p:nvPr/>
          </p:nvSpPr>
          <p:spPr bwMode="auto">
            <a:xfrm>
              <a:off x="6076950" y="3109913"/>
              <a:ext cx="90488" cy="117475"/>
            </a:xfrm>
            <a:custGeom>
              <a:avLst/>
              <a:gdLst>
                <a:gd name="T0" fmla="*/ 40 w 42"/>
                <a:gd name="T1" fmla="*/ 9 h 54"/>
                <a:gd name="T2" fmla="*/ 41 w 42"/>
                <a:gd name="T3" fmla="*/ 14 h 54"/>
                <a:gd name="T4" fmla="*/ 39 w 42"/>
                <a:gd name="T5" fmla="*/ 24 h 54"/>
                <a:gd name="T6" fmla="*/ 26 w 42"/>
                <a:gd name="T7" fmla="*/ 46 h 54"/>
                <a:gd name="T8" fmla="*/ 7 w 42"/>
                <a:gd name="T9" fmla="*/ 50 h 54"/>
                <a:gd name="T10" fmla="*/ 3 w 42"/>
                <a:gd name="T11" fmla="*/ 45 h 54"/>
                <a:gd name="T12" fmla="*/ 4 w 42"/>
                <a:gd name="T13" fmla="*/ 30 h 54"/>
                <a:gd name="T14" fmla="*/ 11 w 42"/>
                <a:gd name="T15" fmla="*/ 19 h 54"/>
                <a:gd name="T16" fmla="*/ 16 w 42"/>
                <a:gd name="T17" fmla="*/ 8 h 54"/>
                <a:gd name="T18" fmla="*/ 36 w 42"/>
                <a:gd name="T19" fmla="*/ 4 h 54"/>
                <a:gd name="T20" fmla="*/ 40 w 42"/>
                <a:gd name="T21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54">
                  <a:moveTo>
                    <a:pt x="40" y="9"/>
                  </a:moveTo>
                  <a:cubicBezTo>
                    <a:pt x="40" y="10"/>
                    <a:pt x="41" y="12"/>
                    <a:pt x="41" y="14"/>
                  </a:cubicBezTo>
                  <a:cubicBezTo>
                    <a:pt x="42" y="17"/>
                    <a:pt x="41" y="21"/>
                    <a:pt x="39" y="24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2" y="52"/>
                    <a:pt x="13" y="54"/>
                    <a:pt x="7" y="50"/>
                  </a:cubicBezTo>
                  <a:cubicBezTo>
                    <a:pt x="5" y="48"/>
                    <a:pt x="4" y="47"/>
                    <a:pt x="3" y="45"/>
                  </a:cubicBezTo>
                  <a:cubicBezTo>
                    <a:pt x="0" y="41"/>
                    <a:pt x="1" y="35"/>
                    <a:pt x="4" y="3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1" y="2"/>
                    <a:pt x="29" y="0"/>
                    <a:pt x="36" y="4"/>
                  </a:cubicBezTo>
                  <a:cubicBezTo>
                    <a:pt x="37" y="6"/>
                    <a:pt x="39" y="7"/>
                    <a:pt x="40" y="9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íṩlïḍê"/>
            <p:cNvSpPr/>
            <p:nvPr/>
          </p:nvSpPr>
          <p:spPr bwMode="auto">
            <a:xfrm>
              <a:off x="6126163" y="3125788"/>
              <a:ext cx="100013" cy="130175"/>
            </a:xfrm>
            <a:custGeom>
              <a:avLst/>
              <a:gdLst>
                <a:gd name="T0" fmla="*/ 44 w 46"/>
                <a:gd name="T1" fmla="*/ 10 h 60"/>
                <a:gd name="T2" fmla="*/ 46 w 46"/>
                <a:gd name="T3" fmla="*/ 16 h 60"/>
                <a:gd name="T4" fmla="*/ 43 w 46"/>
                <a:gd name="T5" fmla="*/ 26 h 60"/>
                <a:gd name="T6" fmla="*/ 29 w 46"/>
                <a:gd name="T7" fmla="*/ 51 h 60"/>
                <a:gd name="T8" fmla="*/ 8 w 46"/>
                <a:gd name="T9" fmla="*/ 55 h 60"/>
                <a:gd name="T10" fmla="*/ 3 w 46"/>
                <a:gd name="T11" fmla="*/ 50 h 60"/>
                <a:gd name="T12" fmla="*/ 4 w 46"/>
                <a:gd name="T13" fmla="*/ 34 h 60"/>
                <a:gd name="T14" fmla="*/ 12 w 46"/>
                <a:gd name="T15" fmla="*/ 21 h 60"/>
                <a:gd name="T16" fmla="*/ 18 w 46"/>
                <a:gd name="T17" fmla="*/ 9 h 60"/>
                <a:gd name="T18" fmla="*/ 39 w 46"/>
                <a:gd name="T19" fmla="*/ 5 h 60"/>
                <a:gd name="T20" fmla="*/ 44 w 46"/>
                <a:gd name="T21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0">
                  <a:moveTo>
                    <a:pt x="44" y="10"/>
                  </a:moveTo>
                  <a:cubicBezTo>
                    <a:pt x="45" y="12"/>
                    <a:pt x="45" y="14"/>
                    <a:pt x="46" y="16"/>
                  </a:cubicBezTo>
                  <a:cubicBezTo>
                    <a:pt x="46" y="19"/>
                    <a:pt x="45" y="23"/>
                    <a:pt x="43" y="26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4" y="58"/>
                    <a:pt x="15" y="60"/>
                    <a:pt x="8" y="55"/>
                  </a:cubicBezTo>
                  <a:cubicBezTo>
                    <a:pt x="6" y="54"/>
                    <a:pt x="4" y="52"/>
                    <a:pt x="3" y="50"/>
                  </a:cubicBezTo>
                  <a:cubicBezTo>
                    <a:pt x="0" y="46"/>
                    <a:pt x="0" y="39"/>
                    <a:pt x="4" y="34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3" y="2"/>
                    <a:pt x="32" y="0"/>
                    <a:pt x="39" y="5"/>
                  </a:cubicBezTo>
                  <a:cubicBezTo>
                    <a:pt x="41" y="6"/>
                    <a:pt x="43" y="8"/>
                    <a:pt x="44" y="10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î$ļîḍe"/>
            <p:cNvSpPr/>
            <p:nvPr/>
          </p:nvSpPr>
          <p:spPr bwMode="auto">
            <a:xfrm>
              <a:off x="6184900" y="3162300"/>
              <a:ext cx="90488" cy="117475"/>
            </a:xfrm>
            <a:custGeom>
              <a:avLst/>
              <a:gdLst>
                <a:gd name="T0" fmla="*/ 39 w 41"/>
                <a:gd name="T1" fmla="*/ 9 h 54"/>
                <a:gd name="T2" fmla="*/ 40 w 41"/>
                <a:gd name="T3" fmla="*/ 14 h 54"/>
                <a:gd name="T4" fmla="*/ 38 w 41"/>
                <a:gd name="T5" fmla="*/ 24 h 54"/>
                <a:gd name="T6" fmla="*/ 25 w 41"/>
                <a:gd name="T7" fmla="*/ 46 h 54"/>
                <a:gd name="T8" fmla="*/ 6 w 41"/>
                <a:gd name="T9" fmla="*/ 50 h 54"/>
                <a:gd name="T10" fmla="*/ 2 w 41"/>
                <a:gd name="T11" fmla="*/ 45 h 54"/>
                <a:gd name="T12" fmla="*/ 3 w 41"/>
                <a:gd name="T13" fmla="*/ 31 h 54"/>
                <a:gd name="T14" fmla="*/ 10 w 41"/>
                <a:gd name="T15" fmla="*/ 19 h 54"/>
                <a:gd name="T16" fmla="*/ 16 w 41"/>
                <a:gd name="T17" fmla="*/ 8 h 54"/>
                <a:gd name="T18" fmla="*/ 35 w 41"/>
                <a:gd name="T19" fmla="*/ 5 h 54"/>
                <a:gd name="T20" fmla="*/ 39 w 41"/>
                <a:gd name="T21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54">
                  <a:moveTo>
                    <a:pt x="39" y="9"/>
                  </a:moveTo>
                  <a:cubicBezTo>
                    <a:pt x="40" y="10"/>
                    <a:pt x="40" y="12"/>
                    <a:pt x="40" y="14"/>
                  </a:cubicBezTo>
                  <a:cubicBezTo>
                    <a:pt x="41" y="17"/>
                    <a:pt x="40" y="21"/>
                    <a:pt x="38" y="24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1" y="52"/>
                    <a:pt x="12" y="54"/>
                    <a:pt x="6" y="50"/>
                  </a:cubicBezTo>
                  <a:cubicBezTo>
                    <a:pt x="5" y="49"/>
                    <a:pt x="3" y="47"/>
                    <a:pt x="2" y="45"/>
                  </a:cubicBezTo>
                  <a:cubicBezTo>
                    <a:pt x="0" y="41"/>
                    <a:pt x="0" y="35"/>
                    <a:pt x="3" y="31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0" y="2"/>
                    <a:pt x="28" y="0"/>
                    <a:pt x="35" y="5"/>
                  </a:cubicBezTo>
                  <a:cubicBezTo>
                    <a:pt x="36" y="6"/>
                    <a:pt x="38" y="7"/>
                    <a:pt x="39" y="9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íṩlíďe"/>
            <p:cNvSpPr/>
            <p:nvPr/>
          </p:nvSpPr>
          <p:spPr bwMode="auto">
            <a:xfrm>
              <a:off x="6111875" y="2941638"/>
              <a:ext cx="136525" cy="139700"/>
            </a:xfrm>
            <a:custGeom>
              <a:avLst/>
              <a:gdLst>
                <a:gd name="T0" fmla="*/ 62 w 63"/>
                <a:gd name="T1" fmla="*/ 12 h 64"/>
                <a:gd name="T2" fmla="*/ 63 w 63"/>
                <a:gd name="T3" fmla="*/ 17 h 64"/>
                <a:gd name="T4" fmla="*/ 58 w 63"/>
                <a:gd name="T5" fmla="*/ 26 h 64"/>
                <a:gd name="T6" fmla="*/ 24 w 63"/>
                <a:gd name="T7" fmla="*/ 59 h 64"/>
                <a:gd name="T8" fmla="*/ 5 w 63"/>
                <a:gd name="T9" fmla="*/ 58 h 64"/>
                <a:gd name="T10" fmla="*/ 2 w 63"/>
                <a:gd name="T11" fmla="*/ 53 h 64"/>
                <a:gd name="T12" fmla="*/ 6 w 63"/>
                <a:gd name="T13" fmla="*/ 38 h 64"/>
                <a:gd name="T14" fmla="*/ 15 w 63"/>
                <a:gd name="T15" fmla="*/ 29 h 64"/>
                <a:gd name="T16" fmla="*/ 40 w 63"/>
                <a:gd name="T17" fmla="*/ 5 h 64"/>
                <a:gd name="T18" fmla="*/ 60 w 63"/>
                <a:gd name="T19" fmla="*/ 7 h 64"/>
                <a:gd name="T20" fmla="*/ 62 w 63"/>
                <a:gd name="T21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64">
                  <a:moveTo>
                    <a:pt x="62" y="12"/>
                  </a:moveTo>
                  <a:cubicBezTo>
                    <a:pt x="63" y="13"/>
                    <a:pt x="63" y="15"/>
                    <a:pt x="63" y="17"/>
                  </a:cubicBezTo>
                  <a:cubicBezTo>
                    <a:pt x="63" y="20"/>
                    <a:pt x="61" y="24"/>
                    <a:pt x="58" y="2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8" y="64"/>
                    <a:pt x="10" y="63"/>
                    <a:pt x="5" y="58"/>
                  </a:cubicBezTo>
                  <a:cubicBezTo>
                    <a:pt x="3" y="56"/>
                    <a:pt x="2" y="55"/>
                    <a:pt x="2" y="53"/>
                  </a:cubicBezTo>
                  <a:cubicBezTo>
                    <a:pt x="0" y="48"/>
                    <a:pt x="2" y="42"/>
                    <a:pt x="6" y="3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6" y="0"/>
                    <a:pt x="55" y="1"/>
                    <a:pt x="60" y="7"/>
                  </a:cubicBezTo>
                  <a:cubicBezTo>
                    <a:pt x="61" y="8"/>
                    <a:pt x="62" y="10"/>
                    <a:pt x="62" y="12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îṣḷiḑé"/>
            <p:cNvSpPr/>
            <p:nvPr/>
          </p:nvSpPr>
          <p:spPr bwMode="auto">
            <a:xfrm>
              <a:off x="6170613" y="2906713"/>
              <a:ext cx="320675" cy="161925"/>
            </a:xfrm>
            <a:custGeom>
              <a:avLst/>
              <a:gdLst>
                <a:gd name="T0" fmla="*/ 2 w 147"/>
                <a:gd name="T1" fmla="*/ 47 h 74"/>
                <a:gd name="T2" fmla="*/ 10 w 147"/>
                <a:gd name="T3" fmla="*/ 24 h 74"/>
                <a:gd name="T4" fmla="*/ 100 w 147"/>
                <a:gd name="T5" fmla="*/ 7 h 74"/>
                <a:gd name="T6" fmla="*/ 112 w 147"/>
                <a:gd name="T7" fmla="*/ 68 h 74"/>
                <a:gd name="T8" fmla="*/ 76 w 147"/>
                <a:gd name="T9" fmla="*/ 57 h 74"/>
                <a:gd name="T10" fmla="*/ 15 w 147"/>
                <a:gd name="T11" fmla="*/ 58 h 74"/>
                <a:gd name="T12" fmla="*/ 2 w 147"/>
                <a:gd name="T13" fmla="*/ 4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74">
                  <a:moveTo>
                    <a:pt x="2" y="47"/>
                  </a:moveTo>
                  <a:cubicBezTo>
                    <a:pt x="3" y="42"/>
                    <a:pt x="2" y="33"/>
                    <a:pt x="10" y="24"/>
                  </a:cubicBezTo>
                  <a:cubicBezTo>
                    <a:pt x="26" y="8"/>
                    <a:pt x="54" y="0"/>
                    <a:pt x="100" y="7"/>
                  </a:cubicBezTo>
                  <a:cubicBezTo>
                    <a:pt x="147" y="14"/>
                    <a:pt x="112" y="68"/>
                    <a:pt x="112" y="68"/>
                  </a:cubicBezTo>
                  <a:cubicBezTo>
                    <a:pt x="112" y="68"/>
                    <a:pt x="97" y="69"/>
                    <a:pt x="76" y="57"/>
                  </a:cubicBezTo>
                  <a:cubicBezTo>
                    <a:pt x="54" y="46"/>
                    <a:pt x="30" y="42"/>
                    <a:pt x="15" y="58"/>
                  </a:cubicBezTo>
                  <a:cubicBezTo>
                    <a:pt x="0" y="74"/>
                    <a:pt x="2" y="47"/>
                    <a:pt x="2" y="47"/>
                  </a:cubicBezTo>
                  <a:close/>
                </a:path>
              </a:pathLst>
            </a:custGeom>
            <a:solidFill>
              <a:srgbClr val="F4A8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p:transition spd="slow" advTm="11142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4865" y="3448800"/>
            <a:ext cx="12188619" cy="34092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611795" y="2706491"/>
            <a:ext cx="1381454" cy="138145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229" y="1924486"/>
            <a:ext cx="1373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>
                <a:latin typeface="+mn-lt"/>
                <a:ea typeface="+mn-ea"/>
                <a:cs typeface="+mn-ea"/>
                <a:sym typeface="+mn-lt"/>
              </a:rPr>
              <a:t>PART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85640" y="2507516"/>
            <a:ext cx="6735121" cy="94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5400" b="1">
                <a:latin typeface="+mn-lt"/>
                <a:ea typeface="+mn-ea"/>
                <a:cs typeface="+mn-ea"/>
                <a:sym typeface="+mn-lt"/>
              </a:rPr>
              <a:t>常见销售技巧 </a:t>
            </a:r>
            <a:endParaRPr lang="zh-CN" altLang="en-US" sz="54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TextBox 65"/>
          <p:cNvSpPr txBox="1"/>
          <p:nvPr/>
        </p:nvSpPr>
        <p:spPr>
          <a:xfrm>
            <a:off x="5663861" y="3613149"/>
            <a:ext cx="223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概述产品益处 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66"/>
          <p:cNvSpPr txBox="1"/>
          <p:nvPr/>
        </p:nvSpPr>
        <p:spPr>
          <a:xfrm>
            <a:off x="8642023" y="3613149"/>
            <a:ext cx="254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了解客户需求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1" name="TextBox 69"/>
          <p:cNvSpPr txBox="1"/>
          <p:nvPr/>
        </p:nvSpPr>
        <p:spPr>
          <a:xfrm>
            <a:off x="5645027" y="4063156"/>
            <a:ext cx="3550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以客户为中心的销售理念</a:t>
            </a:r>
            <a:endParaRPr lang="zh-CN" altLang="en-US" sz="180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Freeform 18"/>
          <p:cNvSpPr>
            <a:spLocks noEditPoints="1"/>
          </p:cNvSpPr>
          <p:nvPr/>
        </p:nvSpPr>
        <p:spPr bwMode="auto">
          <a:xfrm>
            <a:off x="5376741" y="4098289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5376741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8343345" y="3648282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14298" y="416081"/>
            <a:ext cx="136928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</a:defRPr>
            </a:lvl1pPr>
          </a:lstStyle>
          <a:p>
            <a:r>
              <a:rPr lang="en-US" altLang="zh-CN">
                <a:sym typeface="+mn-lt"/>
              </a:rPr>
              <a:t>3</a:t>
            </a:r>
            <a:endParaRPr lang="zh-CN" altLang="en-US" dirty="0"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4"/>
          <a:stretch>
            <a:fillRect/>
          </a:stretch>
        </p:blipFill>
        <p:spPr>
          <a:xfrm>
            <a:off x="3608023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r="25791"/>
          <a:stretch>
            <a:fillRect/>
          </a:stretch>
        </p:blipFill>
        <p:spPr>
          <a:xfrm>
            <a:off x="2126426" y="2719546"/>
            <a:ext cx="1381453" cy="13793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5757">
        <p15:prstTrans prst="pageCurlDouble"/>
      </p:transition>
    </mc:Choice>
    <mc:Fallback>
      <p:transition spd="slow" advTm="5757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 bwMode="auto">
          <a:xfrm>
            <a:off x="7950601" y="0"/>
            <a:ext cx="2993989" cy="6858000"/>
          </a:xfrm>
          <a:prstGeom prst="parallelogram">
            <a:avLst>
              <a:gd name="adj" fmla="val 48710"/>
            </a:avLst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、概述产品益处 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079251" y="2303216"/>
            <a:ext cx="5441865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04190"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益处即用最简单、最亲切的语言概述所销售的产品将会给客户带来什么样的利益，让客户理解他们将得到的益处。概述益处可以调动客户的兴趣，抓住客户的注意力。同时，也是从建立联系过渡到销售对话的一个过渡点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8616" y="1314408"/>
            <a:ext cx="64346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概述益处是</a:t>
            </a:r>
            <a:r>
              <a:rPr lang="en-US" altLang="zh-CN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E.K.Strong</a:t>
            </a:r>
            <a:r>
              <a: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的第二个销售技巧，这是个非常小的销售技巧，但作用却很大。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1079251" y="3870009"/>
            <a:ext cx="5441865" cy="1981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504190" algn="just">
              <a:lnSpc>
                <a:spcPct val="130000"/>
              </a:lnSpc>
              <a:defRPr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/>
              <a:t>这是一条时时刻刻都有可能要运用的技巧</a:t>
            </a:r>
            <a:r>
              <a:rPr lang="en-US" altLang="zh-CN" sz="1600"/>
              <a:t>——</a:t>
            </a:r>
            <a:r>
              <a:rPr lang="zh-CN" altLang="en-US" sz="1600"/>
              <a:t>在客户失去兴趣的时候概述诸如 “我们的产品正在打五折”、“我们的产品现在保修可以达到两年”之类的利益，往往能抓住客户的注意力。所以一个销售员应该尽量使概述益处成为习惯甚至口头语，从而完全掌握这个小而管用的销售技巧。</a:t>
            </a:r>
            <a:endParaRPr lang="zh-CN" altLang="en-US" sz="1600"/>
          </a:p>
        </p:txBody>
      </p:sp>
      <p:grpSp>
        <p:nvGrpSpPr>
          <p:cNvPr id="28" name="388ef629-8db2-4a46-b159-475fb494bfd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13747" y="1873717"/>
            <a:ext cx="3662363" cy="3695234"/>
            <a:chOff x="3971926" y="1285876"/>
            <a:chExt cx="4244975" cy="4283075"/>
          </a:xfrm>
        </p:grpSpPr>
        <p:sp>
          <p:nvSpPr>
            <p:cNvPr id="29" name="îSḻïḍè"/>
            <p:cNvSpPr/>
            <p:nvPr/>
          </p:nvSpPr>
          <p:spPr bwMode="auto">
            <a:xfrm>
              <a:off x="3971926" y="4748213"/>
              <a:ext cx="4244975" cy="820738"/>
            </a:xfrm>
            <a:custGeom>
              <a:avLst/>
              <a:gdLst>
                <a:gd name="T0" fmla="*/ 3383 w 3549"/>
                <a:gd name="T1" fmla="*/ 0 h 688"/>
                <a:gd name="T2" fmla="*/ 498 w 3549"/>
                <a:gd name="T3" fmla="*/ 0 h 688"/>
                <a:gd name="T4" fmla="*/ 332 w 3549"/>
                <a:gd name="T5" fmla="*/ 116 h 688"/>
                <a:gd name="T6" fmla="*/ 420 w 3549"/>
                <a:gd name="T7" fmla="*/ 218 h 688"/>
                <a:gd name="T8" fmla="*/ 166 w 3549"/>
                <a:gd name="T9" fmla="*/ 218 h 688"/>
                <a:gd name="T10" fmla="*/ 0 w 3549"/>
                <a:gd name="T11" fmla="*/ 334 h 688"/>
                <a:gd name="T12" fmla="*/ 166 w 3549"/>
                <a:gd name="T13" fmla="*/ 450 h 688"/>
                <a:gd name="T14" fmla="*/ 254 w 3549"/>
                <a:gd name="T15" fmla="*/ 450 h 688"/>
                <a:gd name="T16" fmla="*/ 215 w 3549"/>
                <a:gd name="T17" fmla="*/ 526 h 688"/>
                <a:gd name="T18" fmla="*/ 215 w 3549"/>
                <a:gd name="T19" fmla="*/ 572 h 688"/>
                <a:gd name="T20" fmla="*/ 381 w 3549"/>
                <a:gd name="T21" fmla="*/ 688 h 688"/>
                <a:gd name="T22" fmla="*/ 3223 w 3549"/>
                <a:gd name="T23" fmla="*/ 688 h 688"/>
                <a:gd name="T24" fmla="*/ 3388 w 3549"/>
                <a:gd name="T25" fmla="*/ 572 h 688"/>
                <a:gd name="T26" fmla="*/ 3388 w 3549"/>
                <a:gd name="T27" fmla="*/ 526 h 688"/>
                <a:gd name="T28" fmla="*/ 3223 w 3549"/>
                <a:gd name="T29" fmla="*/ 410 h 688"/>
                <a:gd name="T30" fmla="*/ 3030 w 3549"/>
                <a:gd name="T31" fmla="*/ 412 h 688"/>
                <a:gd name="T32" fmla="*/ 3084 w 3549"/>
                <a:gd name="T33" fmla="*/ 388 h 688"/>
                <a:gd name="T34" fmla="*/ 3100 w 3549"/>
                <a:gd name="T35" fmla="*/ 279 h 688"/>
                <a:gd name="T36" fmla="*/ 3041 w 3549"/>
                <a:gd name="T37" fmla="*/ 230 h 688"/>
                <a:gd name="T38" fmla="*/ 3383 w 3549"/>
                <a:gd name="T39" fmla="*/ 232 h 688"/>
                <a:gd name="T40" fmla="*/ 3549 w 3549"/>
                <a:gd name="T41" fmla="*/ 116 h 688"/>
                <a:gd name="T42" fmla="*/ 3383 w 3549"/>
                <a:gd name="T43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9" h="688">
                  <a:moveTo>
                    <a:pt x="3383" y="0"/>
                  </a:moveTo>
                  <a:cubicBezTo>
                    <a:pt x="498" y="0"/>
                    <a:pt x="498" y="0"/>
                    <a:pt x="498" y="0"/>
                  </a:cubicBezTo>
                  <a:cubicBezTo>
                    <a:pt x="406" y="0"/>
                    <a:pt x="332" y="52"/>
                    <a:pt x="332" y="116"/>
                  </a:cubicBezTo>
                  <a:cubicBezTo>
                    <a:pt x="332" y="160"/>
                    <a:pt x="368" y="199"/>
                    <a:pt x="420" y="218"/>
                  </a:cubicBezTo>
                  <a:cubicBezTo>
                    <a:pt x="166" y="218"/>
                    <a:pt x="166" y="218"/>
                    <a:pt x="166" y="218"/>
                  </a:cubicBezTo>
                  <a:cubicBezTo>
                    <a:pt x="75" y="218"/>
                    <a:pt x="0" y="271"/>
                    <a:pt x="0" y="334"/>
                  </a:cubicBezTo>
                  <a:cubicBezTo>
                    <a:pt x="0" y="398"/>
                    <a:pt x="75" y="450"/>
                    <a:pt x="166" y="450"/>
                  </a:cubicBezTo>
                  <a:cubicBezTo>
                    <a:pt x="254" y="450"/>
                    <a:pt x="254" y="450"/>
                    <a:pt x="254" y="450"/>
                  </a:cubicBezTo>
                  <a:cubicBezTo>
                    <a:pt x="230" y="471"/>
                    <a:pt x="215" y="497"/>
                    <a:pt x="215" y="526"/>
                  </a:cubicBezTo>
                  <a:cubicBezTo>
                    <a:pt x="215" y="572"/>
                    <a:pt x="215" y="572"/>
                    <a:pt x="215" y="572"/>
                  </a:cubicBezTo>
                  <a:cubicBezTo>
                    <a:pt x="215" y="636"/>
                    <a:pt x="289" y="688"/>
                    <a:pt x="381" y="688"/>
                  </a:cubicBezTo>
                  <a:cubicBezTo>
                    <a:pt x="3223" y="688"/>
                    <a:pt x="3223" y="688"/>
                    <a:pt x="3223" y="688"/>
                  </a:cubicBezTo>
                  <a:cubicBezTo>
                    <a:pt x="3314" y="688"/>
                    <a:pt x="3388" y="636"/>
                    <a:pt x="3388" y="572"/>
                  </a:cubicBezTo>
                  <a:cubicBezTo>
                    <a:pt x="3388" y="526"/>
                    <a:pt x="3388" y="526"/>
                    <a:pt x="3388" y="526"/>
                  </a:cubicBezTo>
                  <a:cubicBezTo>
                    <a:pt x="3388" y="462"/>
                    <a:pt x="3314" y="410"/>
                    <a:pt x="3223" y="410"/>
                  </a:cubicBezTo>
                  <a:cubicBezTo>
                    <a:pt x="3030" y="412"/>
                    <a:pt x="3030" y="412"/>
                    <a:pt x="3030" y="412"/>
                  </a:cubicBezTo>
                  <a:cubicBezTo>
                    <a:pt x="3045" y="412"/>
                    <a:pt x="3068" y="404"/>
                    <a:pt x="3084" y="388"/>
                  </a:cubicBezTo>
                  <a:cubicBezTo>
                    <a:pt x="3112" y="359"/>
                    <a:pt x="3113" y="315"/>
                    <a:pt x="3100" y="279"/>
                  </a:cubicBezTo>
                  <a:cubicBezTo>
                    <a:pt x="3091" y="256"/>
                    <a:pt x="3076" y="237"/>
                    <a:pt x="3041" y="230"/>
                  </a:cubicBezTo>
                  <a:cubicBezTo>
                    <a:pt x="3383" y="232"/>
                    <a:pt x="3383" y="232"/>
                    <a:pt x="3383" y="232"/>
                  </a:cubicBezTo>
                  <a:cubicBezTo>
                    <a:pt x="3474" y="232"/>
                    <a:pt x="3549" y="180"/>
                    <a:pt x="3549" y="116"/>
                  </a:cubicBezTo>
                  <a:cubicBezTo>
                    <a:pt x="3549" y="52"/>
                    <a:pt x="3474" y="0"/>
                    <a:pt x="3383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î$1ïḑè"/>
            <p:cNvSpPr/>
            <p:nvPr/>
          </p:nvSpPr>
          <p:spPr bwMode="auto">
            <a:xfrm>
              <a:off x="4394201" y="3175001"/>
              <a:ext cx="460375" cy="925513"/>
            </a:xfrm>
            <a:custGeom>
              <a:avLst/>
              <a:gdLst>
                <a:gd name="T0" fmla="*/ 0 w 290"/>
                <a:gd name="T1" fmla="*/ 583 h 583"/>
                <a:gd name="T2" fmla="*/ 27 w 290"/>
                <a:gd name="T3" fmla="*/ 583 h 583"/>
                <a:gd name="T4" fmla="*/ 27 w 290"/>
                <a:gd name="T5" fmla="*/ 27 h 583"/>
                <a:gd name="T6" fmla="*/ 262 w 290"/>
                <a:gd name="T7" fmla="*/ 27 h 583"/>
                <a:gd name="T8" fmla="*/ 262 w 290"/>
                <a:gd name="T9" fmla="*/ 583 h 583"/>
                <a:gd name="T10" fmla="*/ 290 w 290"/>
                <a:gd name="T11" fmla="*/ 583 h 583"/>
                <a:gd name="T12" fmla="*/ 290 w 290"/>
                <a:gd name="T13" fmla="*/ 0 h 583"/>
                <a:gd name="T14" fmla="*/ 0 w 290"/>
                <a:gd name="T15" fmla="*/ 0 h 583"/>
                <a:gd name="T16" fmla="*/ 0 w 290"/>
                <a:gd name="T17" fmla="*/ 583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583">
                  <a:moveTo>
                    <a:pt x="0" y="583"/>
                  </a:moveTo>
                  <a:lnTo>
                    <a:pt x="27" y="583"/>
                  </a:lnTo>
                  <a:lnTo>
                    <a:pt x="27" y="27"/>
                  </a:lnTo>
                  <a:lnTo>
                    <a:pt x="262" y="27"/>
                  </a:lnTo>
                  <a:lnTo>
                    <a:pt x="262" y="583"/>
                  </a:lnTo>
                  <a:lnTo>
                    <a:pt x="290" y="583"/>
                  </a:lnTo>
                  <a:lnTo>
                    <a:pt x="290" y="0"/>
                  </a:lnTo>
                  <a:lnTo>
                    <a:pt x="0" y="0"/>
                  </a:lnTo>
                  <a:lnTo>
                    <a:pt x="0" y="583"/>
                  </a:lnTo>
                  <a:close/>
                </a:path>
              </a:pathLst>
            </a:custGeom>
            <a:solidFill>
              <a:srgbClr val="414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işľîḓè"/>
            <p:cNvSpPr/>
            <p:nvPr/>
          </p:nvSpPr>
          <p:spPr bwMode="auto">
            <a:xfrm>
              <a:off x="4167188" y="4008438"/>
              <a:ext cx="900113" cy="1268413"/>
            </a:xfrm>
            <a:custGeom>
              <a:avLst/>
              <a:gdLst>
                <a:gd name="T0" fmla="*/ 120 w 753"/>
                <a:gd name="T1" fmla="*/ 1062 h 1062"/>
                <a:gd name="T2" fmla="*/ 633 w 753"/>
                <a:gd name="T3" fmla="*/ 1062 h 1062"/>
                <a:gd name="T4" fmla="*/ 753 w 753"/>
                <a:gd name="T5" fmla="*/ 942 h 1062"/>
                <a:gd name="T6" fmla="*/ 753 w 753"/>
                <a:gd name="T7" fmla="*/ 120 h 1062"/>
                <a:gd name="T8" fmla="*/ 633 w 753"/>
                <a:gd name="T9" fmla="*/ 0 h 1062"/>
                <a:gd name="T10" fmla="*/ 120 w 753"/>
                <a:gd name="T11" fmla="*/ 0 h 1062"/>
                <a:gd name="T12" fmla="*/ 0 w 753"/>
                <a:gd name="T13" fmla="*/ 120 h 1062"/>
                <a:gd name="T14" fmla="*/ 0 w 753"/>
                <a:gd name="T15" fmla="*/ 942 h 1062"/>
                <a:gd name="T16" fmla="*/ 120 w 753"/>
                <a:gd name="T17" fmla="*/ 106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3" h="1062">
                  <a:moveTo>
                    <a:pt x="120" y="1062"/>
                  </a:moveTo>
                  <a:cubicBezTo>
                    <a:pt x="633" y="1062"/>
                    <a:pt x="633" y="1062"/>
                    <a:pt x="633" y="1062"/>
                  </a:cubicBezTo>
                  <a:cubicBezTo>
                    <a:pt x="699" y="1062"/>
                    <a:pt x="753" y="1009"/>
                    <a:pt x="753" y="942"/>
                  </a:cubicBezTo>
                  <a:cubicBezTo>
                    <a:pt x="753" y="120"/>
                    <a:pt x="753" y="120"/>
                    <a:pt x="753" y="120"/>
                  </a:cubicBezTo>
                  <a:cubicBezTo>
                    <a:pt x="753" y="54"/>
                    <a:pt x="699" y="0"/>
                    <a:pt x="633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3" y="0"/>
                    <a:pt x="0" y="54"/>
                    <a:pt x="0" y="120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1009"/>
                    <a:pt x="53" y="1062"/>
                    <a:pt x="120" y="1062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íṥlïḓè"/>
            <p:cNvSpPr/>
            <p:nvPr/>
          </p:nvSpPr>
          <p:spPr bwMode="auto">
            <a:xfrm>
              <a:off x="4826001" y="5276851"/>
              <a:ext cx="122238" cy="22225"/>
            </a:xfrm>
            <a:prstGeom prst="rect">
              <a:avLst/>
            </a:prstGeom>
            <a:solidFill>
              <a:srgbClr val="414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íśḻîḑe"/>
            <p:cNvSpPr/>
            <p:nvPr/>
          </p:nvSpPr>
          <p:spPr bwMode="auto">
            <a:xfrm>
              <a:off x="4772026" y="3987801"/>
              <a:ext cx="122238" cy="20638"/>
            </a:xfrm>
            <a:prstGeom prst="rect">
              <a:avLst/>
            </a:pr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î$lïďè"/>
            <p:cNvSpPr/>
            <p:nvPr/>
          </p:nvSpPr>
          <p:spPr bwMode="auto">
            <a:xfrm>
              <a:off x="4564063" y="3152776"/>
              <a:ext cx="123825" cy="22225"/>
            </a:xfrm>
            <a:prstGeom prst="rect">
              <a:avLst/>
            </a:prstGeom>
            <a:solidFill>
              <a:srgbClr val="414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iṥ1ïďé"/>
            <p:cNvSpPr/>
            <p:nvPr/>
          </p:nvSpPr>
          <p:spPr bwMode="auto">
            <a:xfrm>
              <a:off x="4838701" y="5299076"/>
              <a:ext cx="90488" cy="79375"/>
            </a:xfrm>
            <a:custGeom>
              <a:avLst/>
              <a:gdLst>
                <a:gd name="T0" fmla="*/ 57 w 57"/>
                <a:gd name="T1" fmla="*/ 0 h 50"/>
                <a:gd name="T2" fmla="*/ 49 w 57"/>
                <a:gd name="T3" fmla="*/ 50 h 50"/>
                <a:gd name="T4" fmla="*/ 31 w 57"/>
                <a:gd name="T5" fmla="*/ 50 h 50"/>
                <a:gd name="T6" fmla="*/ 8 w 57"/>
                <a:gd name="T7" fmla="*/ 50 h 50"/>
                <a:gd name="T8" fmla="*/ 0 w 57"/>
                <a:gd name="T9" fmla="*/ 0 h 50"/>
                <a:gd name="T10" fmla="*/ 57 w 57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0">
                  <a:moveTo>
                    <a:pt x="57" y="0"/>
                  </a:moveTo>
                  <a:lnTo>
                    <a:pt x="49" y="50"/>
                  </a:lnTo>
                  <a:lnTo>
                    <a:pt x="31" y="50"/>
                  </a:lnTo>
                  <a:lnTo>
                    <a:pt x="8" y="50"/>
                  </a:lnTo>
                  <a:lnTo>
                    <a:pt x="0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iṧ1ídé"/>
            <p:cNvSpPr/>
            <p:nvPr/>
          </p:nvSpPr>
          <p:spPr bwMode="auto">
            <a:xfrm>
              <a:off x="4305301" y="5276851"/>
              <a:ext cx="122238" cy="22225"/>
            </a:xfrm>
            <a:prstGeom prst="rect">
              <a:avLst/>
            </a:prstGeom>
            <a:solidFill>
              <a:srgbClr val="414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iṣľîdè"/>
            <p:cNvSpPr/>
            <p:nvPr/>
          </p:nvSpPr>
          <p:spPr bwMode="auto">
            <a:xfrm>
              <a:off x="4351338" y="3987801"/>
              <a:ext cx="123825" cy="20638"/>
            </a:xfrm>
            <a:prstGeom prst="rect">
              <a:avLst/>
            </a:pr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îŝľíḑe"/>
            <p:cNvSpPr/>
            <p:nvPr/>
          </p:nvSpPr>
          <p:spPr bwMode="auto">
            <a:xfrm>
              <a:off x="4324351" y="5299076"/>
              <a:ext cx="84138" cy="79375"/>
            </a:xfrm>
            <a:custGeom>
              <a:avLst/>
              <a:gdLst>
                <a:gd name="T0" fmla="*/ 0 w 53"/>
                <a:gd name="T1" fmla="*/ 0 h 50"/>
                <a:gd name="T2" fmla="*/ 8 w 53"/>
                <a:gd name="T3" fmla="*/ 50 h 50"/>
                <a:gd name="T4" fmla="*/ 26 w 53"/>
                <a:gd name="T5" fmla="*/ 50 h 50"/>
                <a:gd name="T6" fmla="*/ 44 w 53"/>
                <a:gd name="T7" fmla="*/ 50 h 50"/>
                <a:gd name="T8" fmla="*/ 53 w 53"/>
                <a:gd name="T9" fmla="*/ 0 h 50"/>
                <a:gd name="T10" fmla="*/ 0 w 53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0">
                  <a:moveTo>
                    <a:pt x="0" y="0"/>
                  </a:moveTo>
                  <a:lnTo>
                    <a:pt x="8" y="50"/>
                  </a:lnTo>
                  <a:lnTo>
                    <a:pt x="26" y="50"/>
                  </a:lnTo>
                  <a:lnTo>
                    <a:pt x="44" y="50"/>
                  </a:lnTo>
                  <a:lnTo>
                    <a:pt x="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íşļïdè"/>
            <p:cNvSpPr/>
            <p:nvPr/>
          </p:nvSpPr>
          <p:spPr bwMode="auto">
            <a:xfrm>
              <a:off x="4376738" y="3175001"/>
              <a:ext cx="496888" cy="76200"/>
            </a:xfrm>
            <a:prstGeom prst="rect">
              <a:avLst/>
            </a:pr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iṡ1iḑè"/>
            <p:cNvSpPr/>
            <p:nvPr/>
          </p:nvSpPr>
          <p:spPr bwMode="auto">
            <a:xfrm>
              <a:off x="4500563" y="3933826"/>
              <a:ext cx="249238" cy="74613"/>
            </a:xfrm>
            <a:custGeom>
              <a:avLst/>
              <a:gdLst>
                <a:gd name="T0" fmla="*/ 157 w 157"/>
                <a:gd name="T1" fmla="*/ 0 h 47"/>
                <a:gd name="T2" fmla="*/ 157 w 157"/>
                <a:gd name="T3" fmla="*/ 47 h 47"/>
                <a:gd name="T4" fmla="*/ 134 w 157"/>
                <a:gd name="T5" fmla="*/ 47 h 47"/>
                <a:gd name="T6" fmla="*/ 134 w 157"/>
                <a:gd name="T7" fmla="*/ 23 h 47"/>
                <a:gd name="T8" fmla="*/ 22 w 157"/>
                <a:gd name="T9" fmla="*/ 23 h 47"/>
                <a:gd name="T10" fmla="*/ 22 w 157"/>
                <a:gd name="T11" fmla="*/ 47 h 47"/>
                <a:gd name="T12" fmla="*/ 0 w 157"/>
                <a:gd name="T13" fmla="*/ 47 h 47"/>
                <a:gd name="T14" fmla="*/ 0 w 157"/>
                <a:gd name="T15" fmla="*/ 0 h 47"/>
                <a:gd name="T16" fmla="*/ 157 w 157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47">
                  <a:moveTo>
                    <a:pt x="157" y="0"/>
                  </a:moveTo>
                  <a:lnTo>
                    <a:pt x="157" y="47"/>
                  </a:lnTo>
                  <a:lnTo>
                    <a:pt x="134" y="47"/>
                  </a:lnTo>
                  <a:lnTo>
                    <a:pt x="134" y="23"/>
                  </a:lnTo>
                  <a:lnTo>
                    <a:pt x="22" y="23"/>
                  </a:lnTo>
                  <a:lnTo>
                    <a:pt x="22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7070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iṡļîďê"/>
            <p:cNvSpPr/>
            <p:nvPr/>
          </p:nvSpPr>
          <p:spPr bwMode="auto">
            <a:xfrm>
              <a:off x="4195763" y="4041776"/>
              <a:ext cx="342900" cy="428625"/>
            </a:xfrm>
            <a:custGeom>
              <a:avLst/>
              <a:gdLst>
                <a:gd name="T0" fmla="*/ 91 w 287"/>
                <a:gd name="T1" fmla="*/ 0 h 360"/>
                <a:gd name="T2" fmla="*/ 287 w 287"/>
                <a:gd name="T3" fmla="*/ 0 h 360"/>
                <a:gd name="T4" fmla="*/ 0 w 287"/>
                <a:gd name="T5" fmla="*/ 360 h 360"/>
                <a:gd name="T6" fmla="*/ 0 w 287"/>
                <a:gd name="T7" fmla="*/ 91 h 360"/>
                <a:gd name="T8" fmla="*/ 91 w 287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360">
                  <a:moveTo>
                    <a:pt x="91" y="0"/>
                  </a:moveTo>
                  <a:cubicBezTo>
                    <a:pt x="287" y="0"/>
                    <a:pt x="287" y="0"/>
                    <a:pt x="287" y="0"/>
                  </a:cubicBezTo>
                  <a:cubicBezTo>
                    <a:pt x="123" y="38"/>
                    <a:pt x="0" y="185"/>
                    <a:pt x="0" y="36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41"/>
                    <a:pt x="40" y="0"/>
                    <a:pt x="91" y="0"/>
                  </a:cubicBezTo>
                  <a:close/>
                </a:path>
              </a:pathLst>
            </a:custGeom>
            <a:solidFill>
              <a:srgbClr val="A7B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íşliḍe"/>
            <p:cNvSpPr/>
            <p:nvPr/>
          </p:nvSpPr>
          <p:spPr bwMode="auto">
            <a:xfrm>
              <a:off x="4916488" y="4071938"/>
              <a:ext cx="42863" cy="1154113"/>
            </a:xfrm>
            <a:custGeom>
              <a:avLst/>
              <a:gdLst>
                <a:gd name="T0" fmla="*/ 0 w 36"/>
                <a:gd name="T1" fmla="*/ 15 h 968"/>
                <a:gd name="T2" fmla="*/ 18 w 36"/>
                <a:gd name="T3" fmla="*/ 0 h 968"/>
                <a:gd name="T4" fmla="*/ 36 w 36"/>
                <a:gd name="T5" fmla="*/ 15 h 968"/>
                <a:gd name="T6" fmla="*/ 36 w 36"/>
                <a:gd name="T7" fmla="*/ 15 h 968"/>
                <a:gd name="T8" fmla="*/ 36 w 36"/>
                <a:gd name="T9" fmla="*/ 950 h 968"/>
                <a:gd name="T10" fmla="*/ 18 w 36"/>
                <a:gd name="T11" fmla="*/ 968 h 968"/>
                <a:gd name="T12" fmla="*/ 0 w 36"/>
                <a:gd name="T13" fmla="*/ 950 h 968"/>
                <a:gd name="T14" fmla="*/ 0 w 36"/>
                <a:gd name="T15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68">
                  <a:moveTo>
                    <a:pt x="0" y="15"/>
                  </a:moveTo>
                  <a:cubicBezTo>
                    <a:pt x="2" y="6"/>
                    <a:pt x="9" y="0"/>
                    <a:pt x="18" y="0"/>
                  </a:cubicBezTo>
                  <a:cubicBezTo>
                    <a:pt x="27" y="0"/>
                    <a:pt x="35" y="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950"/>
                    <a:pt x="36" y="950"/>
                    <a:pt x="36" y="950"/>
                  </a:cubicBezTo>
                  <a:cubicBezTo>
                    <a:pt x="36" y="960"/>
                    <a:pt x="28" y="968"/>
                    <a:pt x="18" y="968"/>
                  </a:cubicBezTo>
                  <a:cubicBezTo>
                    <a:pt x="8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îşlïḋè"/>
            <p:cNvSpPr/>
            <p:nvPr/>
          </p:nvSpPr>
          <p:spPr bwMode="auto">
            <a:xfrm>
              <a:off x="4810126" y="4071938"/>
              <a:ext cx="44450" cy="1154113"/>
            </a:xfrm>
            <a:custGeom>
              <a:avLst/>
              <a:gdLst>
                <a:gd name="T0" fmla="*/ 0 w 36"/>
                <a:gd name="T1" fmla="*/ 15 h 968"/>
                <a:gd name="T2" fmla="*/ 18 w 36"/>
                <a:gd name="T3" fmla="*/ 0 h 968"/>
                <a:gd name="T4" fmla="*/ 36 w 36"/>
                <a:gd name="T5" fmla="*/ 15 h 968"/>
                <a:gd name="T6" fmla="*/ 36 w 36"/>
                <a:gd name="T7" fmla="*/ 15 h 968"/>
                <a:gd name="T8" fmla="*/ 36 w 36"/>
                <a:gd name="T9" fmla="*/ 950 h 968"/>
                <a:gd name="T10" fmla="*/ 18 w 36"/>
                <a:gd name="T11" fmla="*/ 968 h 968"/>
                <a:gd name="T12" fmla="*/ 0 w 36"/>
                <a:gd name="T13" fmla="*/ 950 h 968"/>
                <a:gd name="T14" fmla="*/ 0 w 36"/>
                <a:gd name="T15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68">
                  <a:moveTo>
                    <a:pt x="0" y="15"/>
                  </a:moveTo>
                  <a:cubicBezTo>
                    <a:pt x="2" y="6"/>
                    <a:pt x="9" y="0"/>
                    <a:pt x="18" y="0"/>
                  </a:cubicBezTo>
                  <a:cubicBezTo>
                    <a:pt x="27" y="0"/>
                    <a:pt x="35" y="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950"/>
                    <a:pt x="36" y="950"/>
                    <a:pt x="36" y="950"/>
                  </a:cubicBezTo>
                  <a:cubicBezTo>
                    <a:pt x="36" y="960"/>
                    <a:pt x="28" y="968"/>
                    <a:pt x="18" y="968"/>
                  </a:cubicBezTo>
                  <a:cubicBezTo>
                    <a:pt x="8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ïṧḻiḑê"/>
            <p:cNvSpPr/>
            <p:nvPr/>
          </p:nvSpPr>
          <p:spPr bwMode="auto">
            <a:xfrm>
              <a:off x="4705351" y="4071938"/>
              <a:ext cx="44450" cy="1154113"/>
            </a:xfrm>
            <a:custGeom>
              <a:avLst/>
              <a:gdLst>
                <a:gd name="T0" fmla="*/ 1 w 37"/>
                <a:gd name="T1" fmla="*/ 15 h 968"/>
                <a:gd name="T2" fmla="*/ 19 w 37"/>
                <a:gd name="T3" fmla="*/ 0 h 968"/>
                <a:gd name="T4" fmla="*/ 36 w 37"/>
                <a:gd name="T5" fmla="*/ 15 h 968"/>
                <a:gd name="T6" fmla="*/ 37 w 37"/>
                <a:gd name="T7" fmla="*/ 15 h 968"/>
                <a:gd name="T8" fmla="*/ 37 w 37"/>
                <a:gd name="T9" fmla="*/ 950 h 968"/>
                <a:gd name="T10" fmla="*/ 19 w 37"/>
                <a:gd name="T11" fmla="*/ 968 h 968"/>
                <a:gd name="T12" fmla="*/ 0 w 37"/>
                <a:gd name="T13" fmla="*/ 950 h 968"/>
                <a:gd name="T14" fmla="*/ 0 w 37"/>
                <a:gd name="T15" fmla="*/ 15 h 968"/>
                <a:gd name="T16" fmla="*/ 1 w 37"/>
                <a:gd name="T17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968">
                  <a:moveTo>
                    <a:pt x="1" y="15"/>
                  </a:moveTo>
                  <a:cubicBezTo>
                    <a:pt x="2" y="6"/>
                    <a:pt x="10" y="0"/>
                    <a:pt x="19" y="0"/>
                  </a:cubicBezTo>
                  <a:cubicBezTo>
                    <a:pt x="28" y="0"/>
                    <a:pt x="35" y="6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950"/>
                    <a:pt x="37" y="950"/>
                    <a:pt x="37" y="950"/>
                  </a:cubicBezTo>
                  <a:cubicBezTo>
                    <a:pt x="37" y="960"/>
                    <a:pt x="29" y="968"/>
                    <a:pt x="19" y="968"/>
                  </a:cubicBezTo>
                  <a:cubicBezTo>
                    <a:pt x="9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15"/>
                  </a:ln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isļîḋé"/>
            <p:cNvSpPr/>
            <p:nvPr/>
          </p:nvSpPr>
          <p:spPr bwMode="auto">
            <a:xfrm>
              <a:off x="4602163" y="4071938"/>
              <a:ext cx="42863" cy="1154113"/>
            </a:xfrm>
            <a:custGeom>
              <a:avLst/>
              <a:gdLst>
                <a:gd name="T0" fmla="*/ 0 w 36"/>
                <a:gd name="T1" fmla="*/ 15 h 968"/>
                <a:gd name="T2" fmla="*/ 18 w 36"/>
                <a:gd name="T3" fmla="*/ 0 h 968"/>
                <a:gd name="T4" fmla="*/ 36 w 36"/>
                <a:gd name="T5" fmla="*/ 15 h 968"/>
                <a:gd name="T6" fmla="*/ 36 w 36"/>
                <a:gd name="T7" fmla="*/ 15 h 968"/>
                <a:gd name="T8" fmla="*/ 36 w 36"/>
                <a:gd name="T9" fmla="*/ 950 h 968"/>
                <a:gd name="T10" fmla="*/ 18 w 36"/>
                <a:gd name="T11" fmla="*/ 968 h 968"/>
                <a:gd name="T12" fmla="*/ 0 w 36"/>
                <a:gd name="T13" fmla="*/ 950 h 968"/>
                <a:gd name="T14" fmla="*/ 0 w 36"/>
                <a:gd name="T15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68">
                  <a:moveTo>
                    <a:pt x="0" y="15"/>
                  </a:moveTo>
                  <a:cubicBezTo>
                    <a:pt x="1" y="6"/>
                    <a:pt x="9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950"/>
                    <a:pt x="36" y="950"/>
                    <a:pt x="36" y="950"/>
                  </a:cubicBezTo>
                  <a:cubicBezTo>
                    <a:pt x="36" y="960"/>
                    <a:pt x="28" y="968"/>
                    <a:pt x="18" y="968"/>
                  </a:cubicBezTo>
                  <a:cubicBezTo>
                    <a:pt x="8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îş1iḍé"/>
            <p:cNvSpPr/>
            <p:nvPr/>
          </p:nvSpPr>
          <p:spPr bwMode="auto">
            <a:xfrm>
              <a:off x="4495801" y="4071938"/>
              <a:ext cx="42863" cy="1154113"/>
            </a:xfrm>
            <a:custGeom>
              <a:avLst/>
              <a:gdLst>
                <a:gd name="T0" fmla="*/ 0 w 36"/>
                <a:gd name="T1" fmla="*/ 15 h 968"/>
                <a:gd name="T2" fmla="*/ 18 w 36"/>
                <a:gd name="T3" fmla="*/ 0 h 968"/>
                <a:gd name="T4" fmla="*/ 36 w 36"/>
                <a:gd name="T5" fmla="*/ 15 h 968"/>
                <a:gd name="T6" fmla="*/ 36 w 36"/>
                <a:gd name="T7" fmla="*/ 15 h 968"/>
                <a:gd name="T8" fmla="*/ 36 w 36"/>
                <a:gd name="T9" fmla="*/ 950 h 968"/>
                <a:gd name="T10" fmla="*/ 18 w 36"/>
                <a:gd name="T11" fmla="*/ 968 h 968"/>
                <a:gd name="T12" fmla="*/ 0 w 36"/>
                <a:gd name="T13" fmla="*/ 950 h 968"/>
                <a:gd name="T14" fmla="*/ 0 w 36"/>
                <a:gd name="T15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68">
                  <a:moveTo>
                    <a:pt x="0" y="15"/>
                  </a:moveTo>
                  <a:cubicBezTo>
                    <a:pt x="2" y="6"/>
                    <a:pt x="9" y="0"/>
                    <a:pt x="18" y="0"/>
                  </a:cubicBezTo>
                  <a:cubicBezTo>
                    <a:pt x="27" y="0"/>
                    <a:pt x="34" y="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950"/>
                    <a:pt x="36" y="950"/>
                    <a:pt x="36" y="950"/>
                  </a:cubicBezTo>
                  <a:cubicBezTo>
                    <a:pt x="36" y="960"/>
                    <a:pt x="28" y="968"/>
                    <a:pt x="18" y="968"/>
                  </a:cubicBezTo>
                  <a:cubicBezTo>
                    <a:pt x="8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ïSḷídé"/>
            <p:cNvSpPr/>
            <p:nvPr/>
          </p:nvSpPr>
          <p:spPr bwMode="auto">
            <a:xfrm>
              <a:off x="4391026" y="4071938"/>
              <a:ext cx="42863" cy="1154113"/>
            </a:xfrm>
            <a:custGeom>
              <a:avLst/>
              <a:gdLst>
                <a:gd name="T0" fmla="*/ 0 w 36"/>
                <a:gd name="T1" fmla="*/ 15 h 968"/>
                <a:gd name="T2" fmla="*/ 18 w 36"/>
                <a:gd name="T3" fmla="*/ 0 h 968"/>
                <a:gd name="T4" fmla="*/ 36 w 36"/>
                <a:gd name="T5" fmla="*/ 15 h 968"/>
                <a:gd name="T6" fmla="*/ 36 w 36"/>
                <a:gd name="T7" fmla="*/ 15 h 968"/>
                <a:gd name="T8" fmla="*/ 36 w 36"/>
                <a:gd name="T9" fmla="*/ 950 h 968"/>
                <a:gd name="T10" fmla="*/ 18 w 36"/>
                <a:gd name="T11" fmla="*/ 968 h 968"/>
                <a:gd name="T12" fmla="*/ 0 w 36"/>
                <a:gd name="T13" fmla="*/ 950 h 968"/>
                <a:gd name="T14" fmla="*/ 0 w 36"/>
                <a:gd name="T15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968">
                  <a:moveTo>
                    <a:pt x="0" y="15"/>
                  </a:moveTo>
                  <a:cubicBezTo>
                    <a:pt x="2" y="6"/>
                    <a:pt x="9" y="0"/>
                    <a:pt x="18" y="0"/>
                  </a:cubicBezTo>
                  <a:cubicBezTo>
                    <a:pt x="27" y="0"/>
                    <a:pt x="35" y="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950"/>
                    <a:pt x="36" y="950"/>
                    <a:pt x="36" y="950"/>
                  </a:cubicBezTo>
                  <a:cubicBezTo>
                    <a:pt x="36" y="960"/>
                    <a:pt x="28" y="968"/>
                    <a:pt x="18" y="968"/>
                  </a:cubicBezTo>
                  <a:cubicBezTo>
                    <a:pt x="8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ï$ľîḋe"/>
            <p:cNvSpPr/>
            <p:nvPr/>
          </p:nvSpPr>
          <p:spPr bwMode="auto">
            <a:xfrm>
              <a:off x="4286251" y="4071938"/>
              <a:ext cx="44450" cy="1154113"/>
            </a:xfrm>
            <a:custGeom>
              <a:avLst/>
              <a:gdLst>
                <a:gd name="T0" fmla="*/ 1 w 37"/>
                <a:gd name="T1" fmla="*/ 15 h 968"/>
                <a:gd name="T2" fmla="*/ 19 w 37"/>
                <a:gd name="T3" fmla="*/ 0 h 968"/>
                <a:gd name="T4" fmla="*/ 36 w 37"/>
                <a:gd name="T5" fmla="*/ 15 h 968"/>
                <a:gd name="T6" fmla="*/ 37 w 37"/>
                <a:gd name="T7" fmla="*/ 15 h 968"/>
                <a:gd name="T8" fmla="*/ 37 w 37"/>
                <a:gd name="T9" fmla="*/ 950 h 968"/>
                <a:gd name="T10" fmla="*/ 19 w 37"/>
                <a:gd name="T11" fmla="*/ 968 h 968"/>
                <a:gd name="T12" fmla="*/ 0 w 37"/>
                <a:gd name="T13" fmla="*/ 950 h 968"/>
                <a:gd name="T14" fmla="*/ 0 w 37"/>
                <a:gd name="T15" fmla="*/ 15 h 968"/>
                <a:gd name="T16" fmla="*/ 1 w 37"/>
                <a:gd name="T17" fmla="*/ 15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968">
                  <a:moveTo>
                    <a:pt x="1" y="15"/>
                  </a:moveTo>
                  <a:cubicBezTo>
                    <a:pt x="2" y="6"/>
                    <a:pt x="10" y="0"/>
                    <a:pt x="19" y="0"/>
                  </a:cubicBezTo>
                  <a:cubicBezTo>
                    <a:pt x="28" y="0"/>
                    <a:pt x="35" y="6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950"/>
                    <a:pt x="37" y="950"/>
                    <a:pt x="37" y="950"/>
                  </a:cubicBezTo>
                  <a:cubicBezTo>
                    <a:pt x="37" y="960"/>
                    <a:pt x="29" y="968"/>
                    <a:pt x="19" y="968"/>
                  </a:cubicBezTo>
                  <a:cubicBezTo>
                    <a:pt x="9" y="968"/>
                    <a:pt x="0" y="960"/>
                    <a:pt x="0" y="950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" y="15"/>
                  </a:lnTo>
                  <a:close/>
                </a:path>
              </a:pathLst>
            </a:custGeom>
            <a:solidFill>
              <a:srgbClr val="737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iś1îḋê"/>
            <p:cNvSpPr/>
            <p:nvPr/>
          </p:nvSpPr>
          <p:spPr bwMode="auto">
            <a:xfrm>
              <a:off x="6380163" y="1544638"/>
              <a:ext cx="1739900" cy="2316163"/>
            </a:xfrm>
            <a:prstGeom prst="rect">
              <a:avLst/>
            </a:prstGeom>
            <a:solidFill>
              <a:srgbClr val="292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$ḻîḍê"/>
            <p:cNvSpPr/>
            <p:nvPr/>
          </p:nvSpPr>
          <p:spPr bwMode="auto">
            <a:xfrm>
              <a:off x="6380163" y="1544638"/>
              <a:ext cx="1739900" cy="231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iṧḷîḑè"/>
            <p:cNvSpPr/>
            <p:nvPr/>
          </p:nvSpPr>
          <p:spPr bwMode="auto">
            <a:xfrm>
              <a:off x="6508751" y="1617663"/>
              <a:ext cx="1562100" cy="2192338"/>
            </a:xfrm>
            <a:prstGeom prst="rect">
              <a:avLst/>
            </a:prstGeom>
            <a:solidFill>
              <a:srgbClr val="1E1E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ṥľîde"/>
            <p:cNvSpPr/>
            <p:nvPr/>
          </p:nvSpPr>
          <p:spPr bwMode="auto">
            <a:xfrm>
              <a:off x="6467476" y="1617663"/>
              <a:ext cx="1565275" cy="2144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íṩḷidè"/>
            <p:cNvSpPr/>
            <p:nvPr/>
          </p:nvSpPr>
          <p:spPr bwMode="auto">
            <a:xfrm>
              <a:off x="6467476" y="1617663"/>
              <a:ext cx="1565275" cy="2144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íṩḻíḍê"/>
            <p:cNvSpPr/>
            <p:nvPr/>
          </p:nvSpPr>
          <p:spPr bwMode="auto">
            <a:xfrm>
              <a:off x="6670676" y="2401888"/>
              <a:ext cx="1176338" cy="31750"/>
            </a:xfrm>
            <a:prstGeom prst="rect">
              <a:avLst/>
            </a:pr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îşḷíḓè"/>
            <p:cNvSpPr/>
            <p:nvPr/>
          </p:nvSpPr>
          <p:spPr bwMode="auto">
            <a:xfrm>
              <a:off x="6670676" y="2633663"/>
              <a:ext cx="1176338" cy="31750"/>
            </a:xfrm>
            <a:prstGeom prst="rect">
              <a:avLst/>
            </a:pr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ïSļiḋè"/>
            <p:cNvSpPr/>
            <p:nvPr/>
          </p:nvSpPr>
          <p:spPr bwMode="auto">
            <a:xfrm>
              <a:off x="6670676" y="2867026"/>
              <a:ext cx="1176338" cy="31750"/>
            </a:xfrm>
            <a:prstGeom prst="rect">
              <a:avLst/>
            </a:pr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ïṡļïḓé"/>
            <p:cNvSpPr/>
            <p:nvPr/>
          </p:nvSpPr>
          <p:spPr bwMode="auto">
            <a:xfrm>
              <a:off x="6670676" y="3098801"/>
              <a:ext cx="1176338" cy="31750"/>
            </a:xfrm>
            <a:prstGeom prst="rect">
              <a:avLst/>
            </a:pr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îŝlïḋê"/>
            <p:cNvSpPr/>
            <p:nvPr/>
          </p:nvSpPr>
          <p:spPr bwMode="auto">
            <a:xfrm>
              <a:off x="6670676" y="3570288"/>
              <a:ext cx="431800" cy="12700"/>
            </a:xfrm>
            <a:prstGeom prst="rect">
              <a:avLst/>
            </a:pr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iś1îḋê"/>
            <p:cNvSpPr/>
            <p:nvPr/>
          </p:nvSpPr>
          <p:spPr bwMode="auto">
            <a:xfrm>
              <a:off x="7526338" y="3362326"/>
              <a:ext cx="234950" cy="168275"/>
            </a:xfrm>
            <a:custGeom>
              <a:avLst/>
              <a:gdLst>
                <a:gd name="T0" fmla="*/ 154 w 197"/>
                <a:gd name="T1" fmla="*/ 9 h 141"/>
                <a:gd name="T2" fmla="*/ 101 w 197"/>
                <a:gd name="T3" fmla="*/ 13 h 141"/>
                <a:gd name="T4" fmla="*/ 93 w 197"/>
                <a:gd name="T5" fmla="*/ 9 h 141"/>
                <a:gd name="T6" fmla="*/ 19 w 197"/>
                <a:gd name="T7" fmla="*/ 30 h 141"/>
                <a:gd name="T8" fmla="*/ 14 w 197"/>
                <a:gd name="T9" fmla="*/ 105 h 141"/>
                <a:gd name="T10" fmla="*/ 83 w 197"/>
                <a:gd name="T11" fmla="*/ 136 h 141"/>
                <a:gd name="T12" fmla="*/ 101 w 197"/>
                <a:gd name="T13" fmla="*/ 129 h 141"/>
                <a:gd name="T14" fmla="*/ 143 w 197"/>
                <a:gd name="T15" fmla="*/ 136 h 141"/>
                <a:gd name="T16" fmla="*/ 197 w 197"/>
                <a:gd name="T17" fmla="*/ 71 h 141"/>
                <a:gd name="T18" fmla="*/ 154 w 197"/>
                <a:gd name="T19" fmla="*/ 9 h 141"/>
                <a:gd name="T20" fmla="*/ 89 w 197"/>
                <a:gd name="T21" fmla="*/ 123 h 141"/>
                <a:gd name="T22" fmla="*/ 28 w 197"/>
                <a:gd name="T23" fmla="*/ 107 h 141"/>
                <a:gd name="T24" fmla="*/ 23 w 197"/>
                <a:gd name="T25" fmla="*/ 43 h 141"/>
                <a:gd name="T26" fmla="*/ 81 w 197"/>
                <a:gd name="T27" fmla="*/ 17 h 141"/>
                <a:gd name="T28" fmla="*/ 90 w 197"/>
                <a:gd name="T29" fmla="*/ 20 h 141"/>
                <a:gd name="T30" fmla="*/ 80 w 197"/>
                <a:gd name="T31" fmla="*/ 30 h 141"/>
                <a:gd name="T32" fmla="*/ 74 w 197"/>
                <a:gd name="T33" fmla="*/ 105 h 141"/>
                <a:gd name="T34" fmla="*/ 90 w 197"/>
                <a:gd name="T35" fmla="*/ 123 h 141"/>
                <a:gd name="T36" fmla="*/ 89 w 197"/>
                <a:gd name="T37" fmla="*/ 123 h 141"/>
                <a:gd name="T38" fmla="*/ 126 w 197"/>
                <a:gd name="T39" fmla="*/ 71 h 141"/>
                <a:gd name="T40" fmla="*/ 101 w 197"/>
                <a:gd name="T41" fmla="*/ 117 h 141"/>
                <a:gd name="T42" fmla="*/ 89 w 197"/>
                <a:gd name="T43" fmla="*/ 107 h 141"/>
                <a:gd name="T44" fmla="*/ 84 w 197"/>
                <a:gd name="T45" fmla="*/ 43 h 141"/>
                <a:gd name="T46" fmla="*/ 101 w 197"/>
                <a:gd name="T47" fmla="*/ 25 h 141"/>
                <a:gd name="T48" fmla="*/ 126 w 197"/>
                <a:gd name="T49" fmla="*/ 71 h 141"/>
                <a:gd name="T50" fmla="*/ 150 w 197"/>
                <a:gd name="T51" fmla="*/ 123 h 141"/>
                <a:gd name="T52" fmla="*/ 111 w 197"/>
                <a:gd name="T53" fmla="*/ 122 h 141"/>
                <a:gd name="T54" fmla="*/ 136 w 197"/>
                <a:gd name="T55" fmla="*/ 71 h 141"/>
                <a:gd name="T56" fmla="*/ 111 w 197"/>
                <a:gd name="T57" fmla="*/ 20 h 141"/>
                <a:gd name="T58" fmla="*/ 142 w 197"/>
                <a:gd name="T59" fmla="*/ 17 h 141"/>
                <a:gd name="T60" fmla="*/ 186 w 197"/>
                <a:gd name="T61" fmla="*/ 71 h 141"/>
                <a:gd name="T62" fmla="*/ 150 w 197"/>
                <a:gd name="T63" fmla="*/ 1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7" h="141">
                  <a:moveTo>
                    <a:pt x="154" y="9"/>
                  </a:moveTo>
                  <a:cubicBezTo>
                    <a:pt x="136" y="3"/>
                    <a:pt x="117" y="4"/>
                    <a:pt x="101" y="13"/>
                  </a:cubicBezTo>
                  <a:cubicBezTo>
                    <a:pt x="98" y="11"/>
                    <a:pt x="96" y="10"/>
                    <a:pt x="93" y="9"/>
                  </a:cubicBezTo>
                  <a:cubicBezTo>
                    <a:pt x="67" y="0"/>
                    <a:pt x="37" y="8"/>
                    <a:pt x="19" y="30"/>
                  </a:cubicBezTo>
                  <a:cubicBezTo>
                    <a:pt x="2" y="51"/>
                    <a:pt x="0" y="81"/>
                    <a:pt x="14" y="105"/>
                  </a:cubicBezTo>
                  <a:cubicBezTo>
                    <a:pt x="28" y="128"/>
                    <a:pt x="56" y="141"/>
                    <a:pt x="83" y="136"/>
                  </a:cubicBezTo>
                  <a:cubicBezTo>
                    <a:pt x="89" y="134"/>
                    <a:pt x="95" y="132"/>
                    <a:pt x="101" y="129"/>
                  </a:cubicBezTo>
                  <a:cubicBezTo>
                    <a:pt x="114" y="136"/>
                    <a:pt x="129" y="138"/>
                    <a:pt x="143" y="136"/>
                  </a:cubicBezTo>
                  <a:cubicBezTo>
                    <a:pt x="174" y="130"/>
                    <a:pt x="196" y="102"/>
                    <a:pt x="197" y="71"/>
                  </a:cubicBezTo>
                  <a:cubicBezTo>
                    <a:pt x="196" y="44"/>
                    <a:pt x="180" y="19"/>
                    <a:pt x="154" y="9"/>
                  </a:cubicBezTo>
                  <a:close/>
                  <a:moveTo>
                    <a:pt x="89" y="123"/>
                  </a:moveTo>
                  <a:cubicBezTo>
                    <a:pt x="68" y="131"/>
                    <a:pt x="43" y="124"/>
                    <a:pt x="28" y="107"/>
                  </a:cubicBezTo>
                  <a:cubicBezTo>
                    <a:pt x="13" y="89"/>
                    <a:pt x="11" y="63"/>
                    <a:pt x="23" y="43"/>
                  </a:cubicBezTo>
                  <a:cubicBezTo>
                    <a:pt x="35" y="23"/>
                    <a:pt x="59" y="12"/>
                    <a:pt x="81" y="17"/>
                  </a:cubicBezTo>
                  <a:cubicBezTo>
                    <a:pt x="84" y="18"/>
                    <a:pt x="87" y="18"/>
                    <a:pt x="90" y="20"/>
                  </a:cubicBezTo>
                  <a:cubicBezTo>
                    <a:pt x="86" y="23"/>
                    <a:pt x="83" y="26"/>
                    <a:pt x="80" y="30"/>
                  </a:cubicBezTo>
                  <a:cubicBezTo>
                    <a:pt x="63" y="51"/>
                    <a:pt x="60" y="81"/>
                    <a:pt x="74" y="105"/>
                  </a:cubicBezTo>
                  <a:cubicBezTo>
                    <a:pt x="79" y="112"/>
                    <a:pt x="84" y="118"/>
                    <a:pt x="90" y="123"/>
                  </a:cubicBezTo>
                  <a:lnTo>
                    <a:pt x="89" y="123"/>
                  </a:lnTo>
                  <a:close/>
                  <a:moveTo>
                    <a:pt x="126" y="71"/>
                  </a:moveTo>
                  <a:cubicBezTo>
                    <a:pt x="125" y="90"/>
                    <a:pt x="116" y="107"/>
                    <a:pt x="101" y="117"/>
                  </a:cubicBezTo>
                  <a:cubicBezTo>
                    <a:pt x="96" y="114"/>
                    <a:pt x="92" y="111"/>
                    <a:pt x="89" y="107"/>
                  </a:cubicBezTo>
                  <a:cubicBezTo>
                    <a:pt x="74" y="89"/>
                    <a:pt x="72" y="63"/>
                    <a:pt x="84" y="43"/>
                  </a:cubicBezTo>
                  <a:cubicBezTo>
                    <a:pt x="88" y="36"/>
                    <a:pt x="94" y="30"/>
                    <a:pt x="101" y="25"/>
                  </a:cubicBezTo>
                  <a:cubicBezTo>
                    <a:pt x="116" y="35"/>
                    <a:pt x="125" y="52"/>
                    <a:pt x="126" y="71"/>
                  </a:cubicBezTo>
                  <a:close/>
                  <a:moveTo>
                    <a:pt x="150" y="123"/>
                  </a:moveTo>
                  <a:cubicBezTo>
                    <a:pt x="137" y="127"/>
                    <a:pt x="123" y="127"/>
                    <a:pt x="111" y="122"/>
                  </a:cubicBezTo>
                  <a:cubicBezTo>
                    <a:pt x="126" y="110"/>
                    <a:pt x="136" y="91"/>
                    <a:pt x="136" y="71"/>
                  </a:cubicBezTo>
                  <a:cubicBezTo>
                    <a:pt x="136" y="51"/>
                    <a:pt x="127" y="32"/>
                    <a:pt x="111" y="20"/>
                  </a:cubicBezTo>
                  <a:cubicBezTo>
                    <a:pt x="121" y="16"/>
                    <a:pt x="131" y="15"/>
                    <a:pt x="142" y="17"/>
                  </a:cubicBezTo>
                  <a:cubicBezTo>
                    <a:pt x="168" y="22"/>
                    <a:pt x="186" y="45"/>
                    <a:pt x="186" y="71"/>
                  </a:cubicBezTo>
                  <a:cubicBezTo>
                    <a:pt x="186" y="94"/>
                    <a:pt x="172" y="115"/>
                    <a:pt x="150" y="123"/>
                  </a:cubicBezTo>
                  <a:close/>
                </a:path>
              </a:pathLst>
            </a:custGeom>
            <a:solidFill>
              <a:srgbClr val="CDCE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ïṧlïďé"/>
            <p:cNvSpPr/>
            <p:nvPr/>
          </p:nvSpPr>
          <p:spPr bwMode="auto">
            <a:xfrm>
              <a:off x="6456363" y="1609726"/>
              <a:ext cx="454025" cy="946150"/>
            </a:xfrm>
            <a:custGeom>
              <a:avLst/>
              <a:gdLst>
                <a:gd name="T0" fmla="*/ 286 w 286"/>
                <a:gd name="T1" fmla="*/ 0 h 596"/>
                <a:gd name="T2" fmla="*/ 2 w 286"/>
                <a:gd name="T3" fmla="*/ 0 h 596"/>
                <a:gd name="T4" fmla="*/ 0 w 286"/>
                <a:gd name="T5" fmla="*/ 596 h 596"/>
                <a:gd name="T6" fmla="*/ 7 w 286"/>
                <a:gd name="T7" fmla="*/ 590 h 596"/>
                <a:gd name="T8" fmla="*/ 7 w 286"/>
                <a:gd name="T9" fmla="*/ 5 h 596"/>
                <a:gd name="T10" fmla="*/ 286 w 286"/>
                <a:gd name="T11" fmla="*/ 5 h 596"/>
                <a:gd name="T12" fmla="*/ 286 w 286"/>
                <a:gd name="T13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" h="596">
                  <a:moveTo>
                    <a:pt x="286" y="0"/>
                  </a:moveTo>
                  <a:lnTo>
                    <a:pt x="2" y="0"/>
                  </a:lnTo>
                  <a:lnTo>
                    <a:pt x="0" y="596"/>
                  </a:lnTo>
                  <a:lnTo>
                    <a:pt x="7" y="590"/>
                  </a:lnTo>
                  <a:lnTo>
                    <a:pt x="7" y="5"/>
                  </a:lnTo>
                  <a:lnTo>
                    <a:pt x="286" y="5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2727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ïṣḻiḓe"/>
            <p:cNvSpPr/>
            <p:nvPr/>
          </p:nvSpPr>
          <p:spPr bwMode="auto">
            <a:xfrm>
              <a:off x="6456363" y="1609726"/>
              <a:ext cx="454025" cy="946150"/>
            </a:xfrm>
            <a:custGeom>
              <a:avLst/>
              <a:gdLst>
                <a:gd name="T0" fmla="*/ 286 w 286"/>
                <a:gd name="T1" fmla="*/ 0 h 596"/>
                <a:gd name="T2" fmla="*/ 2 w 286"/>
                <a:gd name="T3" fmla="*/ 0 h 596"/>
                <a:gd name="T4" fmla="*/ 0 w 286"/>
                <a:gd name="T5" fmla="*/ 596 h 596"/>
                <a:gd name="T6" fmla="*/ 7 w 286"/>
                <a:gd name="T7" fmla="*/ 590 h 596"/>
                <a:gd name="T8" fmla="*/ 7 w 286"/>
                <a:gd name="T9" fmla="*/ 5 h 596"/>
                <a:gd name="T10" fmla="*/ 286 w 286"/>
                <a:gd name="T11" fmla="*/ 5 h 596"/>
                <a:gd name="T12" fmla="*/ 286 w 286"/>
                <a:gd name="T13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" h="596">
                  <a:moveTo>
                    <a:pt x="286" y="0"/>
                  </a:moveTo>
                  <a:lnTo>
                    <a:pt x="2" y="0"/>
                  </a:lnTo>
                  <a:lnTo>
                    <a:pt x="0" y="596"/>
                  </a:lnTo>
                  <a:lnTo>
                    <a:pt x="7" y="590"/>
                  </a:lnTo>
                  <a:lnTo>
                    <a:pt x="7" y="5"/>
                  </a:lnTo>
                  <a:lnTo>
                    <a:pt x="286" y="5"/>
                  </a:lnTo>
                  <a:lnTo>
                    <a:pt x="2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îṩlíḋê"/>
            <p:cNvSpPr/>
            <p:nvPr/>
          </p:nvSpPr>
          <p:spPr bwMode="auto">
            <a:xfrm>
              <a:off x="6467476" y="1617663"/>
              <a:ext cx="1044575" cy="928688"/>
            </a:xfrm>
            <a:custGeom>
              <a:avLst/>
              <a:gdLst>
                <a:gd name="T0" fmla="*/ 279 w 658"/>
                <a:gd name="T1" fmla="*/ 0 h 585"/>
                <a:gd name="T2" fmla="*/ 0 w 658"/>
                <a:gd name="T3" fmla="*/ 0 h 585"/>
                <a:gd name="T4" fmla="*/ 0 w 658"/>
                <a:gd name="T5" fmla="*/ 585 h 585"/>
                <a:gd name="T6" fmla="*/ 658 w 658"/>
                <a:gd name="T7" fmla="*/ 33 h 585"/>
                <a:gd name="T8" fmla="*/ 279 w 658"/>
                <a:gd name="T9" fmla="*/ 33 h 585"/>
                <a:gd name="T10" fmla="*/ 279 w 658"/>
                <a:gd name="T1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585">
                  <a:moveTo>
                    <a:pt x="279" y="0"/>
                  </a:moveTo>
                  <a:lnTo>
                    <a:pt x="0" y="0"/>
                  </a:lnTo>
                  <a:lnTo>
                    <a:pt x="0" y="585"/>
                  </a:lnTo>
                  <a:lnTo>
                    <a:pt x="658" y="33"/>
                  </a:lnTo>
                  <a:lnTo>
                    <a:pt x="279" y="33"/>
                  </a:lnTo>
                  <a:lnTo>
                    <a:pt x="27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îṥḷíḓê"/>
            <p:cNvSpPr/>
            <p:nvPr/>
          </p:nvSpPr>
          <p:spPr bwMode="auto">
            <a:xfrm>
              <a:off x="6467476" y="1617663"/>
              <a:ext cx="1044575" cy="928688"/>
            </a:xfrm>
            <a:custGeom>
              <a:avLst/>
              <a:gdLst>
                <a:gd name="T0" fmla="*/ 279 w 658"/>
                <a:gd name="T1" fmla="*/ 0 h 585"/>
                <a:gd name="T2" fmla="*/ 0 w 658"/>
                <a:gd name="T3" fmla="*/ 0 h 585"/>
                <a:gd name="T4" fmla="*/ 0 w 658"/>
                <a:gd name="T5" fmla="*/ 585 h 585"/>
                <a:gd name="T6" fmla="*/ 658 w 658"/>
                <a:gd name="T7" fmla="*/ 33 h 585"/>
                <a:gd name="T8" fmla="*/ 279 w 658"/>
                <a:gd name="T9" fmla="*/ 33 h 585"/>
                <a:gd name="T10" fmla="*/ 279 w 658"/>
                <a:gd name="T1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585">
                  <a:moveTo>
                    <a:pt x="279" y="0"/>
                  </a:moveTo>
                  <a:lnTo>
                    <a:pt x="0" y="0"/>
                  </a:lnTo>
                  <a:lnTo>
                    <a:pt x="0" y="585"/>
                  </a:lnTo>
                  <a:lnTo>
                    <a:pt x="658" y="33"/>
                  </a:lnTo>
                  <a:lnTo>
                    <a:pt x="279" y="33"/>
                  </a:lnTo>
                  <a:lnTo>
                    <a:pt x="2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ïŝḷïḋè"/>
            <p:cNvSpPr/>
            <p:nvPr/>
          </p:nvSpPr>
          <p:spPr bwMode="auto">
            <a:xfrm>
              <a:off x="6910388" y="1606551"/>
              <a:ext cx="679450" cy="11113"/>
            </a:xfrm>
            <a:custGeom>
              <a:avLst/>
              <a:gdLst>
                <a:gd name="T0" fmla="*/ 428 w 428"/>
                <a:gd name="T1" fmla="*/ 0 h 7"/>
                <a:gd name="T2" fmla="*/ 0 w 428"/>
                <a:gd name="T3" fmla="*/ 0 h 7"/>
                <a:gd name="T4" fmla="*/ 0 w 428"/>
                <a:gd name="T5" fmla="*/ 2 h 7"/>
                <a:gd name="T6" fmla="*/ 424 w 428"/>
                <a:gd name="T7" fmla="*/ 2 h 7"/>
                <a:gd name="T8" fmla="*/ 418 w 428"/>
                <a:gd name="T9" fmla="*/ 7 h 7"/>
                <a:gd name="T10" fmla="*/ 428 w 428"/>
                <a:gd name="T11" fmla="*/ 7 h 7"/>
                <a:gd name="T12" fmla="*/ 428 w 42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8" h="7">
                  <a:moveTo>
                    <a:pt x="428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24" y="2"/>
                  </a:lnTo>
                  <a:lnTo>
                    <a:pt x="418" y="7"/>
                  </a:lnTo>
                  <a:lnTo>
                    <a:pt x="428" y="7"/>
                  </a:lnTo>
                  <a:lnTo>
                    <a:pt x="428" y="0"/>
                  </a:lnTo>
                  <a:close/>
                </a:path>
              </a:pathLst>
            </a:custGeom>
            <a:solidFill>
              <a:srgbClr val="24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iśḷîḋè"/>
            <p:cNvSpPr/>
            <p:nvPr/>
          </p:nvSpPr>
          <p:spPr bwMode="auto">
            <a:xfrm>
              <a:off x="6910388" y="1606551"/>
              <a:ext cx="679450" cy="11113"/>
            </a:xfrm>
            <a:custGeom>
              <a:avLst/>
              <a:gdLst>
                <a:gd name="T0" fmla="*/ 428 w 428"/>
                <a:gd name="T1" fmla="*/ 0 h 7"/>
                <a:gd name="T2" fmla="*/ 0 w 428"/>
                <a:gd name="T3" fmla="*/ 0 h 7"/>
                <a:gd name="T4" fmla="*/ 0 w 428"/>
                <a:gd name="T5" fmla="*/ 2 h 7"/>
                <a:gd name="T6" fmla="*/ 424 w 428"/>
                <a:gd name="T7" fmla="*/ 2 h 7"/>
                <a:gd name="T8" fmla="*/ 418 w 428"/>
                <a:gd name="T9" fmla="*/ 7 h 7"/>
                <a:gd name="T10" fmla="*/ 428 w 428"/>
                <a:gd name="T11" fmla="*/ 7 h 7"/>
                <a:gd name="T12" fmla="*/ 428 w 42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8" h="7">
                  <a:moveTo>
                    <a:pt x="428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24" y="2"/>
                  </a:lnTo>
                  <a:lnTo>
                    <a:pt x="418" y="7"/>
                  </a:lnTo>
                  <a:lnTo>
                    <a:pt x="428" y="7"/>
                  </a:lnTo>
                  <a:lnTo>
                    <a:pt x="4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isľiḋe"/>
            <p:cNvSpPr/>
            <p:nvPr/>
          </p:nvSpPr>
          <p:spPr bwMode="auto">
            <a:xfrm>
              <a:off x="7512051" y="1617663"/>
              <a:ext cx="77788" cy="52388"/>
            </a:xfrm>
            <a:custGeom>
              <a:avLst/>
              <a:gdLst>
                <a:gd name="T0" fmla="*/ 49 w 49"/>
                <a:gd name="T1" fmla="*/ 0 h 33"/>
                <a:gd name="T2" fmla="*/ 39 w 49"/>
                <a:gd name="T3" fmla="*/ 0 h 33"/>
                <a:gd name="T4" fmla="*/ 0 w 49"/>
                <a:gd name="T5" fmla="*/ 33 h 33"/>
                <a:gd name="T6" fmla="*/ 49 w 49"/>
                <a:gd name="T7" fmla="*/ 33 h 33"/>
                <a:gd name="T8" fmla="*/ 49 w 4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3">
                  <a:moveTo>
                    <a:pt x="49" y="0"/>
                  </a:moveTo>
                  <a:lnTo>
                    <a:pt x="39" y="0"/>
                  </a:lnTo>
                  <a:lnTo>
                    <a:pt x="0" y="33"/>
                  </a:lnTo>
                  <a:lnTo>
                    <a:pt x="49" y="3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îṥḻiḋê"/>
            <p:cNvSpPr/>
            <p:nvPr/>
          </p:nvSpPr>
          <p:spPr bwMode="auto">
            <a:xfrm>
              <a:off x="7512051" y="1617663"/>
              <a:ext cx="77788" cy="52388"/>
            </a:xfrm>
            <a:custGeom>
              <a:avLst/>
              <a:gdLst>
                <a:gd name="T0" fmla="*/ 49 w 49"/>
                <a:gd name="T1" fmla="*/ 0 h 33"/>
                <a:gd name="T2" fmla="*/ 39 w 49"/>
                <a:gd name="T3" fmla="*/ 0 h 33"/>
                <a:gd name="T4" fmla="*/ 0 w 49"/>
                <a:gd name="T5" fmla="*/ 33 h 33"/>
                <a:gd name="T6" fmla="*/ 49 w 49"/>
                <a:gd name="T7" fmla="*/ 33 h 33"/>
                <a:gd name="T8" fmla="*/ 49 w 4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3">
                  <a:moveTo>
                    <a:pt x="49" y="0"/>
                  </a:moveTo>
                  <a:lnTo>
                    <a:pt x="39" y="0"/>
                  </a:lnTo>
                  <a:lnTo>
                    <a:pt x="0" y="33"/>
                  </a:lnTo>
                  <a:lnTo>
                    <a:pt x="49" y="33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îŝ1íďé"/>
            <p:cNvSpPr/>
            <p:nvPr/>
          </p:nvSpPr>
          <p:spPr bwMode="auto">
            <a:xfrm>
              <a:off x="6910388" y="1609726"/>
              <a:ext cx="673100" cy="7938"/>
            </a:xfrm>
            <a:custGeom>
              <a:avLst/>
              <a:gdLst>
                <a:gd name="T0" fmla="*/ 424 w 424"/>
                <a:gd name="T1" fmla="*/ 0 h 5"/>
                <a:gd name="T2" fmla="*/ 0 w 424"/>
                <a:gd name="T3" fmla="*/ 0 h 5"/>
                <a:gd name="T4" fmla="*/ 0 w 424"/>
                <a:gd name="T5" fmla="*/ 5 h 5"/>
                <a:gd name="T6" fmla="*/ 418 w 424"/>
                <a:gd name="T7" fmla="*/ 5 h 5"/>
                <a:gd name="T8" fmla="*/ 424 w 42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5">
                  <a:moveTo>
                    <a:pt x="42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18" y="5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rgbClr val="2222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iṥḻídè"/>
            <p:cNvSpPr/>
            <p:nvPr/>
          </p:nvSpPr>
          <p:spPr bwMode="auto">
            <a:xfrm>
              <a:off x="6910388" y="1609726"/>
              <a:ext cx="673100" cy="7938"/>
            </a:xfrm>
            <a:custGeom>
              <a:avLst/>
              <a:gdLst>
                <a:gd name="T0" fmla="*/ 424 w 424"/>
                <a:gd name="T1" fmla="*/ 0 h 5"/>
                <a:gd name="T2" fmla="*/ 0 w 424"/>
                <a:gd name="T3" fmla="*/ 0 h 5"/>
                <a:gd name="T4" fmla="*/ 0 w 424"/>
                <a:gd name="T5" fmla="*/ 5 h 5"/>
                <a:gd name="T6" fmla="*/ 418 w 424"/>
                <a:gd name="T7" fmla="*/ 5 h 5"/>
                <a:gd name="T8" fmla="*/ 424 w 42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5">
                  <a:moveTo>
                    <a:pt x="424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18" y="5"/>
                  </a:lnTo>
                  <a:lnTo>
                    <a:pt x="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ïṧlîdè"/>
            <p:cNvSpPr/>
            <p:nvPr/>
          </p:nvSpPr>
          <p:spPr bwMode="auto">
            <a:xfrm>
              <a:off x="6910388" y="1617663"/>
              <a:ext cx="663575" cy="52388"/>
            </a:xfrm>
            <a:custGeom>
              <a:avLst/>
              <a:gdLst>
                <a:gd name="T0" fmla="*/ 418 w 418"/>
                <a:gd name="T1" fmla="*/ 0 h 33"/>
                <a:gd name="T2" fmla="*/ 0 w 418"/>
                <a:gd name="T3" fmla="*/ 0 h 33"/>
                <a:gd name="T4" fmla="*/ 0 w 418"/>
                <a:gd name="T5" fmla="*/ 33 h 33"/>
                <a:gd name="T6" fmla="*/ 379 w 418"/>
                <a:gd name="T7" fmla="*/ 33 h 33"/>
                <a:gd name="T8" fmla="*/ 418 w 418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3">
                  <a:moveTo>
                    <a:pt x="418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379" y="33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işlîḍe"/>
            <p:cNvSpPr/>
            <p:nvPr/>
          </p:nvSpPr>
          <p:spPr bwMode="auto">
            <a:xfrm>
              <a:off x="6910388" y="1617663"/>
              <a:ext cx="663575" cy="52388"/>
            </a:xfrm>
            <a:custGeom>
              <a:avLst/>
              <a:gdLst>
                <a:gd name="T0" fmla="*/ 418 w 418"/>
                <a:gd name="T1" fmla="*/ 0 h 33"/>
                <a:gd name="T2" fmla="*/ 0 w 418"/>
                <a:gd name="T3" fmla="*/ 0 h 33"/>
                <a:gd name="T4" fmla="*/ 0 w 418"/>
                <a:gd name="T5" fmla="*/ 33 h 33"/>
                <a:gd name="T6" fmla="*/ 379 w 418"/>
                <a:gd name="T7" fmla="*/ 33 h 33"/>
                <a:gd name="T8" fmla="*/ 418 w 418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3">
                  <a:moveTo>
                    <a:pt x="418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379" y="33"/>
                  </a:lnTo>
                  <a:lnTo>
                    <a:pt x="4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íṣlîḑe"/>
            <p:cNvSpPr/>
            <p:nvPr/>
          </p:nvSpPr>
          <p:spPr bwMode="auto">
            <a:xfrm>
              <a:off x="6910388" y="1285876"/>
              <a:ext cx="679450" cy="384175"/>
            </a:xfrm>
            <a:custGeom>
              <a:avLst/>
              <a:gdLst>
                <a:gd name="T0" fmla="*/ 451 w 568"/>
                <a:gd name="T1" fmla="*/ 107 h 322"/>
                <a:gd name="T2" fmla="*/ 443 w 568"/>
                <a:gd name="T3" fmla="*/ 107 h 322"/>
                <a:gd name="T4" fmla="*/ 443 w 568"/>
                <a:gd name="T5" fmla="*/ 101 h 322"/>
                <a:gd name="T6" fmla="*/ 326 w 568"/>
                <a:gd name="T7" fmla="*/ 0 h 322"/>
                <a:gd name="T8" fmla="*/ 241 w 568"/>
                <a:gd name="T9" fmla="*/ 0 h 322"/>
                <a:gd name="T10" fmla="*/ 125 w 568"/>
                <a:gd name="T11" fmla="*/ 101 h 322"/>
                <a:gd name="T12" fmla="*/ 125 w 568"/>
                <a:gd name="T13" fmla="*/ 107 h 322"/>
                <a:gd name="T14" fmla="*/ 116 w 568"/>
                <a:gd name="T15" fmla="*/ 107 h 322"/>
                <a:gd name="T16" fmla="*/ 0 w 568"/>
                <a:gd name="T17" fmla="*/ 209 h 322"/>
                <a:gd name="T18" fmla="*/ 0 w 568"/>
                <a:gd name="T19" fmla="*/ 322 h 322"/>
                <a:gd name="T20" fmla="*/ 568 w 568"/>
                <a:gd name="T21" fmla="*/ 322 h 322"/>
                <a:gd name="T22" fmla="*/ 568 w 568"/>
                <a:gd name="T23" fmla="*/ 209 h 322"/>
                <a:gd name="T24" fmla="*/ 451 w 568"/>
                <a:gd name="T25" fmla="*/ 107 h 322"/>
                <a:gd name="T26" fmla="*/ 359 w 568"/>
                <a:gd name="T27" fmla="*/ 110 h 322"/>
                <a:gd name="T28" fmla="*/ 209 w 568"/>
                <a:gd name="T29" fmla="*/ 110 h 322"/>
                <a:gd name="T30" fmla="*/ 181 w 568"/>
                <a:gd name="T31" fmla="*/ 82 h 322"/>
                <a:gd name="T32" fmla="*/ 209 w 568"/>
                <a:gd name="T33" fmla="*/ 54 h 322"/>
                <a:gd name="T34" fmla="*/ 359 w 568"/>
                <a:gd name="T35" fmla="*/ 54 h 322"/>
                <a:gd name="T36" fmla="*/ 386 w 568"/>
                <a:gd name="T37" fmla="*/ 82 h 322"/>
                <a:gd name="T38" fmla="*/ 359 w 568"/>
                <a:gd name="T39" fmla="*/ 11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322">
                  <a:moveTo>
                    <a:pt x="451" y="107"/>
                  </a:moveTo>
                  <a:cubicBezTo>
                    <a:pt x="443" y="107"/>
                    <a:pt x="443" y="107"/>
                    <a:pt x="443" y="107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3" y="45"/>
                    <a:pt x="390" y="0"/>
                    <a:pt x="326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177" y="0"/>
                    <a:pt x="125" y="45"/>
                    <a:pt x="125" y="101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52" y="107"/>
                    <a:pt x="0" y="153"/>
                    <a:pt x="0" y="209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568" y="322"/>
                    <a:pt x="568" y="322"/>
                    <a:pt x="568" y="322"/>
                  </a:cubicBezTo>
                  <a:cubicBezTo>
                    <a:pt x="568" y="209"/>
                    <a:pt x="568" y="209"/>
                    <a:pt x="568" y="209"/>
                  </a:cubicBezTo>
                  <a:cubicBezTo>
                    <a:pt x="568" y="153"/>
                    <a:pt x="516" y="107"/>
                    <a:pt x="451" y="107"/>
                  </a:cubicBezTo>
                  <a:close/>
                  <a:moveTo>
                    <a:pt x="359" y="110"/>
                  </a:moveTo>
                  <a:cubicBezTo>
                    <a:pt x="209" y="110"/>
                    <a:pt x="209" y="110"/>
                    <a:pt x="209" y="110"/>
                  </a:cubicBezTo>
                  <a:cubicBezTo>
                    <a:pt x="194" y="110"/>
                    <a:pt x="181" y="97"/>
                    <a:pt x="181" y="82"/>
                  </a:cubicBezTo>
                  <a:cubicBezTo>
                    <a:pt x="181" y="67"/>
                    <a:pt x="194" y="54"/>
                    <a:pt x="209" y="54"/>
                  </a:cubicBezTo>
                  <a:cubicBezTo>
                    <a:pt x="359" y="54"/>
                    <a:pt x="359" y="54"/>
                    <a:pt x="359" y="54"/>
                  </a:cubicBezTo>
                  <a:cubicBezTo>
                    <a:pt x="374" y="54"/>
                    <a:pt x="386" y="67"/>
                    <a:pt x="386" y="82"/>
                  </a:cubicBezTo>
                  <a:cubicBezTo>
                    <a:pt x="386" y="97"/>
                    <a:pt x="374" y="110"/>
                    <a:pt x="359" y="110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ïṣľïḍé"/>
            <p:cNvSpPr/>
            <p:nvPr/>
          </p:nvSpPr>
          <p:spPr bwMode="auto">
            <a:xfrm>
              <a:off x="6735763" y="1895476"/>
              <a:ext cx="101600" cy="153988"/>
            </a:xfrm>
            <a:custGeom>
              <a:avLst/>
              <a:gdLst>
                <a:gd name="T0" fmla="*/ 0 w 64"/>
                <a:gd name="T1" fmla="*/ 9 h 97"/>
                <a:gd name="T2" fmla="*/ 0 w 64"/>
                <a:gd name="T3" fmla="*/ 0 h 97"/>
                <a:gd name="T4" fmla="*/ 64 w 64"/>
                <a:gd name="T5" fmla="*/ 0 h 97"/>
                <a:gd name="T6" fmla="*/ 64 w 64"/>
                <a:gd name="T7" fmla="*/ 9 h 97"/>
                <a:gd name="T8" fmla="*/ 38 w 64"/>
                <a:gd name="T9" fmla="*/ 9 h 97"/>
                <a:gd name="T10" fmla="*/ 38 w 64"/>
                <a:gd name="T11" fmla="*/ 97 h 97"/>
                <a:gd name="T12" fmla="*/ 26 w 64"/>
                <a:gd name="T13" fmla="*/ 97 h 97"/>
                <a:gd name="T14" fmla="*/ 26 w 64"/>
                <a:gd name="T15" fmla="*/ 9 h 97"/>
                <a:gd name="T16" fmla="*/ 0 w 64"/>
                <a:gd name="T17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97">
                  <a:moveTo>
                    <a:pt x="0" y="9"/>
                  </a:moveTo>
                  <a:lnTo>
                    <a:pt x="0" y="0"/>
                  </a:lnTo>
                  <a:lnTo>
                    <a:pt x="64" y="0"/>
                  </a:lnTo>
                  <a:lnTo>
                    <a:pt x="64" y="9"/>
                  </a:lnTo>
                  <a:lnTo>
                    <a:pt x="38" y="9"/>
                  </a:lnTo>
                  <a:lnTo>
                    <a:pt x="38" y="97"/>
                  </a:lnTo>
                  <a:lnTo>
                    <a:pt x="26" y="97"/>
                  </a:lnTo>
                  <a:lnTo>
                    <a:pt x="26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íṧľiḑé"/>
            <p:cNvSpPr/>
            <p:nvPr/>
          </p:nvSpPr>
          <p:spPr bwMode="auto">
            <a:xfrm>
              <a:off x="6861176" y="1895476"/>
              <a:ext cx="101600" cy="153988"/>
            </a:xfrm>
            <a:custGeom>
              <a:avLst/>
              <a:gdLst>
                <a:gd name="T0" fmla="*/ 0 w 85"/>
                <a:gd name="T1" fmla="*/ 0 h 130"/>
                <a:gd name="T2" fmla="*/ 40 w 85"/>
                <a:gd name="T3" fmla="*/ 0 h 130"/>
                <a:gd name="T4" fmla="*/ 59 w 85"/>
                <a:gd name="T5" fmla="*/ 4 h 130"/>
                <a:gd name="T6" fmla="*/ 72 w 85"/>
                <a:gd name="T7" fmla="*/ 13 h 130"/>
                <a:gd name="T8" fmla="*/ 79 w 85"/>
                <a:gd name="T9" fmla="*/ 38 h 130"/>
                <a:gd name="T10" fmla="*/ 57 w 85"/>
                <a:gd name="T11" fmla="*/ 74 h 130"/>
                <a:gd name="T12" fmla="*/ 65 w 85"/>
                <a:gd name="T13" fmla="*/ 86 h 130"/>
                <a:gd name="T14" fmla="*/ 85 w 85"/>
                <a:gd name="T15" fmla="*/ 130 h 130"/>
                <a:gd name="T16" fmla="*/ 68 w 85"/>
                <a:gd name="T17" fmla="*/ 130 h 130"/>
                <a:gd name="T18" fmla="*/ 50 w 85"/>
                <a:gd name="T19" fmla="*/ 88 h 130"/>
                <a:gd name="T20" fmla="*/ 43 w 85"/>
                <a:gd name="T21" fmla="*/ 79 h 130"/>
                <a:gd name="T22" fmla="*/ 31 w 85"/>
                <a:gd name="T23" fmla="*/ 76 h 130"/>
                <a:gd name="T24" fmla="*/ 16 w 85"/>
                <a:gd name="T25" fmla="*/ 76 h 130"/>
                <a:gd name="T26" fmla="*/ 16 w 85"/>
                <a:gd name="T27" fmla="*/ 130 h 130"/>
                <a:gd name="T28" fmla="*/ 0 w 85"/>
                <a:gd name="T29" fmla="*/ 130 h 130"/>
                <a:gd name="T30" fmla="*/ 0 w 85"/>
                <a:gd name="T31" fmla="*/ 0 h 130"/>
                <a:gd name="T32" fmla="*/ 16 w 85"/>
                <a:gd name="T33" fmla="*/ 64 h 130"/>
                <a:gd name="T34" fmla="*/ 39 w 85"/>
                <a:gd name="T35" fmla="*/ 64 h 130"/>
                <a:gd name="T36" fmla="*/ 58 w 85"/>
                <a:gd name="T37" fmla="*/ 57 h 130"/>
                <a:gd name="T38" fmla="*/ 64 w 85"/>
                <a:gd name="T39" fmla="*/ 38 h 130"/>
                <a:gd name="T40" fmla="*/ 58 w 85"/>
                <a:gd name="T41" fmla="*/ 20 h 130"/>
                <a:gd name="T42" fmla="*/ 39 w 85"/>
                <a:gd name="T43" fmla="*/ 13 h 130"/>
                <a:gd name="T44" fmla="*/ 16 w 85"/>
                <a:gd name="T45" fmla="*/ 13 h 130"/>
                <a:gd name="T46" fmla="*/ 16 w 85"/>
                <a:gd name="T47" fmla="*/ 6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" h="130">
                  <a:moveTo>
                    <a:pt x="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7" y="0"/>
                    <a:pt x="54" y="1"/>
                    <a:pt x="59" y="4"/>
                  </a:cubicBezTo>
                  <a:cubicBezTo>
                    <a:pt x="65" y="6"/>
                    <a:pt x="69" y="9"/>
                    <a:pt x="72" y="13"/>
                  </a:cubicBezTo>
                  <a:cubicBezTo>
                    <a:pt x="77" y="20"/>
                    <a:pt x="79" y="29"/>
                    <a:pt x="79" y="38"/>
                  </a:cubicBezTo>
                  <a:cubicBezTo>
                    <a:pt x="79" y="57"/>
                    <a:pt x="72" y="69"/>
                    <a:pt x="57" y="74"/>
                  </a:cubicBezTo>
                  <a:cubicBezTo>
                    <a:pt x="60" y="76"/>
                    <a:pt x="63" y="80"/>
                    <a:pt x="65" y="86"/>
                  </a:cubicBezTo>
                  <a:cubicBezTo>
                    <a:pt x="85" y="130"/>
                    <a:pt x="85" y="130"/>
                    <a:pt x="85" y="130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48" y="83"/>
                    <a:pt x="46" y="80"/>
                    <a:pt x="43" y="79"/>
                  </a:cubicBezTo>
                  <a:cubicBezTo>
                    <a:pt x="40" y="77"/>
                    <a:pt x="36" y="77"/>
                    <a:pt x="31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0" y="0"/>
                  </a:lnTo>
                  <a:close/>
                  <a:moveTo>
                    <a:pt x="16" y="64"/>
                  </a:moveTo>
                  <a:cubicBezTo>
                    <a:pt x="39" y="64"/>
                    <a:pt x="39" y="64"/>
                    <a:pt x="39" y="64"/>
                  </a:cubicBezTo>
                  <a:cubicBezTo>
                    <a:pt x="47" y="64"/>
                    <a:pt x="54" y="61"/>
                    <a:pt x="58" y="57"/>
                  </a:cubicBezTo>
                  <a:cubicBezTo>
                    <a:pt x="62" y="52"/>
                    <a:pt x="64" y="46"/>
                    <a:pt x="64" y="38"/>
                  </a:cubicBezTo>
                  <a:cubicBezTo>
                    <a:pt x="64" y="31"/>
                    <a:pt x="62" y="25"/>
                    <a:pt x="58" y="20"/>
                  </a:cubicBezTo>
                  <a:cubicBezTo>
                    <a:pt x="54" y="15"/>
                    <a:pt x="47" y="13"/>
                    <a:pt x="39" y="13"/>
                  </a:cubicBezTo>
                  <a:cubicBezTo>
                    <a:pt x="16" y="13"/>
                    <a:pt x="16" y="13"/>
                    <a:pt x="16" y="13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íṥ1idè"/>
            <p:cNvSpPr/>
            <p:nvPr/>
          </p:nvSpPr>
          <p:spPr bwMode="auto">
            <a:xfrm>
              <a:off x="6978651" y="1895476"/>
              <a:ext cx="125413" cy="153988"/>
            </a:xfrm>
            <a:custGeom>
              <a:avLst/>
              <a:gdLst>
                <a:gd name="T0" fmla="*/ 31 w 79"/>
                <a:gd name="T1" fmla="*/ 0 h 97"/>
                <a:gd name="T2" fmla="*/ 47 w 79"/>
                <a:gd name="T3" fmla="*/ 0 h 97"/>
                <a:gd name="T4" fmla="*/ 79 w 79"/>
                <a:gd name="T5" fmla="*/ 97 h 97"/>
                <a:gd name="T6" fmla="*/ 68 w 79"/>
                <a:gd name="T7" fmla="*/ 97 h 97"/>
                <a:gd name="T8" fmla="*/ 58 w 79"/>
                <a:gd name="T9" fmla="*/ 68 h 97"/>
                <a:gd name="T10" fmla="*/ 21 w 79"/>
                <a:gd name="T11" fmla="*/ 68 h 97"/>
                <a:gd name="T12" fmla="*/ 11 w 79"/>
                <a:gd name="T13" fmla="*/ 97 h 97"/>
                <a:gd name="T14" fmla="*/ 0 w 79"/>
                <a:gd name="T15" fmla="*/ 97 h 97"/>
                <a:gd name="T16" fmla="*/ 31 w 79"/>
                <a:gd name="T17" fmla="*/ 0 h 97"/>
                <a:gd name="T18" fmla="*/ 40 w 79"/>
                <a:gd name="T19" fmla="*/ 10 h 97"/>
                <a:gd name="T20" fmla="*/ 24 w 79"/>
                <a:gd name="T21" fmla="*/ 58 h 97"/>
                <a:gd name="T22" fmla="*/ 55 w 79"/>
                <a:gd name="T23" fmla="*/ 58 h 97"/>
                <a:gd name="T24" fmla="*/ 40 w 79"/>
                <a:gd name="T2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97">
                  <a:moveTo>
                    <a:pt x="31" y="0"/>
                  </a:moveTo>
                  <a:lnTo>
                    <a:pt x="47" y="0"/>
                  </a:lnTo>
                  <a:lnTo>
                    <a:pt x="79" y="97"/>
                  </a:lnTo>
                  <a:lnTo>
                    <a:pt x="68" y="97"/>
                  </a:lnTo>
                  <a:lnTo>
                    <a:pt x="58" y="68"/>
                  </a:lnTo>
                  <a:lnTo>
                    <a:pt x="21" y="68"/>
                  </a:lnTo>
                  <a:lnTo>
                    <a:pt x="11" y="97"/>
                  </a:lnTo>
                  <a:lnTo>
                    <a:pt x="0" y="97"/>
                  </a:lnTo>
                  <a:lnTo>
                    <a:pt x="31" y="0"/>
                  </a:lnTo>
                  <a:close/>
                  <a:moveTo>
                    <a:pt x="40" y="10"/>
                  </a:moveTo>
                  <a:lnTo>
                    <a:pt x="24" y="58"/>
                  </a:lnTo>
                  <a:lnTo>
                    <a:pt x="55" y="58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ï$ľîďè"/>
            <p:cNvSpPr/>
            <p:nvPr/>
          </p:nvSpPr>
          <p:spPr bwMode="auto">
            <a:xfrm>
              <a:off x="7102476" y="1895476"/>
              <a:ext cx="119063" cy="153988"/>
            </a:xfrm>
            <a:custGeom>
              <a:avLst/>
              <a:gdLst>
                <a:gd name="T0" fmla="*/ 45 w 75"/>
                <a:gd name="T1" fmla="*/ 97 h 97"/>
                <a:gd name="T2" fmla="*/ 30 w 75"/>
                <a:gd name="T3" fmla="*/ 97 h 97"/>
                <a:gd name="T4" fmla="*/ 0 w 75"/>
                <a:gd name="T5" fmla="*/ 0 h 97"/>
                <a:gd name="T6" fmla="*/ 12 w 75"/>
                <a:gd name="T7" fmla="*/ 0 h 97"/>
                <a:gd name="T8" fmla="*/ 38 w 75"/>
                <a:gd name="T9" fmla="*/ 86 h 97"/>
                <a:gd name="T10" fmla="*/ 63 w 75"/>
                <a:gd name="T11" fmla="*/ 0 h 97"/>
                <a:gd name="T12" fmla="*/ 75 w 75"/>
                <a:gd name="T13" fmla="*/ 0 h 97"/>
                <a:gd name="T14" fmla="*/ 45 w 75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7">
                  <a:moveTo>
                    <a:pt x="45" y="97"/>
                  </a:moveTo>
                  <a:lnTo>
                    <a:pt x="30" y="9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38" y="86"/>
                  </a:lnTo>
                  <a:lnTo>
                    <a:pt x="63" y="0"/>
                  </a:lnTo>
                  <a:lnTo>
                    <a:pt x="75" y="0"/>
                  </a:lnTo>
                  <a:lnTo>
                    <a:pt x="45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îšľiďe"/>
            <p:cNvSpPr/>
            <p:nvPr/>
          </p:nvSpPr>
          <p:spPr bwMode="auto">
            <a:xfrm>
              <a:off x="7250113" y="1895476"/>
              <a:ext cx="85725" cy="153988"/>
            </a:xfrm>
            <a:custGeom>
              <a:avLst/>
              <a:gdLst>
                <a:gd name="T0" fmla="*/ 0 w 54"/>
                <a:gd name="T1" fmla="*/ 0 h 97"/>
                <a:gd name="T2" fmla="*/ 52 w 54"/>
                <a:gd name="T3" fmla="*/ 0 h 97"/>
                <a:gd name="T4" fmla="*/ 52 w 54"/>
                <a:gd name="T5" fmla="*/ 9 h 97"/>
                <a:gd name="T6" fmla="*/ 11 w 54"/>
                <a:gd name="T7" fmla="*/ 9 h 97"/>
                <a:gd name="T8" fmla="*/ 11 w 54"/>
                <a:gd name="T9" fmla="*/ 43 h 97"/>
                <a:gd name="T10" fmla="*/ 49 w 54"/>
                <a:gd name="T11" fmla="*/ 43 h 97"/>
                <a:gd name="T12" fmla="*/ 49 w 54"/>
                <a:gd name="T13" fmla="*/ 52 h 97"/>
                <a:gd name="T14" fmla="*/ 11 w 54"/>
                <a:gd name="T15" fmla="*/ 52 h 97"/>
                <a:gd name="T16" fmla="*/ 11 w 54"/>
                <a:gd name="T17" fmla="*/ 88 h 97"/>
                <a:gd name="T18" fmla="*/ 54 w 54"/>
                <a:gd name="T19" fmla="*/ 88 h 97"/>
                <a:gd name="T20" fmla="*/ 54 w 54"/>
                <a:gd name="T21" fmla="*/ 97 h 97"/>
                <a:gd name="T22" fmla="*/ 0 w 54"/>
                <a:gd name="T23" fmla="*/ 97 h 97"/>
                <a:gd name="T24" fmla="*/ 0 w 54"/>
                <a:gd name="T2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97">
                  <a:moveTo>
                    <a:pt x="0" y="0"/>
                  </a:moveTo>
                  <a:lnTo>
                    <a:pt x="52" y="0"/>
                  </a:lnTo>
                  <a:lnTo>
                    <a:pt x="52" y="9"/>
                  </a:lnTo>
                  <a:lnTo>
                    <a:pt x="11" y="9"/>
                  </a:lnTo>
                  <a:lnTo>
                    <a:pt x="11" y="43"/>
                  </a:lnTo>
                  <a:lnTo>
                    <a:pt x="49" y="43"/>
                  </a:lnTo>
                  <a:lnTo>
                    <a:pt x="49" y="52"/>
                  </a:lnTo>
                  <a:lnTo>
                    <a:pt x="11" y="52"/>
                  </a:lnTo>
                  <a:lnTo>
                    <a:pt x="11" y="88"/>
                  </a:lnTo>
                  <a:lnTo>
                    <a:pt x="54" y="88"/>
                  </a:lnTo>
                  <a:lnTo>
                    <a:pt x="54" y="97"/>
                  </a:lnTo>
                  <a:lnTo>
                    <a:pt x="0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íṡḻïḓè"/>
            <p:cNvSpPr/>
            <p:nvPr/>
          </p:nvSpPr>
          <p:spPr bwMode="auto">
            <a:xfrm>
              <a:off x="7367588" y="1895476"/>
              <a:ext cx="77788" cy="153988"/>
            </a:xfrm>
            <a:custGeom>
              <a:avLst/>
              <a:gdLst>
                <a:gd name="T0" fmla="*/ 0 w 49"/>
                <a:gd name="T1" fmla="*/ 97 h 97"/>
                <a:gd name="T2" fmla="*/ 0 w 49"/>
                <a:gd name="T3" fmla="*/ 0 h 97"/>
                <a:gd name="T4" fmla="*/ 12 w 49"/>
                <a:gd name="T5" fmla="*/ 0 h 97"/>
                <a:gd name="T6" fmla="*/ 12 w 49"/>
                <a:gd name="T7" fmla="*/ 88 h 97"/>
                <a:gd name="T8" fmla="*/ 49 w 49"/>
                <a:gd name="T9" fmla="*/ 88 h 97"/>
                <a:gd name="T10" fmla="*/ 49 w 49"/>
                <a:gd name="T11" fmla="*/ 97 h 97"/>
                <a:gd name="T12" fmla="*/ 0 w 49"/>
                <a:gd name="T1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97">
                  <a:moveTo>
                    <a:pt x="0" y="97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88"/>
                  </a:lnTo>
                  <a:lnTo>
                    <a:pt x="49" y="88"/>
                  </a:lnTo>
                  <a:lnTo>
                    <a:pt x="49" y="97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ïşľîḋe"/>
            <p:cNvSpPr/>
            <p:nvPr/>
          </p:nvSpPr>
          <p:spPr bwMode="auto">
            <a:xfrm>
              <a:off x="6756401" y="2149476"/>
              <a:ext cx="19050" cy="1539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ïsľîḋê"/>
            <p:cNvSpPr/>
            <p:nvPr/>
          </p:nvSpPr>
          <p:spPr bwMode="auto">
            <a:xfrm>
              <a:off x="6819901" y="2149476"/>
              <a:ext cx="112713" cy="153988"/>
            </a:xfrm>
            <a:custGeom>
              <a:avLst/>
              <a:gdLst>
                <a:gd name="T0" fmla="*/ 60 w 71"/>
                <a:gd name="T1" fmla="*/ 0 h 97"/>
                <a:gd name="T2" fmla="*/ 71 w 71"/>
                <a:gd name="T3" fmla="*/ 0 h 97"/>
                <a:gd name="T4" fmla="*/ 71 w 71"/>
                <a:gd name="T5" fmla="*/ 97 h 97"/>
                <a:gd name="T6" fmla="*/ 58 w 71"/>
                <a:gd name="T7" fmla="*/ 97 h 97"/>
                <a:gd name="T8" fmla="*/ 12 w 71"/>
                <a:gd name="T9" fmla="*/ 19 h 97"/>
                <a:gd name="T10" fmla="*/ 12 w 71"/>
                <a:gd name="T11" fmla="*/ 97 h 97"/>
                <a:gd name="T12" fmla="*/ 0 w 71"/>
                <a:gd name="T13" fmla="*/ 97 h 97"/>
                <a:gd name="T14" fmla="*/ 0 w 71"/>
                <a:gd name="T15" fmla="*/ 0 h 97"/>
                <a:gd name="T16" fmla="*/ 13 w 71"/>
                <a:gd name="T17" fmla="*/ 0 h 97"/>
                <a:gd name="T18" fmla="*/ 60 w 71"/>
                <a:gd name="T19" fmla="*/ 77 h 97"/>
                <a:gd name="T20" fmla="*/ 60 w 71"/>
                <a:gd name="T2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97">
                  <a:moveTo>
                    <a:pt x="60" y="0"/>
                  </a:moveTo>
                  <a:lnTo>
                    <a:pt x="71" y="0"/>
                  </a:lnTo>
                  <a:lnTo>
                    <a:pt x="71" y="97"/>
                  </a:lnTo>
                  <a:lnTo>
                    <a:pt x="58" y="97"/>
                  </a:lnTo>
                  <a:lnTo>
                    <a:pt x="12" y="19"/>
                  </a:lnTo>
                  <a:lnTo>
                    <a:pt x="12" y="97"/>
                  </a:lnTo>
                  <a:lnTo>
                    <a:pt x="0" y="9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60" y="77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ï$ļïďè"/>
            <p:cNvSpPr/>
            <p:nvPr/>
          </p:nvSpPr>
          <p:spPr bwMode="auto">
            <a:xfrm>
              <a:off x="6967538" y="2146301"/>
              <a:ext cx="103188" cy="160338"/>
            </a:xfrm>
            <a:custGeom>
              <a:avLst/>
              <a:gdLst>
                <a:gd name="T0" fmla="*/ 78 w 86"/>
                <a:gd name="T1" fmla="*/ 75 h 135"/>
                <a:gd name="T2" fmla="*/ 86 w 86"/>
                <a:gd name="T3" fmla="*/ 99 h 135"/>
                <a:gd name="T4" fmla="*/ 75 w 86"/>
                <a:gd name="T5" fmla="*/ 125 h 135"/>
                <a:gd name="T6" fmla="*/ 43 w 86"/>
                <a:gd name="T7" fmla="*/ 135 h 135"/>
                <a:gd name="T8" fmla="*/ 12 w 86"/>
                <a:gd name="T9" fmla="*/ 126 h 135"/>
                <a:gd name="T10" fmla="*/ 0 w 86"/>
                <a:gd name="T11" fmla="*/ 101 h 135"/>
                <a:gd name="T12" fmla="*/ 13 w 86"/>
                <a:gd name="T13" fmla="*/ 99 h 135"/>
                <a:gd name="T14" fmla="*/ 42 w 86"/>
                <a:gd name="T15" fmla="*/ 122 h 135"/>
                <a:gd name="T16" fmla="*/ 71 w 86"/>
                <a:gd name="T17" fmla="*/ 99 h 135"/>
                <a:gd name="T18" fmla="*/ 65 w 86"/>
                <a:gd name="T19" fmla="*/ 85 h 135"/>
                <a:gd name="T20" fmla="*/ 48 w 86"/>
                <a:gd name="T21" fmla="*/ 76 h 135"/>
                <a:gd name="T22" fmla="*/ 36 w 86"/>
                <a:gd name="T23" fmla="*/ 73 h 135"/>
                <a:gd name="T24" fmla="*/ 10 w 86"/>
                <a:gd name="T25" fmla="*/ 60 h 135"/>
                <a:gd name="T26" fmla="*/ 3 w 86"/>
                <a:gd name="T27" fmla="*/ 37 h 135"/>
                <a:gd name="T28" fmla="*/ 13 w 86"/>
                <a:gd name="T29" fmla="*/ 11 h 135"/>
                <a:gd name="T30" fmla="*/ 44 w 86"/>
                <a:gd name="T31" fmla="*/ 0 h 135"/>
                <a:gd name="T32" fmla="*/ 74 w 86"/>
                <a:gd name="T33" fmla="*/ 9 h 135"/>
                <a:gd name="T34" fmla="*/ 85 w 86"/>
                <a:gd name="T35" fmla="*/ 34 h 135"/>
                <a:gd name="T36" fmla="*/ 73 w 86"/>
                <a:gd name="T37" fmla="*/ 36 h 135"/>
                <a:gd name="T38" fmla="*/ 46 w 86"/>
                <a:gd name="T39" fmla="*/ 13 h 135"/>
                <a:gd name="T40" fmla="*/ 18 w 86"/>
                <a:gd name="T41" fmla="*/ 36 h 135"/>
                <a:gd name="T42" fmla="*/ 23 w 86"/>
                <a:gd name="T43" fmla="*/ 51 h 135"/>
                <a:gd name="T44" fmla="*/ 40 w 86"/>
                <a:gd name="T45" fmla="*/ 59 h 135"/>
                <a:gd name="T46" fmla="*/ 52 w 86"/>
                <a:gd name="T47" fmla="*/ 62 h 135"/>
                <a:gd name="T48" fmla="*/ 78 w 86"/>
                <a:gd name="T49" fmla="*/ 7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135">
                  <a:moveTo>
                    <a:pt x="78" y="75"/>
                  </a:moveTo>
                  <a:cubicBezTo>
                    <a:pt x="84" y="80"/>
                    <a:pt x="86" y="88"/>
                    <a:pt x="86" y="99"/>
                  </a:cubicBezTo>
                  <a:cubicBezTo>
                    <a:pt x="86" y="109"/>
                    <a:pt x="82" y="118"/>
                    <a:pt x="75" y="125"/>
                  </a:cubicBezTo>
                  <a:cubicBezTo>
                    <a:pt x="68" y="131"/>
                    <a:pt x="57" y="135"/>
                    <a:pt x="43" y="135"/>
                  </a:cubicBezTo>
                  <a:cubicBezTo>
                    <a:pt x="29" y="135"/>
                    <a:pt x="19" y="132"/>
                    <a:pt x="12" y="126"/>
                  </a:cubicBezTo>
                  <a:cubicBezTo>
                    <a:pt x="6" y="120"/>
                    <a:pt x="2" y="112"/>
                    <a:pt x="0" y="101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5" y="114"/>
                    <a:pt x="25" y="122"/>
                    <a:pt x="42" y="122"/>
                  </a:cubicBezTo>
                  <a:cubicBezTo>
                    <a:pt x="61" y="122"/>
                    <a:pt x="71" y="115"/>
                    <a:pt x="71" y="99"/>
                  </a:cubicBezTo>
                  <a:cubicBezTo>
                    <a:pt x="71" y="93"/>
                    <a:pt x="69" y="88"/>
                    <a:pt x="65" y="85"/>
                  </a:cubicBezTo>
                  <a:cubicBezTo>
                    <a:pt x="62" y="81"/>
                    <a:pt x="56" y="79"/>
                    <a:pt x="48" y="76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24" y="70"/>
                    <a:pt x="15" y="66"/>
                    <a:pt x="10" y="60"/>
                  </a:cubicBezTo>
                  <a:cubicBezTo>
                    <a:pt x="5" y="55"/>
                    <a:pt x="3" y="47"/>
                    <a:pt x="3" y="37"/>
                  </a:cubicBezTo>
                  <a:cubicBezTo>
                    <a:pt x="3" y="26"/>
                    <a:pt x="6" y="18"/>
                    <a:pt x="13" y="11"/>
                  </a:cubicBezTo>
                  <a:cubicBezTo>
                    <a:pt x="20" y="4"/>
                    <a:pt x="31" y="0"/>
                    <a:pt x="44" y="0"/>
                  </a:cubicBezTo>
                  <a:cubicBezTo>
                    <a:pt x="58" y="0"/>
                    <a:pt x="68" y="3"/>
                    <a:pt x="74" y="9"/>
                  </a:cubicBezTo>
                  <a:cubicBezTo>
                    <a:pt x="80" y="15"/>
                    <a:pt x="84" y="23"/>
                    <a:pt x="85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0" y="21"/>
                    <a:pt x="61" y="13"/>
                    <a:pt x="46" y="13"/>
                  </a:cubicBezTo>
                  <a:cubicBezTo>
                    <a:pt x="27" y="13"/>
                    <a:pt x="18" y="21"/>
                    <a:pt x="18" y="36"/>
                  </a:cubicBezTo>
                  <a:cubicBezTo>
                    <a:pt x="18" y="43"/>
                    <a:pt x="20" y="47"/>
                    <a:pt x="23" y="51"/>
                  </a:cubicBezTo>
                  <a:cubicBezTo>
                    <a:pt x="26" y="54"/>
                    <a:pt x="32" y="57"/>
                    <a:pt x="40" y="59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64" y="66"/>
                    <a:pt x="73" y="70"/>
                    <a:pt x="78" y="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ï$ḷiḍé"/>
            <p:cNvSpPr/>
            <p:nvPr/>
          </p:nvSpPr>
          <p:spPr bwMode="auto">
            <a:xfrm>
              <a:off x="7100888" y="2149476"/>
              <a:ext cx="109538" cy="157163"/>
            </a:xfrm>
            <a:custGeom>
              <a:avLst/>
              <a:gdLst>
                <a:gd name="T0" fmla="*/ 76 w 91"/>
                <a:gd name="T1" fmla="*/ 0 h 132"/>
                <a:gd name="T2" fmla="*/ 91 w 91"/>
                <a:gd name="T3" fmla="*/ 0 h 132"/>
                <a:gd name="T4" fmla="*/ 91 w 91"/>
                <a:gd name="T5" fmla="*/ 87 h 132"/>
                <a:gd name="T6" fmla="*/ 89 w 91"/>
                <a:gd name="T7" fmla="*/ 107 h 132"/>
                <a:gd name="T8" fmla="*/ 82 w 91"/>
                <a:gd name="T9" fmla="*/ 120 h 132"/>
                <a:gd name="T10" fmla="*/ 71 w 91"/>
                <a:gd name="T11" fmla="*/ 128 h 132"/>
                <a:gd name="T12" fmla="*/ 59 w 91"/>
                <a:gd name="T13" fmla="*/ 131 h 132"/>
                <a:gd name="T14" fmla="*/ 46 w 91"/>
                <a:gd name="T15" fmla="*/ 132 h 132"/>
                <a:gd name="T16" fmla="*/ 33 w 91"/>
                <a:gd name="T17" fmla="*/ 131 h 132"/>
                <a:gd name="T18" fmla="*/ 21 w 91"/>
                <a:gd name="T19" fmla="*/ 128 h 132"/>
                <a:gd name="T20" fmla="*/ 10 w 91"/>
                <a:gd name="T21" fmla="*/ 120 h 132"/>
                <a:gd name="T22" fmla="*/ 3 w 91"/>
                <a:gd name="T23" fmla="*/ 107 h 132"/>
                <a:gd name="T24" fmla="*/ 0 w 91"/>
                <a:gd name="T25" fmla="*/ 87 h 132"/>
                <a:gd name="T26" fmla="*/ 0 w 91"/>
                <a:gd name="T27" fmla="*/ 0 h 132"/>
                <a:gd name="T28" fmla="*/ 16 w 91"/>
                <a:gd name="T29" fmla="*/ 0 h 132"/>
                <a:gd name="T30" fmla="*/ 16 w 91"/>
                <a:gd name="T31" fmla="*/ 86 h 132"/>
                <a:gd name="T32" fmla="*/ 26 w 91"/>
                <a:gd name="T33" fmla="*/ 113 h 132"/>
                <a:gd name="T34" fmla="*/ 35 w 91"/>
                <a:gd name="T35" fmla="*/ 118 h 132"/>
                <a:gd name="T36" fmla="*/ 46 w 91"/>
                <a:gd name="T37" fmla="*/ 119 h 132"/>
                <a:gd name="T38" fmla="*/ 57 w 91"/>
                <a:gd name="T39" fmla="*/ 118 h 132"/>
                <a:gd name="T40" fmla="*/ 66 w 91"/>
                <a:gd name="T41" fmla="*/ 113 h 132"/>
                <a:gd name="T42" fmla="*/ 76 w 91"/>
                <a:gd name="T43" fmla="*/ 86 h 132"/>
                <a:gd name="T44" fmla="*/ 76 w 91"/>
                <a:gd name="T4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32">
                  <a:moveTo>
                    <a:pt x="7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91" y="95"/>
                    <a:pt x="91" y="101"/>
                    <a:pt x="89" y="107"/>
                  </a:cubicBezTo>
                  <a:cubicBezTo>
                    <a:pt x="87" y="113"/>
                    <a:pt x="84" y="117"/>
                    <a:pt x="82" y="120"/>
                  </a:cubicBezTo>
                  <a:cubicBezTo>
                    <a:pt x="79" y="123"/>
                    <a:pt x="75" y="126"/>
                    <a:pt x="71" y="128"/>
                  </a:cubicBezTo>
                  <a:cubicBezTo>
                    <a:pt x="67" y="129"/>
                    <a:pt x="63" y="131"/>
                    <a:pt x="59" y="131"/>
                  </a:cubicBezTo>
                  <a:cubicBezTo>
                    <a:pt x="55" y="132"/>
                    <a:pt x="51" y="132"/>
                    <a:pt x="46" y="132"/>
                  </a:cubicBezTo>
                  <a:cubicBezTo>
                    <a:pt x="41" y="132"/>
                    <a:pt x="36" y="132"/>
                    <a:pt x="33" y="131"/>
                  </a:cubicBezTo>
                  <a:cubicBezTo>
                    <a:pt x="29" y="131"/>
                    <a:pt x="25" y="129"/>
                    <a:pt x="21" y="128"/>
                  </a:cubicBezTo>
                  <a:cubicBezTo>
                    <a:pt x="16" y="126"/>
                    <a:pt x="13" y="123"/>
                    <a:pt x="10" y="120"/>
                  </a:cubicBezTo>
                  <a:cubicBezTo>
                    <a:pt x="7" y="117"/>
                    <a:pt x="5" y="113"/>
                    <a:pt x="3" y="107"/>
                  </a:cubicBezTo>
                  <a:cubicBezTo>
                    <a:pt x="1" y="101"/>
                    <a:pt x="0" y="95"/>
                    <a:pt x="0" y="8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100"/>
                    <a:pt x="19" y="109"/>
                    <a:pt x="26" y="113"/>
                  </a:cubicBezTo>
                  <a:cubicBezTo>
                    <a:pt x="29" y="115"/>
                    <a:pt x="32" y="117"/>
                    <a:pt x="35" y="118"/>
                  </a:cubicBezTo>
                  <a:cubicBezTo>
                    <a:pt x="38" y="118"/>
                    <a:pt x="42" y="119"/>
                    <a:pt x="46" y="119"/>
                  </a:cubicBezTo>
                  <a:cubicBezTo>
                    <a:pt x="50" y="119"/>
                    <a:pt x="54" y="118"/>
                    <a:pt x="57" y="118"/>
                  </a:cubicBezTo>
                  <a:cubicBezTo>
                    <a:pt x="60" y="117"/>
                    <a:pt x="63" y="115"/>
                    <a:pt x="66" y="113"/>
                  </a:cubicBezTo>
                  <a:cubicBezTo>
                    <a:pt x="73" y="109"/>
                    <a:pt x="76" y="100"/>
                    <a:pt x="76" y="86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iśḻiḓe"/>
            <p:cNvSpPr/>
            <p:nvPr/>
          </p:nvSpPr>
          <p:spPr bwMode="auto">
            <a:xfrm>
              <a:off x="7251701" y="2149476"/>
              <a:ext cx="101600" cy="153988"/>
            </a:xfrm>
            <a:custGeom>
              <a:avLst/>
              <a:gdLst>
                <a:gd name="T0" fmla="*/ 0 w 85"/>
                <a:gd name="T1" fmla="*/ 0 h 129"/>
                <a:gd name="T2" fmla="*/ 40 w 85"/>
                <a:gd name="T3" fmla="*/ 0 h 129"/>
                <a:gd name="T4" fmla="*/ 59 w 85"/>
                <a:gd name="T5" fmla="*/ 3 h 129"/>
                <a:gd name="T6" fmla="*/ 72 w 85"/>
                <a:gd name="T7" fmla="*/ 13 h 129"/>
                <a:gd name="T8" fmla="*/ 79 w 85"/>
                <a:gd name="T9" fmla="*/ 38 h 129"/>
                <a:gd name="T10" fmla="*/ 57 w 85"/>
                <a:gd name="T11" fmla="*/ 73 h 129"/>
                <a:gd name="T12" fmla="*/ 65 w 85"/>
                <a:gd name="T13" fmla="*/ 85 h 129"/>
                <a:gd name="T14" fmla="*/ 85 w 85"/>
                <a:gd name="T15" fmla="*/ 129 h 129"/>
                <a:gd name="T16" fmla="*/ 68 w 85"/>
                <a:gd name="T17" fmla="*/ 129 h 129"/>
                <a:gd name="T18" fmla="*/ 50 w 85"/>
                <a:gd name="T19" fmla="*/ 87 h 129"/>
                <a:gd name="T20" fmla="*/ 43 w 85"/>
                <a:gd name="T21" fmla="*/ 79 h 129"/>
                <a:gd name="T22" fmla="*/ 31 w 85"/>
                <a:gd name="T23" fmla="*/ 76 h 129"/>
                <a:gd name="T24" fmla="*/ 16 w 85"/>
                <a:gd name="T25" fmla="*/ 76 h 129"/>
                <a:gd name="T26" fmla="*/ 16 w 85"/>
                <a:gd name="T27" fmla="*/ 129 h 129"/>
                <a:gd name="T28" fmla="*/ 0 w 85"/>
                <a:gd name="T29" fmla="*/ 129 h 129"/>
                <a:gd name="T30" fmla="*/ 0 w 85"/>
                <a:gd name="T31" fmla="*/ 0 h 129"/>
                <a:gd name="T32" fmla="*/ 16 w 85"/>
                <a:gd name="T33" fmla="*/ 64 h 129"/>
                <a:gd name="T34" fmla="*/ 39 w 85"/>
                <a:gd name="T35" fmla="*/ 64 h 129"/>
                <a:gd name="T36" fmla="*/ 58 w 85"/>
                <a:gd name="T37" fmla="*/ 56 h 129"/>
                <a:gd name="T38" fmla="*/ 64 w 85"/>
                <a:gd name="T39" fmla="*/ 38 h 129"/>
                <a:gd name="T40" fmla="*/ 58 w 85"/>
                <a:gd name="T41" fmla="*/ 20 h 129"/>
                <a:gd name="T42" fmla="*/ 39 w 85"/>
                <a:gd name="T43" fmla="*/ 12 h 129"/>
                <a:gd name="T44" fmla="*/ 16 w 85"/>
                <a:gd name="T45" fmla="*/ 12 h 129"/>
                <a:gd name="T46" fmla="*/ 16 w 85"/>
                <a:gd name="T47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5" h="129">
                  <a:moveTo>
                    <a:pt x="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7" y="0"/>
                    <a:pt x="54" y="1"/>
                    <a:pt x="59" y="3"/>
                  </a:cubicBezTo>
                  <a:cubicBezTo>
                    <a:pt x="65" y="6"/>
                    <a:pt x="69" y="9"/>
                    <a:pt x="72" y="13"/>
                  </a:cubicBezTo>
                  <a:cubicBezTo>
                    <a:pt x="77" y="20"/>
                    <a:pt x="79" y="28"/>
                    <a:pt x="79" y="38"/>
                  </a:cubicBezTo>
                  <a:cubicBezTo>
                    <a:pt x="79" y="57"/>
                    <a:pt x="72" y="68"/>
                    <a:pt x="57" y="73"/>
                  </a:cubicBezTo>
                  <a:cubicBezTo>
                    <a:pt x="60" y="76"/>
                    <a:pt x="63" y="80"/>
                    <a:pt x="65" y="85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8" y="83"/>
                    <a:pt x="46" y="80"/>
                    <a:pt x="43" y="79"/>
                  </a:cubicBezTo>
                  <a:cubicBezTo>
                    <a:pt x="40" y="77"/>
                    <a:pt x="36" y="76"/>
                    <a:pt x="31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129"/>
                    <a:pt x="16" y="129"/>
                    <a:pt x="16" y="129"/>
                  </a:cubicBezTo>
                  <a:cubicBezTo>
                    <a:pt x="0" y="129"/>
                    <a:pt x="0" y="129"/>
                    <a:pt x="0" y="129"/>
                  </a:cubicBezTo>
                  <a:lnTo>
                    <a:pt x="0" y="0"/>
                  </a:lnTo>
                  <a:close/>
                  <a:moveTo>
                    <a:pt x="16" y="64"/>
                  </a:moveTo>
                  <a:cubicBezTo>
                    <a:pt x="39" y="64"/>
                    <a:pt x="39" y="64"/>
                    <a:pt x="39" y="64"/>
                  </a:cubicBezTo>
                  <a:cubicBezTo>
                    <a:pt x="47" y="64"/>
                    <a:pt x="54" y="61"/>
                    <a:pt x="58" y="56"/>
                  </a:cubicBezTo>
                  <a:cubicBezTo>
                    <a:pt x="62" y="51"/>
                    <a:pt x="64" y="45"/>
                    <a:pt x="64" y="38"/>
                  </a:cubicBezTo>
                  <a:cubicBezTo>
                    <a:pt x="64" y="31"/>
                    <a:pt x="62" y="25"/>
                    <a:pt x="58" y="20"/>
                  </a:cubicBezTo>
                  <a:cubicBezTo>
                    <a:pt x="54" y="15"/>
                    <a:pt x="47" y="12"/>
                    <a:pt x="39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ïŝḻïḋe"/>
            <p:cNvSpPr/>
            <p:nvPr/>
          </p:nvSpPr>
          <p:spPr bwMode="auto">
            <a:xfrm>
              <a:off x="7369176" y="2149476"/>
              <a:ext cx="125413" cy="153988"/>
            </a:xfrm>
            <a:custGeom>
              <a:avLst/>
              <a:gdLst>
                <a:gd name="T0" fmla="*/ 32 w 79"/>
                <a:gd name="T1" fmla="*/ 0 h 97"/>
                <a:gd name="T2" fmla="*/ 48 w 79"/>
                <a:gd name="T3" fmla="*/ 0 h 97"/>
                <a:gd name="T4" fmla="*/ 79 w 79"/>
                <a:gd name="T5" fmla="*/ 97 h 97"/>
                <a:gd name="T6" fmla="*/ 68 w 79"/>
                <a:gd name="T7" fmla="*/ 97 h 97"/>
                <a:gd name="T8" fmla="*/ 58 w 79"/>
                <a:gd name="T9" fmla="*/ 68 h 97"/>
                <a:gd name="T10" fmla="*/ 21 w 79"/>
                <a:gd name="T11" fmla="*/ 68 h 97"/>
                <a:gd name="T12" fmla="*/ 11 w 79"/>
                <a:gd name="T13" fmla="*/ 97 h 97"/>
                <a:gd name="T14" fmla="*/ 0 w 79"/>
                <a:gd name="T15" fmla="*/ 97 h 97"/>
                <a:gd name="T16" fmla="*/ 32 w 79"/>
                <a:gd name="T17" fmla="*/ 0 h 97"/>
                <a:gd name="T18" fmla="*/ 40 w 79"/>
                <a:gd name="T19" fmla="*/ 10 h 97"/>
                <a:gd name="T20" fmla="*/ 24 w 79"/>
                <a:gd name="T21" fmla="*/ 59 h 97"/>
                <a:gd name="T22" fmla="*/ 55 w 79"/>
                <a:gd name="T23" fmla="*/ 59 h 97"/>
                <a:gd name="T24" fmla="*/ 40 w 79"/>
                <a:gd name="T2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97">
                  <a:moveTo>
                    <a:pt x="32" y="0"/>
                  </a:moveTo>
                  <a:lnTo>
                    <a:pt x="48" y="0"/>
                  </a:lnTo>
                  <a:lnTo>
                    <a:pt x="79" y="97"/>
                  </a:lnTo>
                  <a:lnTo>
                    <a:pt x="68" y="97"/>
                  </a:lnTo>
                  <a:lnTo>
                    <a:pt x="58" y="68"/>
                  </a:lnTo>
                  <a:lnTo>
                    <a:pt x="21" y="68"/>
                  </a:lnTo>
                  <a:lnTo>
                    <a:pt x="11" y="97"/>
                  </a:lnTo>
                  <a:lnTo>
                    <a:pt x="0" y="97"/>
                  </a:lnTo>
                  <a:lnTo>
                    <a:pt x="32" y="0"/>
                  </a:lnTo>
                  <a:close/>
                  <a:moveTo>
                    <a:pt x="40" y="10"/>
                  </a:moveTo>
                  <a:lnTo>
                    <a:pt x="24" y="59"/>
                  </a:lnTo>
                  <a:lnTo>
                    <a:pt x="55" y="59"/>
                  </a:lnTo>
                  <a:lnTo>
                    <a:pt x="4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ïS1iḑê"/>
            <p:cNvSpPr/>
            <p:nvPr/>
          </p:nvSpPr>
          <p:spPr bwMode="auto">
            <a:xfrm>
              <a:off x="7521576" y="2149476"/>
              <a:ext cx="112713" cy="153988"/>
            </a:xfrm>
            <a:custGeom>
              <a:avLst/>
              <a:gdLst>
                <a:gd name="T0" fmla="*/ 59 w 71"/>
                <a:gd name="T1" fmla="*/ 0 h 97"/>
                <a:gd name="T2" fmla="*/ 71 w 71"/>
                <a:gd name="T3" fmla="*/ 0 h 97"/>
                <a:gd name="T4" fmla="*/ 71 w 71"/>
                <a:gd name="T5" fmla="*/ 97 h 97"/>
                <a:gd name="T6" fmla="*/ 58 w 71"/>
                <a:gd name="T7" fmla="*/ 97 h 97"/>
                <a:gd name="T8" fmla="*/ 12 w 71"/>
                <a:gd name="T9" fmla="*/ 19 h 97"/>
                <a:gd name="T10" fmla="*/ 12 w 71"/>
                <a:gd name="T11" fmla="*/ 97 h 97"/>
                <a:gd name="T12" fmla="*/ 0 w 71"/>
                <a:gd name="T13" fmla="*/ 97 h 97"/>
                <a:gd name="T14" fmla="*/ 0 w 71"/>
                <a:gd name="T15" fmla="*/ 0 h 97"/>
                <a:gd name="T16" fmla="*/ 13 w 71"/>
                <a:gd name="T17" fmla="*/ 0 h 97"/>
                <a:gd name="T18" fmla="*/ 59 w 71"/>
                <a:gd name="T19" fmla="*/ 77 h 97"/>
                <a:gd name="T20" fmla="*/ 59 w 71"/>
                <a:gd name="T2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97">
                  <a:moveTo>
                    <a:pt x="59" y="0"/>
                  </a:moveTo>
                  <a:lnTo>
                    <a:pt x="71" y="0"/>
                  </a:lnTo>
                  <a:lnTo>
                    <a:pt x="71" y="97"/>
                  </a:lnTo>
                  <a:lnTo>
                    <a:pt x="58" y="97"/>
                  </a:lnTo>
                  <a:lnTo>
                    <a:pt x="12" y="19"/>
                  </a:lnTo>
                  <a:lnTo>
                    <a:pt x="12" y="97"/>
                  </a:lnTo>
                  <a:lnTo>
                    <a:pt x="0" y="9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59" y="77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ïşḷîdé"/>
            <p:cNvSpPr/>
            <p:nvPr/>
          </p:nvSpPr>
          <p:spPr bwMode="auto">
            <a:xfrm>
              <a:off x="7672388" y="2146301"/>
              <a:ext cx="107950" cy="160338"/>
            </a:xfrm>
            <a:custGeom>
              <a:avLst/>
              <a:gdLst>
                <a:gd name="T0" fmla="*/ 50 w 91"/>
                <a:gd name="T1" fmla="*/ 13 h 135"/>
                <a:gd name="T2" fmla="*/ 25 w 91"/>
                <a:gd name="T3" fmla="*/ 22 h 135"/>
                <a:gd name="T4" fmla="*/ 17 w 91"/>
                <a:gd name="T5" fmla="*/ 49 h 135"/>
                <a:gd name="T6" fmla="*/ 16 w 91"/>
                <a:gd name="T7" fmla="*/ 67 h 135"/>
                <a:gd name="T8" fmla="*/ 17 w 91"/>
                <a:gd name="T9" fmla="*/ 86 h 135"/>
                <a:gd name="T10" fmla="*/ 20 w 91"/>
                <a:gd name="T11" fmla="*/ 101 h 135"/>
                <a:gd name="T12" fmla="*/ 25 w 91"/>
                <a:gd name="T13" fmla="*/ 113 h 135"/>
                <a:gd name="T14" fmla="*/ 50 w 91"/>
                <a:gd name="T15" fmla="*/ 122 h 135"/>
                <a:gd name="T16" fmla="*/ 78 w 91"/>
                <a:gd name="T17" fmla="*/ 93 h 135"/>
                <a:gd name="T18" fmla="*/ 91 w 91"/>
                <a:gd name="T19" fmla="*/ 94 h 135"/>
                <a:gd name="T20" fmla="*/ 80 w 91"/>
                <a:gd name="T21" fmla="*/ 124 h 135"/>
                <a:gd name="T22" fmla="*/ 50 w 91"/>
                <a:gd name="T23" fmla="*/ 135 h 135"/>
                <a:gd name="T24" fmla="*/ 10 w 91"/>
                <a:gd name="T25" fmla="*/ 117 h 135"/>
                <a:gd name="T26" fmla="*/ 3 w 91"/>
                <a:gd name="T27" fmla="*/ 96 h 135"/>
                <a:gd name="T28" fmla="*/ 0 w 91"/>
                <a:gd name="T29" fmla="*/ 68 h 135"/>
                <a:gd name="T30" fmla="*/ 3 w 91"/>
                <a:gd name="T31" fmla="*/ 39 h 135"/>
                <a:gd name="T32" fmla="*/ 10 w 91"/>
                <a:gd name="T33" fmla="*/ 18 h 135"/>
                <a:gd name="T34" fmla="*/ 50 w 91"/>
                <a:gd name="T35" fmla="*/ 0 h 135"/>
                <a:gd name="T36" fmla="*/ 79 w 91"/>
                <a:gd name="T37" fmla="*/ 9 h 135"/>
                <a:gd name="T38" fmla="*/ 90 w 91"/>
                <a:gd name="T39" fmla="*/ 34 h 135"/>
                <a:gd name="T40" fmla="*/ 78 w 91"/>
                <a:gd name="T41" fmla="*/ 37 h 135"/>
                <a:gd name="T42" fmla="*/ 50 w 91"/>
                <a:gd name="T43" fmla="*/ 1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35">
                  <a:moveTo>
                    <a:pt x="50" y="13"/>
                  </a:moveTo>
                  <a:cubicBezTo>
                    <a:pt x="39" y="13"/>
                    <a:pt x="31" y="16"/>
                    <a:pt x="25" y="22"/>
                  </a:cubicBezTo>
                  <a:cubicBezTo>
                    <a:pt x="21" y="28"/>
                    <a:pt x="18" y="36"/>
                    <a:pt x="17" y="49"/>
                  </a:cubicBezTo>
                  <a:cubicBezTo>
                    <a:pt x="16" y="54"/>
                    <a:pt x="16" y="60"/>
                    <a:pt x="16" y="67"/>
                  </a:cubicBezTo>
                  <a:cubicBezTo>
                    <a:pt x="16" y="75"/>
                    <a:pt x="16" y="81"/>
                    <a:pt x="17" y="86"/>
                  </a:cubicBezTo>
                  <a:cubicBezTo>
                    <a:pt x="17" y="92"/>
                    <a:pt x="18" y="97"/>
                    <a:pt x="20" y="101"/>
                  </a:cubicBezTo>
                  <a:cubicBezTo>
                    <a:pt x="21" y="106"/>
                    <a:pt x="23" y="110"/>
                    <a:pt x="25" y="113"/>
                  </a:cubicBezTo>
                  <a:cubicBezTo>
                    <a:pt x="31" y="119"/>
                    <a:pt x="39" y="122"/>
                    <a:pt x="50" y="122"/>
                  </a:cubicBezTo>
                  <a:cubicBezTo>
                    <a:pt x="68" y="122"/>
                    <a:pt x="78" y="112"/>
                    <a:pt x="78" y="93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0" y="107"/>
                    <a:pt x="87" y="117"/>
                    <a:pt x="80" y="124"/>
                  </a:cubicBezTo>
                  <a:cubicBezTo>
                    <a:pt x="74" y="131"/>
                    <a:pt x="64" y="135"/>
                    <a:pt x="50" y="135"/>
                  </a:cubicBezTo>
                  <a:cubicBezTo>
                    <a:pt x="31" y="135"/>
                    <a:pt x="17" y="129"/>
                    <a:pt x="10" y="117"/>
                  </a:cubicBezTo>
                  <a:cubicBezTo>
                    <a:pt x="7" y="111"/>
                    <a:pt x="4" y="104"/>
                    <a:pt x="3" y="96"/>
                  </a:cubicBezTo>
                  <a:cubicBezTo>
                    <a:pt x="1" y="88"/>
                    <a:pt x="0" y="79"/>
                    <a:pt x="0" y="68"/>
                  </a:cubicBezTo>
                  <a:cubicBezTo>
                    <a:pt x="0" y="56"/>
                    <a:pt x="1" y="47"/>
                    <a:pt x="3" y="39"/>
                  </a:cubicBezTo>
                  <a:cubicBezTo>
                    <a:pt x="4" y="31"/>
                    <a:pt x="7" y="24"/>
                    <a:pt x="10" y="18"/>
                  </a:cubicBezTo>
                  <a:cubicBezTo>
                    <a:pt x="17" y="6"/>
                    <a:pt x="31" y="0"/>
                    <a:pt x="50" y="0"/>
                  </a:cubicBezTo>
                  <a:cubicBezTo>
                    <a:pt x="63" y="0"/>
                    <a:pt x="73" y="3"/>
                    <a:pt x="79" y="9"/>
                  </a:cubicBezTo>
                  <a:cubicBezTo>
                    <a:pt x="85" y="15"/>
                    <a:pt x="89" y="23"/>
                    <a:pt x="90" y="34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5" y="21"/>
                    <a:pt x="66" y="13"/>
                    <a:pt x="5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îṩľíďè"/>
            <p:cNvSpPr/>
            <p:nvPr/>
          </p:nvSpPr>
          <p:spPr bwMode="auto">
            <a:xfrm>
              <a:off x="7813676" y="2149476"/>
              <a:ext cx="87313" cy="153988"/>
            </a:xfrm>
            <a:custGeom>
              <a:avLst/>
              <a:gdLst>
                <a:gd name="T0" fmla="*/ 0 w 55"/>
                <a:gd name="T1" fmla="*/ 0 h 97"/>
                <a:gd name="T2" fmla="*/ 52 w 55"/>
                <a:gd name="T3" fmla="*/ 0 h 97"/>
                <a:gd name="T4" fmla="*/ 52 w 55"/>
                <a:gd name="T5" fmla="*/ 9 h 97"/>
                <a:gd name="T6" fmla="*/ 13 w 55"/>
                <a:gd name="T7" fmla="*/ 9 h 97"/>
                <a:gd name="T8" fmla="*/ 13 w 55"/>
                <a:gd name="T9" fmla="*/ 43 h 97"/>
                <a:gd name="T10" fmla="*/ 49 w 55"/>
                <a:gd name="T11" fmla="*/ 43 h 97"/>
                <a:gd name="T12" fmla="*/ 49 w 55"/>
                <a:gd name="T13" fmla="*/ 52 h 97"/>
                <a:gd name="T14" fmla="*/ 13 w 55"/>
                <a:gd name="T15" fmla="*/ 52 h 97"/>
                <a:gd name="T16" fmla="*/ 13 w 55"/>
                <a:gd name="T17" fmla="*/ 88 h 97"/>
                <a:gd name="T18" fmla="*/ 55 w 55"/>
                <a:gd name="T19" fmla="*/ 88 h 97"/>
                <a:gd name="T20" fmla="*/ 55 w 55"/>
                <a:gd name="T21" fmla="*/ 97 h 97"/>
                <a:gd name="T22" fmla="*/ 0 w 55"/>
                <a:gd name="T23" fmla="*/ 97 h 97"/>
                <a:gd name="T24" fmla="*/ 0 w 55"/>
                <a:gd name="T2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97">
                  <a:moveTo>
                    <a:pt x="0" y="0"/>
                  </a:moveTo>
                  <a:lnTo>
                    <a:pt x="52" y="0"/>
                  </a:lnTo>
                  <a:lnTo>
                    <a:pt x="52" y="9"/>
                  </a:lnTo>
                  <a:lnTo>
                    <a:pt x="13" y="9"/>
                  </a:lnTo>
                  <a:lnTo>
                    <a:pt x="13" y="43"/>
                  </a:lnTo>
                  <a:lnTo>
                    <a:pt x="49" y="43"/>
                  </a:lnTo>
                  <a:lnTo>
                    <a:pt x="49" y="52"/>
                  </a:lnTo>
                  <a:lnTo>
                    <a:pt x="13" y="52"/>
                  </a:lnTo>
                  <a:lnTo>
                    <a:pt x="13" y="88"/>
                  </a:lnTo>
                  <a:lnTo>
                    <a:pt x="55" y="88"/>
                  </a:lnTo>
                  <a:lnTo>
                    <a:pt x="55" y="97"/>
                  </a:lnTo>
                  <a:lnTo>
                    <a:pt x="0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îṧļïḍê"/>
            <p:cNvSpPr/>
            <p:nvPr/>
          </p:nvSpPr>
          <p:spPr bwMode="auto">
            <a:xfrm>
              <a:off x="5910263" y="2189163"/>
              <a:ext cx="482600" cy="996950"/>
            </a:xfrm>
            <a:custGeom>
              <a:avLst/>
              <a:gdLst>
                <a:gd name="T0" fmla="*/ 0 w 304"/>
                <a:gd name="T1" fmla="*/ 475 h 628"/>
                <a:gd name="T2" fmla="*/ 232 w 304"/>
                <a:gd name="T3" fmla="*/ 0 h 628"/>
                <a:gd name="T4" fmla="*/ 304 w 304"/>
                <a:gd name="T5" fmla="*/ 66 h 628"/>
                <a:gd name="T6" fmla="*/ 205 w 304"/>
                <a:gd name="T7" fmla="*/ 538 h 628"/>
                <a:gd name="T8" fmla="*/ 48 w 304"/>
                <a:gd name="T9" fmla="*/ 628 h 628"/>
                <a:gd name="T10" fmla="*/ 0 w 304"/>
                <a:gd name="T11" fmla="*/ 475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" h="628">
                  <a:moveTo>
                    <a:pt x="0" y="475"/>
                  </a:moveTo>
                  <a:lnTo>
                    <a:pt x="232" y="0"/>
                  </a:lnTo>
                  <a:lnTo>
                    <a:pt x="304" y="66"/>
                  </a:lnTo>
                  <a:lnTo>
                    <a:pt x="205" y="538"/>
                  </a:lnTo>
                  <a:lnTo>
                    <a:pt x="48" y="628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5D6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íṧľíḓè"/>
            <p:cNvSpPr/>
            <p:nvPr/>
          </p:nvSpPr>
          <p:spPr bwMode="auto">
            <a:xfrm>
              <a:off x="4840288" y="2330451"/>
              <a:ext cx="479425" cy="736600"/>
            </a:xfrm>
            <a:custGeom>
              <a:avLst/>
              <a:gdLst>
                <a:gd name="T0" fmla="*/ 278 w 302"/>
                <a:gd name="T1" fmla="*/ 0 h 464"/>
                <a:gd name="T2" fmla="*/ 200 w 302"/>
                <a:gd name="T3" fmla="*/ 48 h 464"/>
                <a:gd name="T4" fmla="*/ 0 w 302"/>
                <a:gd name="T5" fmla="*/ 369 h 464"/>
                <a:gd name="T6" fmla="*/ 12 w 302"/>
                <a:gd name="T7" fmla="*/ 464 h 464"/>
                <a:gd name="T8" fmla="*/ 166 w 302"/>
                <a:gd name="T9" fmla="*/ 435 h 464"/>
                <a:gd name="T10" fmla="*/ 302 w 302"/>
                <a:gd name="T11" fmla="*/ 98 h 464"/>
                <a:gd name="T12" fmla="*/ 278 w 302"/>
                <a:gd name="T13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" h="464">
                  <a:moveTo>
                    <a:pt x="278" y="0"/>
                  </a:moveTo>
                  <a:lnTo>
                    <a:pt x="200" y="48"/>
                  </a:lnTo>
                  <a:lnTo>
                    <a:pt x="0" y="369"/>
                  </a:lnTo>
                  <a:lnTo>
                    <a:pt x="12" y="464"/>
                  </a:lnTo>
                  <a:lnTo>
                    <a:pt x="166" y="435"/>
                  </a:lnTo>
                  <a:lnTo>
                    <a:pt x="302" y="98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5D6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ïsḻíďê"/>
            <p:cNvSpPr/>
            <p:nvPr/>
          </p:nvSpPr>
          <p:spPr bwMode="auto">
            <a:xfrm>
              <a:off x="5680076" y="2374901"/>
              <a:ext cx="508000" cy="800100"/>
            </a:xfrm>
            <a:custGeom>
              <a:avLst/>
              <a:gdLst>
                <a:gd name="T0" fmla="*/ 0 w 320"/>
                <a:gd name="T1" fmla="*/ 0 h 504"/>
                <a:gd name="T2" fmla="*/ 73 w 320"/>
                <a:gd name="T3" fmla="*/ 56 h 504"/>
                <a:gd name="T4" fmla="*/ 320 w 320"/>
                <a:gd name="T5" fmla="*/ 370 h 504"/>
                <a:gd name="T6" fmla="*/ 276 w 320"/>
                <a:gd name="T7" fmla="*/ 495 h 504"/>
                <a:gd name="T8" fmla="*/ 134 w 320"/>
                <a:gd name="T9" fmla="*/ 504 h 504"/>
                <a:gd name="T10" fmla="*/ 0 w 320"/>
                <a:gd name="T11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504">
                  <a:moveTo>
                    <a:pt x="0" y="0"/>
                  </a:moveTo>
                  <a:lnTo>
                    <a:pt x="73" y="56"/>
                  </a:lnTo>
                  <a:lnTo>
                    <a:pt x="320" y="370"/>
                  </a:lnTo>
                  <a:lnTo>
                    <a:pt x="276" y="495"/>
                  </a:lnTo>
                  <a:lnTo>
                    <a:pt x="134" y="5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D6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íṥļïdè"/>
            <p:cNvSpPr/>
            <p:nvPr/>
          </p:nvSpPr>
          <p:spPr bwMode="auto">
            <a:xfrm>
              <a:off x="5265738" y="1935163"/>
              <a:ext cx="369888" cy="409575"/>
            </a:xfrm>
            <a:custGeom>
              <a:avLst/>
              <a:gdLst>
                <a:gd name="T0" fmla="*/ 179 w 309"/>
                <a:gd name="T1" fmla="*/ 343 h 343"/>
                <a:gd name="T2" fmla="*/ 90 w 309"/>
                <a:gd name="T3" fmla="*/ 339 h 343"/>
                <a:gd name="T4" fmla="*/ 91 w 309"/>
                <a:gd name="T5" fmla="*/ 269 h 343"/>
                <a:gd name="T6" fmla="*/ 40 w 309"/>
                <a:gd name="T7" fmla="*/ 241 h 343"/>
                <a:gd name="T8" fmla="*/ 21 w 309"/>
                <a:gd name="T9" fmla="*/ 178 h 343"/>
                <a:gd name="T10" fmla="*/ 22 w 309"/>
                <a:gd name="T11" fmla="*/ 54 h 343"/>
                <a:gd name="T12" fmla="*/ 138 w 309"/>
                <a:gd name="T13" fmla="*/ 2 h 343"/>
                <a:gd name="T14" fmla="*/ 283 w 309"/>
                <a:gd name="T15" fmla="*/ 64 h 343"/>
                <a:gd name="T16" fmla="*/ 267 w 309"/>
                <a:gd name="T17" fmla="*/ 215 h 343"/>
                <a:gd name="T18" fmla="*/ 235 w 309"/>
                <a:gd name="T19" fmla="*/ 273 h 343"/>
                <a:gd name="T20" fmla="*/ 201 w 309"/>
                <a:gd name="T21" fmla="*/ 284 h 343"/>
                <a:gd name="T22" fmla="*/ 179 w 309"/>
                <a:gd name="T23" fmla="*/ 34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9" h="343">
                  <a:moveTo>
                    <a:pt x="179" y="343"/>
                  </a:moveTo>
                  <a:cubicBezTo>
                    <a:pt x="149" y="342"/>
                    <a:pt x="120" y="340"/>
                    <a:pt x="90" y="339"/>
                  </a:cubicBezTo>
                  <a:cubicBezTo>
                    <a:pt x="89" y="316"/>
                    <a:pt x="89" y="292"/>
                    <a:pt x="91" y="269"/>
                  </a:cubicBezTo>
                  <a:cubicBezTo>
                    <a:pt x="91" y="271"/>
                    <a:pt x="44" y="247"/>
                    <a:pt x="40" y="241"/>
                  </a:cubicBezTo>
                  <a:cubicBezTo>
                    <a:pt x="28" y="225"/>
                    <a:pt x="26" y="197"/>
                    <a:pt x="21" y="178"/>
                  </a:cubicBezTo>
                  <a:cubicBezTo>
                    <a:pt x="10" y="137"/>
                    <a:pt x="0" y="90"/>
                    <a:pt x="22" y="54"/>
                  </a:cubicBezTo>
                  <a:cubicBezTo>
                    <a:pt x="45" y="16"/>
                    <a:pt x="94" y="3"/>
                    <a:pt x="138" y="2"/>
                  </a:cubicBezTo>
                  <a:cubicBezTo>
                    <a:pt x="193" y="0"/>
                    <a:pt x="255" y="16"/>
                    <a:pt x="283" y="64"/>
                  </a:cubicBezTo>
                  <a:cubicBezTo>
                    <a:pt x="309" y="107"/>
                    <a:pt x="277" y="170"/>
                    <a:pt x="267" y="215"/>
                  </a:cubicBezTo>
                  <a:cubicBezTo>
                    <a:pt x="263" y="238"/>
                    <a:pt x="256" y="263"/>
                    <a:pt x="235" y="273"/>
                  </a:cubicBezTo>
                  <a:cubicBezTo>
                    <a:pt x="224" y="278"/>
                    <a:pt x="211" y="277"/>
                    <a:pt x="201" y="284"/>
                  </a:cubicBezTo>
                  <a:cubicBezTo>
                    <a:pt x="183" y="297"/>
                    <a:pt x="187" y="323"/>
                    <a:pt x="179" y="343"/>
                  </a:cubicBez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ïŝliḑè"/>
            <p:cNvSpPr/>
            <p:nvPr/>
          </p:nvSpPr>
          <p:spPr bwMode="auto">
            <a:xfrm>
              <a:off x="5145088" y="1698626"/>
              <a:ext cx="706438" cy="503238"/>
            </a:xfrm>
            <a:custGeom>
              <a:avLst/>
              <a:gdLst>
                <a:gd name="T0" fmla="*/ 468 w 591"/>
                <a:gd name="T1" fmla="*/ 125 h 421"/>
                <a:gd name="T2" fmla="*/ 442 w 591"/>
                <a:gd name="T3" fmla="*/ 82 h 421"/>
                <a:gd name="T4" fmla="*/ 347 w 591"/>
                <a:gd name="T5" fmla="*/ 1 h 421"/>
                <a:gd name="T6" fmla="*/ 347 w 591"/>
                <a:gd name="T7" fmla="*/ 1 h 421"/>
                <a:gd name="T8" fmla="*/ 308 w 591"/>
                <a:gd name="T9" fmla="*/ 0 h 421"/>
                <a:gd name="T10" fmla="*/ 216 w 591"/>
                <a:gd name="T11" fmla="*/ 42 h 421"/>
                <a:gd name="T12" fmla="*/ 83 w 591"/>
                <a:gd name="T13" fmla="*/ 88 h 421"/>
                <a:gd name="T14" fmla="*/ 70 w 591"/>
                <a:gd name="T15" fmla="*/ 125 h 421"/>
                <a:gd name="T16" fmla="*/ 42 w 591"/>
                <a:gd name="T17" fmla="*/ 165 h 421"/>
                <a:gd name="T18" fmla="*/ 64 w 591"/>
                <a:gd name="T19" fmla="*/ 366 h 421"/>
                <a:gd name="T20" fmla="*/ 132 w 591"/>
                <a:gd name="T21" fmla="*/ 421 h 421"/>
                <a:gd name="T22" fmla="*/ 180 w 591"/>
                <a:gd name="T23" fmla="*/ 250 h 421"/>
                <a:gd name="T24" fmla="*/ 237 w 591"/>
                <a:gd name="T25" fmla="*/ 262 h 421"/>
                <a:gd name="T26" fmla="*/ 317 w 591"/>
                <a:gd name="T27" fmla="*/ 281 h 421"/>
                <a:gd name="T28" fmla="*/ 424 w 591"/>
                <a:gd name="T29" fmla="*/ 310 h 421"/>
                <a:gd name="T30" fmla="*/ 424 w 591"/>
                <a:gd name="T31" fmla="*/ 310 h 421"/>
                <a:gd name="T32" fmla="*/ 433 w 591"/>
                <a:gd name="T33" fmla="*/ 311 h 421"/>
                <a:gd name="T34" fmla="*/ 439 w 591"/>
                <a:gd name="T35" fmla="*/ 311 h 421"/>
                <a:gd name="T36" fmla="*/ 449 w 591"/>
                <a:gd name="T37" fmla="*/ 311 h 421"/>
                <a:gd name="T38" fmla="*/ 490 w 591"/>
                <a:gd name="T39" fmla="*/ 295 h 421"/>
                <a:gd name="T40" fmla="*/ 552 w 591"/>
                <a:gd name="T41" fmla="*/ 244 h 421"/>
                <a:gd name="T42" fmla="*/ 468 w 591"/>
                <a:gd name="T43" fmla="*/ 125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1" h="421">
                  <a:moveTo>
                    <a:pt x="468" y="125"/>
                  </a:moveTo>
                  <a:cubicBezTo>
                    <a:pt x="442" y="82"/>
                    <a:pt x="442" y="82"/>
                    <a:pt x="442" y="82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47" y="1"/>
                    <a:pt x="347" y="1"/>
                    <a:pt x="347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276" y="8"/>
                    <a:pt x="249" y="37"/>
                    <a:pt x="216" y="42"/>
                  </a:cubicBezTo>
                  <a:cubicBezTo>
                    <a:pt x="163" y="50"/>
                    <a:pt x="114" y="26"/>
                    <a:pt x="83" y="88"/>
                  </a:cubicBezTo>
                  <a:cubicBezTo>
                    <a:pt x="77" y="100"/>
                    <a:pt x="75" y="113"/>
                    <a:pt x="70" y="125"/>
                  </a:cubicBezTo>
                  <a:cubicBezTo>
                    <a:pt x="63" y="140"/>
                    <a:pt x="51" y="152"/>
                    <a:pt x="42" y="165"/>
                  </a:cubicBezTo>
                  <a:cubicBezTo>
                    <a:pt x="0" y="225"/>
                    <a:pt x="14" y="315"/>
                    <a:pt x="64" y="366"/>
                  </a:cubicBezTo>
                  <a:cubicBezTo>
                    <a:pt x="89" y="391"/>
                    <a:pt x="99" y="413"/>
                    <a:pt x="132" y="421"/>
                  </a:cubicBezTo>
                  <a:cubicBezTo>
                    <a:pt x="117" y="389"/>
                    <a:pt x="137" y="264"/>
                    <a:pt x="180" y="250"/>
                  </a:cubicBezTo>
                  <a:cubicBezTo>
                    <a:pt x="191" y="246"/>
                    <a:pt x="225" y="260"/>
                    <a:pt x="237" y="262"/>
                  </a:cubicBezTo>
                  <a:cubicBezTo>
                    <a:pt x="264" y="266"/>
                    <a:pt x="291" y="270"/>
                    <a:pt x="317" y="281"/>
                  </a:cubicBezTo>
                  <a:cubicBezTo>
                    <a:pt x="351" y="295"/>
                    <a:pt x="387" y="305"/>
                    <a:pt x="424" y="310"/>
                  </a:cubicBezTo>
                  <a:cubicBezTo>
                    <a:pt x="424" y="310"/>
                    <a:pt x="424" y="310"/>
                    <a:pt x="424" y="310"/>
                  </a:cubicBezTo>
                  <a:cubicBezTo>
                    <a:pt x="425" y="310"/>
                    <a:pt x="428" y="310"/>
                    <a:pt x="433" y="311"/>
                  </a:cubicBezTo>
                  <a:cubicBezTo>
                    <a:pt x="435" y="311"/>
                    <a:pt x="437" y="311"/>
                    <a:pt x="439" y="311"/>
                  </a:cubicBezTo>
                  <a:cubicBezTo>
                    <a:pt x="442" y="311"/>
                    <a:pt x="446" y="312"/>
                    <a:pt x="449" y="311"/>
                  </a:cubicBezTo>
                  <a:cubicBezTo>
                    <a:pt x="462" y="310"/>
                    <a:pt x="479" y="306"/>
                    <a:pt x="490" y="295"/>
                  </a:cubicBezTo>
                  <a:cubicBezTo>
                    <a:pt x="512" y="273"/>
                    <a:pt x="505" y="247"/>
                    <a:pt x="552" y="244"/>
                  </a:cubicBezTo>
                  <a:cubicBezTo>
                    <a:pt x="591" y="241"/>
                    <a:pt x="529" y="165"/>
                    <a:pt x="468" y="125"/>
                  </a:cubicBezTo>
                  <a:close/>
                </a:path>
              </a:pathLst>
            </a:custGeom>
            <a:solidFill>
              <a:srgbClr val="292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îṡḷíḋè"/>
            <p:cNvSpPr/>
            <p:nvPr/>
          </p:nvSpPr>
          <p:spPr bwMode="auto">
            <a:xfrm>
              <a:off x="5392738" y="3282951"/>
              <a:ext cx="523875" cy="2011363"/>
            </a:xfrm>
            <a:custGeom>
              <a:avLst/>
              <a:gdLst>
                <a:gd name="T0" fmla="*/ 324 w 330"/>
                <a:gd name="T1" fmla="*/ 48 h 1267"/>
                <a:gd name="T2" fmla="*/ 330 w 330"/>
                <a:gd name="T3" fmla="*/ 575 h 1267"/>
                <a:gd name="T4" fmla="*/ 273 w 330"/>
                <a:gd name="T5" fmla="*/ 1267 h 1267"/>
                <a:gd name="T6" fmla="*/ 196 w 330"/>
                <a:gd name="T7" fmla="*/ 1267 h 1267"/>
                <a:gd name="T8" fmla="*/ 105 w 330"/>
                <a:gd name="T9" fmla="*/ 627 h 1267"/>
                <a:gd name="T10" fmla="*/ 0 w 330"/>
                <a:gd name="T11" fmla="*/ 0 h 1267"/>
                <a:gd name="T12" fmla="*/ 324 w 330"/>
                <a:gd name="T13" fmla="*/ 48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1267">
                  <a:moveTo>
                    <a:pt x="324" y="48"/>
                  </a:moveTo>
                  <a:lnTo>
                    <a:pt x="330" y="575"/>
                  </a:lnTo>
                  <a:lnTo>
                    <a:pt x="273" y="1267"/>
                  </a:lnTo>
                  <a:lnTo>
                    <a:pt x="196" y="1267"/>
                  </a:lnTo>
                  <a:lnTo>
                    <a:pt x="105" y="627"/>
                  </a:lnTo>
                  <a:lnTo>
                    <a:pt x="0" y="0"/>
                  </a:lnTo>
                  <a:lnTo>
                    <a:pt x="324" y="48"/>
                  </a:lnTo>
                  <a:close/>
                </a:path>
              </a:pathLst>
            </a:custGeom>
            <a:solidFill>
              <a:srgbClr val="2F3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îsļiďê"/>
            <p:cNvSpPr/>
            <p:nvPr/>
          </p:nvSpPr>
          <p:spPr bwMode="auto">
            <a:xfrm>
              <a:off x="5705476" y="5280026"/>
              <a:ext cx="196850" cy="131763"/>
            </a:xfrm>
            <a:custGeom>
              <a:avLst/>
              <a:gdLst>
                <a:gd name="T0" fmla="*/ 0 w 124"/>
                <a:gd name="T1" fmla="*/ 0 h 83"/>
                <a:gd name="T2" fmla="*/ 0 w 124"/>
                <a:gd name="T3" fmla="*/ 42 h 83"/>
                <a:gd name="T4" fmla="*/ 82 w 124"/>
                <a:gd name="T5" fmla="*/ 83 h 83"/>
                <a:gd name="T6" fmla="*/ 124 w 124"/>
                <a:gd name="T7" fmla="*/ 42 h 83"/>
                <a:gd name="T8" fmla="*/ 82 w 124"/>
                <a:gd name="T9" fmla="*/ 0 h 83"/>
                <a:gd name="T10" fmla="*/ 0 w 124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83">
                  <a:moveTo>
                    <a:pt x="0" y="0"/>
                  </a:moveTo>
                  <a:lnTo>
                    <a:pt x="0" y="42"/>
                  </a:lnTo>
                  <a:lnTo>
                    <a:pt x="82" y="83"/>
                  </a:lnTo>
                  <a:lnTo>
                    <a:pt x="124" y="42"/>
                  </a:lnTo>
                  <a:lnTo>
                    <a:pt x="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2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íṣliḑe"/>
            <p:cNvSpPr/>
            <p:nvPr/>
          </p:nvSpPr>
          <p:spPr bwMode="auto">
            <a:xfrm>
              <a:off x="4978401" y="3260726"/>
              <a:ext cx="574675" cy="2052638"/>
            </a:xfrm>
            <a:custGeom>
              <a:avLst/>
              <a:gdLst>
                <a:gd name="T0" fmla="*/ 362 w 362"/>
                <a:gd name="T1" fmla="*/ 95 h 1293"/>
                <a:gd name="T2" fmla="*/ 289 w 362"/>
                <a:gd name="T3" fmla="*/ 617 h 1293"/>
                <a:gd name="T4" fmla="*/ 75 w 362"/>
                <a:gd name="T5" fmla="*/ 1293 h 1293"/>
                <a:gd name="T6" fmla="*/ 0 w 362"/>
                <a:gd name="T7" fmla="*/ 1282 h 1293"/>
                <a:gd name="T8" fmla="*/ 59 w 362"/>
                <a:gd name="T9" fmla="*/ 635 h 1293"/>
                <a:gd name="T10" fmla="*/ 50 w 362"/>
                <a:gd name="T11" fmla="*/ 0 h 1293"/>
                <a:gd name="T12" fmla="*/ 362 w 362"/>
                <a:gd name="T13" fmla="*/ 95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1293">
                  <a:moveTo>
                    <a:pt x="362" y="95"/>
                  </a:moveTo>
                  <a:lnTo>
                    <a:pt x="289" y="617"/>
                  </a:lnTo>
                  <a:lnTo>
                    <a:pt x="75" y="1293"/>
                  </a:lnTo>
                  <a:lnTo>
                    <a:pt x="0" y="1282"/>
                  </a:lnTo>
                  <a:lnTo>
                    <a:pt x="59" y="635"/>
                  </a:lnTo>
                  <a:lnTo>
                    <a:pt x="50" y="0"/>
                  </a:lnTo>
                  <a:lnTo>
                    <a:pt x="362" y="95"/>
                  </a:lnTo>
                  <a:close/>
                </a:path>
              </a:pathLst>
            </a:custGeom>
            <a:solidFill>
              <a:srgbClr val="2F3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îśļîdè"/>
            <p:cNvSpPr/>
            <p:nvPr/>
          </p:nvSpPr>
          <p:spPr bwMode="auto">
            <a:xfrm>
              <a:off x="4970463" y="5283201"/>
              <a:ext cx="195263" cy="147638"/>
            </a:xfrm>
            <a:custGeom>
              <a:avLst/>
              <a:gdLst>
                <a:gd name="T0" fmla="*/ 6 w 123"/>
                <a:gd name="T1" fmla="*/ 0 h 93"/>
                <a:gd name="T2" fmla="*/ 0 w 123"/>
                <a:gd name="T3" fmla="*/ 40 h 93"/>
                <a:gd name="T4" fmla="*/ 76 w 123"/>
                <a:gd name="T5" fmla="*/ 93 h 93"/>
                <a:gd name="T6" fmla="*/ 123 w 123"/>
                <a:gd name="T7" fmla="*/ 58 h 93"/>
                <a:gd name="T8" fmla="*/ 89 w 123"/>
                <a:gd name="T9" fmla="*/ 12 h 93"/>
                <a:gd name="T10" fmla="*/ 6 w 123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93">
                  <a:moveTo>
                    <a:pt x="6" y="0"/>
                  </a:moveTo>
                  <a:lnTo>
                    <a:pt x="0" y="40"/>
                  </a:lnTo>
                  <a:lnTo>
                    <a:pt x="76" y="93"/>
                  </a:lnTo>
                  <a:lnTo>
                    <a:pt x="123" y="58"/>
                  </a:lnTo>
                  <a:lnTo>
                    <a:pt x="89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92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ïṣļidê"/>
            <p:cNvSpPr/>
            <p:nvPr/>
          </p:nvSpPr>
          <p:spPr bwMode="auto">
            <a:xfrm>
              <a:off x="5003801" y="2324101"/>
              <a:ext cx="1185863" cy="1377950"/>
            </a:xfrm>
            <a:custGeom>
              <a:avLst/>
              <a:gdLst>
                <a:gd name="T0" fmla="*/ 2 w 992"/>
                <a:gd name="T1" fmla="*/ 1001 h 1155"/>
                <a:gd name="T2" fmla="*/ 27 w 992"/>
                <a:gd name="T3" fmla="*/ 1154 h 1155"/>
                <a:gd name="T4" fmla="*/ 40 w 992"/>
                <a:gd name="T5" fmla="*/ 1150 h 1155"/>
                <a:gd name="T6" fmla="*/ 154 w 992"/>
                <a:gd name="T7" fmla="*/ 1072 h 1155"/>
                <a:gd name="T8" fmla="*/ 298 w 992"/>
                <a:gd name="T9" fmla="*/ 1027 h 1155"/>
                <a:gd name="T10" fmla="*/ 522 w 992"/>
                <a:gd name="T11" fmla="*/ 1004 h 1155"/>
                <a:gd name="T12" fmla="*/ 699 w 992"/>
                <a:gd name="T13" fmla="*/ 1013 h 1155"/>
                <a:gd name="T14" fmla="*/ 843 w 992"/>
                <a:gd name="T15" fmla="*/ 1028 h 1155"/>
                <a:gd name="T16" fmla="*/ 988 w 992"/>
                <a:gd name="T17" fmla="*/ 982 h 1155"/>
                <a:gd name="T18" fmla="*/ 992 w 992"/>
                <a:gd name="T19" fmla="*/ 978 h 1155"/>
                <a:gd name="T20" fmla="*/ 991 w 992"/>
                <a:gd name="T21" fmla="*/ 972 h 1155"/>
                <a:gd name="T22" fmla="*/ 954 w 992"/>
                <a:gd name="T23" fmla="*/ 892 h 1155"/>
                <a:gd name="T24" fmla="*/ 903 w 992"/>
                <a:gd name="T25" fmla="*/ 802 h 1155"/>
                <a:gd name="T26" fmla="*/ 819 w 992"/>
                <a:gd name="T27" fmla="*/ 607 h 1155"/>
                <a:gd name="T28" fmla="*/ 714 w 992"/>
                <a:gd name="T29" fmla="*/ 337 h 1155"/>
                <a:gd name="T30" fmla="*/ 640 w 992"/>
                <a:gd name="T31" fmla="*/ 150 h 1155"/>
                <a:gd name="T32" fmla="*/ 522 w 992"/>
                <a:gd name="T33" fmla="*/ 14 h 1155"/>
                <a:gd name="T34" fmla="*/ 467 w 992"/>
                <a:gd name="T35" fmla="*/ 6 h 1155"/>
                <a:gd name="T36" fmla="*/ 297 w 992"/>
                <a:gd name="T37" fmla="*/ 1 h 1155"/>
                <a:gd name="T38" fmla="*/ 236 w 992"/>
                <a:gd name="T39" fmla="*/ 8 h 1155"/>
                <a:gd name="T40" fmla="*/ 177 w 992"/>
                <a:gd name="T41" fmla="*/ 78 h 1155"/>
                <a:gd name="T42" fmla="*/ 52 w 992"/>
                <a:gd name="T43" fmla="*/ 475 h 1155"/>
                <a:gd name="T44" fmla="*/ 21 w 992"/>
                <a:gd name="T45" fmla="*/ 692 h 1155"/>
                <a:gd name="T46" fmla="*/ 4 w 992"/>
                <a:gd name="T47" fmla="*/ 936 h 1155"/>
                <a:gd name="T48" fmla="*/ 2 w 992"/>
                <a:gd name="T49" fmla="*/ 1001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92" h="1155">
                  <a:moveTo>
                    <a:pt x="2" y="1001"/>
                  </a:moveTo>
                  <a:cubicBezTo>
                    <a:pt x="0" y="1065"/>
                    <a:pt x="2" y="1151"/>
                    <a:pt x="27" y="1154"/>
                  </a:cubicBezTo>
                  <a:cubicBezTo>
                    <a:pt x="32" y="1155"/>
                    <a:pt x="36" y="1152"/>
                    <a:pt x="40" y="1150"/>
                  </a:cubicBezTo>
                  <a:cubicBezTo>
                    <a:pt x="83" y="1127"/>
                    <a:pt x="113" y="1094"/>
                    <a:pt x="154" y="1072"/>
                  </a:cubicBezTo>
                  <a:cubicBezTo>
                    <a:pt x="198" y="1048"/>
                    <a:pt x="249" y="1036"/>
                    <a:pt x="298" y="1027"/>
                  </a:cubicBezTo>
                  <a:cubicBezTo>
                    <a:pt x="371" y="1014"/>
                    <a:pt x="447" y="1005"/>
                    <a:pt x="522" y="1004"/>
                  </a:cubicBezTo>
                  <a:cubicBezTo>
                    <a:pt x="581" y="1003"/>
                    <a:pt x="640" y="1008"/>
                    <a:pt x="699" y="1013"/>
                  </a:cubicBezTo>
                  <a:cubicBezTo>
                    <a:pt x="747" y="1017"/>
                    <a:pt x="793" y="1032"/>
                    <a:pt x="843" y="1028"/>
                  </a:cubicBezTo>
                  <a:cubicBezTo>
                    <a:pt x="894" y="1025"/>
                    <a:pt x="944" y="1009"/>
                    <a:pt x="988" y="982"/>
                  </a:cubicBezTo>
                  <a:cubicBezTo>
                    <a:pt x="989" y="981"/>
                    <a:pt x="991" y="980"/>
                    <a:pt x="992" y="978"/>
                  </a:cubicBezTo>
                  <a:cubicBezTo>
                    <a:pt x="992" y="976"/>
                    <a:pt x="992" y="974"/>
                    <a:pt x="991" y="972"/>
                  </a:cubicBezTo>
                  <a:cubicBezTo>
                    <a:pt x="980" y="944"/>
                    <a:pt x="973" y="915"/>
                    <a:pt x="954" y="892"/>
                  </a:cubicBezTo>
                  <a:cubicBezTo>
                    <a:pt x="933" y="865"/>
                    <a:pt x="918" y="832"/>
                    <a:pt x="903" y="802"/>
                  </a:cubicBezTo>
                  <a:cubicBezTo>
                    <a:pt x="871" y="739"/>
                    <a:pt x="841" y="674"/>
                    <a:pt x="819" y="607"/>
                  </a:cubicBezTo>
                  <a:cubicBezTo>
                    <a:pt x="785" y="516"/>
                    <a:pt x="747" y="428"/>
                    <a:pt x="714" y="337"/>
                  </a:cubicBezTo>
                  <a:cubicBezTo>
                    <a:pt x="691" y="274"/>
                    <a:pt x="671" y="209"/>
                    <a:pt x="640" y="150"/>
                  </a:cubicBezTo>
                  <a:cubicBezTo>
                    <a:pt x="616" y="103"/>
                    <a:pt x="574" y="34"/>
                    <a:pt x="522" y="14"/>
                  </a:cubicBezTo>
                  <a:cubicBezTo>
                    <a:pt x="505" y="7"/>
                    <a:pt x="486" y="6"/>
                    <a:pt x="467" y="6"/>
                  </a:cubicBezTo>
                  <a:cubicBezTo>
                    <a:pt x="410" y="4"/>
                    <a:pt x="354" y="2"/>
                    <a:pt x="297" y="1"/>
                  </a:cubicBezTo>
                  <a:cubicBezTo>
                    <a:pt x="276" y="0"/>
                    <a:pt x="254" y="0"/>
                    <a:pt x="236" y="8"/>
                  </a:cubicBezTo>
                  <a:cubicBezTo>
                    <a:pt x="207" y="21"/>
                    <a:pt x="191" y="51"/>
                    <a:pt x="177" y="78"/>
                  </a:cubicBezTo>
                  <a:cubicBezTo>
                    <a:pt x="115" y="203"/>
                    <a:pt x="75" y="337"/>
                    <a:pt x="52" y="475"/>
                  </a:cubicBezTo>
                  <a:cubicBezTo>
                    <a:pt x="41" y="547"/>
                    <a:pt x="30" y="620"/>
                    <a:pt x="21" y="692"/>
                  </a:cubicBezTo>
                  <a:cubicBezTo>
                    <a:pt x="12" y="773"/>
                    <a:pt x="5" y="854"/>
                    <a:pt x="4" y="936"/>
                  </a:cubicBezTo>
                  <a:cubicBezTo>
                    <a:pt x="4" y="945"/>
                    <a:pt x="3" y="970"/>
                    <a:pt x="2" y="1001"/>
                  </a:cubicBezTo>
                  <a:close/>
                </a:path>
              </a:pathLst>
            </a:custGeom>
            <a:solidFill>
              <a:srgbClr val="5D6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î$liḑè"/>
            <p:cNvSpPr/>
            <p:nvPr/>
          </p:nvSpPr>
          <p:spPr bwMode="auto">
            <a:xfrm>
              <a:off x="5313363" y="2265363"/>
              <a:ext cx="595313" cy="1290638"/>
            </a:xfrm>
            <a:custGeom>
              <a:avLst/>
              <a:gdLst>
                <a:gd name="T0" fmla="*/ 0 w 498"/>
                <a:gd name="T1" fmla="*/ 1081 h 1081"/>
                <a:gd name="T2" fmla="*/ 498 w 498"/>
                <a:gd name="T3" fmla="*/ 1068 h 1081"/>
                <a:gd name="T4" fmla="*/ 472 w 498"/>
                <a:gd name="T5" fmla="*/ 821 h 1081"/>
                <a:gd name="T6" fmla="*/ 455 w 498"/>
                <a:gd name="T7" fmla="*/ 682 h 1081"/>
                <a:gd name="T8" fmla="*/ 376 w 498"/>
                <a:gd name="T9" fmla="*/ 469 h 1081"/>
                <a:gd name="T10" fmla="*/ 200 w 498"/>
                <a:gd name="T11" fmla="*/ 87 h 1081"/>
                <a:gd name="T12" fmla="*/ 192 w 498"/>
                <a:gd name="T13" fmla="*/ 72 h 1081"/>
                <a:gd name="T14" fmla="*/ 190 w 498"/>
                <a:gd name="T15" fmla="*/ 67 h 1081"/>
                <a:gd name="T16" fmla="*/ 186 w 498"/>
                <a:gd name="T17" fmla="*/ 32 h 1081"/>
                <a:gd name="T18" fmla="*/ 57 w 498"/>
                <a:gd name="T19" fmla="*/ 12 h 1081"/>
                <a:gd name="T20" fmla="*/ 29 w 498"/>
                <a:gd name="T21" fmla="*/ 32 h 1081"/>
                <a:gd name="T22" fmla="*/ 25 w 498"/>
                <a:gd name="T23" fmla="*/ 51 h 1081"/>
                <a:gd name="T24" fmla="*/ 26 w 498"/>
                <a:gd name="T25" fmla="*/ 51 h 1081"/>
                <a:gd name="T26" fmla="*/ 70 w 498"/>
                <a:gd name="T27" fmla="*/ 198 h 1081"/>
                <a:gd name="T28" fmla="*/ 122 w 498"/>
                <a:gd name="T29" fmla="*/ 364 h 1081"/>
                <a:gd name="T30" fmla="*/ 115 w 498"/>
                <a:gd name="T31" fmla="*/ 460 h 1081"/>
                <a:gd name="T32" fmla="*/ 0 w 498"/>
                <a:gd name="T33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8" h="1081">
                  <a:moveTo>
                    <a:pt x="0" y="1081"/>
                  </a:moveTo>
                  <a:cubicBezTo>
                    <a:pt x="153" y="1080"/>
                    <a:pt x="346" y="1069"/>
                    <a:pt x="498" y="1068"/>
                  </a:cubicBezTo>
                  <a:cubicBezTo>
                    <a:pt x="493" y="995"/>
                    <a:pt x="478" y="894"/>
                    <a:pt x="472" y="821"/>
                  </a:cubicBezTo>
                  <a:cubicBezTo>
                    <a:pt x="469" y="775"/>
                    <a:pt x="465" y="728"/>
                    <a:pt x="455" y="682"/>
                  </a:cubicBezTo>
                  <a:cubicBezTo>
                    <a:pt x="439" y="608"/>
                    <a:pt x="407" y="538"/>
                    <a:pt x="376" y="469"/>
                  </a:cubicBezTo>
                  <a:cubicBezTo>
                    <a:pt x="317" y="342"/>
                    <a:pt x="259" y="214"/>
                    <a:pt x="200" y="87"/>
                  </a:cubicBezTo>
                  <a:cubicBezTo>
                    <a:pt x="198" y="82"/>
                    <a:pt x="195" y="77"/>
                    <a:pt x="192" y="72"/>
                  </a:cubicBezTo>
                  <a:cubicBezTo>
                    <a:pt x="192" y="71"/>
                    <a:pt x="191" y="69"/>
                    <a:pt x="190" y="67"/>
                  </a:cubicBezTo>
                  <a:cubicBezTo>
                    <a:pt x="174" y="39"/>
                    <a:pt x="198" y="35"/>
                    <a:pt x="186" y="32"/>
                  </a:cubicBezTo>
                  <a:cubicBezTo>
                    <a:pt x="174" y="28"/>
                    <a:pt x="115" y="35"/>
                    <a:pt x="57" y="12"/>
                  </a:cubicBezTo>
                  <a:cubicBezTo>
                    <a:pt x="26" y="0"/>
                    <a:pt x="29" y="12"/>
                    <a:pt x="29" y="32"/>
                  </a:cubicBezTo>
                  <a:cubicBezTo>
                    <a:pt x="29" y="51"/>
                    <a:pt x="25" y="51"/>
                    <a:pt x="25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5" y="91"/>
                    <a:pt x="55" y="161"/>
                    <a:pt x="70" y="198"/>
                  </a:cubicBezTo>
                  <a:cubicBezTo>
                    <a:pt x="92" y="252"/>
                    <a:pt x="118" y="305"/>
                    <a:pt x="122" y="364"/>
                  </a:cubicBezTo>
                  <a:cubicBezTo>
                    <a:pt x="124" y="396"/>
                    <a:pt x="119" y="428"/>
                    <a:pt x="115" y="460"/>
                  </a:cubicBezTo>
                  <a:cubicBezTo>
                    <a:pt x="87" y="655"/>
                    <a:pt x="28" y="886"/>
                    <a:pt x="0" y="1081"/>
                  </a:cubicBezTo>
                  <a:close/>
                </a:path>
              </a:pathLst>
            </a:custGeom>
            <a:solidFill>
              <a:srgbClr val="DFEC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îṣḻîḓê"/>
            <p:cNvSpPr/>
            <p:nvPr/>
          </p:nvSpPr>
          <p:spPr bwMode="auto">
            <a:xfrm>
              <a:off x="5130801" y="1487488"/>
              <a:ext cx="169863" cy="117475"/>
            </a:xfrm>
            <a:custGeom>
              <a:avLst/>
              <a:gdLst>
                <a:gd name="T0" fmla="*/ 84 w 107"/>
                <a:gd name="T1" fmla="*/ 40 h 74"/>
                <a:gd name="T2" fmla="*/ 107 w 107"/>
                <a:gd name="T3" fmla="*/ 21 h 74"/>
                <a:gd name="T4" fmla="*/ 85 w 107"/>
                <a:gd name="T5" fmla="*/ 0 h 74"/>
                <a:gd name="T6" fmla="*/ 60 w 107"/>
                <a:gd name="T7" fmla="*/ 0 h 74"/>
                <a:gd name="T8" fmla="*/ 55 w 107"/>
                <a:gd name="T9" fmla="*/ 11 h 74"/>
                <a:gd name="T10" fmla="*/ 27 w 107"/>
                <a:gd name="T11" fmla="*/ 11 h 74"/>
                <a:gd name="T12" fmla="*/ 0 w 107"/>
                <a:gd name="T13" fmla="*/ 49 h 74"/>
                <a:gd name="T14" fmla="*/ 16 w 107"/>
                <a:gd name="T15" fmla="*/ 74 h 74"/>
                <a:gd name="T16" fmla="*/ 45 w 107"/>
                <a:gd name="T17" fmla="*/ 64 h 74"/>
                <a:gd name="T18" fmla="*/ 84 w 107"/>
                <a:gd name="T19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74">
                  <a:moveTo>
                    <a:pt x="84" y="40"/>
                  </a:moveTo>
                  <a:lnTo>
                    <a:pt x="107" y="21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55" y="11"/>
                  </a:lnTo>
                  <a:lnTo>
                    <a:pt x="27" y="11"/>
                  </a:lnTo>
                  <a:lnTo>
                    <a:pt x="0" y="49"/>
                  </a:lnTo>
                  <a:lnTo>
                    <a:pt x="16" y="74"/>
                  </a:lnTo>
                  <a:lnTo>
                    <a:pt x="45" y="64"/>
                  </a:lnTo>
                  <a:lnTo>
                    <a:pt x="84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í$ḷïḑé"/>
            <p:cNvSpPr/>
            <p:nvPr/>
          </p:nvSpPr>
          <p:spPr bwMode="auto">
            <a:xfrm>
              <a:off x="5072063" y="1525588"/>
              <a:ext cx="668338" cy="574675"/>
            </a:xfrm>
            <a:custGeom>
              <a:avLst/>
              <a:gdLst>
                <a:gd name="T0" fmla="*/ 101 w 558"/>
                <a:gd name="T1" fmla="*/ 481 h 481"/>
                <a:gd name="T2" fmla="*/ 26 w 558"/>
                <a:gd name="T3" fmla="*/ 319 h 481"/>
                <a:gd name="T4" fmla="*/ 154 w 558"/>
                <a:gd name="T5" fmla="*/ 22 h 481"/>
                <a:gd name="T6" fmla="*/ 539 w 558"/>
                <a:gd name="T7" fmla="*/ 279 h 481"/>
                <a:gd name="T8" fmla="*/ 356 w 558"/>
                <a:gd name="T9" fmla="*/ 249 h 481"/>
                <a:gd name="T10" fmla="*/ 101 w 558"/>
                <a:gd name="T11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8" h="481">
                  <a:moveTo>
                    <a:pt x="101" y="481"/>
                  </a:moveTo>
                  <a:cubicBezTo>
                    <a:pt x="101" y="481"/>
                    <a:pt x="0" y="440"/>
                    <a:pt x="26" y="319"/>
                  </a:cubicBezTo>
                  <a:cubicBezTo>
                    <a:pt x="51" y="198"/>
                    <a:pt x="70" y="44"/>
                    <a:pt x="154" y="22"/>
                  </a:cubicBezTo>
                  <a:cubicBezTo>
                    <a:pt x="238" y="0"/>
                    <a:pt x="558" y="118"/>
                    <a:pt x="539" y="279"/>
                  </a:cubicBezTo>
                  <a:cubicBezTo>
                    <a:pt x="542" y="278"/>
                    <a:pt x="477" y="227"/>
                    <a:pt x="356" y="249"/>
                  </a:cubicBezTo>
                  <a:cubicBezTo>
                    <a:pt x="209" y="276"/>
                    <a:pt x="88" y="349"/>
                    <a:pt x="101" y="4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iṣ1iḍè"/>
            <p:cNvSpPr/>
            <p:nvPr/>
          </p:nvSpPr>
          <p:spPr bwMode="auto">
            <a:xfrm>
              <a:off x="4767263" y="2600326"/>
              <a:ext cx="1671638" cy="1668463"/>
            </a:xfrm>
            <a:custGeom>
              <a:avLst/>
              <a:gdLst>
                <a:gd name="T0" fmla="*/ 148 w 1398"/>
                <a:gd name="T1" fmla="*/ 968 h 1398"/>
                <a:gd name="T2" fmla="*/ 430 w 1398"/>
                <a:gd name="T3" fmla="*/ 148 h 1398"/>
                <a:gd name="T4" fmla="*/ 1250 w 1398"/>
                <a:gd name="T5" fmla="*/ 430 h 1398"/>
                <a:gd name="T6" fmla="*/ 968 w 1398"/>
                <a:gd name="T7" fmla="*/ 1250 h 1398"/>
                <a:gd name="T8" fmla="*/ 148 w 1398"/>
                <a:gd name="T9" fmla="*/ 968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8" h="1398">
                  <a:moveTo>
                    <a:pt x="148" y="968"/>
                  </a:moveTo>
                  <a:cubicBezTo>
                    <a:pt x="0" y="663"/>
                    <a:pt x="126" y="297"/>
                    <a:pt x="430" y="148"/>
                  </a:cubicBezTo>
                  <a:cubicBezTo>
                    <a:pt x="734" y="0"/>
                    <a:pt x="1101" y="126"/>
                    <a:pt x="1250" y="430"/>
                  </a:cubicBezTo>
                  <a:cubicBezTo>
                    <a:pt x="1398" y="734"/>
                    <a:pt x="1272" y="1101"/>
                    <a:pt x="968" y="1250"/>
                  </a:cubicBezTo>
                  <a:cubicBezTo>
                    <a:pt x="663" y="1398"/>
                    <a:pt x="297" y="1272"/>
                    <a:pt x="148" y="968"/>
                  </a:cubicBezTo>
                  <a:close/>
                </a:path>
              </a:pathLst>
            </a:custGeom>
            <a:solidFill>
              <a:srgbClr val="292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ïslíḑé"/>
            <p:cNvSpPr/>
            <p:nvPr/>
          </p:nvSpPr>
          <p:spPr bwMode="auto">
            <a:xfrm>
              <a:off x="5219701" y="2705101"/>
              <a:ext cx="1219200" cy="1500188"/>
            </a:xfrm>
            <a:custGeom>
              <a:avLst/>
              <a:gdLst>
                <a:gd name="T0" fmla="*/ 379 w 1019"/>
                <a:gd name="T1" fmla="*/ 0 h 1256"/>
                <a:gd name="T2" fmla="*/ 610 w 1019"/>
                <a:gd name="T3" fmla="*/ 255 h 1256"/>
                <a:gd name="T4" fmla="*/ 328 w 1019"/>
                <a:gd name="T5" fmla="*/ 1074 h 1256"/>
                <a:gd name="T6" fmla="*/ 0 w 1019"/>
                <a:gd name="T7" fmla="*/ 1134 h 1256"/>
                <a:gd name="T8" fmla="*/ 588 w 1019"/>
                <a:gd name="T9" fmla="*/ 1161 h 1256"/>
                <a:gd name="T10" fmla="*/ 870 w 1019"/>
                <a:gd name="T11" fmla="*/ 342 h 1256"/>
                <a:gd name="T12" fmla="*/ 379 w 1019"/>
                <a:gd name="T13" fmla="*/ 0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9" h="1256">
                  <a:moveTo>
                    <a:pt x="379" y="0"/>
                  </a:moveTo>
                  <a:cubicBezTo>
                    <a:pt x="475" y="59"/>
                    <a:pt x="557" y="145"/>
                    <a:pt x="610" y="255"/>
                  </a:cubicBezTo>
                  <a:cubicBezTo>
                    <a:pt x="759" y="559"/>
                    <a:pt x="632" y="926"/>
                    <a:pt x="328" y="1074"/>
                  </a:cubicBezTo>
                  <a:cubicBezTo>
                    <a:pt x="222" y="1126"/>
                    <a:pt x="109" y="1144"/>
                    <a:pt x="0" y="1134"/>
                  </a:cubicBezTo>
                  <a:cubicBezTo>
                    <a:pt x="173" y="1239"/>
                    <a:pt x="393" y="1256"/>
                    <a:pt x="588" y="1161"/>
                  </a:cubicBezTo>
                  <a:cubicBezTo>
                    <a:pt x="893" y="1013"/>
                    <a:pt x="1019" y="646"/>
                    <a:pt x="870" y="342"/>
                  </a:cubicBezTo>
                  <a:cubicBezTo>
                    <a:pt x="774" y="143"/>
                    <a:pt x="584" y="20"/>
                    <a:pt x="379" y="0"/>
                  </a:cubicBezTo>
                  <a:close/>
                </a:path>
              </a:pathLst>
            </a:custGeom>
            <a:solidFill>
              <a:srgbClr val="151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ïṩ1îḑé"/>
            <p:cNvSpPr/>
            <p:nvPr/>
          </p:nvSpPr>
          <p:spPr bwMode="auto">
            <a:xfrm>
              <a:off x="5446713" y="2713038"/>
              <a:ext cx="39688" cy="6350"/>
            </a:xfrm>
            <a:custGeom>
              <a:avLst/>
              <a:gdLst>
                <a:gd name="T0" fmla="*/ 0 w 33"/>
                <a:gd name="T1" fmla="*/ 6 h 6"/>
                <a:gd name="T2" fmla="*/ 33 w 33"/>
                <a:gd name="T3" fmla="*/ 0 h 6"/>
                <a:gd name="T4" fmla="*/ 0 w 3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">
                  <a:moveTo>
                    <a:pt x="0" y="6"/>
                  </a:moveTo>
                  <a:cubicBezTo>
                    <a:pt x="11" y="3"/>
                    <a:pt x="22" y="1"/>
                    <a:pt x="33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95B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îṡ1ïḑê"/>
            <p:cNvSpPr/>
            <p:nvPr/>
          </p:nvSpPr>
          <p:spPr bwMode="auto">
            <a:xfrm>
              <a:off x="4932363" y="2695576"/>
              <a:ext cx="1163638" cy="1311275"/>
            </a:xfrm>
            <a:custGeom>
              <a:avLst/>
              <a:gdLst>
                <a:gd name="T0" fmla="*/ 456 w 974"/>
                <a:gd name="T1" fmla="*/ 33 h 1099"/>
                <a:gd name="T2" fmla="*/ 431 w 974"/>
                <a:gd name="T3" fmla="*/ 21 h 1099"/>
                <a:gd name="T4" fmla="*/ 423 w 974"/>
                <a:gd name="T5" fmla="*/ 42 h 1099"/>
                <a:gd name="T6" fmla="*/ 341 w 974"/>
                <a:gd name="T7" fmla="*/ 73 h 1099"/>
                <a:gd name="T8" fmla="*/ 285 w 974"/>
                <a:gd name="T9" fmla="*/ 136 h 1099"/>
                <a:gd name="T10" fmla="*/ 321 w 974"/>
                <a:gd name="T11" fmla="*/ 83 h 1099"/>
                <a:gd name="T12" fmla="*/ 208 w 974"/>
                <a:gd name="T13" fmla="*/ 154 h 1099"/>
                <a:gd name="T14" fmla="*/ 185 w 974"/>
                <a:gd name="T15" fmla="*/ 176 h 1099"/>
                <a:gd name="T16" fmla="*/ 98 w 974"/>
                <a:gd name="T17" fmla="*/ 219 h 1099"/>
                <a:gd name="T18" fmla="*/ 0 w 974"/>
                <a:gd name="T19" fmla="*/ 372 h 1099"/>
                <a:gd name="T20" fmla="*/ 101 w 974"/>
                <a:gd name="T21" fmla="*/ 378 h 1099"/>
                <a:gd name="T22" fmla="*/ 133 w 974"/>
                <a:gd name="T23" fmla="*/ 557 h 1099"/>
                <a:gd name="T24" fmla="*/ 223 w 974"/>
                <a:gd name="T25" fmla="*/ 620 h 1099"/>
                <a:gd name="T26" fmla="*/ 286 w 974"/>
                <a:gd name="T27" fmla="*/ 643 h 1099"/>
                <a:gd name="T28" fmla="*/ 428 w 974"/>
                <a:gd name="T29" fmla="*/ 638 h 1099"/>
                <a:gd name="T30" fmla="*/ 516 w 974"/>
                <a:gd name="T31" fmla="*/ 647 h 1099"/>
                <a:gd name="T32" fmla="*/ 612 w 974"/>
                <a:gd name="T33" fmla="*/ 805 h 1099"/>
                <a:gd name="T34" fmla="*/ 731 w 974"/>
                <a:gd name="T35" fmla="*/ 901 h 1099"/>
                <a:gd name="T36" fmla="*/ 841 w 974"/>
                <a:gd name="T37" fmla="*/ 1042 h 1099"/>
                <a:gd name="T38" fmla="*/ 974 w 974"/>
                <a:gd name="T39" fmla="*/ 1063 h 1099"/>
                <a:gd name="T40" fmla="*/ 905 w 974"/>
                <a:gd name="T41" fmla="*/ 1022 h 1099"/>
                <a:gd name="T42" fmla="*/ 898 w 974"/>
                <a:gd name="T43" fmla="*/ 925 h 1099"/>
                <a:gd name="T44" fmla="*/ 932 w 974"/>
                <a:gd name="T45" fmla="*/ 756 h 1099"/>
                <a:gd name="T46" fmla="*/ 920 w 974"/>
                <a:gd name="T47" fmla="*/ 598 h 1099"/>
                <a:gd name="T48" fmla="*/ 849 w 974"/>
                <a:gd name="T49" fmla="*/ 581 h 1099"/>
                <a:gd name="T50" fmla="*/ 726 w 974"/>
                <a:gd name="T51" fmla="*/ 559 h 1099"/>
                <a:gd name="T52" fmla="*/ 636 w 974"/>
                <a:gd name="T53" fmla="*/ 557 h 1099"/>
                <a:gd name="T54" fmla="*/ 538 w 974"/>
                <a:gd name="T55" fmla="*/ 595 h 1099"/>
                <a:gd name="T56" fmla="*/ 435 w 974"/>
                <a:gd name="T57" fmla="*/ 598 h 1099"/>
                <a:gd name="T58" fmla="*/ 348 w 974"/>
                <a:gd name="T59" fmla="*/ 609 h 1099"/>
                <a:gd name="T60" fmla="*/ 318 w 974"/>
                <a:gd name="T61" fmla="*/ 536 h 1099"/>
                <a:gd name="T62" fmla="*/ 442 w 974"/>
                <a:gd name="T63" fmla="*/ 508 h 1099"/>
                <a:gd name="T64" fmla="*/ 444 w 974"/>
                <a:gd name="T65" fmla="*/ 463 h 1099"/>
                <a:gd name="T66" fmla="*/ 484 w 974"/>
                <a:gd name="T67" fmla="*/ 309 h 1099"/>
                <a:gd name="T68" fmla="*/ 532 w 974"/>
                <a:gd name="T69" fmla="*/ 262 h 1099"/>
                <a:gd name="T70" fmla="*/ 521 w 974"/>
                <a:gd name="T71" fmla="*/ 237 h 1099"/>
                <a:gd name="T72" fmla="*/ 579 w 974"/>
                <a:gd name="T73" fmla="*/ 142 h 1099"/>
                <a:gd name="T74" fmla="*/ 521 w 974"/>
                <a:gd name="T75" fmla="*/ 117 h 1099"/>
                <a:gd name="T76" fmla="*/ 460 w 974"/>
                <a:gd name="T77" fmla="*/ 139 h 1099"/>
                <a:gd name="T78" fmla="*/ 412 w 974"/>
                <a:gd name="T79" fmla="*/ 223 h 1099"/>
                <a:gd name="T80" fmla="*/ 373 w 974"/>
                <a:gd name="T81" fmla="*/ 153 h 1099"/>
                <a:gd name="T82" fmla="*/ 431 w 974"/>
                <a:gd name="T83" fmla="*/ 74 h 1099"/>
                <a:gd name="T84" fmla="*/ 395 w 974"/>
                <a:gd name="T85" fmla="*/ 68 h 1099"/>
                <a:gd name="T86" fmla="*/ 456 w 974"/>
                <a:gd name="T87" fmla="*/ 100 h 1099"/>
                <a:gd name="T88" fmla="*/ 532 w 974"/>
                <a:gd name="T89" fmla="*/ 45 h 1099"/>
                <a:gd name="T90" fmla="*/ 584 w 974"/>
                <a:gd name="T91" fmla="*/ 43 h 1099"/>
                <a:gd name="T92" fmla="*/ 622 w 974"/>
                <a:gd name="T93" fmla="*/ 163 h 1099"/>
                <a:gd name="T94" fmla="*/ 715 w 974"/>
                <a:gd name="T95" fmla="*/ 98 h 1099"/>
                <a:gd name="T96" fmla="*/ 765 w 974"/>
                <a:gd name="T97" fmla="*/ 71 h 1099"/>
                <a:gd name="T98" fmla="*/ 503 w 974"/>
                <a:gd name="T99" fmla="*/ 1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4" h="1099">
                  <a:moveTo>
                    <a:pt x="503" y="10"/>
                  </a:moveTo>
                  <a:cubicBezTo>
                    <a:pt x="487" y="15"/>
                    <a:pt x="472" y="22"/>
                    <a:pt x="456" y="33"/>
                  </a:cubicBezTo>
                  <a:cubicBezTo>
                    <a:pt x="461" y="25"/>
                    <a:pt x="463" y="19"/>
                    <a:pt x="464" y="15"/>
                  </a:cubicBezTo>
                  <a:cubicBezTo>
                    <a:pt x="453" y="16"/>
                    <a:pt x="442" y="18"/>
                    <a:pt x="431" y="21"/>
                  </a:cubicBezTo>
                  <a:cubicBezTo>
                    <a:pt x="431" y="21"/>
                    <a:pt x="430" y="22"/>
                    <a:pt x="430" y="23"/>
                  </a:cubicBezTo>
                  <a:cubicBezTo>
                    <a:pt x="418" y="34"/>
                    <a:pt x="417" y="35"/>
                    <a:pt x="423" y="42"/>
                  </a:cubicBezTo>
                  <a:cubicBezTo>
                    <a:pt x="417" y="43"/>
                    <a:pt x="411" y="43"/>
                    <a:pt x="405" y="42"/>
                  </a:cubicBezTo>
                  <a:cubicBezTo>
                    <a:pt x="341" y="73"/>
                    <a:pt x="341" y="73"/>
                    <a:pt x="341" y="73"/>
                  </a:cubicBezTo>
                  <a:cubicBezTo>
                    <a:pt x="403" y="98"/>
                    <a:pt x="324" y="134"/>
                    <a:pt x="295" y="148"/>
                  </a:cubicBezTo>
                  <a:cubicBezTo>
                    <a:pt x="290" y="150"/>
                    <a:pt x="283" y="140"/>
                    <a:pt x="285" y="136"/>
                  </a:cubicBezTo>
                  <a:cubicBezTo>
                    <a:pt x="286" y="134"/>
                    <a:pt x="321" y="119"/>
                    <a:pt x="312" y="123"/>
                  </a:cubicBezTo>
                  <a:cubicBezTo>
                    <a:pt x="339" y="110"/>
                    <a:pt x="334" y="110"/>
                    <a:pt x="321" y="83"/>
                  </a:cubicBezTo>
                  <a:cubicBezTo>
                    <a:pt x="305" y="115"/>
                    <a:pt x="296" y="95"/>
                    <a:pt x="267" y="110"/>
                  </a:cubicBezTo>
                  <a:cubicBezTo>
                    <a:pt x="240" y="123"/>
                    <a:pt x="227" y="131"/>
                    <a:pt x="208" y="154"/>
                  </a:cubicBezTo>
                  <a:cubicBezTo>
                    <a:pt x="219" y="157"/>
                    <a:pt x="230" y="159"/>
                    <a:pt x="241" y="162"/>
                  </a:cubicBezTo>
                  <a:cubicBezTo>
                    <a:pt x="230" y="165"/>
                    <a:pt x="192" y="168"/>
                    <a:pt x="185" y="176"/>
                  </a:cubicBezTo>
                  <a:cubicBezTo>
                    <a:pt x="182" y="180"/>
                    <a:pt x="186" y="191"/>
                    <a:pt x="181" y="194"/>
                  </a:cubicBezTo>
                  <a:cubicBezTo>
                    <a:pt x="160" y="204"/>
                    <a:pt x="110" y="242"/>
                    <a:pt x="98" y="219"/>
                  </a:cubicBezTo>
                  <a:cubicBezTo>
                    <a:pt x="98" y="219"/>
                    <a:pt x="98" y="219"/>
                    <a:pt x="97" y="219"/>
                  </a:cubicBezTo>
                  <a:cubicBezTo>
                    <a:pt x="57" y="265"/>
                    <a:pt x="25" y="317"/>
                    <a:pt x="0" y="372"/>
                  </a:cubicBezTo>
                  <a:cubicBezTo>
                    <a:pt x="25" y="355"/>
                    <a:pt x="53" y="343"/>
                    <a:pt x="59" y="340"/>
                  </a:cubicBezTo>
                  <a:cubicBezTo>
                    <a:pt x="61" y="339"/>
                    <a:pt x="99" y="375"/>
                    <a:pt x="101" y="378"/>
                  </a:cubicBezTo>
                  <a:cubicBezTo>
                    <a:pt x="111" y="396"/>
                    <a:pt x="102" y="410"/>
                    <a:pt x="101" y="433"/>
                  </a:cubicBezTo>
                  <a:cubicBezTo>
                    <a:pt x="100" y="474"/>
                    <a:pt x="113" y="521"/>
                    <a:pt x="133" y="557"/>
                  </a:cubicBezTo>
                  <a:cubicBezTo>
                    <a:pt x="134" y="558"/>
                    <a:pt x="165" y="567"/>
                    <a:pt x="169" y="575"/>
                  </a:cubicBezTo>
                  <a:cubicBezTo>
                    <a:pt x="185" y="608"/>
                    <a:pt x="189" y="607"/>
                    <a:pt x="223" y="620"/>
                  </a:cubicBezTo>
                  <a:cubicBezTo>
                    <a:pt x="204" y="580"/>
                    <a:pt x="204" y="580"/>
                    <a:pt x="204" y="580"/>
                  </a:cubicBezTo>
                  <a:cubicBezTo>
                    <a:pt x="234" y="609"/>
                    <a:pt x="257" y="614"/>
                    <a:pt x="286" y="643"/>
                  </a:cubicBezTo>
                  <a:cubicBezTo>
                    <a:pt x="319" y="675"/>
                    <a:pt x="358" y="619"/>
                    <a:pt x="390" y="635"/>
                  </a:cubicBezTo>
                  <a:cubicBezTo>
                    <a:pt x="403" y="643"/>
                    <a:pt x="416" y="630"/>
                    <a:pt x="428" y="638"/>
                  </a:cubicBezTo>
                  <a:cubicBezTo>
                    <a:pt x="463" y="658"/>
                    <a:pt x="463" y="658"/>
                    <a:pt x="463" y="658"/>
                  </a:cubicBezTo>
                  <a:cubicBezTo>
                    <a:pt x="483" y="670"/>
                    <a:pt x="495" y="657"/>
                    <a:pt x="516" y="647"/>
                  </a:cubicBezTo>
                  <a:cubicBezTo>
                    <a:pt x="536" y="637"/>
                    <a:pt x="532" y="726"/>
                    <a:pt x="535" y="732"/>
                  </a:cubicBezTo>
                  <a:cubicBezTo>
                    <a:pt x="547" y="756"/>
                    <a:pt x="607" y="796"/>
                    <a:pt x="612" y="805"/>
                  </a:cubicBezTo>
                  <a:cubicBezTo>
                    <a:pt x="625" y="835"/>
                    <a:pt x="663" y="821"/>
                    <a:pt x="691" y="829"/>
                  </a:cubicBezTo>
                  <a:cubicBezTo>
                    <a:pt x="714" y="836"/>
                    <a:pt x="723" y="882"/>
                    <a:pt x="731" y="901"/>
                  </a:cubicBezTo>
                  <a:cubicBezTo>
                    <a:pt x="751" y="943"/>
                    <a:pt x="792" y="960"/>
                    <a:pt x="819" y="997"/>
                  </a:cubicBezTo>
                  <a:cubicBezTo>
                    <a:pt x="828" y="1010"/>
                    <a:pt x="830" y="1029"/>
                    <a:pt x="841" y="1042"/>
                  </a:cubicBezTo>
                  <a:cubicBezTo>
                    <a:pt x="851" y="1055"/>
                    <a:pt x="868" y="1057"/>
                    <a:pt x="876" y="1074"/>
                  </a:cubicBezTo>
                  <a:cubicBezTo>
                    <a:pt x="888" y="1099"/>
                    <a:pt x="960" y="1069"/>
                    <a:pt x="974" y="1063"/>
                  </a:cubicBezTo>
                  <a:cubicBezTo>
                    <a:pt x="973" y="1063"/>
                    <a:pt x="910" y="1061"/>
                    <a:pt x="911" y="1064"/>
                  </a:cubicBezTo>
                  <a:cubicBezTo>
                    <a:pt x="900" y="1041"/>
                    <a:pt x="912" y="1036"/>
                    <a:pt x="905" y="1022"/>
                  </a:cubicBezTo>
                  <a:cubicBezTo>
                    <a:pt x="897" y="1005"/>
                    <a:pt x="875" y="998"/>
                    <a:pt x="873" y="969"/>
                  </a:cubicBezTo>
                  <a:cubicBezTo>
                    <a:pt x="870" y="938"/>
                    <a:pt x="869" y="939"/>
                    <a:pt x="898" y="925"/>
                  </a:cubicBezTo>
                  <a:cubicBezTo>
                    <a:pt x="891" y="914"/>
                    <a:pt x="884" y="903"/>
                    <a:pt x="875" y="893"/>
                  </a:cubicBezTo>
                  <a:cubicBezTo>
                    <a:pt x="881" y="841"/>
                    <a:pt x="922" y="774"/>
                    <a:pt x="932" y="756"/>
                  </a:cubicBezTo>
                  <a:cubicBezTo>
                    <a:pt x="946" y="731"/>
                    <a:pt x="915" y="697"/>
                    <a:pt x="914" y="672"/>
                  </a:cubicBezTo>
                  <a:cubicBezTo>
                    <a:pt x="913" y="650"/>
                    <a:pt x="929" y="621"/>
                    <a:pt x="920" y="598"/>
                  </a:cubicBezTo>
                  <a:cubicBezTo>
                    <a:pt x="912" y="580"/>
                    <a:pt x="895" y="583"/>
                    <a:pt x="883" y="590"/>
                  </a:cubicBezTo>
                  <a:cubicBezTo>
                    <a:pt x="870" y="596"/>
                    <a:pt x="859" y="576"/>
                    <a:pt x="849" y="581"/>
                  </a:cubicBezTo>
                  <a:cubicBezTo>
                    <a:pt x="823" y="594"/>
                    <a:pt x="793" y="602"/>
                    <a:pt x="762" y="597"/>
                  </a:cubicBezTo>
                  <a:cubicBezTo>
                    <a:pt x="757" y="596"/>
                    <a:pt x="736" y="564"/>
                    <a:pt x="726" y="559"/>
                  </a:cubicBezTo>
                  <a:cubicBezTo>
                    <a:pt x="711" y="552"/>
                    <a:pt x="692" y="587"/>
                    <a:pt x="672" y="576"/>
                  </a:cubicBezTo>
                  <a:cubicBezTo>
                    <a:pt x="665" y="572"/>
                    <a:pt x="643" y="553"/>
                    <a:pt x="636" y="557"/>
                  </a:cubicBezTo>
                  <a:cubicBezTo>
                    <a:pt x="626" y="561"/>
                    <a:pt x="569" y="577"/>
                    <a:pt x="562" y="592"/>
                  </a:cubicBezTo>
                  <a:cubicBezTo>
                    <a:pt x="563" y="590"/>
                    <a:pt x="541" y="593"/>
                    <a:pt x="538" y="595"/>
                  </a:cubicBezTo>
                  <a:cubicBezTo>
                    <a:pt x="539" y="594"/>
                    <a:pt x="488" y="663"/>
                    <a:pt x="479" y="645"/>
                  </a:cubicBezTo>
                  <a:cubicBezTo>
                    <a:pt x="467" y="621"/>
                    <a:pt x="464" y="584"/>
                    <a:pt x="435" y="598"/>
                  </a:cubicBezTo>
                  <a:cubicBezTo>
                    <a:pt x="389" y="620"/>
                    <a:pt x="422" y="589"/>
                    <a:pt x="412" y="569"/>
                  </a:cubicBezTo>
                  <a:cubicBezTo>
                    <a:pt x="399" y="542"/>
                    <a:pt x="371" y="598"/>
                    <a:pt x="348" y="609"/>
                  </a:cubicBezTo>
                  <a:cubicBezTo>
                    <a:pt x="349" y="609"/>
                    <a:pt x="300" y="578"/>
                    <a:pt x="313" y="571"/>
                  </a:cubicBezTo>
                  <a:cubicBezTo>
                    <a:pt x="322" y="567"/>
                    <a:pt x="315" y="547"/>
                    <a:pt x="318" y="536"/>
                  </a:cubicBezTo>
                  <a:cubicBezTo>
                    <a:pt x="325" y="506"/>
                    <a:pt x="355" y="489"/>
                    <a:pt x="379" y="482"/>
                  </a:cubicBezTo>
                  <a:cubicBezTo>
                    <a:pt x="388" y="479"/>
                    <a:pt x="438" y="501"/>
                    <a:pt x="442" y="508"/>
                  </a:cubicBezTo>
                  <a:cubicBezTo>
                    <a:pt x="441" y="507"/>
                    <a:pt x="450" y="492"/>
                    <a:pt x="451" y="488"/>
                  </a:cubicBezTo>
                  <a:cubicBezTo>
                    <a:pt x="452" y="476"/>
                    <a:pt x="447" y="473"/>
                    <a:pt x="444" y="463"/>
                  </a:cubicBezTo>
                  <a:cubicBezTo>
                    <a:pt x="433" y="428"/>
                    <a:pt x="431" y="421"/>
                    <a:pt x="448" y="388"/>
                  </a:cubicBezTo>
                  <a:cubicBezTo>
                    <a:pt x="459" y="365"/>
                    <a:pt x="478" y="335"/>
                    <a:pt x="484" y="309"/>
                  </a:cubicBezTo>
                  <a:cubicBezTo>
                    <a:pt x="488" y="289"/>
                    <a:pt x="495" y="277"/>
                    <a:pt x="508" y="260"/>
                  </a:cubicBezTo>
                  <a:cubicBezTo>
                    <a:pt x="506" y="262"/>
                    <a:pt x="529" y="263"/>
                    <a:pt x="532" y="262"/>
                  </a:cubicBezTo>
                  <a:cubicBezTo>
                    <a:pt x="547" y="254"/>
                    <a:pt x="545" y="240"/>
                    <a:pt x="547" y="225"/>
                  </a:cubicBezTo>
                  <a:cubicBezTo>
                    <a:pt x="521" y="237"/>
                    <a:pt x="521" y="237"/>
                    <a:pt x="521" y="237"/>
                  </a:cubicBezTo>
                  <a:cubicBezTo>
                    <a:pt x="540" y="201"/>
                    <a:pt x="481" y="215"/>
                    <a:pt x="540" y="186"/>
                  </a:cubicBezTo>
                  <a:cubicBezTo>
                    <a:pt x="568" y="172"/>
                    <a:pt x="571" y="171"/>
                    <a:pt x="579" y="142"/>
                  </a:cubicBezTo>
                  <a:cubicBezTo>
                    <a:pt x="551" y="156"/>
                    <a:pt x="558" y="152"/>
                    <a:pt x="544" y="124"/>
                  </a:cubicBezTo>
                  <a:cubicBezTo>
                    <a:pt x="541" y="119"/>
                    <a:pt x="525" y="105"/>
                    <a:pt x="521" y="117"/>
                  </a:cubicBezTo>
                  <a:cubicBezTo>
                    <a:pt x="510" y="147"/>
                    <a:pt x="499" y="123"/>
                    <a:pt x="484" y="113"/>
                  </a:cubicBezTo>
                  <a:cubicBezTo>
                    <a:pt x="463" y="102"/>
                    <a:pt x="459" y="126"/>
                    <a:pt x="460" y="139"/>
                  </a:cubicBezTo>
                  <a:cubicBezTo>
                    <a:pt x="460" y="155"/>
                    <a:pt x="420" y="200"/>
                    <a:pt x="429" y="217"/>
                  </a:cubicBezTo>
                  <a:cubicBezTo>
                    <a:pt x="434" y="227"/>
                    <a:pt x="417" y="235"/>
                    <a:pt x="412" y="223"/>
                  </a:cubicBezTo>
                  <a:cubicBezTo>
                    <a:pt x="404" y="206"/>
                    <a:pt x="338" y="218"/>
                    <a:pt x="334" y="212"/>
                  </a:cubicBezTo>
                  <a:cubicBezTo>
                    <a:pt x="329" y="204"/>
                    <a:pt x="347" y="166"/>
                    <a:pt x="373" y="153"/>
                  </a:cubicBezTo>
                  <a:cubicBezTo>
                    <a:pt x="385" y="148"/>
                    <a:pt x="373" y="137"/>
                    <a:pt x="376" y="135"/>
                  </a:cubicBezTo>
                  <a:cubicBezTo>
                    <a:pt x="401" y="123"/>
                    <a:pt x="427" y="100"/>
                    <a:pt x="431" y="74"/>
                  </a:cubicBezTo>
                  <a:cubicBezTo>
                    <a:pt x="427" y="75"/>
                    <a:pt x="395" y="91"/>
                    <a:pt x="395" y="91"/>
                  </a:cubicBezTo>
                  <a:cubicBezTo>
                    <a:pt x="390" y="79"/>
                    <a:pt x="381" y="75"/>
                    <a:pt x="395" y="68"/>
                  </a:cubicBezTo>
                  <a:cubicBezTo>
                    <a:pt x="425" y="53"/>
                    <a:pt x="446" y="73"/>
                    <a:pt x="480" y="57"/>
                  </a:cubicBezTo>
                  <a:cubicBezTo>
                    <a:pt x="472" y="71"/>
                    <a:pt x="464" y="86"/>
                    <a:pt x="456" y="100"/>
                  </a:cubicBezTo>
                  <a:cubicBezTo>
                    <a:pt x="473" y="92"/>
                    <a:pt x="512" y="108"/>
                    <a:pt x="521" y="93"/>
                  </a:cubicBezTo>
                  <a:cubicBezTo>
                    <a:pt x="537" y="65"/>
                    <a:pt x="514" y="58"/>
                    <a:pt x="532" y="45"/>
                  </a:cubicBezTo>
                  <a:cubicBezTo>
                    <a:pt x="536" y="46"/>
                    <a:pt x="540" y="47"/>
                    <a:pt x="545" y="46"/>
                  </a:cubicBezTo>
                  <a:cubicBezTo>
                    <a:pt x="552" y="46"/>
                    <a:pt x="577" y="39"/>
                    <a:pt x="584" y="43"/>
                  </a:cubicBezTo>
                  <a:cubicBezTo>
                    <a:pt x="591" y="47"/>
                    <a:pt x="623" y="82"/>
                    <a:pt x="616" y="90"/>
                  </a:cubicBezTo>
                  <a:cubicBezTo>
                    <a:pt x="605" y="102"/>
                    <a:pt x="586" y="167"/>
                    <a:pt x="622" y="163"/>
                  </a:cubicBezTo>
                  <a:cubicBezTo>
                    <a:pt x="651" y="159"/>
                    <a:pt x="652" y="145"/>
                    <a:pt x="667" y="122"/>
                  </a:cubicBezTo>
                  <a:cubicBezTo>
                    <a:pt x="681" y="99"/>
                    <a:pt x="688" y="101"/>
                    <a:pt x="715" y="98"/>
                  </a:cubicBezTo>
                  <a:cubicBezTo>
                    <a:pt x="715" y="98"/>
                    <a:pt x="738" y="86"/>
                    <a:pt x="748" y="85"/>
                  </a:cubicBezTo>
                  <a:cubicBezTo>
                    <a:pt x="770" y="82"/>
                    <a:pt x="763" y="71"/>
                    <a:pt x="765" y="71"/>
                  </a:cubicBezTo>
                  <a:cubicBezTo>
                    <a:pt x="774" y="70"/>
                    <a:pt x="791" y="64"/>
                    <a:pt x="799" y="55"/>
                  </a:cubicBezTo>
                  <a:cubicBezTo>
                    <a:pt x="706" y="16"/>
                    <a:pt x="605" y="0"/>
                    <a:pt x="503" y="10"/>
                  </a:cubicBezTo>
                  <a:close/>
                </a:path>
              </a:pathLst>
            </a:custGeom>
            <a:solidFill>
              <a:srgbClr val="8CA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i$ľîdê"/>
            <p:cNvSpPr/>
            <p:nvPr/>
          </p:nvSpPr>
          <p:spPr bwMode="auto">
            <a:xfrm>
              <a:off x="5476876" y="3252788"/>
              <a:ext cx="109538" cy="63500"/>
            </a:xfrm>
            <a:custGeom>
              <a:avLst/>
              <a:gdLst>
                <a:gd name="T0" fmla="*/ 5 w 92"/>
                <a:gd name="T1" fmla="*/ 37 h 53"/>
                <a:gd name="T2" fmla="*/ 0 w 92"/>
                <a:gd name="T3" fmla="*/ 53 h 53"/>
                <a:gd name="T4" fmla="*/ 92 w 92"/>
                <a:gd name="T5" fmla="*/ 22 h 53"/>
                <a:gd name="T6" fmla="*/ 5 w 92"/>
                <a:gd name="T7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53">
                  <a:moveTo>
                    <a:pt x="5" y="37"/>
                  </a:moveTo>
                  <a:cubicBezTo>
                    <a:pt x="3" y="42"/>
                    <a:pt x="2" y="48"/>
                    <a:pt x="0" y="53"/>
                  </a:cubicBezTo>
                  <a:cubicBezTo>
                    <a:pt x="34" y="36"/>
                    <a:pt x="61" y="37"/>
                    <a:pt x="92" y="22"/>
                  </a:cubicBezTo>
                  <a:cubicBezTo>
                    <a:pt x="55" y="0"/>
                    <a:pt x="44" y="18"/>
                    <a:pt x="5" y="37"/>
                  </a:cubicBezTo>
                  <a:close/>
                </a:path>
              </a:pathLst>
            </a:custGeom>
            <a:solidFill>
              <a:srgbClr val="95B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îS1iďè"/>
            <p:cNvSpPr/>
            <p:nvPr/>
          </p:nvSpPr>
          <p:spPr bwMode="auto">
            <a:xfrm>
              <a:off x="5594351" y="3259138"/>
              <a:ext cx="68263" cy="58738"/>
            </a:xfrm>
            <a:custGeom>
              <a:avLst/>
              <a:gdLst>
                <a:gd name="T0" fmla="*/ 36 w 57"/>
                <a:gd name="T1" fmla="*/ 4 h 49"/>
                <a:gd name="T2" fmla="*/ 0 w 57"/>
                <a:gd name="T3" fmla="*/ 49 h 49"/>
                <a:gd name="T4" fmla="*/ 44 w 57"/>
                <a:gd name="T5" fmla="*/ 27 h 49"/>
                <a:gd name="T6" fmla="*/ 36 w 57"/>
                <a:gd name="T7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49">
                  <a:moveTo>
                    <a:pt x="36" y="4"/>
                  </a:moveTo>
                  <a:cubicBezTo>
                    <a:pt x="7" y="17"/>
                    <a:pt x="8" y="22"/>
                    <a:pt x="0" y="49"/>
                  </a:cubicBezTo>
                  <a:cubicBezTo>
                    <a:pt x="15" y="42"/>
                    <a:pt x="30" y="35"/>
                    <a:pt x="44" y="27"/>
                  </a:cubicBezTo>
                  <a:cubicBezTo>
                    <a:pt x="57" y="21"/>
                    <a:pt x="44" y="0"/>
                    <a:pt x="36" y="4"/>
                  </a:cubicBezTo>
                  <a:close/>
                </a:path>
              </a:pathLst>
            </a:custGeom>
            <a:solidFill>
              <a:srgbClr val="95B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îṡḷïḋè"/>
            <p:cNvSpPr/>
            <p:nvPr/>
          </p:nvSpPr>
          <p:spPr bwMode="auto">
            <a:xfrm>
              <a:off x="5700713" y="32766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iṡ1íḓè"/>
            <p:cNvSpPr/>
            <p:nvPr/>
          </p:nvSpPr>
          <p:spPr bwMode="auto">
            <a:xfrm>
              <a:off x="5700713" y="327660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ïṣļiḋe"/>
            <p:cNvSpPr/>
            <p:nvPr/>
          </p:nvSpPr>
          <p:spPr bwMode="auto">
            <a:xfrm>
              <a:off x="5838826" y="3395663"/>
              <a:ext cx="257175" cy="611188"/>
            </a:xfrm>
            <a:custGeom>
              <a:avLst/>
              <a:gdLst>
                <a:gd name="T0" fmla="*/ 82 w 215"/>
                <a:gd name="T1" fmla="*/ 455 h 512"/>
                <a:gd name="T2" fmla="*/ 117 w 215"/>
                <a:gd name="T3" fmla="*/ 487 h 512"/>
                <a:gd name="T4" fmla="*/ 215 w 215"/>
                <a:gd name="T5" fmla="*/ 476 h 512"/>
                <a:gd name="T6" fmla="*/ 152 w 215"/>
                <a:gd name="T7" fmla="*/ 477 h 512"/>
                <a:gd name="T8" fmla="*/ 146 w 215"/>
                <a:gd name="T9" fmla="*/ 435 h 512"/>
                <a:gd name="T10" fmla="*/ 114 w 215"/>
                <a:gd name="T11" fmla="*/ 382 h 512"/>
                <a:gd name="T12" fmla="*/ 139 w 215"/>
                <a:gd name="T13" fmla="*/ 338 h 512"/>
                <a:gd name="T14" fmla="*/ 116 w 215"/>
                <a:gd name="T15" fmla="*/ 306 h 512"/>
                <a:gd name="T16" fmla="*/ 173 w 215"/>
                <a:gd name="T17" fmla="*/ 169 h 512"/>
                <a:gd name="T18" fmla="*/ 155 w 215"/>
                <a:gd name="T19" fmla="*/ 85 h 512"/>
                <a:gd name="T20" fmla="*/ 161 w 215"/>
                <a:gd name="T21" fmla="*/ 11 h 512"/>
                <a:gd name="T22" fmla="*/ 152 w 215"/>
                <a:gd name="T23" fmla="*/ 0 h 512"/>
                <a:gd name="T24" fmla="*/ 0 w 215"/>
                <a:gd name="T25" fmla="*/ 352 h 512"/>
                <a:gd name="T26" fmla="*/ 60 w 215"/>
                <a:gd name="T27" fmla="*/ 410 h 512"/>
                <a:gd name="T28" fmla="*/ 82 w 215"/>
                <a:gd name="T29" fmla="*/ 45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" h="512">
                  <a:moveTo>
                    <a:pt x="82" y="455"/>
                  </a:moveTo>
                  <a:cubicBezTo>
                    <a:pt x="92" y="468"/>
                    <a:pt x="109" y="470"/>
                    <a:pt x="117" y="487"/>
                  </a:cubicBezTo>
                  <a:cubicBezTo>
                    <a:pt x="129" y="512"/>
                    <a:pt x="201" y="482"/>
                    <a:pt x="215" y="476"/>
                  </a:cubicBezTo>
                  <a:cubicBezTo>
                    <a:pt x="214" y="476"/>
                    <a:pt x="151" y="474"/>
                    <a:pt x="152" y="477"/>
                  </a:cubicBezTo>
                  <a:cubicBezTo>
                    <a:pt x="141" y="454"/>
                    <a:pt x="153" y="449"/>
                    <a:pt x="146" y="435"/>
                  </a:cubicBezTo>
                  <a:cubicBezTo>
                    <a:pt x="138" y="418"/>
                    <a:pt x="116" y="411"/>
                    <a:pt x="114" y="382"/>
                  </a:cubicBezTo>
                  <a:cubicBezTo>
                    <a:pt x="111" y="351"/>
                    <a:pt x="110" y="352"/>
                    <a:pt x="139" y="338"/>
                  </a:cubicBezTo>
                  <a:cubicBezTo>
                    <a:pt x="132" y="327"/>
                    <a:pt x="125" y="316"/>
                    <a:pt x="116" y="306"/>
                  </a:cubicBezTo>
                  <a:cubicBezTo>
                    <a:pt x="122" y="254"/>
                    <a:pt x="163" y="187"/>
                    <a:pt x="173" y="169"/>
                  </a:cubicBezTo>
                  <a:cubicBezTo>
                    <a:pt x="187" y="144"/>
                    <a:pt x="156" y="110"/>
                    <a:pt x="155" y="85"/>
                  </a:cubicBezTo>
                  <a:cubicBezTo>
                    <a:pt x="154" y="63"/>
                    <a:pt x="170" y="34"/>
                    <a:pt x="161" y="11"/>
                  </a:cubicBezTo>
                  <a:cubicBezTo>
                    <a:pt x="158" y="6"/>
                    <a:pt x="155" y="2"/>
                    <a:pt x="152" y="0"/>
                  </a:cubicBezTo>
                  <a:cubicBezTo>
                    <a:pt x="140" y="130"/>
                    <a:pt x="87" y="254"/>
                    <a:pt x="0" y="352"/>
                  </a:cubicBezTo>
                  <a:cubicBezTo>
                    <a:pt x="20" y="371"/>
                    <a:pt x="43" y="386"/>
                    <a:pt x="60" y="410"/>
                  </a:cubicBezTo>
                  <a:cubicBezTo>
                    <a:pt x="69" y="423"/>
                    <a:pt x="71" y="442"/>
                    <a:pt x="82" y="455"/>
                  </a:cubicBezTo>
                  <a:close/>
                </a:path>
              </a:pathLst>
            </a:custGeom>
            <a:solidFill>
              <a:srgbClr val="7D9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íṡ1ide"/>
            <p:cNvSpPr/>
            <p:nvPr/>
          </p:nvSpPr>
          <p:spPr bwMode="auto">
            <a:xfrm>
              <a:off x="5529263" y="2520951"/>
              <a:ext cx="1008063" cy="852488"/>
            </a:xfrm>
            <a:custGeom>
              <a:avLst/>
              <a:gdLst>
                <a:gd name="T0" fmla="*/ 303 w 842"/>
                <a:gd name="T1" fmla="*/ 100 h 714"/>
                <a:gd name="T2" fmla="*/ 5 w 842"/>
                <a:gd name="T3" fmla="*/ 695 h 714"/>
                <a:gd name="T4" fmla="*/ 666 w 842"/>
                <a:gd name="T5" fmla="*/ 614 h 714"/>
                <a:gd name="T6" fmla="*/ 741 w 842"/>
                <a:gd name="T7" fmla="*/ 175 h 714"/>
                <a:gd name="T8" fmla="*/ 303 w 842"/>
                <a:gd name="T9" fmla="*/ 100 h 714"/>
                <a:gd name="T10" fmla="*/ 417 w 842"/>
                <a:gd name="T11" fmla="*/ 223 h 714"/>
                <a:gd name="T12" fmla="*/ 624 w 842"/>
                <a:gd name="T13" fmla="*/ 258 h 714"/>
                <a:gd name="T14" fmla="*/ 588 w 842"/>
                <a:gd name="T15" fmla="*/ 465 h 714"/>
                <a:gd name="T16" fmla="*/ 382 w 842"/>
                <a:gd name="T17" fmla="*/ 429 h 714"/>
                <a:gd name="T18" fmla="*/ 417 w 842"/>
                <a:gd name="T19" fmla="*/ 223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2" h="714">
                  <a:moveTo>
                    <a:pt x="303" y="100"/>
                  </a:moveTo>
                  <a:cubicBezTo>
                    <a:pt x="161" y="200"/>
                    <a:pt x="0" y="688"/>
                    <a:pt x="5" y="695"/>
                  </a:cubicBezTo>
                  <a:cubicBezTo>
                    <a:pt x="12" y="705"/>
                    <a:pt x="524" y="714"/>
                    <a:pt x="666" y="614"/>
                  </a:cubicBezTo>
                  <a:cubicBezTo>
                    <a:pt x="808" y="513"/>
                    <a:pt x="842" y="317"/>
                    <a:pt x="741" y="175"/>
                  </a:cubicBezTo>
                  <a:cubicBezTo>
                    <a:pt x="641" y="33"/>
                    <a:pt x="445" y="0"/>
                    <a:pt x="303" y="100"/>
                  </a:cubicBezTo>
                  <a:close/>
                  <a:moveTo>
                    <a:pt x="417" y="223"/>
                  </a:moveTo>
                  <a:cubicBezTo>
                    <a:pt x="484" y="176"/>
                    <a:pt x="577" y="191"/>
                    <a:pt x="624" y="258"/>
                  </a:cubicBezTo>
                  <a:cubicBezTo>
                    <a:pt x="671" y="325"/>
                    <a:pt x="655" y="418"/>
                    <a:pt x="588" y="465"/>
                  </a:cubicBezTo>
                  <a:cubicBezTo>
                    <a:pt x="522" y="512"/>
                    <a:pt x="429" y="496"/>
                    <a:pt x="382" y="429"/>
                  </a:cubicBezTo>
                  <a:cubicBezTo>
                    <a:pt x="335" y="363"/>
                    <a:pt x="350" y="270"/>
                    <a:pt x="417" y="223"/>
                  </a:cubicBezTo>
                  <a:close/>
                </a:path>
              </a:pathLst>
            </a:custGeom>
            <a:solidFill>
              <a:srgbClr val="D67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ïsḻíḑé"/>
            <p:cNvSpPr/>
            <p:nvPr/>
          </p:nvSpPr>
          <p:spPr bwMode="auto">
            <a:xfrm>
              <a:off x="4843463" y="2867026"/>
              <a:ext cx="628650" cy="433388"/>
            </a:xfrm>
            <a:custGeom>
              <a:avLst/>
              <a:gdLst>
                <a:gd name="T0" fmla="*/ 0 w 526"/>
                <a:gd name="T1" fmla="*/ 40 h 364"/>
                <a:gd name="T2" fmla="*/ 212 w 526"/>
                <a:gd name="T3" fmla="*/ 8 h 364"/>
                <a:gd name="T4" fmla="*/ 526 w 526"/>
                <a:gd name="T5" fmla="*/ 298 h 364"/>
                <a:gd name="T6" fmla="*/ 474 w 526"/>
                <a:gd name="T7" fmla="*/ 364 h 364"/>
                <a:gd name="T8" fmla="*/ 124 w 526"/>
                <a:gd name="T9" fmla="*/ 231 h 364"/>
                <a:gd name="T10" fmla="*/ 20 w 526"/>
                <a:gd name="T11" fmla="*/ 166 h 364"/>
                <a:gd name="T12" fmla="*/ 0 w 526"/>
                <a:gd name="T13" fmla="*/ 4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364">
                  <a:moveTo>
                    <a:pt x="0" y="40"/>
                  </a:moveTo>
                  <a:cubicBezTo>
                    <a:pt x="0" y="40"/>
                    <a:pt x="203" y="0"/>
                    <a:pt x="212" y="8"/>
                  </a:cubicBezTo>
                  <a:cubicBezTo>
                    <a:pt x="221" y="16"/>
                    <a:pt x="526" y="298"/>
                    <a:pt x="526" y="298"/>
                  </a:cubicBezTo>
                  <a:cubicBezTo>
                    <a:pt x="474" y="364"/>
                    <a:pt x="474" y="364"/>
                    <a:pt x="474" y="364"/>
                  </a:cubicBezTo>
                  <a:cubicBezTo>
                    <a:pt x="124" y="231"/>
                    <a:pt x="124" y="231"/>
                    <a:pt x="124" y="231"/>
                  </a:cubicBezTo>
                  <a:cubicBezTo>
                    <a:pt x="20" y="166"/>
                    <a:pt x="20" y="166"/>
                    <a:pt x="20" y="166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5D6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íṣļîde"/>
            <p:cNvSpPr/>
            <p:nvPr/>
          </p:nvSpPr>
          <p:spPr bwMode="auto">
            <a:xfrm>
              <a:off x="5421313" y="3230563"/>
              <a:ext cx="180975" cy="142875"/>
            </a:xfrm>
            <a:custGeom>
              <a:avLst/>
              <a:gdLst>
                <a:gd name="T0" fmla="*/ 37 w 152"/>
                <a:gd name="T1" fmla="*/ 0 h 120"/>
                <a:gd name="T2" fmla="*/ 112 w 152"/>
                <a:gd name="T3" fmla="*/ 20 h 120"/>
                <a:gd name="T4" fmla="*/ 152 w 152"/>
                <a:gd name="T5" fmla="*/ 100 h 120"/>
                <a:gd name="T6" fmla="*/ 105 w 152"/>
                <a:gd name="T7" fmla="*/ 120 h 120"/>
                <a:gd name="T8" fmla="*/ 0 w 152"/>
                <a:gd name="T9" fmla="*/ 47 h 120"/>
                <a:gd name="T10" fmla="*/ 37 w 152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20">
                  <a:moveTo>
                    <a:pt x="37" y="0"/>
                  </a:moveTo>
                  <a:cubicBezTo>
                    <a:pt x="40" y="0"/>
                    <a:pt x="112" y="20"/>
                    <a:pt x="112" y="2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0" y="47"/>
                    <a:pt x="0" y="47"/>
                    <a:pt x="0" y="47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ïŝ1îḓe"/>
            <p:cNvSpPr/>
            <p:nvPr/>
          </p:nvSpPr>
          <p:spPr bwMode="auto">
            <a:xfrm>
              <a:off x="5930901" y="2732088"/>
              <a:ext cx="401638" cy="400050"/>
            </a:xfrm>
            <a:custGeom>
              <a:avLst/>
              <a:gdLst>
                <a:gd name="T0" fmla="*/ 82 w 336"/>
                <a:gd name="T1" fmla="*/ 47 h 336"/>
                <a:gd name="T2" fmla="*/ 289 w 336"/>
                <a:gd name="T3" fmla="*/ 82 h 336"/>
                <a:gd name="T4" fmla="*/ 253 w 336"/>
                <a:gd name="T5" fmla="*/ 289 h 336"/>
                <a:gd name="T6" fmla="*/ 47 w 336"/>
                <a:gd name="T7" fmla="*/ 253 h 336"/>
                <a:gd name="T8" fmla="*/ 82 w 336"/>
                <a:gd name="T9" fmla="*/ 4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336">
                  <a:moveTo>
                    <a:pt x="82" y="47"/>
                  </a:moveTo>
                  <a:cubicBezTo>
                    <a:pt x="149" y="0"/>
                    <a:pt x="242" y="15"/>
                    <a:pt x="289" y="82"/>
                  </a:cubicBezTo>
                  <a:cubicBezTo>
                    <a:pt x="336" y="149"/>
                    <a:pt x="320" y="242"/>
                    <a:pt x="253" y="289"/>
                  </a:cubicBezTo>
                  <a:cubicBezTo>
                    <a:pt x="187" y="336"/>
                    <a:pt x="94" y="320"/>
                    <a:pt x="47" y="253"/>
                  </a:cubicBezTo>
                  <a:cubicBezTo>
                    <a:pt x="0" y="187"/>
                    <a:pt x="15" y="94"/>
                    <a:pt x="8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ïṣļiďé"/>
            <p:cNvSpPr/>
            <p:nvPr/>
          </p:nvSpPr>
          <p:spPr bwMode="auto">
            <a:xfrm>
              <a:off x="6294438" y="2039938"/>
              <a:ext cx="163513" cy="241300"/>
            </a:xfrm>
            <a:custGeom>
              <a:avLst/>
              <a:gdLst>
                <a:gd name="T0" fmla="*/ 0 w 103"/>
                <a:gd name="T1" fmla="*/ 103 h 152"/>
                <a:gd name="T2" fmla="*/ 16 w 103"/>
                <a:gd name="T3" fmla="*/ 37 h 152"/>
                <a:gd name="T4" fmla="*/ 102 w 103"/>
                <a:gd name="T5" fmla="*/ 0 h 152"/>
                <a:gd name="T6" fmla="*/ 103 w 103"/>
                <a:gd name="T7" fmla="*/ 27 h 152"/>
                <a:gd name="T8" fmla="*/ 71 w 103"/>
                <a:gd name="T9" fmla="*/ 46 h 152"/>
                <a:gd name="T10" fmla="*/ 53 w 103"/>
                <a:gd name="T11" fmla="*/ 82 h 152"/>
                <a:gd name="T12" fmla="*/ 53 w 103"/>
                <a:gd name="T13" fmla="*/ 152 h 152"/>
                <a:gd name="T14" fmla="*/ 0 w 103"/>
                <a:gd name="T15" fmla="*/ 10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152">
                  <a:moveTo>
                    <a:pt x="0" y="103"/>
                  </a:moveTo>
                  <a:lnTo>
                    <a:pt x="16" y="37"/>
                  </a:lnTo>
                  <a:lnTo>
                    <a:pt x="102" y="0"/>
                  </a:lnTo>
                  <a:lnTo>
                    <a:pt x="103" y="27"/>
                  </a:lnTo>
                  <a:lnTo>
                    <a:pt x="71" y="46"/>
                  </a:lnTo>
                  <a:lnTo>
                    <a:pt x="53" y="82"/>
                  </a:lnTo>
                  <a:lnTo>
                    <a:pt x="53" y="152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EAC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p:transition spd="slow" advTm="11142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1195957" y="2894597"/>
            <a:ext cx="9728769" cy="134568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、了解客户需求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138573" y="1100634"/>
            <a:ext cx="9569114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了解客户需求是一个非常重要甚至是最重要的一个销售技巧。每一次销售拜访都会有一个目的，而大多数销售拜访的目的就是为了了解客户的需求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可能最后一次销售拜访是为了索要订单，但是在这之前的很多拜访都是为了不断了解需求。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1195957" y="3254843"/>
            <a:ext cx="951173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通过提问去了解客户需要什么。很多专业的销售人员都会把提问当成最重要的销售技巧，因为了解客户的需求越多，向客户成功推销产品的可能性就会越大。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31110844-b7dd-4bbd-93a1-5a91158a61d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437648" y="4379902"/>
            <a:ext cx="2721378" cy="2499446"/>
            <a:chOff x="3898901" y="1431926"/>
            <a:chExt cx="4379912" cy="4022725"/>
          </a:xfrm>
        </p:grpSpPr>
        <p:sp>
          <p:nvSpPr>
            <p:cNvPr id="39" name="iŝḷïḓè"/>
            <p:cNvSpPr/>
            <p:nvPr/>
          </p:nvSpPr>
          <p:spPr bwMode="auto">
            <a:xfrm>
              <a:off x="5622926" y="3449638"/>
              <a:ext cx="395288" cy="282575"/>
            </a:xfrm>
            <a:custGeom>
              <a:avLst/>
              <a:gdLst>
                <a:gd name="T0" fmla="*/ 0 w 28"/>
                <a:gd name="T1" fmla="*/ 12 h 20"/>
                <a:gd name="T2" fmla="*/ 3 w 28"/>
                <a:gd name="T3" fmla="*/ 10 h 20"/>
                <a:gd name="T4" fmla="*/ 7 w 28"/>
                <a:gd name="T5" fmla="*/ 6 h 20"/>
                <a:gd name="T6" fmla="*/ 8 w 28"/>
                <a:gd name="T7" fmla="*/ 5 h 20"/>
                <a:gd name="T8" fmla="*/ 18 w 28"/>
                <a:gd name="T9" fmla="*/ 1 h 20"/>
                <a:gd name="T10" fmla="*/ 17 w 28"/>
                <a:gd name="T11" fmla="*/ 4 h 20"/>
                <a:gd name="T12" fmla="*/ 12 w 28"/>
                <a:gd name="T13" fmla="*/ 8 h 20"/>
                <a:gd name="T14" fmla="*/ 19 w 28"/>
                <a:gd name="T15" fmla="*/ 6 h 20"/>
                <a:gd name="T16" fmla="*/ 21 w 28"/>
                <a:gd name="T17" fmla="*/ 6 h 20"/>
                <a:gd name="T18" fmla="*/ 27 w 28"/>
                <a:gd name="T19" fmla="*/ 2 h 20"/>
                <a:gd name="T20" fmla="*/ 27 w 28"/>
                <a:gd name="T21" fmla="*/ 7 h 20"/>
                <a:gd name="T22" fmla="*/ 25 w 28"/>
                <a:gd name="T23" fmla="*/ 10 h 20"/>
                <a:gd name="T24" fmla="*/ 16 w 28"/>
                <a:gd name="T25" fmla="*/ 17 h 20"/>
                <a:gd name="T26" fmla="*/ 15 w 28"/>
                <a:gd name="T27" fmla="*/ 18 h 20"/>
                <a:gd name="T28" fmla="*/ 5 w 28"/>
                <a:gd name="T29" fmla="*/ 19 h 20"/>
                <a:gd name="T30" fmla="*/ 1 w 28"/>
                <a:gd name="T31" fmla="*/ 16 h 20"/>
                <a:gd name="T32" fmla="*/ 0 w 28"/>
                <a:gd name="T3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0">
                  <a:moveTo>
                    <a:pt x="0" y="12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5"/>
                    <a:pt x="17" y="0"/>
                    <a:pt x="18" y="1"/>
                  </a:cubicBezTo>
                  <a:cubicBezTo>
                    <a:pt x="18" y="1"/>
                    <a:pt x="17" y="4"/>
                    <a:pt x="17" y="4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1" y="6"/>
                  </a:cubicBezTo>
                  <a:cubicBezTo>
                    <a:pt x="21" y="6"/>
                    <a:pt x="25" y="1"/>
                    <a:pt x="27" y="2"/>
                  </a:cubicBezTo>
                  <a:cubicBezTo>
                    <a:pt x="28" y="3"/>
                    <a:pt x="27" y="7"/>
                    <a:pt x="27" y="7"/>
                  </a:cubicBezTo>
                  <a:cubicBezTo>
                    <a:pt x="27" y="9"/>
                    <a:pt x="26" y="10"/>
                    <a:pt x="25" y="1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8"/>
                    <a:pt x="15" y="18"/>
                    <a:pt x="1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20"/>
                    <a:pt x="1" y="18"/>
                    <a:pt x="1" y="16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íṩlîde"/>
            <p:cNvSpPr/>
            <p:nvPr/>
          </p:nvSpPr>
          <p:spPr bwMode="auto">
            <a:xfrm>
              <a:off x="6173788" y="3463926"/>
              <a:ext cx="395288" cy="282575"/>
            </a:xfrm>
            <a:custGeom>
              <a:avLst/>
              <a:gdLst>
                <a:gd name="T0" fmla="*/ 28 w 28"/>
                <a:gd name="T1" fmla="*/ 12 h 20"/>
                <a:gd name="T2" fmla="*/ 26 w 28"/>
                <a:gd name="T3" fmla="*/ 10 h 20"/>
                <a:gd name="T4" fmla="*/ 22 w 28"/>
                <a:gd name="T5" fmla="*/ 6 h 20"/>
                <a:gd name="T6" fmla="*/ 20 w 28"/>
                <a:gd name="T7" fmla="*/ 5 h 20"/>
                <a:gd name="T8" fmla="*/ 10 w 28"/>
                <a:gd name="T9" fmla="*/ 1 h 20"/>
                <a:gd name="T10" fmla="*/ 12 w 28"/>
                <a:gd name="T11" fmla="*/ 4 h 20"/>
                <a:gd name="T12" fmla="*/ 17 w 28"/>
                <a:gd name="T13" fmla="*/ 8 h 20"/>
                <a:gd name="T14" fmla="*/ 9 w 28"/>
                <a:gd name="T15" fmla="*/ 6 h 20"/>
                <a:gd name="T16" fmla="*/ 8 w 28"/>
                <a:gd name="T17" fmla="*/ 6 h 20"/>
                <a:gd name="T18" fmla="*/ 1 w 28"/>
                <a:gd name="T19" fmla="*/ 2 h 20"/>
                <a:gd name="T20" fmla="*/ 2 w 28"/>
                <a:gd name="T21" fmla="*/ 7 h 20"/>
                <a:gd name="T22" fmla="*/ 3 w 28"/>
                <a:gd name="T23" fmla="*/ 10 h 20"/>
                <a:gd name="T24" fmla="*/ 12 w 28"/>
                <a:gd name="T25" fmla="*/ 17 h 20"/>
                <a:gd name="T26" fmla="*/ 14 w 28"/>
                <a:gd name="T27" fmla="*/ 18 h 20"/>
                <a:gd name="T28" fmla="*/ 23 w 28"/>
                <a:gd name="T29" fmla="*/ 19 h 20"/>
                <a:gd name="T30" fmla="*/ 27 w 28"/>
                <a:gd name="T31" fmla="*/ 16 h 20"/>
                <a:gd name="T32" fmla="*/ 28 w 28"/>
                <a:gd name="T3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0">
                  <a:moveTo>
                    <a:pt x="28" y="12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12" y="0"/>
                    <a:pt x="10" y="1"/>
                  </a:cubicBezTo>
                  <a:cubicBezTo>
                    <a:pt x="10" y="1"/>
                    <a:pt x="12" y="4"/>
                    <a:pt x="12" y="4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6"/>
                    <a:pt x="3" y="1"/>
                    <a:pt x="1" y="2"/>
                  </a:cubicBezTo>
                  <a:cubicBezTo>
                    <a:pt x="0" y="3"/>
                    <a:pt x="2" y="7"/>
                    <a:pt x="2" y="7"/>
                  </a:cubicBezTo>
                  <a:cubicBezTo>
                    <a:pt x="2" y="9"/>
                    <a:pt x="2" y="10"/>
                    <a:pt x="3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20"/>
                    <a:pt x="27" y="18"/>
                    <a:pt x="27" y="16"/>
                  </a:cubicBezTo>
                  <a:lnTo>
                    <a:pt x="28" y="12"/>
                  </a:ln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îṣḷîďe"/>
            <p:cNvSpPr/>
            <p:nvPr/>
          </p:nvSpPr>
          <p:spPr bwMode="auto">
            <a:xfrm>
              <a:off x="5297488" y="3717926"/>
              <a:ext cx="1582738" cy="155575"/>
            </a:xfrm>
            <a:prstGeom prst="rect">
              <a:avLst/>
            </a:prstGeom>
            <a:solidFill>
              <a:srgbClr val="2E53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îśļîdé"/>
            <p:cNvSpPr/>
            <p:nvPr/>
          </p:nvSpPr>
          <p:spPr bwMode="auto">
            <a:xfrm>
              <a:off x="4548188" y="2927351"/>
              <a:ext cx="212725" cy="227013"/>
            </a:xfrm>
            <a:custGeom>
              <a:avLst/>
              <a:gdLst>
                <a:gd name="T0" fmla="*/ 0 w 134"/>
                <a:gd name="T1" fmla="*/ 125 h 143"/>
                <a:gd name="T2" fmla="*/ 107 w 134"/>
                <a:gd name="T3" fmla="*/ 143 h 143"/>
                <a:gd name="T4" fmla="*/ 134 w 134"/>
                <a:gd name="T5" fmla="*/ 18 h 143"/>
                <a:gd name="T6" fmla="*/ 27 w 134"/>
                <a:gd name="T7" fmla="*/ 0 h 143"/>
                <a:gd name="T8" fmla="*/ 0 w 134"/>
                <a:gd name="T9" fmla="*/ 12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43">
                  <a:moveTo>
                    <a:pt x="0" y="125"/>
                  </a:moveTo>
                  <a:lnTo>
                    <a:pt x="107" y="143"/>
                  </a:lnTo>
                  <a:lnTo>
                    <a:pt x="134" y="18"/>
                  </a:lnTo>
                  <a:lnTo>
                    <a:pt x="27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işḷïḋè"/>
            <p:cNvSpPr/>
            <p:nvPr/>
          </p:nvSpPr>
          <p:spPr bwMode="auto">
            <a:xfrm>
              <a:off x="5268913" y="5241926"/>
              <a:ext cx="536575" cy="212725"/>
            </a:xfrm>
            <a:custGeom>
              <a:avLst/>
              <a:gdLst>
                <a:gd name="T0" fmla="*/ 36 w 38"/>
                <a:gd name="T1" fmla="*/ 14 h 15"/>
                <a:gd name="T2" fmla="*/ 4 w 38"/>
                <a:gd name="T3" fmla="*/ 15 h 15"/>
                <a:gd name="T4" fmla="*/ 5 w 38"/>
                <a:gd name="T5" fmla="*/ 0 h 15"/>
                <a:gd name="T6" fmla="*/ 18 w 38"/>
                <a:gd name="T7" fmla="*/ 0 h 15"/>
                <a:gd name="T8" fmla="*/ 33 w 38"/>
                <a:gd name="T9" fmla="*/ 9 h 15"/>
                <a:gd name="T10" fmla="*/ 36 w 38"/>
                <a:gd name="T11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5">
                  <a:moveTo>
                    <a:pt x="36" y="14"/>
                  </a:moveTo>
                  <a:cubicBezTo>
                    <a:pt x="12" y="15"/>
                    <a:pt x="9" y="15"/>
                    <a:pt x="4" y="15"/>
                  </a:cubicBezTo>
                  <a:cubicBezTo>
                    <a:pt x="0" y="14"/>
                    <a:pt x="5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24" y="5"/>
                    <a:pt x="33" y="9"/>
                  </a:cubicBezTo>
                  <a:cubicBezTo>
                    <a:pt x="38" y="10"/>
                    <a:pt x="38" y="14"/>
                    <a:pt x="36" y="14"/>
                  </a:cubicBezTo>
                  <a:close/>
                </a:path>
              </a:pathLst>
            </a:custGeom>
            <a:solidFill>
              <a:srgbClr val="A6C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îṧlíḋê"/>
            <p:cNvSpPr/>
            <p:nvPr/>
          </p:nvSpPr>
          <p:spPr bwMode="auto">
            <a:xfrm>
              <a:off x="4265613" y="4098926"/>
              <a:ext cx="1300163" cy="1143000"/>
            </a:xfrm>
            <a:custGeom>
              <a:avLst/>
              <a:gdLst>
                <a:gd name="T0" fmla="*/ 32 w 92"/>
                <a:gd name="T1" fmla="*/ 0 h 81"/>
                <a:gd name="T2" fmla="*/ 73 w 92"/>
                <a:gd name="T3" fmla="*/ 5 h 81"/>
                <a:gd name="T4" fmla="*/ 82 w 92"/>
                <a:gd name="T5" fmla="*/ 11 h 81"/>
                <a:gd name="T6" fmla="*/ 92 w 92"/>
                <a:gd name="T7" fmla="*/ 81 h 81"/>
                <a:gd name="T8" fmla="*/ 73 w 92"/>
                <a:gd name="T9" fmla="*/ 81 h 81"/>
                <a:gd name="T10" fmla="*/ 66 w 92"/>
                <a:gd name="T11" fmla="*/ 26 h 81"/>
                <a:gd name="T12" fmla="*/ 12 w 92"/>
                <a:gd name="T13" fmla="*/ 27 h 81"/>
                <a:gd name="T14" fmla="*/ 5 w 92"/>
                <a:gd name="T15" fmla="*/ 5 h 81"/>
                <a:gd name="T16" fmla="*/ 32 w 92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1">
                  <a:moveTo>
                    <a:pt x="32" y="0"/>
                  </a:moveTo>
                  <a:cubicBezTo>
                    <a:pt x="73" y="5"/>
                    <a:pt x="73" y="5"/>
                    <a:pt x="73" y="5"/>
                  </a:cubicBezTo>
                  <a:cubicBezTo>
                    <a:pt x="77" y="5"/>
                    <a:pt x="81" y="8"/>
                    <a:pt x="82" y="11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6"/>
                    <a:pt x="27" y="28"/>
                    <a:pt x="12" y="27"/>
                  </a:cubicBezTo>
                  <a:cubicBezTo>
                    <a:pt x="0" y="26"/>
                    <a:pt x="4" y="10"/>
                    <a:pt x="5" y="5"/>
                  </a:cubicBezTo>
                  <a:cubicBezTo>
                    <a:pt x="5" y="4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0F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îṥḻiḋé"/>
            <p:cNvSpPr/>
            <p:nvPr/>
          </p:nvSpPr>
          <p:spPr bwMode="auto">
            <a:xfrm>
              <a:off x="4279901" y="3013076"/>
              <a:ext cx="1384300" cy="1157288"/>
            </a:xfrm>
            <a:custGeom>
              <a:avLst/>
              <a:gdLst>
                <a:gd name="T0" fmla="*/ 3 w 98"/>
                <a:gd name="T1" fmla="*/ 82 h 82"/>
                <a:gd name="T2" fmla="*/ 13 w 98"/>
                <a:gd name="T3" fmla="*/ 9 h 82"/>
                <a:gd name="T4" fmla="*/ 38 w 98"/>
                <a:gd name="T5" fmla="*/ 10 h 82"/>
                <a:gd name="T6" fmla="*/ 70 w 98"/>
                <a:gd name="T7" fmla="*/ 35 h 82"/>
                <a:gd name="T8" fmla="*/ 98 w 98"/>
                <a:gd name="T9" fmla="*/ 41 h 82"/>
                <a:gd name="T10" fmla="*/ 98 w 98"/>
                <a:gd name="T11" fmla="*/ 50 h 82"/>
                <a:gd name="T12" fmla="*/ 67 w 98"/>
                <a:gd name="T13" fmla="*/ 50 h 82"/>
                <a:gd name="T14" fmla="*/ 38 w 98"/>
                <a:gd name="T15" fmla="*/ 37 h 82"/>
                <a:gd name="T16" fmla="*/ 30 w 98"/>
                <a:gd name="T17" fmla="*/ 77 h 82"/>
                <a:gd name="T18" fmla="*/ 3 w 98"/>
                <a:gd name="T1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82">
                  <a:moveTo>
                    <a:pt x="3" y="82"/>
                  </a:moveTo>
                  <a:cubicBezTo>
                    <a:pt x="3" y="82"/>
                    <a:pt x="0" y="52"/>
                    <a:pt x="13" y="9"/>
                  </a:cubicBezTo>
                  <a:cubicBezTo>
                    <a:pt x="15" y="0"/>
                    <a:pt x="27" y="1"/>
                    <a:pt x="38" y="10"/>
                  </a:cubicBezTo>
                  <a:cubicBezTo>
                    <a:pt x="46" y="18"/>
                    <a:pt x="70" y="35"/>
                    <a:pt x="70" y="35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5" y="50"/>
                    <a:pt x="38" y="37"/>
                    <a:pt x="38" y="37"/>
                  </a:cubicBezTo>
                  <a:cubicBezTo>
                    <a:pt x="38" y="37"/>
                    <a:pt x="31" y="76"/>
                    <a:pt x="30" y="77"/>
                  </a:cubicBezTo>
                  <a:cubicBezTo>
                    <a:pt x="30" y="77"/>
                    <a:pt x="11" y="80"/>
                    <a:pt x="3" y="82"/>
                  </a:cubicBezTo>
                  <a:close/>
                </a:path>
              </a:pathLst>
            </a:custGeom>
            <a:solidFill>
              <a:srgbClr val="A6C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ïṡļïde"/>
            <p:cNvSpPr/>
            <p:nvPr/>
          </p:nvSpPr>
          <p:spPr bwMode="auto">
            <a:xfrm>
              <a:off x="4576763" y="2476501"/>
              <a:ext cx="438150" cy="563563"/>
            </a:xfrm>
            <a:custGeom>
              <a:avLst/>
              <a:gdLst>
                <a:gd name="T0" fmla="*/ 7 w 31"/>
                <a:gd name="T1" fmla="*/ 24 h 40"/>
                <a:gd name="T2" fmla="*/ 4 w 31"/>
                <a:gd name="T3" fmla="*/ 18 h 40"/>
                <a:gd name="T4" fmla="*/ 11 w 31"/>
                <a:gd name="T5" fmla="*/ 18 h 40"/>
                <a:gd name="T6" fmla="*/ 16 w 31"/>
                <a:gd name="T7" fmla="*/ 5 h 40"/>
                <a:gd name="T8" fmla="*/ 22 w 31"/>
                <a:gd name="T9" fmla="*/ 3 h 40"/>
                <a:gd name="T10" fmla="*/ 25 w 31"/>
                <a:gd name="T11" fmla="*/ 0 h 40"/>
                <a:gd name="T12" fmla="*/ 27 w 31"/>
                <a:gd name="T13" fmla="*/ 4 h 40"/>
                <a:gd name="T14" fmla="*/ 29 w 31"/>
                <a:gd name="T15" fmla="*/ 13 h 40"/>
                <a:gd name="T16" fmla="*/ 20 w 31"/>
                <a:gd name="T17" fmla="*/ 37 h 40"/>
                <a:gd name="T18" fmla="*/ 19 w 31"/>
                <a:gd name="T19" fmla="*/ 37 h 40"/>
                <a:gd name="T20" fmla="*/ 0 w 31"/>
                <a:gd name="T21" fmla="*/ 32 h 40"/>
                <a:gd name="T22" fmla="*/ 7 w 31"/>
                <a:gd name="T2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0">
                  <a:moveTo>
                    <a:pt x="7" y="24"/>
                  </a:moveTo>
                  <a:cubicBezTo>
                    <a:pt x="7" y="24"/>
                    <a:pt x="4" y="25"/>
                    <a:pt x="4" y="18"/>
                  </a:cubicBezTo>
                  <a:cubicBezTo>
                    <a:pt x="4" y="11"/>
                    <a:pt x="9" y="18"/>
                    <a:pt x="11" y="18"/>
                  </a:cubicBezTo>
                  <a:cubicBezTo>
                    <a:pt x="14" y="17"/>
                    <a:pt x="13" y="7"/>
                    <a:pt x="16" y="5"/>
                  </a:cubicBezTo>
                  <a:cubicBezTo>
                    <a:pt x="17" y="4"/>
                    <a:pt x="19" y="4"/>
                    <a:pt x="22" y="3"/>
                  </a:cubicBezTo>
                  <a:cubicBezTo>
                    <a:pt x="23" y="3"/>
                    <a:pt x="24" y="1"/>
                    <a:pt x="25" y="0"/>
                  </a:cubicBezTo>
                  <a:cubicBezTo>
                    <a:pt x="26" y="1"/>
                    <a:pt x="26" y="2"/>
                    <a:pt x="27" y="4"/>
                  </a:cubicBezTo>
                  <a:cubicBezTo>
                    <a:pt x="28" y="6"/>
                    <a:pt x="29" y="12"/>
                    <a:pt x="29" y="13"/>
                  </a:cubicBezTo>
                  <a:cubicBezTo>
                    <a:pt x="31" y="26"/>
                    <a:pt x="28" y="33"/>
                    <a:pt x="20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3" y="40"/>
                    <a:pt x="6" y="38"/>
                    <a:pt x="0" y="32"/>
                  </a:cubicBezTo>
                  <a:cubicBezTo>
                    <a:pt x="7" y="34"/>
                    <a:pt x="7" y="24"/>
                    <a:pt x="7" y="24"/>
                  </a:cubicBez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íśḷîḍé"/>
            <p:cNvSpPr/>
            <p:nvPr/>
          </p:nvSpPr>
          <p:spPr bwMode="auto">
            <a:xfrm>
              <a:off x="4406901" y="2292351"/>
              <a:ext cx="538163" cy="663575"/>
            </a:xfrm>
            <a:custGeom>
              <a:avLst/>
              <a:gdLst>
                <a:gd name="T0" fmla="*/ 2 w 38"/>
                <a:gd name="T1" fmla="*/ 32 h 47"/>
                <a:gd name="T2" fmla="*/ 10 w 38"/>
                <a:gd name="T3" fmla="*/ 7 h 47"/>
                <a:gd name="T4" fmla="*/ 38 w 38"/>
                <a:gd name="T5" fmla="*/ 13 h 47"/>
                <a:gd name="T6" fmla="*/ 36 w 38"/>
                <a:gd name="T7" fmla="*/ 17 h 47"/>
                <a:gd name="T8" fmla="*/ 28 w 38"/>
                <a:gd name="T9" fmla="*/ 18 h 47"/>
                <a:gd name="T10" fmla="*/ 23 w 38"/>
                <a:gd name="T11" fmla="*/ 31 h 47"/>
                <a:gd name="T12" fmla="*/ 16 w 38"/>
                <a:gd name="T13" fmla="*/ 31 h 47"/>
                <a:gd name="T14" fmla="*/ 19 w 38"/>
                <a:gd name="T15" fmla="*/ 37 h 47"/>
                <a:gd name="T16" fmla="*/ 12 w 38"/>
                <a:gd name="T17" fmla="*/ 45 h 47"/>
                <a:gd name="T18" fmla="*/ 2 w 38"/>
                <a:gd name="T19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47">
                  <a:moveTo>
                    <a:pt x="2" y="32"/>
                  </a:moveTo>
                  <a:cubicBezTo>
                    <a:pt x="1" y="22"/>
                    <a:pt x="0" y="13"/>
                    <a:pt x="10" y="7"/>
                  </a:cubicBezTo>
                  <a:cubicBezTo>
                    <a:pt x="19" y="0"/>
                    <a:pt x="38" y="5"/>
                    <a:pt x="38" y="13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3" y="18"/>
                    <a:pt x="29" y="17"/>
                    <a:pt x="28" y="18"/>
                  </a:cubicBezTo>
                  <a:cubicBezTo>
                    <a:pt x="25" y="20"/>
                    <a:pt x="26" y="30"/>
                    <a:pt x="23" y="31"/>
                  </a:cubicBezTo>
                  <a:cubicBezTo>
                    <a:pt x="21" y="31"/>
                    <a:pt x="16" y="24"/>
                    <a:pt x="16" y="31"/>
                  </a:cubicBezTo>
                  <a:cubicBezTo>
                    <a:pt x="16" y="38"/>
                    <a:pt x="19" y="37"/>
                    <a:pt x="19" y="37"/>
                  </a:cubicBezTo>
                  <a:cubicBezTo>
                    <a:pt x="19" y="37"/>
                    <a:pt x="19" y="47"/>
                    <a:pt x="12" y="45"/>
                  </a:cubicBezTo>
                  <a:cubicBezTo>
                    <a:pt x="10" y="44"/>
                    <a:pt x="4" y="39"/>
                    <a:pt x="2" y="32"/>
                  </a:cubicBezTo>
                  <a:close/>
                </a:path>
              </a:pathLst>
            </a:custGeom>
            <a:solidFill>
              <a:srgbClr val="0F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ïṣļíďé"/>
            <p:cNvSpPr/>
            <p:nvPr/>
          </p:nvSpPr>
          <p:spPr bwMode="auto">
            <a:xfrm>
              <a:off x="4068763" y="4465638"/>
              <a:ext cx="1144588" cy="268288"/>
            </a:xfrm>
            <a:custGeom>
              <a:avLst/>
              <a:gdLst>
                <a:gd name="T0" fmla="*/ 81 w 81"/>
                <a:gd name="T1" fmla="*/ 19 h 19"/>
                <a:gd name="T2" fmla="*/ 0 w 81"/>
                <a:gd name="T3" fmla="*/ 19 h 19"/>
                <a:gd name="T4" fmla="*/ 0 w 81"/>
                <a:gd name="T5" fmla="*/ 19 h 19"/>
                <a:gd name="T6" fmla="*/ 19 w 81"/>
                <a:gd name="T7" fmla="*/ 0 h 19"/>
                <a:gd name="T8" fmla="*/ 63 w 81"/>
                <a:gd name="T9" fmla="*/ 0 h 19"/>
                <a:gd name="T10" fmla="*/ 81 w 81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9">
                  <a:moveTo>
                    <a:pt x="8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3" y="0"/>
                    <a:pt x="81" y="9"/>
                    <a:pt x="81" y="19"/>
                  </a:cubicBez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ïṡlïďè"/>
            <p:cNvSpPr/>
            <p:nvPr/>
          </p:nvSpPr>
          <p:spPr bwMode="auto">
            <a:xfrm>
              <a:off x="3898901" y="3040063"/>
              <a:ext cx="409575" cy="1652588"/>
            </a:xfrm>
            <a:custGeom>
              <a:avLst/>
              <a:gdLst>
                <a:gd name="T0" fmla="*/ 12 w 29"/>
                <a:gd name="T1" fmla="*/ 117 h 117"/>
                <a:gd name="T2" fmla="*/ 0 w 29"/>
                <a:gd name="T3" fmla="*/ 2 h 117"/>
                <a:gd name="T4" fmla="*/ 0 w 29"/>
                <a:gd name="T5" fmla="*/ 2 h 117"/>
                <a:gd name="T6" fmla="*/ 22 w 29"/>
                <a:gd name="T7" fmla="*/ 34 h 117"/>
                <a:gd name="T8" fmla="*/ 27 w 29"/>
                <a:gd name="T9" fmla="*/ 81 h 117"/>
                <a:gd name="T10" fmla="*/ 13 w 29"/>
                <a:gd name="T11" fmla="*/ 117 h 117"/>
                <a:gd name="T12" fmla="*/ 12 w 29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17">
                  <a:moveTo>
                    <a:pt x="12" y="117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0"/>
                    <a:pt x="20" y="15"/>
                    <a:pt x="22" y="3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9" y="100"/>
                    <a:pt x="23" y="116"/>
                    <a:pt x="13" y="117"/>
                  </a:cubicBezTo>
                  <a:lnTo>
                    <a:pt x="12" y="117"/>
                  </a:ln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ïSľîďè"/>
            <p:cNvSpPr/>
            <p:nvPr/>
          </p:nvSpPr>
          <p:spPr bwMode="auto">
            <a:xfrm>
              <a:off x="4605338" y="4649788"/>
              <a:ext cx="84138" cy="663575"/>
            </a:xfrm>
            <a:prstGeom prst="rect">
              <a:avLst/>
            </a:pr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iṥ1ïḑé"/>
            <p:cNvSpPr/>
            <p:nvPr/>
          </p:nvSpPr>
          <p:spPr bwMode="auto">
            <a:xfrm>
              <a:off x="4322763" y="5284788"/>
              <a:ext cx="636588" cy="169863"/>
            </a:xfrm>
            <a:custGeom>
              <a:avLst/>
              <a:gdLst>
                <a:gd name="T0" fmla="*/ 45 w 45"/>
                <a:gd name="T1" fmla="*/ 12 h 12"/>
                <a:gd name="T2" fmla="*/ 0 w 45"/>
                <a:gd name="T3" fmla="*/ 12 h 12"/>
                <a:gd name="T4" fmla="*/ 0 w 45"/>
                <a:gd name="T5" fmla="*/ 12 h 12"/>
                <a:gd name="T6" fmla="*/ 13 w 45"/>
                <a:gd name="T7" fmla="*/ 0 h 12"/>
                <a:gd name="T8" fmla="*/ 33 w 45"/>
                <a:gd name="T9" fmla="*/ 0 h 12"/>
                <a:gd name="T10" fmla="*/ 45 w 45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2">
                  <a:moveTo>
                    <a:pt x="45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0" y="0"/>
                    <a:pt x="45" y="5"/>
                    <a:pt x="45" y="12"/>
                  </a:cubicBez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ïSḻîḍê"/>
            <p:cNvSpPr/>
            <p:nvPr/>
          </p:nvSpPr>
          <p:spPr bwMode="auto">
            <a:xfrm>
              <a:off x="7416801" y="2927351"/>
              <a:ext cx="211138" cy="227013"/>
            </a:xfrm>
            <a:custGeom>
              <a:avLst/>
              <a:gdLst>
                <a:gd name="T0" fmla="*/ 133 w 133"/>
                <a:gd name="T1" fmla="*/ 125 h 143"/>
                <a:gd name="T2" fmla="*/ 27 w 133"/>
                <a:gd name="T3" fmla="*/ 143 h 143"/>
                <a:gd name="T4" fmla="*/ 0 w 133"/>
                <a:gd name="T5" fmla="*/ 18 h 143"/>
                <a:gd name="T6" fmla="*/ 107 w 133"/>
                <a:gd name="T7" fmla="*/ 0 h 143"/>
                <a:gd name="T8" fmla="*/ 133 w 133"/>
                <a:gd name="T9" fmla="*/ 12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43">
                  <a:moveTo>
                    <a:pt x="133" y="125"/>
                  </a:moveTo>
                  <a:lnTo>
                    <a:pt x="27" y="143"/>
                  </a:lnTo>
                  <a:lnTo>
                    <a:pt x="0" y="18"/>
                  </a:lnTo>
                  <a:lnTo>
                    <a:pt x="107" y="0"/>
                  </a:lnTo>
                  <a:lnTo>
                    <a:pt x="133" y="125"/>
                  </a:ln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ïsľîḑé"/>
            <p:cNvSpPr/>
            <p:nvPr/>
          </p:nvSpPr>
          <p:spPr bwMode="auto">
            <a:xfrm>
              <a:off x="6370638" y="5241926"/>
              <a:ext cx="523875" cy="212725"/>
            </a:xfrm>
            <a:custGeom>
              <a:avLst/>
              <a:gdLst>
                <a:gd name="T0" fmla="*/ 2 w 37"/>
                <a:gd name="T1" fmla="*/ 14 h 15"/>
                <a:gd name="T2" fmla="*/ 34 w 37"/>
                <a:gd name="T3" fmla="*/ 15 h 15"/>
                <a:gd name="T4" fmla="*/ 33 w 37"/>
                <a:gd name="T5" fmla="*/ 0 h 15"/>
                <a:gd name="T6" fmla="*/ 20 w 37"/>
                <a:gd name="T7" fmla="*/ 0 h 15"/>
                <a:gd name="T8" fmla="*/ 5 w 37"/>
                <a:gd name="T9" fmla="*/ 9 h 15"/>
                <a:gd name="T10" fmla="*/ 2 w 37"/>
                <a:gd name="T11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5">
                  <a:moveTo>
                    <a:pt x="2" y="14"/>
                  </a:moveTo>
                  <a:cubicBezTo>
                    <a:pt x="26" y="15"/>
                    <a:pt x="29" y="15"/>
                    <a:pt x="34" y="15"/>
                  </a:cubicBezTo>
                  <a:cubicBezTo>
                    <a:pt x="37" y="14"/>
                    <a:pt x="33" y="0"/>
                    <a:pt x="3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4" y="5"/>
                    <a:pt x="5" y="9"/>
                  </a:cubicBezTo>
                  <a:cubicBezTo>
                    <a:pt x="0" y="10"/>
                    <a:pt x="0" y="14"/>
                    <a:pt x="2" y="14"/>
                  </a:cubicBezTo>
                  <a:close/>
                </a:path>
              </a:pathLst>
            </a:custGeom>
            <a:solidFill>
              <a:srgbClr val="A6C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íṩļíḍê"/>
            <p:cNvSpPr/>
            <p:nvPr/>
          </p:nvSpPr>
          <p:spPr bwMode="auto">
            <a:xfrm>
              <a:off x="6611938" y="4098926"/>
              <a:ext cx="1298575" cy="1143000"/>
            </a:xfrm>
            <a:custGeom>
              <a:avLst/>
              <a:gdLst>
                <a:gd name="T0" fmla="*/ 59 w 92"/>
                <a:gd name="T1" fmla="*/ 0 h 81"/>
                <a:gd name="T2" fmla="*/ 19 w 92"/>
                <a:gd name="T3" fmla="*/ 5 h 81"/>
                <a:gd name="T4" fmla="*/ 10 w 92"/>
                <a:gd name="T5" fmla="*/ 11 h 81"/>
                <a:gd name="T6" fmla="*/ 0 w 92"/>
                <a:gd name="T7" fmla="*/ 81 h 81"/>
                <a:gd name="T8" fmla="*/ 19 w 92"/>
                <a:gd name="T9" fmla="*/ 81 h 81"/>
                <a:gd name="T10" fmla="*/ 26 w 92"/>
                <a:gd name="T11" fmla="*/ 26 h 81"/>
                <a:gd name="T12" fmla="*/ 79 w 92"/>
                <a:gd name="T13" fmla="*/ 27 h 81"/>
                <a:gd name="T14" fmla="*/ 87 w 92"/>
                <a:gd name="T15" fmla="*/ 5 h 81"/>
                <a:gd name="T16" fmla="*/ 59 w 92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1">
                  <a:moveTo>
                    <a:pt x="59" y="0"/>
                  </a:move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1" y="8"/>
                    <a:pt x="10" y="1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65" y="28"/>
                    <a:pt x="79" y="27"/>
                  </a:cubicBezTo>
                  <a:cubicBezTo>
                    <a:pt x="92" y="26"/>
                    <a:pt x="88" y="10"/>
                    <a:pt x="87" y="5"/>
                  </a:cubicBezTo>
                  <a:cubicBezTo>
                    <a:pt x="87" y="4"/>
                    <a:pt x="59" y="0"/>
                    <a:pt x="59" y="0"/>
                  </a:cubicBezTo>
                  <a:close/>
                </a:path>
              </a:pathLst>
            </a:custGeom>
            <a:solidFill>
              <a:srgbClr val="0F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ísļídê"/>
            <p:cNvSpPr/>
            <p:nvPr/>
          </p:nvSpPr>
          <p:spPr bwMode="auto">
            <a:xfrm>
              <a:off x="6511926" y="3013076"/>
              <a:ext cx="1385888" cy="1157288"/>
            </a:xfrm>
            <a:custGeom>
              <a:avLst/>
              <a:gdLst>
                <a:gd name="T0" fmla="*/ 95 w 98"/>
                <a:gd name="T1" fmla="*/ 82 h 82"/>
                <a:gd name="T2" fmla="*/ 85 w 98"/>
                <a:gd name="T3" fmla="*/ 9 h 82"/>
                <a:gd name="T4" fmla="*/ 60 w 98"/>
                <a:gd name="T5" fmla="*/ 10 h 82"/>
                <a:gd name="T6" fmla="*/ 28 w 98"/>
                <a:gd name="T7" fmla="*/ 35 h 82"/>
                <a:gd name="T8" fmla="*/ 0 w 98"/>
                <a:gd name="T9" fmla="*/ 41 h 82"/>
                <a:gd name="T10" fmla="*/ 0 w 98"/>
                <a:gd name="T11" fmla="*/ 50 h 82"/>
                <a:gd name="T12" fmla="*/ 31 w 98"/>
                <a:gd name="T13" fmla="*/ 50 h 82"/>
                <a:gd name="T14" fmla="*/ 60 w 98"/>
                <a:gd name="T15" fmla="*/ 37 h 82"/>
                <a:gd name="T16" fmla="*/ 67 w 98"/>
                <a:gd name="T17" fmla="*/ 77 h 82"/>
                <a:gd name="T18" fmla="*/ 95 w 98"/>
                <a:gd name="T1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82">
                  <a:moveTo>
                    <a:pt x="95" y="82"/>
                  </a:moveTo>
                  <a:cubicBezTo>
                    <a:pt x="95" y="82"/>
                    <a:pt x="98" y="52"/>
                    <a:pt x="85" y="9"/>
                  </a:cubicBezTo>
                  <a:cubicBezTo>
                    <a:pt x="83" y="0"/>
                    <a:pt x="70" y="1"/>
                    <a:pt x="60" y="10"/>
                  </a:cubicBezTo>
                  <a:cubicBezTo>
                    <a:pt x="52" y="18"/>
                    <a:pt x="28" y="35"/>
                    <a:pt x="28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3" y="50"/>
                    <a:pt x="60" y="37"/>
                    <a:pt x="60" y="37"/>
                  </a:cubicBezTo>
                  <a:cubicBezTo>
                    <a:pt x="60" y="37"/>
                    <a:pt x="67" y="76"/>
                    <a:pt x="67" y="77"/>
                  </a:cubicBezTo>
                  <a:cubicBezTo>
                    <a:pt x="67" y="77"/>
                    <a:pt x="87" y="80"/>
                    <a:pt x="95" y="82"/>
                  </a:cubicBezTo>
                  <a:close/>
                </a:path>
              </a:pathLst>
            </a:custGeom>
            <a:solidFill>
              <a:srgbClr val="27AA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îŝľíḍê"/>
            <p:cNvSpPr/>
            <p:nvPr/>
          </p:nvSpPr>
          <p:spPr bwMode="auto">
            <a:xfrm>
              <a:off x="7162801" y="2476501"/>
              <a:ext cx="438150" cy="563563"/>
            </a:xfrm>
            <a:custGeom>
              <a:avLst/>
              <a:gdLst>
                <a:gd name="T0" fmla="*/ 24 w 31"/>
                <a:gd name="T1" fmla="*/ 24 h 40"/>
                <a:gd name="T2" fmla="*/ 27 w 31"/>
                <a:gd name="T3" fmla="*/ 18 h 40"/>
                <a:gd name="T4" fmla="*/ 20 w 31"/>
                <a:gd name="T5" fmla="*/ 18 h 40"/>
                <a:gd name="T6" fmla="*/ 15 w 31"/>
                <a:gd name="T7" fmla="*/ 5 h 40"/>
                <a:gd name="T8" fmla="*/ 9 w 31"/>
                <a:gd name="T9" fmla="*/ 3 h 40"/>
                <a:gd name="T10" fmla="*/ 6 w 31"/>
                <a:gd name="T11" fmla="*/ 0 h 40"/>
                <a:gd name="T12" fmla="*/ 4 w 31"/>
                <a:gd name="T13" fmla="*/ 4 h 40"/>
                <a:gd name="T14" fmla="*/ 1 w 31"/>
                <a:gd name="T15" fmla="*/ 13 h 40"/>
                <a:gd name="T16" fmla="*/ 11 w 31"/>
                <a:gd name="T17" fmla="*/ 37 h 40"/>
                <a:gd name="T18" fmla="*/ 11 w 31"/>
                <a:gd name="T19" fmla="*/ 37 h 40"/>
                <a:gd name="T20" fmla="*/ 31 w 31"/>
                <a:gd name="T21" fmla="*/ 32 h 40"/>
                <a:gd name="T22" fmla="*/ 24 w 31"/>
                <a:gd name="T23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0">
                  <a:moveTo>
                    <a:pt x="24" y="24"/>
                  </a:moveTo>
                  <a:cubicBezTo>
                    <a:pt x="24" y="24"/>
                    <a:pt x="27" y="25"/>
                    <a:pt x="27" y="18"/>
                  </a:cubicBezTo>
                  <a:cubicBezTo>
                    <a:pt x="27" y="11"/>
                    <a:pt x="22" y="18"/>
                    <a:pt x="20" y="18"/>
                  </a:cubicBezTo>
                  <a:cubicBezTo>
                    <a:pt x="17" y="17"/>
                    <a:pt x="18" y="7"/>
                    <a:pt x="15" y="5"/>
                  </a:cubicBezTo>
                  <a:cubicBezTo>
                    <a:pt x="14" y="4"/>
                    <a:pt x="12" y="4"/>
                    <a:pt x="9" y="3"/>
                  </a:cubicBezTo>
                  <a:cubicBezTo>
                    <a:pt x="8" y="3"/>
                    <a:pt x="7" y="1"/>
                    <a:pt x="6" y="0"/>
                  </a:cubicBezTo>
                  <a:cubicBezTo>
                    <a:pt x="5" y="1"/>
                    <a:pt x="5" y="2"/>
                    <a:pt x="4" y="4"/>
                  </a:cubicBezTo>
                  <a:cubicBezTo>
                    <a:pt x="3" y="6"/>
                    <a:pt x="2" y="12"/>
                    <a:pt x="1" y="13"/>
                  </a:cubicBezTo>
                  <a:cubicBezTo>
                    <a:pt x="0" y="26"/>
                    <a:pt x="3" y="33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8" y="40"/>
                    <a:pt x="25" y="38"/>
                    <a:pt x="31" y="32"/>
                  </a:cubicBezTo>
                  <a:cubicBezTo>
                    <a:pt x="24" y="34"/>
                    <a:pt x="24" y="24"/>
                    <a:pt x="24" y="24"/>
                  </a:cubicBezTo>
                  <a:close/>
                </a:path>
              </a:pathLst>
            </a:custGeom>
            <a:solidFill>
              <a:srgbClr val="FCD0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îş1ïḍê"/>
            <p:cNvSpPr/>
            <p:nvPr/>
          </p:nvSpPr>
          <p:spPr bwMode="auto">
            <a:xfrm>
              <a:off x="7232651" y="2292351"/>
              <a:ext cx="523875" cy="663575"/>
            </a:xfrm>
            <a:custGeom>
              <a:avLst/>
              <a:gdLst>
                <a:gd name="T0" fmla="*/ 35 w 37"/>
                <a:gd name="T1" fmla="*/ 32 h 47"/>
                <a:gd name="T2" fmla="*/ 28 w 37"/>
                <a:gd name="T3" fmla="*/ 7 h 47"/>
                <a:gd name="T4" fmla="*/ 0 w 37"/>
                <a:gd name="T5" fmla="*/ 13 h 47"/>
                <a:gd name="T6" fmla="*/ 2 w 37"/>
                <a:gd name="T7" fmla="*/ 17 h 47"/>
                <a:gd name="T8" fmla="*/ 10 w 37"/>
                <a:gd name="T9" fmla="*/ 18 h 47"/>
                <a:gd name="T10" fmla="*/ 15 w 37"/>
                <a:gd name="T11" fmla="*/ 31 h 47"/>
                <a:gd name="T12" fmla="*/ 22 w 37"/>
                <a:gd name="T13" fmla="*/ 31 h 47"/>
                <a:gd name="T14" fmla="*/ 19 w 37"/>
                <a:gd name="T15" fmla="*/ 37 h 47"/>
                <a:gd name="T16" fmla="*/ 26 w 37"/>
                <a:gd name="T17" fmla="*/ 45 h 47"/>
                <a:gd name="T18" fmla="*/ 35 w 37"/>
                <a:gd name="T19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47">
                  <a:moveTo>
                    <a:pt x="35" y="32"/>
                  </a:moveTo>
                  <a:cubicBezTo>
                    <a:pt x="37" y="22"/>
                    <a:pt x="37" y="13"/>
                    <a:pt x="28" y="7"/>
                  </a:cubicBezTo>
                  <a:cubicBezTo>
                    <a:pt x="19" y="0"/>
                    <a:pt x="0" y="5"/>
                    <a:pt x="0" y="13"/>
                  </a:cubicBezTo>
                  <a:cubicBezTo>
                    <a:pt x="0" y="15"/>
                    <a:pt x="1" y="16"/>
                    <a:pt x="2" y="17"/>
                  </a:cubicBezTo>
                  <a:cubicBezTo>
                    <a:pt x="5" y="18"/>
                    <a:pt x="9" y="17"/>
                    <a:pt x="10" y="18"/>
                  </a:cubicBezTo>
                  <a:cubicBezTo>
                    <a:pt x="13" y="20"/>
                    <a:pt x="12" y="30"/>
                    <a:pt x="15" y="31"/>
                  </a:cubicBezTo>
                  <a:cubicBezTo>
                    <a:pt x="17" y="31"/>
                    <a:pt x="22" y="24"/>
                    <a:pt x="22" y="31"/>
                  </a:cubicBezTo>
                  <a:cubicBezTo>
                    <a:pt x="22" y="38"/>
                    <a:pt x="19" y="37"/>
                    <a:pt x="19" y="37"/>
                  </a:cubicBezTo>
                  <a:cubicBezTo>
                    <a:pt x="19" y="37"/>
                    <a:pt x="19" y="47"/>
                    <a:pt x="26" y="45"/>
                  </a:cubicBezTo>
                  <a:cubicBezTo>
                    <a:pt x="27" y="44"/>
                    <a:pt x="34" y="39"/>
                    <a:pt x="35" y="32"/>
                  </a:cubicBezTo>
                  <a:close/>
                </a:path>
              </a:pathLst>
            </a:custGeom>
            <a:solidFill>
              <a:srgbClr val="0F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ï$ḻiďé"/>
            <p:cNvSpPr/>
            <p:nvPr/>
          </p:nvSpPr>
          <p:spPr bwMode="auto">
            <a:xfrm>
              <a:off x="6964363" y="4465638"/>
              <a:ext cx="1144588" cy="268288"/>
            </a:xfrm>
            <a:custGeom>
              <a:avLst/>
              <a:gdLst>
                <a:gd name="T0" fmla="*/ 0 w 81"/>
                <a:gd name="T1" fmla="*/ 19 h 19"/>
                <a:gd name="T2" fmla="*/ 81 w 81"/>
                <a:gd name="T3" fmla="*/ 19 h 19"/>
                <a:gd name="T4" fmla="*/ 81 w 81"/>
                <a:gd name="T5" fmla="*/ 19 h 19"/>
                <a:gd name="T6" fmla="*/ 62 w 81"/>
                <a:gd name="T7" fmla="*/ 0 h 19"/>
                <a:gd name="T8" fmla="*/ 18 w 81"/>
                <a:gd name="T9" fmla="*/ 0 h 19"/>
                <a:gd name="T10" fmla="*/ 0 w 81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9">
                  <a:moveTo>
                    <a:pt x="0" y="19"/>
                  </a:move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9"/>
                    <a:pt x="72" y="0"/>
                    <a:pt x="6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ïśļïḍè"/>
            <p:cNvSpPr/>
            <p:nvPr/>
          </p:nvSpPr>
          <p:spPr bwMode="auto">
            <a:xfrm>
              <a:off x="7869238" y="3040063"/>
              <a:ext cx="409575" cy="1652588"/>
            </a:xfrm>
            <a:custGeom>
              <a:avLst/>
              <a:gdLst>
                <a:gd name="T0" fmla="*/ 16 w 29"/>
                <a:gd name="T1" fmla="*/ 117 h 117"/>
                <a:gd name="T2" fmla="*/ 29 w 29"/>
                <a:gd name="T3" fmla="*/ 2 h 117"/>
                <a:gd name="T4" fmla="*/ 29 w 29"/>
                <a:gd name="T5" fmla="*/ 2 h 117"/>
                <a:gd name="T6" fmla="*/ 7 w 29"/>
                <a:gd name="T7" fmla="*/ 34 h 117"/>
                <a:gd name="T8" fmla="*/ 2 w 29"/>
                <a:gd name="T9" fmla="*/ 81 h 117"/>
                <a:gd name="T10" fmla="*/ 16 w 29"/>
                <a:gd name="T1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7">
                  <a:moveTo>
                    <a:pt x="16" y="117"/>
                  </a:move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19" y="0"/>
                    <a:pt x="9" y="15"/>
                    <a:pt x="7" y="34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100"/>
                    <a:pt x="6" y="116"/>
                    <a:pt x="16" y="117"/>
                  </a:cubicBez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ïṧliḑé"/>
            <p:cNvSpPr/>
            <p:nvPr/>
          </p:nvSpPr>
          <p:spPr bwMode="auto">
            <a:xfrm>
              <a:off x="7486651" y="4649788"/>
              <a:ext cx="85725" cy="663575"/>
            </a:xfrm>
            <a:prstGeom prst="rect">
              <a:avLst/>
            </a:pr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iṥḻïďê"/>
            <p:cNvSpPr/>
            <p:nvPr/>
          </p:nvSpPr>
          <p:spPr bwMode="auto">
            <a:xfrm>
              <a:off x="7218363" y="5284788"/>
              <a:ext cx="622300" cy="169863"/>
            </a:xfrm>
            <a:custGeom>
              <a:avLst/>
              <a:gdLst>
                <a:gd name="T0" fmla="*/ 0 w 44"/>
                <a:gd name="T1" fmla="*/ 12 h 12"/>
                <a:gd name="T2" fmla="*/ 44 w 44"/>
                <a:gd name="T3" fmla="*/ 12 h 12"/>
                <a:gd name="T4" fmla="*/ 44 w 44"/>
                <a:gd name="T5" fmla="*/ 12 h 12"/>
                <a:gd name="T6" fmla="*/ 32 w 44"/>
                <a:gd name="T7" fmla="*/ 0 h 12"/>
                <a:gd name="T8" fmla="*/ 12 w 44"/>
                <a:gd name="T9" fmla="*/ 0 h 12"/>
                <a:gd name="T10" fmla="*/ 0 w 44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2">
                  <a:moveTo>
                    <a:pt x="0" y="12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39" y="0"/>
                    <a:pt x="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lose/>
                </a:path>
              </a:pathLst>
            </a:cu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îṥļîdé"/>
            <p:cNvSpPr/>
            <p:nvPr/>
          </p:nvSpPr>
          <p:spPr bwMode="auto">
            <a:xfrm>
              <a:off x="5608638" y="3859213"/>
              <a:ext cx="960438" cy="1595438"/>
            </a:xfrm>
            <a:prstGeom prst="rect">
              <a:avLst/>
            </a:prstGeom>
            <a:solidFill>
              <a:srgbClr val="3D5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ṩ1ïḍe"/>
            <p:cNvSpPr/>
            <p:nvPr/>
          </p:nvSpPr>
          <p:spPr bwMode="auto">
            <a:xfrm>
              <a:off x="5946776" y="2208213"/>
              <a:ext cx="1017588" cy="831850"/>
            </a:xfrm>
            <a:custGeom>
              <a:avLst/>
              <a:gdLst>
                <a:gd name="T0" fmla="*/ 26 w 72"/>
                <a:gd name="T1" fmla="*/ 59 h 59"/>
                <a:gd name="T2" fmla="*/ 46 w 72"/>
                <a:gd name="T3" fmla="*/ 59 h 59"/>
                <a:gd name="T4" fmla="*/ 72 w 72"/>
                <a:gd name="T5" fmla="*/ 33 h 59"/>
                <a:gd name="T6" fmla="*/ 72 w 72"/>
                <a:gd name="T7" fmla="*/ 26 h 59"/>
                <a:gd name="T8" fmla="*/ 46 w 72"/>
                <a:gd name="T9" fmla="*/ 0 h 59"/>
                <a:gd name="T10" fmla="*/ 26 w 72"/>
                <a:gd name="T11" fmla="*/ 0 h 59"/>
                <a:gd name="T12" fmla="*/ 0 w 72"/>
                <a:gd name="T13" fmla="*/ 26 h 59"/>
                <a:gd name="T14" fmla="*/ 0 w 72"/>
                <a:gd name="T15" fmla="*/ 33 h 59"/>
                <a:gd name="T16" fmla="*/ 26 w 72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9">
                  <a:moveTo>
                    <a:pt x="26" y="59"/>
                  </a:moveTo>
                  <a:cubicBezTo>
                    <a:pt x="46" y="59"/>
                    <a:pt x="46" y="59"/>
                    <a:pt x="46" y="59"/>
                  </a:cubicBezTo>
                  <a:cubicBezTo>
                    <a:pt x="60" y="59"/>
                    <a:pt x="72" y="48"/>
                    <a:pt x="72" y="33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12"/>
                    <a:pt x="60" y="0"/>
                    <a:pt x="4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8"/>
                    <a:pt x="12" y="59"/>
                    <a:pt x="26" y="59"/>
                  </a:cubicBezTo>
                  <a:close/>
                </a:path>
              </a:pathLst>
            </a:custGeom>
            <a:solidFill>
              <a:srgbClr val="BA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ï$1ïḍê"/>
            <p:cNvSpPr/>
            <p:nvPr/>
          </p:nvSpPr>
          <p:spPr bwMode="auto">
            <a:xfrm>
              <a:off x="6653213" y="2759076"/>
              <a:ext cx="509588" cy="239713"/>
            </a:xfrm>
            <a:custGeom>
              <a:avLst/>
              <a:gdLst>
                <a:gd name="T0" fmla="*/ 321 w 321"/>
                <a:gd name="T1" fmla="*/ 151 h 151"/>
                <a:gd name="T2" fmla="*/ 187 w 321"/>
                <a:gd name="T3" fmla="*/ 0 h 151"/>
                <a:gd name="T4" fmla="*/ 0 w 321"/>
                <a:gd name="T5" fmla="*/ 80 h 151"/>
                <a:gd name="T6" fmla="*/ 321 w 321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1" h="151">
                  <a:moveTo>
                    <a:pt x="321" y="151"/>
                  </a:moveTo>
                  <a:lnTo>
                    <a:pt x="187" y="0"/>
                  </a:lnTo>
                  <a:lnTo>
                    <a:pt x="0" y="80"/>
                  </a:lnTo>
                  <a:lnTo>
                    <a:pt x="321" y="151"/>
                  </a:lnTo>
                  <a:close/>
                </a:path>
              </a:pathLst>
            </a:custGeom>
            <a:solidFill>
              <a:srgbClr val="BAB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şľiḍé"/>
            <p:cNvSpPr/>
            <p:nvPr/>
          </p:nvSpPr>
          <p:spPr bwMode="auto">
            <a:xfrm>
              <a:off x="5156201" y="1431926"/>
              <a:ext cx="1017588" cy="831850"/>
            </a:xfrm>
            <a:custGeom>
              <a:avLst/>
              <a:gdLst>
                <a:gd name="T0" fmla="*/ 46 w 72"/>
                <a:gd name="T1" fmla="*/ 59 h 59"/>
                <a:gd name="T2" fmla="*/ 26 w 72"/>
                <a:gd name="T3" fmla="*/ 59 h 59"/>
                <a:gd name="T4" fmla="*/ 0 w 72"/>
                <a:gd name="T5" fmla="*/ 33 h 59"/>
                <a:gd name="T6" fmla="*/ 0 w 72"/>
                <a:gd name="T7" fmla="*/ 26 h 59"/>
                <a:gd name="T8" fmla="*/ 26 w 72"/>
                <a:gd name="T9" fmla="*/ 0 h 59"/>
                <a:gd name="T10" fmla="*/ 46 w 72"/>
                <a:gd name="T11" fmla="*/ 0 h 59"/>
                <a:gd name="T12" fmla="*/ 72 w 72"/>
                <a:gd name="T13" fmla="*/ 26 h 59"/>
                <a:gd name="T14" fmla="*/ 72 w 72"/>
                <a:gd name="T15" fmla="*/ 33 h 59"/>
                <a:gd name="T16" fmla="*/ 46 w 72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9">
                  <a:moveTo>
                    <a:pt x="46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12" y="59"/>
                    <a:pt x="0" y="48"/>
                    <a:pt x="0" y="3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60" y="0"/>
                    <a:pt x="72" y="12"/>
                    <a:pt x="72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8"/>
                    <a:pt x="60" y="59"/>
                    <a:pt x="46" y="59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îśľîḓê"/>
            <p:cNvSpPr/>
            <p:nvPr/>
          </p:nvSpPr>
          <p:spPr bwMode="auto">
            <a:xfrm>
              <a:off x="4959351" y="1982788"/>
              <a:ext cx="508000" cy="239713"/>
            </a:xfrm>
            <a:custGeom>
              <a:avLst/>
              <a:gdLst>
                <a:gd name="T0" fmla="*/ 0 w 320"/>
                <a:gd name="T1" fmla="*/ 151 h 151"/>
                <a:gd name="T2" fmla="*/ 133 w 320"/>
                <a:gd name="T3" fmla="*/ 0 h 151"/>
                <a:gd name="T4" fmla="*/ 320 w 320"/>
                <a:gd name="T5" fmla="*/ 80 h 151"/>
                <a:gd name="T6" fmla="*/ 0 w 320"/>
                <a:gd name="T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0" h="151">
                  <a:moveTo>
                    <a:pt x="0" y="151"/>
                  </a:moveTo>
                  <a:lnTo>
                    <a:pt x="133" y="0"/>
                  </a:lnTo>
                  <a:lnTo>
                    <a:pt x="320" y="80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ïšliḓè"/>
            <p:cNvSpPr/>
            <p:nvPr/>
          </p:nvSpPr>
          <p:spPr bwMode="auto">
            <a:xfrm>
              <a:off x="5481638" y="1601788"/>
              <a:ext cx="338138" cy="450850"/>
            </a:xfrm>
            <a:custGeom>
              <a:avLst/>
              <a:gdLst>
                <a:gd name="T0" fmla="*/ 12 w 24"/>
                <a:gd name="T1" fmla="*/ 32 h 32"/>
                <a:gd name="T2" fmla="*/ 12 w 24"/>
                <a:gd name="T3" fmla="*/ 32 h 32"/>
                <a:gd name="T4" fmla="*/ 0 w 24"/>
                <a:gd name="T5" fmla="*/ 20 h 32"/>
                <a:gd name="T6" fmla="*/ 0 w 24"/>
                <a:gd name="T7" fmla="*/ 12 h 32"/>
                <a:gd name="T8" fmla="*/ 12 w 24"/>
                <a:gd name="T9" fmla="*/ 0 h 32"/>
                <a:gd name="T10" fmla="*/ 24 w 24"/>
                <a:gd name="T11" fmla="*/ 12 h 32"/>
                <a:gd name="T12" fmla="*/ 24 w 24"/>
                <a:gd name="T13" fmla="*/ 20 h 32"/>
                <a:gd name="T14" fmla="*/ 12 w 24"/>
                <a:gd name="T15" fmla="*/ 32 h 32"/>
                <a:gd name="T16" fmla="*/ 12 w 24"/>
                <a:gd name="T17" fmla="*/ 5 h 32"/>
                <a:gd name="T18" fmla="*/ 5 w 24"/>
                <a:gd name="T19" fmla="*/ 12 h 32"/>
                <a:gd name="T20" fmla="*/ 5 w 24"/>
                <a:gd name="T21" fmla="*/ 20 h 32"/>
                <a:gd name="T22" fmla="*/ 12 w 24"/>
                <a:gd name="T23" fmla="*/ 27 h 32"/>
                <a:gd name="T24" fmla="*/ 12 w 24"/>
                <a:gd name="T25" fmla="*/ 27 h 32"/>
                <a:gd name="T26" fmla="*/ 19 w 24"/>
                <a:gd name="T27" fmla="*/ 20 h 32"/>
                <a:gd name="T28" fmla="*/ 19 w 24"/>
                <a:gd name="T29" fmla="*/ 12 h 32"/>
                <a:gd name="T30" fmla="*/ 12 w 24"/>
                <a:gd name="T31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2"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7"/>
                    <a:pt x="18" y="32"/>
                    <a:pt x="12" y="32"/>
                  </a:cubicBezTo>
                  <a:close/>
                  <a:moveTo>
                    <a:pt x="12" y="5"/>
                  </a:moveTo>
                  <a:cubicBezTo>
                    <a:pt x="8" y="5"/>
                    <a:pt x="5" y="8"/>
                    <a:pt x="5" y="1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4"/>
                    <a:pt x="8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6" y="27"/>
                    <a:pt x="19" y="24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8"/>
                    <a:pt x="16" y="5"/>
                    <a:pt x="12" y="5"/>
                  </a:cubicBez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iṩliḋê"/>
            <p:cNvSpPr/>
            <p:nvPr/>
          </p:nvSpPr>
          <p:spPr bwMode="auto">
            <a:xfrm>
              <a:off x="5637213" y="1882776"/>
              <a:ext cx="225425" cy="212725"/>
            </a:xfrm>
            <a:custGeom>
              <a:avLst/>
              <a:gdLst>
                <a:gd name="T0" fmla="*/ 13 w 16"/>
                <a:gd name="T1" fmla="*/ 15 h 15"/>
                <a:gd name="T2" fmla="*/ 11 w 16"/>
                <a:gd name="T3" fmla="*/ 15 h 15"/>
                <a:gd name="T4" fmla="*/ 1 w 16"/>
                <a:gd name="T5" fmla="*/ 4 h 15"/>
                <a:gd name="T6" fmla="*/ 1 w 16"/>
                <a:gd name="T7" fmla="*/ 1 h 15"/>
                <a:gd name="T8" fmla="*/ 4 w 16"/>
                <a:gd name="T9" fmla="*/ 1 h 15"/>
                <a:gd name="T10" fmla="*/ 15 w 16"/>
                <a:gd name="T11" fmla="*/ 11 h 15"/>
                <a:gd name="T12" fmla="*/ 15 w 16"/>
                <a:gd name="T13" fmla="*/ 15 h 15"/>
                <a:gd name="T14" fmla="*/ 13 w 16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5">
                  <a:moveTo>
                    <a:pt x="13" y="15"/>
                  </a:moveTo>
                  <a:cubicBezTo>
                    <a:pt x="12" y="15"/>
                    <a:pt x="12" y="15"/>
                    <a:pt x="11" y="1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2"/>
                    <a:pt x="16" y="14"/>
                    <a:pt x="15" y="15"/>
                  </a:cubicBezTo>
                  <a:cubicBezTo>
                    <a:pt x="14" y="15"/>
                    <a:pt x="14" y="15"/>
                    <a:pt x="13" y="15"/>
                  </a:cubicBez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íšľiḋè"/>
            <p:cNvSpPr/>
            <p:nvPr/>
          </p:nvSpPr>
          <p:spPr bwMode="auto">
            <a:xfrm>
              <a:off x="6272213" y="2405063"/>
              <a:ext cx="381000" cy="452438"/>
            </a:xfrm>
            <a:custGeom>
              <a:avLst/>
              <a:gdLst>
                <a:gd name="T0" fmla="*/ 3 w 27"/>
                <a:gd name="T1" fmla="*/ 31 h 32"/>
                <a:gd name="T2" fmla="*/ 2 w 27"/>
                <a:gd name="T3" fmla="*/ 31 h 32"/>
                <a:gd name="T4" fmla="*/ 0 w 27"/>
                <a:gd name="T5" fmla="*/ 28 h 32"/>
                <a:gd name="T6" fmla="*/ 11 w 27"/>
                <a:gd name="T7" fmla="*/ 2 h 32"/>
                <a:gd name="T8" fmla="*/ 13 w 27"/>
                <a:gd name="T9" fmla="*/ 0 h 32"/>
                <a:gd name="T10" fmla="*/ 16 w 27"/>
                <a:gd name="T11" fmla="*/ 2 h 32"/>
                <a:gd name="T12" fmla="*/ 26 w 27"/>
                <a:gd name="T13" fmla="*/ 28 h 32"/>
                <a:gd name="T14" fmla="*/ 25 w 27"/>
                <a:gd name="T15" fmla="*/ 31 h 32"/>
                <a:gd name="T16" fmla="*/ 21 w 27"/>
                <a:gd name="T17" fmla="*/ 30 h 32"/>
                <a:gd name="T18" fmla="*/ 13 w 27"/>
                <a:gd name="T19" fmla="*/ 9 h 32"/>
                <a:gd name="T20" fmla="*/ 5 w 27"/>
                <a:gd name="T21" fmla="*/ 30 h 32"/>
                <a:gd name="T22" fmla="*/ 3 w 27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2">
                  <a:moveTo>
                    <a:pt x="3" y="31"/>
                  </a:moveTo>
                  <a:cubicBezTo>
                    <a:pt x="2" y="31"/>
                    <a:pt x="2" y="31"/>
                    <a:pt x="2" y="31"/>
                  </a:cubicBezTo>
                  <a:cubicBezTo>
                    <a:pt x="0" y="31"/>
                    <a:pt x="0" y="29"/>
                    <a:pt x="0" y="28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2" y="0"/>
                    <a:pt x="13" y="0"/>
                  </a:cubicBezTo>
                  <a:cubicBezTo>
                    <a:pt x="14" y="0"/>
                    <a:pt x="15" y="1"/>
                    <a:pt x="1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9"/>
                    <a:pt x="26" y="31"/>
                    <a:pt x="25" y="31"/>
                  </a:cubicBezTo>
                  <a:cubicBezTo>
                    <a:pt x="23" y="32"/>
                    <a:pt x="22" y="31"/>
                    <a:pt x="21" y="3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4" y="31"/>
                    <a:pt x="3" y="31"/>
                  </a:cubicBez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ṡ1iḑê"/>
            <p:cNvSpPr/>
            <p:nvPr/>
          </p:nvSpPr>
          <p:spPr bwMode="auto">
            <a:xfrm>
              <a:off x="6329363" y="2644776"/>
              <a:ext cx="254000" cy="71438"/>
            </a:xfrm>
            <a:custGeom>
              <a:avLst/>
              <a:gdLst>
                <a:gd name="T0" fmla="*/ 15 w 18"/>
                <a:gd name="T1" fmla="*/ 5 h 5"/>
                <a:gd name="T2" fmla="*/ 2 w 18"/>
                <a:gd name="T3" fmla="*/ 5 h 5"/>
                <a:gd name="T4" fmla="*/ 0 w 18"/>
                <a:gd name="T5" fmla="*/ 3 h 5"/>
                <a:gd name="T6" fmla="*/ 2 w 18"/>
                <a:gd name="T7" fmla="*/ 0 h 5"/>
                <a:gd name="T8" fmla="*/ 15 w 18"/>
                <a:gd name="T9" fmla="*/ 0 h 5"/>
                <a:gd name="T10" fmla="*/ 18 w 18"/>
                <a:gd name="T11" fmla="*/ 3 h 5"/>
                <a:gd name="T12" fmla="*/ 15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5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8" y="1"/>
                    <a:pt x="18" y="3"/>
                  </a:cubicBezTo>
                  <a:cubicBezTo>
                    <a:pt x="18" y="4"/>
                    <a:pt x="16" y="5"/>
                    <a:pt x="15" y="5"/>
                  </a:cubicBezTo>
                  <a:close/>
                </a:path>
              </a:pathLst>
            </a:cu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" name="矩形: 圆角 3"/>
          <p:cNvSpPr/>
          <p:nvPr/>
        </p:nvSpPr>
        <p:spPr bwMode="auto">
          <a:xfrm>
            <a:off x="3426487" y="2694263"/>
            <a:ext cx="4968552" cy="471104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了解需求的最好方法只有一个，即</a:t>
            </a:r>
            <a:r>
              <a:rPr lang="zh-CN" altLang="en-US" sz="2000" b="1">
                <a:solidFill>
                  <a:srgbClr val="FFFF00"/>
                </a:solidFill>
                <a:latin typeface="+mn-lt"/>
                <a:ea typeface="+mn-ea"/>
                <a:cs typeface="+mn-ea"/>
              </a:rPr>
              <a:t>提问</a:t>
            </a:r>
            <a:endParaRPr lang="zh-CN" altLang="en-US" sz="2000" b="1">
              <a:solidFill>
                <a:srgbClr val="FFFF00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、了解客户需求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3650903" y="1117202"/>
            <a:ext cx="7204646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销售中常见的提问方式有两种：一种是封闭式的问题，一种是开放式的问题。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893090" y="4659794"/>
            <a:ext cx="2343406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latin typeface="+mj-ea"/>
                <a:ea typeface="+mj-ea"/>
              </a:defRPr>
            </a:lvl1pPr>
          </a:lstStyle>
          <a:p>
            <a:pPr algn="ctr">
              <a:defRPr/>
            </a:pPr>
            <a:r>
              <a:rPr lang="zh-CN" altLang="en-US" sz="2400" b="0">
                <a:solidFill>
                  <a:srgbClr val="3D3D3D"/>
                </a:solidFill>
              </a:rPr>
              <a:t>常见的</a:t>
            </a:r>
            <a:endParaRPr lang="en-US" altLang="zh-CN" sz="2400" b="0">
              <a:solidFill>
                <a:srgbClr val="3D3D3D"/>
              </a:solidFill>
            </a:endParaRPr>
          </a:p>
          <a:p>
            <a:pPr algn="ctr">
              <a:defRPr/>
            </a:pPr>
            <a:r>
              <a:rPr lang="zh-CN" altLang="en-US" sz="3600">
                <a:solidFill>
                  <a:srgbClr val="3D3D3D"/>
                </a:solidFill>
              </a:rPr>
              <a:t>提问方式</a:t>
            </a:r>
            <a:endParaRPr lang="zh-CN" altLang="en-US" sz="3600">
              <a:solidFill>
                <a:srgbClr val="3D3D3D"/>
              </a:solidFill>
            </a:endParaRPr>
          </a:p>
        </p:txBody>
      </p:sp>
      <p:sp>
        <p:nvSpPr>
          <p:cNvPr id="24" name="任意多边形: 形状 23"/>
          <p:cNvSpPr/>
          <p:nvPr/>
        </p:nvSpPr>
        <p:spPr bwMode="auto">
          <a:xfrm rot="10800000">
            <a:off x="1012646" y="1690374"/>
            <a:ext cx="2400434" cy="2952522"/>
          </a:xfrm>
          <a:custGeom>
            <a:avLst/>
            <a:gdLst/>
            <a:ahLst/>
            <a:cxnLst/>
            <a:rect l="l" t="t" r="r" b="b"/>
            <a:pathLst>
              <a:path w="3024336" h="3719918">
                <a:moveTo>
                  <a:pt x="1836747" y="1668726"/>
                </a:moveTo>
                <a:lnTo>
                  <a:pt x="1836747" y="1205313"/>
                </a:lnTo>
                <a:lnTo>
                  <a:pt x="1353614" y="1205313"/>
                </a:lnTo>
                <a:lnTo>
                  <a:pt x="1353614" y="1668726"/>
                </a:lnTo>
                <a:close/>
                <a:moveTo>
                  <a:pt x="1550811" y="3354763"/>
                </a:moveTo>
                <a:cubicBezTo>
                  <a:pt x="1997791" y="3354763"/>
                  <a:pt x="2254148" y="3124700"/>
                  <a:pt x="2319880" y="2664573"/>
                </a:cubicBezTo>
                <a:lnTo>
                  <a:pt x="1876186" y="2664573"/>
                </a:lnTo>
                <a:cubicBezTo>
                  <a:pt x="1836747" y="2920929"/>
                  <a:pt x="1728289" y="3052394"/>
                  <a:pt x="1550811" y="3058967"/>
                </a:cubicBezTo>
                <a:cubicBezTo>
                  <a:pt x="1393053" y="3052394"/>
                  <a:pt x="1310888" y="2963655"/>
                  <a:pt x="1304315" y="2792751"/>
                </a:cubicBezTo>
                <a:cubicBezTo>
                  <a:pt x="1304315" y="2661286"/>
                  <a:pt x="1386480" y="2533108"/>
                  <a:pt x="1550811" y="2408216"/>
                </a:cubicBezTo>
                <a:cubicBezTo>
                  <a:pt x="1748008" y="2283325"/>
                  <a:pt x="1840034" y="2125567"/>
                  <a:pt x="1826887" y="1934943"/>
                </a:cubicBezTo>
                <a:lnTo>
                  <a:pt x="1826887" y="1816624"/>
                </a:lnTo>
                <a:lnTo>
                  <a:pt x="1383193" y="1816624"/>
                </a:lnTo>
                <a:lnTo>
                  <a:pt x="1383193" y="1905363"/>
                </a:lnTo>
                <a:cubicBezTo>
                  <a:pt x="1383193" y="2023682"/>
                  <a:pt x="1310888" y="2138713"/>
                  <a:pt x="1166276" y="2250458"/>
                </a:cubicBezTo>
                <a:cubicBezTo>
                  <a:pt x="923066" y="2427936"/>
                  <a:pt x="808035" y="2615273"/>
                  <a:pt x="821181" y="2812471"/>
                </a:cubicBezTo>
                <a:cubicBezTo>
                  <a:pt x="834327" y="3160852"/>
                  <a:pt x="1077537" y="3341617"/>
                  <a:pt x="1550811" y="3354763"/>
                </a:cubicBezTo>
                <a:close/>
                <a:moveTo>
                  <a:pt x="2786079" y="3719918"/>
                </a:moveTo>
                <a:lnTo>
                  <a:pt x="238257" y="3719918"/>
                </a:lnTo>
                <a:cubicBezTo>
                  <a:pt x="106671" y="3719918"/>
                  <a:pt x="0" y="3613247"/>
                  <a:pt x="0" y="3481661"/>
                </a:cubicBezTo>
                <a:lnTo>
                  <a:pt x="0" y="933839"/>
                </a:lnTo>
                <a:cubicBezTo>
                  <a:pt x="0" y="802253"/>
                  <a:pt x="106671" y="695582"/>
                  <a:pt x="238257" y="695582"/>
                </a:cubicBezTo>
                <a:lnTo>
                  <a:pt x="1061384" y="695582"/>
                </a:lnTo>
                <a:lnTo>
                  <a:pt x="1128953" y="639356"/>
                </a:lnTo>
                <a:cubicBezTo>
                  <a:pt x="1389991" y="419888"/>
                  <a:pt x="1537043" y="295664"/>
                  <a:pt x="2298625" y="0"/>
                </a:cubicBezTo>
                <a:cubicBezTo>
                  <a:pt x="2116227" y="223097"/>
                  <a:pt x="2013126" y="376348"/>
                  <a:pt x="1989317" y="626431"/>
                </a:cubicBezTo>
                <a:lnTo>
                  <a:pt x="1986061" y="695582"/>
                </a:lnTo>
                <a:lnTo>
                  <a:pt x="2786079" y="695582"/>
                </a:lnTo>
                <a:cubicBezTo>
                  <a:pt x="2917665" y="695582"/>
                  <a:pt x="3024336" y="802253"/>
                  <a:pt x="3024336" y="933839"/>
                </a:cubicBezTo>
                <a:lnTo>
                  <a:pt x="3024336" y="3481661"/>
                </a:lnTo>
                <a:cubicBezTo>
                  <a:pt x="3024336" y="3613247"/>
                  <a:pt x="2917665" y="3719918"/>
                  <a:pt x="2786079" y="3719918"/>
                </a:cubicBezTo>
                <a:close/>
              </a:path>
            </a:pathLst>
          </a:cu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角 1"/>
          <p:cNvSpPr/>
          <p:nvPr/>
        </p:nvSpPr>
        <p:spPr bwMode="auto">
          <a:xfrm>
            <a:off x="3794919" y="1988840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）封闭式的问题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3650903" y="2440676"/>
            <a:ext cx="7204646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什么是封闭式的问题？即只能用是或不是、对或错、买或不买等来回答的问题。什么时候会用到封闭式的问题呢？当客户和你沟通的时候，如果跑题了，就要用封闭式的问题使客户的话题回到正题上。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 bwMode="auto">
          <a:xfrm>
            <a:off x="3794919" y="3901861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）开放式的问题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3650903" y="4353697"/>
            <a:ext cx="7204646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第二种问题是开放式的问题，即客户能够尽情表达自己需求的问题。例如“您能描述一下现在您公司发展的情况吗？”“您能描述一下您公司对于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产品都有哪些需求吗？”这种开放式的问题可以使客户尽情描述他的需求，因此销售员在了解客户需求的时候，要尽可能多提开放式的问题。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、了解客户需求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893090" y="4659794"/>
            <a:ext cx="2343406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latin typeface="+mj-ea"/>
                <a:ea typeface="+mj-ea"/>
              </a:defRPr>
            </a:lvl1pPr>
          </a:lstStyle>
          <a:p>
            <a:pPr algn="ctr">
              <a:defRPr/>
            </a:pPr>
            <a:r>
              <a:rPr lang="zh-CN" altLang="en-US" sz="3600">
                <a:solidFill>
                  <a:srgbClr val="3D3D3D"/>
                </a:solidFill>
              </a:rPr>
              <a:t>提问技巧</a:t>
            </a:r>
            <a:endParaRPr lang="zh-CN" altLang="en-US" sz="3600">
              <a:solidFill>
                <a:srgbClr val="3D3D3D"/>
              </a:solidFill>
            </a:endParaRPr>
          </a:p>
        </p:txBody>
      </p:sp>
      <p:sp>
        <p:nvSpPr>
          <p:cNvPr id="24" name="任意多边形: 形状 23"/>
          <p:cNvSpPr/>
          <p:nvPr/>
        </p:nvSpPr>
        <p:spPr bwMode="auto">
          <a:xfrm rot="10800000">
            <a:off x="1012646" y="1690374"/>
            <a:ext cx="2400434" cy="2952522"/>
          </a:xfrm>
          <a:custGeom>
            <a:avLst/>
            <a:gdLst/>
            <a:ahLst/>
            <a:cxnLst/>
            <a:rect l="l" t="t" r="r" b="b"/>
            <a:pathLst>
              <a:path w="3024336" h="3719918">
                <a:moveTo>
                  <a:pt x="1836747" y="1668726"/>
                </a:moveTo>
                <a:lnTo>
                  <a:pt x="1836747" y="1205313"/>
                </a:lnTo>
                <a:lnTo>
                  <a:pt x="1353614" y="1205313"/>
                </a:lnTo>
                <a:lnTo>
                  <a:pt x="1353614" y="1668726"/>
                </a:lnTo>
                <a:close/>
                <a:moveTo>
                  <a:pt x="1550811" y="3354763"/>
                </a:moveTo>
                <a:cubicBezTo>
                  <a:pt x="1997791" y="3354763"/>
                  <a:pt x="2254148" y="3124700"/>
                  <a:pt x="2319880" y="2664573"/>
                </a:cubicBezTo>
                <a:lnTo>
                  <a:pt x="1876186" y="2664573"/>
                </a:lnTo>
                <a:cubicBezTo>
                  <a:pt x="1836747" y="2920929"/>
                  <a:pt x="1728289" y="3052394"/>
                  <a:pt x="1550811" y="3058967"/>
                </a:cubicBezTo>
                <a:cubicBezTo>
                  <a:pt x="1393053" y="3052394"/>
                  <a:pt x="1310888" y="2963655"/>
                  <a:pt x="1304315" y="2792751"/>
                </a:cubicBezTo>
                <a:cubicBezTo>
                  <a:pt x="1304315" y="2661286"/>
                  <a:pt x="1386480" y="2533108"/>
                  <a:pt x="1550811" y="2408216"/>
                </a:cubicBezTo>
                <a:cubicBezTo>
                  <a:pt x="1748008" y="2283325"/>
                  <a:pt x="1840034" y="2125567"/>
                  <a:pt x="1826887" y="1934943"/>
                </a:cubicBezTo>
                <a:lnTo>
                  <a:pt x="1826887" y="1816624"/>
                </a:lnTo>
                <a:lnTo>
                  <a:pt x="1383193" y="1816624"/>
                </a:lnTo>
                <a:lnTo>
                  <a:pt x="1383193" y="1905363"/>
                </a:lnTo>
                <a:cubicBezTo>
                  <a:pt x="1383193" y="2023682"/>
                  <a:pt x="1310888" y="2138713"/>
                  <a:pt x="1166276" y="2250458"/>
                </a:cubicBezTo>
                <a:cubicBezTo>
                  <a:pt x="923066" y="2427936"/>
                  <a:pt x="808035" y="2615273"/>
                  <a:pt x="821181" y="2812471"/>
                </a:cubicBezTo>
                <a:cubicBezTo>
                  <a:pt x="834327" y="3160852"/>
                  <a:pt x="1077537" y="3341617"/>
                  <a:pt x="1550811" y="3354763"/>
                </a:cubicBezTo>
                <a:close/>
                <a:moveTo>
                  <a:pt x="2786079" y="3719918"/>
                </a:moveTo>
                <a:lnTo>
                  <a:pt x="238257" y="3719918"/>
                </a:lnTo>
                <a:cubicBezTo>
                  <a:pt x="106671" y="3719918"/>
                  <a:pt x="0" y="3613247"/>
                  <a:pt x="0" y="3481661"/>
                </a:cubicBezTo>
                <a:lnTo>
                  <a:pt x="0" y="933839"/>
                </a:lnTo>
                <a:cubicBezTo>
                  <a:pt x="0" y="802253"/>
                  <a:pt x="106671" y="695582"/>
                  <a:pt x="238257" y="695582"/>
                </a:cubicBezTo>
                <a:lnTo>
                  <a:pt x="1061384" y="695582"/>
                </a:lnTo>
                <a:lnTo>
                  <a:pt x="1128953" y="639356"/>
                </a:lnTo>
                <a:cubicBezTo>
                  <a:pt x="1389991" y="419888"/>
                  <a:pt x="1537043" y="295664"/>
                  <a:pt x="2298625" y="0"/>
                </a:cubicBezTo>
                <a:cubicBezTo>
                  <a:pt x="2116227" y="223097"/>
                  <a:pt x="2013126" y="376348"/>
                  <a:pt x="1989317" y="626431"/>
                </a:cubicBezTo>
                <a:lnTo>
                  <a:pt x="1986061" y="695582"/>
                </a:lnTo>
                <a:lnTo>
                  <a:pt x="2786079" y="695582"/>
                </a:lnTo>
                <a:cubicBezTo>
                  <a:pt x="2917665" y="695582"/>
                  <a:pt x="3024336" y="802253"/>
                  <a:pt x="3024336" y="933839"/>
                </a:cubicBezTo>
                <a:lnTo>
                  <a:pt x="3024336" y="3481661"/>
                </a:lnTo>
                <a:cubicBezTo>
                  <a:pt x="3024336" y="3613247"/>
                  <a:pt x="2917665" y="3719918"/>
                  <a:pt x="2786079" y="3719918"/>
                </a:cubicBezTo>
                <a:close/>
              </a:path>
            </a:pathLst>
          </a:custGeom>
          <a:gradFill>
            <a:gsLst>
              <a:gs pos="54000">
                <a:schemeClr val="accent3">
                  <a:lumMod val="98000"/>
                  <a:lumOff val="2000"/>
                </a:schemeClr>
              </a:gs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8" name="TextBox 3"/>
          <p:cNvSpPr txBox="1"/>
          <p:nvPr/>
        </p:nvSpPr>
        <p:spPr>
          <a:xfrm>
            <a:off x="3650903" y="1117202"/>
            <a:ext cx="7204646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见到客户除了询问客户的需要外还要问哪些问题？这是很多销售员面临的一个难题。很多销售员都感觉提问是一件非常困难的事情。那么什么问题可以经常问，而且客户会比较感兴趣？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: 圆角 28"/>
          <p:cNvSpPr/>
          <p:nvPr/>
        </p:nvSpPr>
        <p:spPr bwMode="auto">
          <a:xfrm>
            <a:off x="3794919" y="2338312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）客户的目标或挑战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9" name="TextBox 3"/>
          <p:cNvSpPr txBox="1"/>
          <p:nvPr/>
        </p:nvSpPr>
        <p:spPr>
          <a:xfrm>
            <a:off x="3650903" y="2790148"/>
            <a:ext cx="7204646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经常可以问的是客户的需求见附件，其目的是帮客户找出需求，引导客户对比软件应用与手工操作的优劣性，发现和认知自己的需求，确认自己的需求，并要让客户应用这些需求的紧迫性。提问还有一个原理时，你所提问的需求客户确认的越多，客户成交的可能性就越高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: 圆角 39"/>
          <p:cNvSpPr/>
          <p:nvPr/>
        </p:nvSpPr>
        <p:spPr bwMode="auto">
          <a:xfrm>
            <a:off x="3794919" y="4331346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）客户的特殊需求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3650903" y="4783182"/>
            <a:ext cx="7204646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可以询问客户个人有哪些特殊的需求。这种特殊的需求有些是问出来的，也有一些是细心观察得来的。</a:t>
            </a:r>
            <a:endParaRPr lang="en-US" altLang="zh-CN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通过细节观察找出客户特别的需求，将使你与客户之间建立一种非常独特、深厚、别人无法取代的信任关系。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 bwMode="auto">
          <a:xfrm>
            <a:off x="1012645" y="4903963"/>
            <a:ext cx="10352316" cy="1549373"/>
          </a:xfrm>
          <a:prstGeom prst="roundRect">
            <a:avLst>
              <a:gd name="adj" fmla="val 5019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、了解客户需求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893090" y="3881549"/>
            <a:ext cx="2343406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latin typeface="+mj-ea"/>
                <a:ea typeface="+mj-ea"/>
              </a:defRPr>
            </a:lvl1pPr>
          </a:lstStyle>
          <a:p>
            <a:pPr algn="ctr">
              <a:defRPr/>
            </a:pPr>
            <a:r>
              <a:rPr lang="zh-CN" altLang="en-US" sz="3600">
                <a:solidFill>
                  <a:srgbClr val="3D3D3D"/>
                </a:solidFill>
              </a:rPr>
              <a:t>提问技巧</a:t>
            </a:r>
            <a:endParaRPr lang="zh-CN" altLang="en-US" sz="3600">
              <a:solidFill>
                <a:srgbClr val="3D3D3D"/>
              </a:solidFill>
            </a:endParaRPr>
          </a:p>
        </p:txBody>
      </p:sp>
      <p:sp>
        <p:nvSpPr>
          <p:cNvPr id="24" name="任意多边形: 形状 23"/>
          <p:cNvSpPr/>
          <p:nvPr/>
        </p:nvSpPr>
        <p:spPr bwMode="auto">
          <a:xfrm rot="10800000">
            <a:off x="1141105" y="1226902"/>
            <a:ext cx="2143516" cy="2636514"/>
          </a:xfrm>
          <a:custGeom>
            <a:avLst/>
            <a:gdLst/>
            <a:ahLst/>
            <a:cxnLst/>
            <a:rect l="l" t="t" r="r" b="b"/>
            <a:pathLst>
              <a:path w="3024336" h="3719918">
                <a:moveTo>
                  <a:pt x="1836747" y="1668726"/>
                </a:moveTo>
                <a:lnTo>
                  <a:pt x="1836747" y="1205313"/>
                </a:lnTo>
                <a:lnTo>
                  <a:pt x="1353614" y="1205313"/>
                </a:lnTo>
                <a:lnTo>
                  <a:pt x="1353614" y="1668726"/>
                </a:lnTo>
                <a:close/>
                <a:moveTo>
                  <a:pt x="1550811" y="3354763"/>
                </a:moveTo>
                <a:cubicBezTo>
                  <a:pt x="1997791" y="3354763"/>
                  <a:pt x="2254148" y="3124700"/>
                  <a:pt x="2319880" y="2664573"/>
                </a:cubicBezTo>
                <a:lnTo>
                  <a:pt x="1876186" y="2664573"/>
                </a:lnTo>
                <a:cubicBezTo>
                  <a:pt x="1836747" y="2920929"/>
                  <a:pt x="1728289" y="3052394"/>
                  <a:pt x="1550811" y="3058967"/>
                </a:cubicBezTo>
                <a:cubicBezTo>
                  <a:pt x="1393053" y="3052394"/>
                  <a:pt x="1310888" y="2963655"/>
                  <a:pt x="1304315" y="2792751"/>
                </a:cubicBezTo>
                <a:cubicBezTo>
                  <a:pt x="1304315" y="2661286"/>
                  <a:pt x="1386480" y="2533108"/>
                  <a:pt x="1550811" y="2408216"/>
                </a:cubicBezTo>
                <a:cubicBezTo>
                  <a:pt x="1748008" y="2283325"/>
                  <a:pt x="1840034" y="2125567"/>
                  <a:pt x="1826887" y="1934943"/>
                </a:cubicBezTo>
                <a:lnTo>
                  <a:pt x="1826887" y="1816624"/>
                </a:lnTo>
                <a:lnTo>
                  <a:pt x="1383193" y="1816624"/>
                </a:lnTo>
                <a:lnTo>
                  <a:pt x="1383193" y="1905363"/>
                </a:lnTo>
                <a:cubicBezTo>
                  <a:pt x="1383193" y="2023682"/>
                  <a:pt x="1310888" y="2138713"/>
                  <a:pt x="1166276" y="2250458"/>
                </a:cubicBezTo>
                <a:cubicBezTo>
                  <a:pt x="923066" y="2427936"/>
                  <a:pt x="808035" y="2615273"/>
                  <a:pt x="821181" y="2812471"/>
                </a:cubicBezTo>
                <a:cubicBezTo>
                  <a:pt x="834327" y="3160852"/>
                  <a:pt x="1077537" y="3341617"/>
                  <a:pt x="1550811" y="3354763"/>
                </a:cubicBezTo>
                <a:close/>
                <a:moveTo>
                  <a:pt x="2786079" y="3719918"/>
                </a:moveTo>
                <a:lnTo>
                  <a:pt x="238257" y="3719918"/>
                </a:lnTo>
                <a:cubicBezTo>
                  <a:pt x="106671" y="3719918"/>
                  <a:pt x="0" y="3613247"/>
                  <a:pt x="0" y="3481661"/>
                </a:cubicBezTo>
                <a:lnTo>
                  <a:pt x="0" y="933839"/>
                </a:lnTo>
                <a:cubicBezTo>
                  <a:pt x="0" y="802253"/>
                  <a:pt x="106671" y="695582"/>
                  <a:pt x="238257" y="695582"/>
                </a:cubicBezTo>
                <a:lnTo>
                  <a:pt x="1061384" y="695582"/>
                </a:lnTo>
                <a:lnTo>
                  <a:pt x="1128953" y="639356"/>
                </a:lnTo>
                <a:cubicBezTo>
                  <a:pt x="1389991" y="419888"/>
                  <a:pt x="1537043" y="295664"/>
                  <a:pt x="2298625" y="0"/>
                </a:cubicBezTo>
                <a:cubicBezTo>
                  <a:pt x="2116227" y="223097"/>
                  <a:pt x="2013126" y="376348"/>
                  <a:pt x="1989317" y="626431"/>
                </a:cubicBezTo>
                <a:lnTo>
                  <a:pt x="1986061" y="695582"/>
                </a:lnTo>
                <a:lnTo>
                  <a:pt x="2786079" y="695582"/>
                </a:lnTo>
                <a:cubicBezTo>
                  <a:pt x="2917665" y="695582"/>
                  <a:pt x="3024336" y="802253"/>
                  <a:pt x="3024336" y="933839"/>
                </a:cubicBezTo>
                <a:lnTo>
                  <a:pt x="3024336" y="3481661"/>
                </a:lnTo>
                <a:cubicBezTo>
                  <a:pt x="3024336" y="3613247"/>
                  <a:pt x="2917665" y="3719918"/>
                  <a:pt x="2786079" y="3719918"/>
                </a:cubicBezTo>
                <a:close/>
              </a:path>
            </a:pathLst>
          </a:custGeom>
          <a:gradFill>
            <a:gsLst>
              <a:gs pos="54000">
                <a:schemeClr val="accent3">
                  <a:lumMod val="98000"/>
                  <a:lumOff val="2000"/>
                </a:schemeClr>
              </a:gs>
              <a:gs pos="0">
                <a:schemeClr val="accent3">
                  <a:lumMod val="90000"/>
                  <a:lumOff val="10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5" name="矩形: 圆角 24"/>
          <p:cNvSpPr/>
          <p:nvPr/>
        </p:nvSpPr>
        <p:spPr bwMode="auto">
          <a:xfrm>
            <a:off x="3794919" y="1042228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3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）客户希望的结果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7" name="TextBox 3"/>
          <p:cNvSpPr txBox="1"/>
          <p:nvPr/>
        </p:nvSpPr>
        <p:spPr>
          <a:xfrm>
            <a:off x="3650903" y="1436646"/>
            <a:ext cx="7204646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客户在购买产品的时候总有一些希望和要求，或者希望出现某种结果，销售员可以就此加以探问。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 bwMode="auto">
          <a:xfrm>
            <a:off x="3794919" y="2312637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4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）客户以往经历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3650903" y="2707055"/>
            <a:ext cx="7204646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销售员也可以询问客户以往购买产品的一些经历，比如在使用过程中有哪些优点和不足之处。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 bwMode="auto">
          <a:xfrm>
            <a:off x="3794919" y="3511754"/>
            <a:ext cx="3183397" cy="36934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（</a:t>
            </a:r>
            <a:r>
              <a:rPr lang="en-US" altLang="zh-CN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5</a:t>
            </a:r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）客户个人信息 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2" name="TextBox 3"/>
          <p:cNvSpPr txBox="1"/>
          <p:nvPr/>
        </p:nvSpPr>
        <p:spPr>
          <a:xfrm>
            <a:off x="3650903" y="3906172"/>
            <a:ext cx="7204646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销售员还可以询问客户个人的某些经历或共同的兴趣爱好，这些有助于与客户建立更深层次的关系。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星形: 十二角 44"/>
          <p:cNvSpPr/>
          <p:nvPr/>
        </p:nvSpPr>
        <p:spPr bwMode="auto">
          <a:xfrm>
            <a:off x="1452227" y="5101382"/>
            <a:ext cx="1154534" cy="1154534"/>
          </a:xfrm>
          <a:prstGeom prst="star12">
            <a:avLst>
              <a:gd name="adj" fmla="val 40352"/>
            </a:avLst>
          </a:prstGeom>
          <a:solidFill>
            <a:srgbClr val="FFFF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sz="2000" b="1">
                <a:solidFill>
                  <a:srgbClr val="BD25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重点提示</a:t>
            </a:r>
            <a:endParaRPr lang="zh-CN" altLang="en-US" sz="2000" b="1">
              <a:solidFill>
                <a:srgbClr val="BD25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3"/>
          <p:cNvSpPr txBox="1"/>
          <p:nvPr/>
        </p:nvSpPr>
        <p:spPr>
          <a:xfrm>
            <a:off x="2680691" y="5147160"/>
            <a:ext cx="8099004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提问是销售人员必须掌握的一个重要技巧，必须反复练习。拜访客户之前要打好草稿，这样才有可能使提问变得得心应手。提问是了解需求的最有效的办法，所以要多问少说。</a:t>
            </a:r>
            <a:endParaRPr lang="zh-CN" altLang="en-US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287328" y="4259079"/>
            <a:ext cx="9548240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乎每一位销售员都有过这样的经历：在拜访许多公司的时候，常常看见大门上出现“谢绝推销”四个大字。为什么会出现这种情况呢？难道客户不再购买产品了？客户之所以对销售产生如此大的抵触情绪，原因非常简单，就是因为客户现在真正掌握了购买的主动权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0" y="1455821"/>
            <a:ext cx="12205568" cy="243419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5285732" y="1920738"/>
            <a:ext cx="1443790" cy="1443790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 sz="4800">
                <a:solidFill>
                  <a:schemeClr val="bg1"/>
                </a:solidFill>
                <a:latin typeface="+mj-ea"/>
                <a:ea typeface="+mj-ea"/>
                <a:cs typeface="+mn-ea"/>
              </a:rPr>
              <a:t>VS</a:t>
            </a:r>
            <a:endParaRPr lang="zh-CN" altLang="en-US" sz="4800">
              <a:solidFill>
                <a:schemeClr val="bg1"/>
              </a:solidFill>
              <a:latin typeface="+mj-ea"/>
              <a:ea typeface="+mj-ea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23344" y="2139739"/>
            <a:ext cx="2622008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40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销售员为中心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传统销售模式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69902" y="2139739"/>
            <a:ext cx="2505174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40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客户为中心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新销售理念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 bwMode="auto">
          <a:xfrm>
            <a:off x="1722327" y="4806548"/>
            <a:ext cx="9145016" cy="73592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2319296" y="4944148"/>
            <a:ext cx="6333408" cy="453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完全以销售员为中心，忽略了客户的感受和体验</a:t>
            </a:r>
            <a:endParaRPr lang="zh-CN" altLang="en-US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8069" y="1095315"/>
            <a:ext cx="4597931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以销售为中心的传统销售模式 </a:t>
            </a:r>
            <a:endParaRPr lang="zh-CN" altLang="en-US" sz="2400" b="1" noProof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" name="矩形: 圆角 1"/>
          <p:cNvSpPr/>
          <p:nvPr/>
        </p:nvSpPr>
        <p:spPr bwMode="auto">
          <a:xfrm>
            <a:off x="4545380" y="2009275"/>
            <a:ext cx="3419526" cy="439494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传统的销售流程 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1033388" y="3091870"/>
            <a:ext cx="1492317" cy="8968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确定潜在客户群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2623039" y="3537258"/>
            <a:ext cx="4063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矩形 38"/>
          <p:cNvSpPr/>
          <p:nvPr/>
        </p:nvSpPr>
        <p:spPr bwMode="auto">
          <a:xfrm>
            <a:off x="3126745" y="3091870"/>
            <a:ext cx="1492317" cy="8968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甄选客户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5220102" y="3091870"/>
            <a:ext cx="1492317" cy="8968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拜访客户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 bwMode="auto">
          <a:xfrm>
            <a:off x="4716396" y="3537258"/>
            <a:ext cx="4063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矩形 42"/>
          <p:cNvSpPr/>
          <p:nvPr/>
        </p:nvSpPr>
        <p:spPr bwMode="auto">
          <a:xfrm>
            <a:off x="7313459" y="3091870"/>
            <a:ext cx="1492317" cy="8968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了解客户的需求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 bwMode="auto">
          <a:xfrm>
            <a:off x="6809753" y="3537258"/>
            <a:ext cx="4063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矩形 44"/>
          <p:cNvSpPr/>
          <p:nvPr/>
        </p:nvSpPr>
        <p:spPr bwMode="auto">
          <a:xfrm>
            <a:off x="9406815" y="3091870"/>
            <a:ext cx="1492317" cy="89687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完成销售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 bwMode="auto">
          <a:xfrm>
            <a:off x="8903110" y="3537258"/>
            <a:ext cx="40637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箭头: 五边形 8"/>
          <p:cNvSpPr/>
          <p:nvPr/>
        </p:nvSpPr>
        <p:spPr bwMode="auto">
          <a:xfrm>
            <a:off x="1074255" y="4806548"/>
            <a:ext cx="1083550" cy="735922"/>
          </a:xfrm>
          <a:prstGeom prst="homePlate">
            <a:avLst>
              <a:gd name="adj" fmla="val 18937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rgbClr val="FFFF00"/>
                </a:solidFill>
                <a:latin typeface="+mn-lt"/>
                <a:ea typeface="+mn-ea"/>
                <a:cs typeface="+mn-ea"/>
              </a:rPr>
              <a:t>缺点</a:t>
            </a:r>
            <a:endParaRPr lang="zh-CN" altLang="en-US" sz="2400">
              <a:solidFill>
                <a:srgbClr val="FFFF00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 bwMode="auto">
          <a:xfrm>
            <a:off x="986607" y="3380612"/>
            <a:ext cx="6884322" cy="779931"/>
          </a:xfrm>
          <a:prstGeom prst="roundRect">
            <a:avLst>
              <a:gd name="adj" fmla="val 2783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88069" y="1152920"/>
            <a:ext cx="4597931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以客户为中心的销售理念</a:t>
            </a:r>
            <a:endParaRPr lang="zh-CN" altLang="en-US" sz="2400" b="1" noProof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890436" y="1729040"/>
            <a:ext cx="6884322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以客户为中心的销售技巧，改变了传统的销售模式步骤，真正以客户为中心。</a:t>
            </a:r>
            <a:endParaRPr lang="en-US" altLang="zh-CN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其实客户并不是不再买东西，而是其想法和以前不同，他有更多自己的想法，有了自己购买产品的一个流程。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912348" y="4400095"/>
            <a:ext cx="6958582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现代社会行业间的竞争日益激烈，对手层出不穷，这样就给了客户更多的选择机会，使客户真正感受到了上帝的感觉，同时也真正地使用了他们的权利</a:t>
            </a:r>
            <a:r>
              <a:rPr lang="en-US" altLang="zh-CN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购买商品时在众多的品牌中选择最满意的产品。客户自我意识的增强，使得传统销售模式越来越难以应付这种局面。</a:t>
            </a:r>
            <a:endParaRPr lang="zh-CN" altLang="en-US" sz="16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07673" y="3447411"/>
            <a:ext cx="6647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以客户为中心的销售，就是要由客户的流程来决定销售员的具体工作，使客户真正感受上帝的感觉。</a:t>
            </a:r>
            <a:endParaRPr lang="zh-CN" altLang="en-US">
              <a:solidFill>
                <a:srgbClr val="FFFF00"/>
              </a:solidFill>
            </a:endParaRPr>
          </a:p>
        </p:txBody>
      </p:sp>
      <p:grpSp>
        <p:nvGrpSpPr>
          <p:cNvPr id="52" name="b9d2c9f2-12ed-4a34-a74a-098a121884b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958816" y="1484784"/>
            <a:ext cx="4266909" cy="4058039"/>
            <a:chOff x="3505387" y="1209675"/>
            <a:chExt cx="5181227" cy="4927600"/>
          </a:xfrm>
        </p:grpSpPr>
        <p:sp>
          <p:nvSpPr>
            <p:cNvPr id="53" name="íṩ1ïďé"/>
            <p:cNvSpPr/>
            <p:nvPr/>
          </p:nvSpPr>
          <p:spPr bwMode="auto">
            <a:xfrm>
              <a:off x="4790911" y="4305367"/>
              <a:ext cx="1030448" cy="288410"/>
            </a:xfrm>
            <a:custGeom>
              <a:avLst/>
              <a:gdLst>
                <a:gd name="T0" fmla="*/ 3566 w 3566"/>
                <a:gd name="T1" fmla="*/ 789 h 1004"/>
                <a:gd name="T2" fmla="*/ 2812 w 3566"/>
                <a:gd name="T3" fmla="*/ 511 h 1004"/>
                <a:gd name="T4" fmla="*/ 2368 w 3566"/>
                <a:gd name="T5" fmla="*/ 0 h 1004"/>
                <a:gd name="T6" fmla="*/ 1788 w 3566"/>
                <a:gd name="T7" fmla="*/ 0 h 1004"/>
                <a:gd name="T8" fmla="*/ 1779 w 3566"/>
                <a:gd name="T9" fmla="*/ 0 h 1004"/>
                <a:gd name="T10" fmla="*/ 1198 w 3566"/>
                <a:gd name="T11" fmla="*/ 0 h 1004"/>
                <a:gd name="T12" fmla="*/ 755 w 3566"/>
                <a:gd name="T13" fmla="*/ 511 h 1004"/>
                <a:gd name="T14" fmla="*/ 0 w 3566"/>
                <a:gd name="T15" fmla="*/ 789 h 1004"/>
                <a:gd name="T16" fmla="*/ 1783 w 3566"/>
                <a:gd name="T17" fmla="*/ 1004 h 1004"/>
                <a:gd name="T18" fmla="*/ 3566 w 3566"/>
                <a:gd name="T19" fmla="*/ 789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66" h="1004">
                  <a:moveTo>
                    <a:pt x="3566" y="789"/>
                  </a:moveTo>
                  <a:cubicBezTo>
                    <a:pt x="2812" y="511"/>
                    <a:pt x="2812" y="511"/>
                    <a:pt x="2812" y="511"/>
                  </a:cubicBezTo>
                  <a:cubicBezTo>
                    <a:pt x="2247" y="325"/>
                    <a:pt x="2368" y="0"/>
                    <a:pt x="2368" y="0"/>
                  </a:cubicBezTo>
                  <a:cubicBezTo>
                    <a:pt x="1788" y="0"/>
                    <a:pt x="1788" y="0"/>
                    <a:pt x="1788" y="0"/>
                  </a:cubicBezTo>
                  <a:cubicBezTo>
                    <a:pt x="1779" y="0"/>
                    <a:pt x="1779" y="0"/>
                    <a:pt x="1779" y="0"/>
                  </a:cubicBezTo>
                  <a:cubicBezTo>
                    <a:pt x="1198" y="0"/>
                    <a:pt x="1198" y="0"/>
                    <a:pt x="1198" y="0"/>
                  </a:cubicBezTo>
                  <a:cubicBezTo>
                    <a:pt x="1198" y="0"/>
                    <a:pt x="1319" y="325"/>
                    <a:pt x="755" y="511"/>
                  </a:cubicBezTo>
                  <a:cubicBezTo>
                    <a:pt x="0" y="789"/>
                    <a:pt x="0" y="789"/>
                    <a:pt x="0" y="789"/>
                  </a:cubicBezTo>
                  <a:cubicBezTo>
                    <a:pt x="1783" y="1004"/>
                    <a:pt x="1783" y="1004"/>
                    <a:pt x="1783" y="1004"/>
                  </a:cubicBezTo>
                  <a:lnTo>
                    <a:pt x="3566" y="789"/>
                  </a:ln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iSļidé"/>
            <p:cNvSpPr/>
            <p:nvPr/>
          </p:nvSpPr>
          <p:spPr bwMode="auto">
            <a:xfrm>
              <a:off x="4783665" y="3547386"/>
              <a:ext cx="107248" cy="233336"/>
            </a:xfrm>
            <a:custGeom>
              <a:avLst/>
              <a:gdLst>
                <a:gd name="T0" fmla="*/ 365 w 372"/>
                <a:gd name="T1" fmla="*/ 388 h 810"/>
                <a:gd name="T2" fmla="*/ 213 w 372"/>
                <a:gd name="T3" fmla="*/ 806 h 810"/>
                <a:gd name="T4" fmla="*/ 8 w 372"/>
                <a:gd name="T5" fmla="*/ 412 h 810"/>
                <a:gd name="T6" fmla="*/ 202 w 372"/>
                <a:gd name="T7" fmla="*/ 4 h 810"/>
                <a:gd name="T8" fmla="*/ 365 w 372"/>
                <a:gd name="T9" fmla="*/ 38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810">
                  <a:moveTo>
                    <a:pt x="365" y="388"/>
                  </a:moveTo>
                  <a:cubicBezTo>
                    <a:pt x="372" y="609"/>
                    <a:pt x="327" y="802"/>
                    <a:pt x="213" y="806"/>
                  </a:cubicBezTo>
                  <a:cubicBezTo>
                    <a:pt x="98" y="810"/>
                    <a:pt x="16" y="633"/>
                    <a:pt x="8" y="412"/>
                  </a:cubicBezTo>
                  <a:cubicBezTo>
                    <a:pt x="0" y="190"/>
                    <a:pt x="88" y="7"/>
                    <a:pt x="202" y="4"/>
                  </a:cubicBezTo>
                  <a:cubicBezTo>
                    <a:pt x="317" y="0"/>
                    <a:pt x="357" y="166"/>
                    <a:pt x="365" y="388"/>
                  </a:cubicBezTo>
                  <a:close/>
                </a:path>
              </a:pathLst>
            </a:cu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ïṧľîḓê"/>
            <p:cNvSpPr/>
            <p:nvPr/>
          </p:nvSpPr>
          <p:spPr bwMode="auto">
            <a:xfrm>
              <a:off x="5727155" y="3534343"/>
              <a:ext cx="107248" cy="233336"/>
            </a:xfrm>
            <a:custGeom>
              <a:avLst/>
              <a:gdLst>
                <a:gd name="T0" fmla="*/ 7 w 372"/>
                <a:gd name="T1" fmla="*/ 388 h 810"/>
                <a:gd name="T2" fmla="*/ 159 w 372"/>
                <a:gd name="T3" fmla="*/ 807 h 810"/>
                <a:gd name="T4" fmla="*/ 364 w 372"/>
                <a:gd name="T5" fmla="*/ 412 h 810"/>
                <a:gd name="T6" fmla="*/ 170 w 372"/>
                <a:gd name="T7" fmla="*/ 4 h 810"/>
                <a:gd name="T8" fmla="*/ 7 w 372"/>
                <a:gd name="T9" fmla="*/ 38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810">
                  <a:moveTo>
                    <a:pt x="7" y="388"/>
                  </a:moveTo>
                  <a:cubicBezTo>
                    <a:pt x="0" y="610"/>
                    <a:pt x="45" y="803"/>
                    <a:pt x="159" y="807"/>
                  </a:cubicBezTo>
                  <a:cubicBezTo>
                    <a:pt x="274" y="810"/>
                    <a:pt x="357" y="634"/>
                    <a:pt x="364" y="412"/>
                  </a:cubicBezTo>
                  <a:cubicBezTo>
                    <a:pt x="372" y="191"/>
                    <a:pt x="284" y="8"/>
                    <a:pt x="170" y="4"/>
                  </a:cubicBezTo>
                  <a:cubicBezTo>
                    <a:pt x="55" y="0"/>
                    <a:pt x="15" y="167"/>
                    <a:pt x="7" y="388"/>
                  </a:cubicBezTo>
                  <a:close/>
                </a:path>
              </a:pathLst>
            </a:cu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îśḷíḑé"/>
            <p:cNvSpPr/>
            <p:nvPr/>
          </p:nvSpPr>
          <p:spPr bwMode="auto">
            <a:xfrm>
              <a:off x="4856129" y="3069119"/>
              <a:ext cx="898562" cy="1281176"/>
            </a:xfrm>
            <a:prstGeom prst="ellipse">
              <a:avLst/>
            </a:pr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íṣ1idè"/>
            <p:cNvSpPr/>
            <p:nvPr/>
          </p:nvSpPr>
          <p:spPr bwMode="auto">
            <a:xfrm>
              <a:off x="4851781" y="3070569"/>
              <a:ext cx="449281" cy="1281176"/>
            </a:xfrm>
            <a:custGeom>
              <a:avLst/>
              <a:gdLst>
                <a:gd name="T0" fmla="*/ 1555 w 1555"/>
                <a:gd name="T1" fmla="*/ 0 h 4439"/>
                <a:gd name="T2" fmla="*/ 1555 w 1555"/>
                <a:gd name="T3" fmla="*/ 4439 h 4439"/>
                <a:gd name="T4" fmla="*/ 0 w 1555"/>
                <a:gd name="T5" fmla="*/ 2219 h 4439"/>
                <a:gd name="T6" fmla="*/ 1555 w 1555"/>
                <a:gd name="T7" fmla="*/ 0 h 4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5" h="4439">
                  <a:moveTo>
                    <a:pt x="1555" y="0"/>
                  </a:moveTo>
                  <a:cubicBezTo>
                    <a:pt x="1555" y="4439"/>
                    <a:pt x="1555" y="4439"/>
                    <a:pt x="1555" y="4439"/>
                  </a:cubicBezTo>
                  <a:cubicBezTo>
                    <a:pt x="683" y="4439"/>
                    <a:pt x="0" y="3445"/>
                    <a:pt x="0" y="2219"/>
                  </a:cubicBezTo>
                  <a:cubicBezTo>
                    <a:pt x="0" y="994"/>
                    <a:pt x="683" y="0"/>
                    <a:pt x="1555" y="0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ïṣlíḓè"/>
            <p:cNvSpPr/>
            <p:nvPr/>
          </p:nvSpPr>
          <p:spPr bwMode="auto">
            <a:xfrm>
              <a:off x="4932942" y="3438689"/>
              <a:ext cx="298555" cy="60870"/>
            </a:xfrm>
            <a:custGeom>
              <a:avLst/>
              <a:gdLst>
                <a:gd name="T0" fmla="*/ 954 w 1037"/>
                <a:gd name="T1" fmla="*/ 206 h 210"/>
                <a:gd name="T2" fmla="*/ 606 w 1037"/>
                <a:gd name="T3" fmla="*/ 133 h 210"/>
                <a:gd name="T4" fmla="*/ 418 w 1037"/>
                <a:gd name="T5" fmla="*/ 133 h 210"/>
                <a:gd name="T6" fmla="*/ 70 w 1037"/>
                <a:gd name="T7" fmla="*/ 206 h 210"/>
                <a:gd name="T8" fmla="*/ 20 w 1037"/>
                <a:gd name="T9" fmla="*/ 187 h 210"/>
                <a:gd name="T10" fmla="*/ 7 w 1037"/>
                <a:gd name="T11" fmla="*/ 147 h 210"/>
                <a:gd name="T12" fmla="*/ 7 w 1037"/>
                <a:gd name="T13" fmla="*/ 147 h 210"/>
                <a:gd name="T14" fmla="*/ 270 w 1037"/>
                <a:gd name="T15" fmla="*/ 38 h 210"/>
                <a:gd name="T16" fmla="*/ 676 w 1037"/>
                <a:gd name="T17" fmla="*/ 27 h 210"/>
                <a:gd name="T18" fmla="*/ 1018 w 1037"/>
                <a:gd name="T19" fmla="*/ 147 h 210"/>
                <a:gd name="T20" fmla="*/ 1018 w 1037"/>
                <a:gd name="T21" fmla="*/ 147 h 210"/>
                <a:gd name="T22" fmla="*/ 1005 w 1037"/>
                <a:gd name="T23" fmla="*/ 187 h 210"/>
                <a:gd name="T24" fmla="*/ 954 w 1037"/>
                <a:gd name="T25" fmla="*/ 20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7" h="210">
                  <a:moveTo>
                    <a:pt x="954" y="206"/>
                  </a:moveTo>
                  <a:cubicBezTo>
                    <a:pt x="606" y="133"/>
                    <a:pt x="606" y="133"/>
                    <a:pt x="606" y="133"/>
                  </a:cubicBezTo>
                  <a:cubicBezTo>
                    <a:pt x="544" y="120"/>
                    <a:pt x="481" y="120"/>
                    <a:pt x="418" y="133"/>
                  </a:cubicBezTo>
                  <a:cubicBezTo>
                    <a:pt x="70" y="206"/>
                    <a:pt x="70" y="206"/>
                    <a:pt x="70" y="206"/>
                  </a:cubicBezTo>
                  <a:cubicBezTo>
                    <a:pt x="52" y="210"/>
                    <a:pt x="32" y="203"/>
                    <a:pt x="20" y="187"/>
                  </a:cubicBezTo>
                  <a:cubicBezTo>
                    <a:pt x="12" y="176"/>
                    <a:pt x="7" y="162"/>
                    <a:pt x="7" y="147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86"/>
                    <a:pt x="270" y="38"/>
                    <a:pt x="270" y="38"/>
                  </a:cubicBezTo>
                  <a:cubicBezTo>
                    <a:pt x="317" y="29"/>
                    <a:pt x="448" y="0"/>
                    <a:pt x="676" y="27"/>
                  </a:cubicBezTo>
                  <a:cubicBezTo>
                    <a:pt x="676" y="27"/>
                    <a:pt x="1037" y="71"/>
                    <a:pt x="1018" y="147"/>
                  </a:cubicBezTo>
                  <a:cubicBezTo>
                    <a:pt x="1018" y="147"/>
                    <a:pt x="1018" y="147"/>
                    <a:pt x="1018" y="147"/>
                  </a:cubicBezTo>
                  <a:cubicBezTo>
                    <a:pt x="1018" y="162"/>
                    <a:pt x="1013" y="176"/>
                    <a:pt x="1005" y="187"/>
                  </a:cubicBezTo>
                  <a:cubicBezTo>
                    <a:pt x="992" y="203"/>
                    <a:pt x="973" y="210"/>
                    <a:pt x="954" y="206"/>
                  </a:cubicBezTo>
                  <a:close/>
                </a:path>
              </a:pathLst>
            </a:custGeom>
            <a:solidFill>
              <a:srgbClr val="311F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ísļíde"/>
            <p:cNvSpPr/>
            <p:nvPr/>
          </p:nvSpPr>
          <p:spPr bwMode="auto">
            <a:xfrm>
              <a:off x="5376426" y="3434341"/>
              <a:ext cx="300004" cy="60870"/>
            </a:xfrm>
            <a:custGeom>
              <a:avLst/>
              <a:gdLst>
                <a:gd name="T0" fmla="*/ 955 w 1037"/>
                <a:gd name="T1" fmla="*/ 206 h 210"/>
                <a:gd name="T2" fmla="*/ 607 w 1037"/>
                <a:gd name="T3" fmla="*/ 133 h 210"/>
                <a:gd name="T4" fmla="*/ 419 w 1037"/>
                <a:gd name="T5" fmla="*/ 133 h 210"/>
                <a:gd name="T6" fmla="*/ 71 w 1037"/>
                <a:gd name="T7" fmla="*/ 206 h 210"/>
                <a:gd name="T8" fmla="*/ 20 w 1037"/>
                <a:gd name="T9" fmla="*/ 187 h 210"/>
                <a:gd name="T10" fmla="*/ 7 w 1037"/>
                <a:gd name="T11" fmla="*/ 147 h 210"/>
                <a:gd name="T12" fmla="*/ 7 w 1037"/>
                <a:gd name="T13" fmla="*/ 147 h 210"/>
                <a:gd name="T14" fmla="*/ 270 w 1037"/>
                <a:gd name="T15" fmla="*/ 38 h 210"/>
                <a:gd name="T16" fmla="*/ 676 w 1037"/>
                <a:gd name="T17" fmla="*/ 27 h 210"/>
                <a:gd name="T18" fmla="*/ 1018 w 1037"/>
                <a:gd name="T19" fmla="*/ 147 h 210"/>
                <a:gd name="T20" fmla="*/ 1018 w 1037"/>
                <a:gd name="T21" fmla="*/ 147 h 210"/>
                <a:gd name="T22" fmla="*/ 1005 w 1037"/>
                <a:gd name="T23" fmla="*/ 187 h 210"/>
                <a:gd name="T24" fmla="*/ 955 w 1037"/>
                <a:gd name="T25" fmla="*/ 20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7" h="210">
                  <a:moveTo>
                    <a:pt x="955" y="206"/>
                  </a:moveTo>
                  <a:cubicBezTo>
                    <a:pt x="607" y="133"/>
                    <a:pt x="607" y="133"/>
                    <a:pt x="607" y="133"/>
                  </a:cubicBezTo>
                  <a:cubicBezTo>
                    <a:pt x="544" y="120"/>
                    <a:pt x="481" y="120"/>
                    <a:pt x="419" y="133"/>
                  </a:cubicBezTo>
                  <a:cubicBezTo>
                    <a:pt x="71" y="206"/>
                    <a:pt x="71" y="206"/>
                    <a:pt x="71" y="206"/>
                  </a:cubicBezTo>
                  <a:cubicBezTo>
                    <a:pt x="52" y="210"/>
                    <a:pt x="32" y="204"/>
                    <a:pt x="20" y="187"/>
                  </a:cubicBezTo>
                  <a:cubicBezTo>
                    <a:pt x="12" y="176"/>
                    <a:pt x="7" y="162"/>
                    <a:pt x="7" y="147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0" y="86"/>
                    <a:pt x="270" y="38"/>
                    <a:pt x="270" y="38"/>
                  </a:cubicBezTo>
                  <a:cubicBezTo>
                    <a:pt x="317" y="29"/>
                    <a:pt x="448" y="0"/>
                    <a:pt x="676" y="27"/>
                  </a:cubicBezTo>
                  <a:cubicBezTo>
                    <a:pt x="676" y="27"/>
                    <a:pt x="1037" y="71"/>
                    <a:pt x="1018" y="147"/>
                  </a:cubicBezTo>
                  <a:cubicBezTo>
                    <a:pt x="1018" y="147"/>
                    <a:pt x="1018" y="147"/>
                    <a:pt x="1018" y="147"/>
                  </a:cubicBezTo>
                  <a:cubicBezTo>
                    <a:pt x="1018" y="162"/>
                    <a:pt x="1013" y="176"/>
                    <a:pt x="1005" y="187"/>
                  </a:cubicBezTo>
                  <a:cubicBezTo>
                    <a:pt x="993" y="204"/>
                    <a:pt x="973" y="210"/>
                    <a:pt x="955" y="206"/>
                  </a:cubicBezTo>
                  <a:close/>
                </a:path>
              </a:pathLst>
            </a:custGeom>
            <a:solidFill>
              <a:srgbClr val="311F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í$ḻïdé"/>
            <p:cNvSpPr/>
            <p:nvPr/>
          </p:nvSpPr>
          <p:spPr bwMode="auto">
            <a:xfrm>
              <a:off x="4967725" y="3576372"/>
              <a:ext cx="204350" cy="114494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ïṧḷiḍè"/>
            <p:cNvSpPr/>
            <p:nvPr/>
          </p:nvSpPr>
          <p:spPr bwMode="auto">
            <a:xfrm>
              <a:off x="5031494" y="3595213"/>
              <a:ext cx="76813" cy="76813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işḻíḑè"/>
            <p:cNvSpPr/>
            <p:nvPr/>
          </p:nvSpPr>
          <p:spPr bwMode="auto">
            <a:xfrm>
              <a:off x="5067726" y="3608257"/>
              <a:ext cx="27537" cy="275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îşḻiḍè"/>
            <p:cNvSpPr/>
            <p:nvPr/>
          </p:nvSpPr>
          <p:spPr bwMode="auto">
            <a:xfrm>
              <a:off x="5432948" y="3573474"/>
              <a:ext cx="204350" cy="113045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íṣ1idé"/>
            <p:cNvSpPr/>
            <p:nvPr/>
          </p:nvSpPr>
          <p:spPr bwMode="auto">
            <a:xfrm>
              <a:off x="4796708" y="2908248"/>
              <a:ext cx="1011607" cy="831895"/>
            </a:xfrm>
            <a:custGeom>
              <a:avLst/>
              <a:gdLst>
                <a:gd name="T0" fmla="*/ 52 w 3501"/>
                <a:gd name="T1" fmla="*/ 2348 h 2883"/>
                <a:gd name="T2" fmla="*/ 167 w 3501"/>
                <a:gd name="T3" fmla="*/ 1077 h 2883"/>
                <a:gd name="T4" fmla="*/ 714 w 3501"/>
                <a:gd name="T5" fmla="*/ 284 h 2883"/>
                <a:gd name="T6" fmla="*/ 1593 w 3501"/>
                <a:gd name="T7" fmla="*/ 229 h 2883"/>
                <a:gd name="T8" fmla="*/ 2755 w 3501"/>
                <a:gd name="T9" fmla="*/ 151 h 2883"/>
                <a:gd name="T10" fmla="*/ 3431 w 3501"/>
                <a:gd name="T11" fmla="*/ 1494 h 2883"/>
                <a:gd name="T12" fmla="*/ 3432 w 3501"/>
                <a:gd name="T13" fmla="*/ 1499 h 2883"/>
                <a:gd name="T14" fmla="*/ 3476 w 3501"/>
                <a:gd name="T15" fmla="*/ 2322 h 2883"/>
                <a:gd name="T16" fmla="*/ 3336 w 3501"/>
                <a:gd name="T17" fmla="*/ 2812 h 2883"/>
                <a:gd name="T18" fmla="*/ 3231 w 3501"/>
                <a:gd name="T19" fmla="*/ 2795 h 2883"/>
                <a:gd name="T20" fmla="*/ 3267 w 3501"/>
                <a:gd name="T21" fmla="*/ 2312 h 2883"/>
                <a:gd name="T22" fmla="*/ 2776 w 3501"/>
                <a:gd name="T23" fmla="*/ 1330 h 2883"/>
                <a:gd name="T24" fmla="*/ 2239 w 3501"/>
                <a:gd name="T25" fmla="*/ 1423 h 2883"/>
                <a:gd name="T26" fmla="*/ 1211 w 3501"/>
                <a:gd name="T27" fmla="*/ 1438 h 2883"/>
                <a:gd name="T28" fmla="*/ 1102 w 3501"/>
                <a:gd name="T29" fmla="*/ 1376 h 2883"/>
                <a:gd name="T30" fmla="*/ 486 w 3501"/>
                <a:gd name="T31" fmla="*/ 1534 h 2883"/>
                <a:gd name="T32" fmla="*/ 480 w 3501"/>
                <a:gd name="T33" fmla="*/ 1544 h 2883"/>
                <a:gd name="T34" fmla="*/ 232 w 3501"/>
                <a:gd name="T35" fmla="*/ 2351 h 2883"/>
                <a:gd name="T36" fmla="*/ 294 w 3501"/>
                <a:gd name="T37" fmla="*/ 2808 h 2883"/>
                <a:gd name="T38" fmla="*/ 185 w 3501"/>
                <a:gd name="T39" fmla="*/ 2794 h 2883"/>
                <a:gd name="T40" fmla="*/ 52 w 3501"/>
                <a:gd name="T41" fmla="*/ 2348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1" h="2883">
                  <a:moveTo>
                    <a:pt x="52" y="2348"/>
                  </a:moveTo>
                  <a:cubicBezTo>
                    <a:pt x="26" y="2034"/>
                    <a:pt x="0" y="1555"/>
                    <a:pt x="167" y="1077"/>
                  </a:cubicBezTo>
                  <a:cubicBezTo>
                    <a:pt x="274" y="773"/>
                    <a:pt x="417" y="408"/>
                    <a:pt x="714" y="284"/>
                  </a:cubicBezTo>
                  <a:cubicBezTo>
                    <a:pt x="1082" y="130"/>
                    <a:pt x="826" y="380"/>
                    <a:pt x="1593" y="229"/>
                  </a:cubicBezTo>
                  <a:cubicBezTo>
                    <a:pt x="1920" y="164"/>
                    <a:pt x="2225" y="0"/>
                    <a:pt x="2755" y="151"/>
                  </a:cubicBezTo>
                  <a:cubicBezTo>
                    <a:pt x="2755" y="151"/>
                    <a:pt x="3277" y="310"/>
                    <a:pt x="3431" y="1494"/>
                  </a:cubicBezTo>
                  <a:cubicBezTo>
                    <a:pt x="3431" y="1496"/>
                    <a:pt x="3432" y="1497"/>
                    <a:pt x="3432" y="1499"/>
                  </a:cubicBezTo>
                  <a:cubicBezTo>
                    <a:pt x="3438" y="1532"/>
                    <a:pt x="3501" y="1884"/>
                    <a:pt x="3476" y="2322"/>
                  </a:cubicBezTo>
                  <a:cubicBezTo>
                    <a:pt x="3472" y="2398"/>
                    <a:pt x="3398" y="2767"/>
                    <a:pt x="3336" y="2812"/>
                  </a:cubicBezTo>
                  <a:cubicBezTo>
                    <a:pt x="3241" y="2883"/>
                    <a:pt x="3239" y="2799"/>
                    <a:pt x="3231" y="2795"/>
                  </a:cubicBezTo>
                  <a:cubicBezTo>
                    <a:pt x="3199" y="2780"/>
                    <a:pt x="3272" y="2346"/>
                    <a:pt x="3267" y="2312"/>
                  </a:cubicBezTo>
                  <a:cubicBezTo>
                    <a:pt x="3240" y="2113"/>
                    <a:pt x="3099" y="1486"/>
                    <a:pt x="2776" y="1330"/>
                  </a:cubicBezTo>
                  <a:cubicBezTo>
                    <a:pt x="2774" y="1329"/>
                    <a:pt x="2573" y="1261"/>
                    <a:pt x="2239" y="1423"/>
                  </a:cubicBezTo>
                  <a:cubicBezTo>
                    <a:pt x="1596" y="1736"/>
                    <a:pt x="1294" y="1462"/>
                    <a:pt x="1211" y="1438"/>
                  </a:cubicBezTo>
                  <a:cubicBezTo>
                    <a:pt x="1205" y="1436"/>
                    <a:pt x="1108" y="1379"/>
                    <a:pt x="1102" y="1376"/>
                  </a:cubicBezTo>
                  <a:cubicBezTo>
                    <a:pt x="1039" y="1346"/>
                    <a:pt x="670" y="1194"/>
                    <a:pt x="486" y="1534"/>
                  </a:cubicBezTo>
                  <a:cubicBezTo>
                    <a:pt x="484" y="1537"/>
                    <a:pt x="482" y="1541"/>
                    <a:pt x="480" y="1544"/>
                  </a:cubicBezTo>
                  <a:cubicBezTo>
                    <a:pt x="455" y="1579"/>
                    <a:pt x="291" y="1814"/>
                    <a:pt x="232" y="2351"/>
                  </a:cubicBezTo>
                  <a:cubicBezTo>
                    <a:pt x="228" y="2383"/>
                    <a:pt x="303" y="2769"/>
                    <a:pt x="294" y="2808"/>
                  </a:cubicBezTo>
                  <a:cubicBezTo>
                    <a:pt x="294" y="2808"/>
                    <a:pt x="199" y="2855"/>
                    <a:pt x="185" y="2794"/>
                  </a:cubicBezTo>
                  <a:cubicBezTo>
                    <a:pt x="181" y="2778"/>
                    <a:pt x="67" y="2515"/>
                    <a:pt x="52" y="2348"/>
                  </a:cubicBezTo>
                  <a:close/>
                </a:path>
              </a:pathLst>
            </a:custGeom>
            <a:solidFill>
              <a:srgbClr val="392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í$lîdè"/>
            <p:cNvSpPr/>
            <p:nvPr/>
          </p:nvSpPr>
          <p:spPr bwMode="auto">
            <a:xfrm>
              <a:off x="4835839" y="3521299"/>
              <a:ext cx="940592" cy="268119"/>
            </a:xfrm>
            <a:custGeom>
              <a:avLst/>
              <a:gdLst>
                <a:gd name="T0" fmla="*/ 3217 w 3257"/>
                <a:gd name="T1" fmla="*/ 164 h 929"/>
                <a:gd name="T2" fmla="*/ 3192 w 3257"/>
                <a:gd name="T3" fmla="*/ 114 h 929"/>
                <a:gd name="T4" fmla="*/ 2943 w 3257"/>
                <a:gd name="T5" fmla="*/ 4 h 929"/>
                <a:gd name="T6" fmla="*/ 2610 w 3257"/>
                <a:gd name="T7" fmla="*/ 4 h 929"/>
                <a:gd name="T8" fmla="*/ 1791 w 3257"/>
                <a:gd name="T9" fmla="*/ 33 h 929"/>
                <a:gd name="T10" fmla="*/ 1627 w 3257"/>
                <a:gd name="T11" fmla="*/ 38 h 929"/>
                <a:gd name="T12" fmla="*/ 1466 w 3257"/>
                <a:gd name="T13" fmla="*/ 33 h 929"/>
                <a:gd name="T14" fmla="*/ 647 w 3257"/>
                <a:gd name="T15" fmla="*/ 4 h 929"/>
                <a:gd name="T16" fmla="*/ 314 w 3257"/>
                <a:gd name="T17" fmla="*/ 4 h 929"/>
                <a:gd name="T18" fmla="*/ 66 w 3257"/>
                <a:gd name="T19" fmla="*/ 114 h 929"/>
                <a:gd name="T20" fmla="*/ 40 w 3257"/>
                <a:gd name="T21" fmla="*/ 164 h 929"/>
                <a:gd name="T22" fmla="*/ 110 w 3257"/>
                <a:gd name="T23" fmla="*/ 430 h 929"/>
                <a:gd name="T24" fmla="*/ 153 w 3257"/>
                <a:gd name="T25" fmla="*/ 595 h 929"/>
                <a:gd name="T26" fmla="*/ 501 w 3257"/>
                <a:gd name="T27" fmla="*/ 886 h 929"/>
                <a:gd name="T28" fmla="*/ 1114 w 3257"/>
                <a:gd name="T29" fmla="*/ 902 h 929"/>
                <a:gd name="T30" fmla="*/ 1313 w 3257"/>
                <a:gd name="T31" fmla="*/ 785 h 929"/>
                <a:gd name="T32" fmla="*/ 1469 w 3257"/>
                <a:gd name="T33" fmla="*/ 541 h 929"/>
                <a:gd name="T34" fmla="*/ 1538 w 3257"/>
                <a:gd name="T35" fmla="*/ 395 h 929"/>
                <a:gd name="T36" fmla="*/ 1627 w 3257"/>
                <a:gd name="T37" fmla="*/ 343 h 929"/>
                <a:gd name="T38" fmla="*/ 1719 w 3257"/>
                <a:gd name="T39" fmla="*/ 395 h 929"/>
                <a:gd name="T40" fmla="*/ 1789 w 3257"/>
                <a:gd name="T41" fmla="*/ 541 h 929"/>
                <a:gd name="T42" fmla="*/ 1945 w 3257"/>
                <a:gd name="T43" fmla="*/ 785 h 929"/>
                <a:gd name="T44" fmla="*/ 2143 w 3257"/>
                <a:gd name="T45" fmla="*/ 902 h 929"/>
                <a:gd name="T46" fmla="*/ 2757 w 3257"/>
                <a:gd name="T47" fmla="*/ 886 h 929"/>
                <a:gd name="T48" fmla="*/ 3105 w 3257"/>
                <a:gd name="T49" fmla="*/ 595 h 929"/>
                <a:gd name="T50" fmla="*/ 3148 w 3257"/>
                <a:gd name="T51" fmla="*/ 430 h 929"/>
                <a:gd name="T52" fmla="*/ 3217 w 3257"/>
                <a:gd name="T53" fmla="*/ 164 h 929"/>
                <a:gd name="T54" fmla="*/ 1434 w 3257"/>
                <a:gd name="T55" fmla="*/ 372 h 929"/>
                <a:gd name="T56" fmla="*/ 1277 w 3257"/>
                <a:gd name="T57" fmla="*/ 704 h 929"/>
                <a:gd name="T58" fmla="*/ 1046 w 3257"/>
                <a:gd name="T59" fmla="*/ 830 h 929"/>
                <a:gd name="T60" fmla="*/ 510 w 3257"/>
                <a:gd name="T61" fmla="*/ 823 h 929"/>
                <a:gd name="T62" fmla="*/ 283 w 3257"/>
                <a:gd name="T63" fmla="*/ 647 h 929"/>
                <a:gd name="T64" fmla="*/ 252 w 3257"/>
                <a:gd name="T65" fmla="*/ 201 h 929"/>
                <a:gd name="T66" fmla="*/ 365 w 3257"/>
                <a:gd name="T67" fmla="*/ 93 h 929"/>
                <a:gd name="T68" fmla="*/ 740 w 3257"/>
                <a:gd name="T69" fmla="*/ 74 h 929"/>
                <a:gd name="T70" fmla="*/ 957 w 3257"/>
                <a:gd name="T71" fmla="*/ 80 h 929"/>
                <a:gd name="T72" fmla="*/ 1277 w 3257"/>
                <a:gd name="T73" fmla="*/ 130 h 929"/>
                <a:gd name="T74" fmla="*/ 1434 w 3257"/>
                <a:gd name="T75" fmla="*/ 372 h 929"/>
                <a:gd name="T76" fmla="*/ 2974 w 3257"/>
                <a:gd name="T77" fmla="*/ 647 h 929"/>
                <a:gd name="T78" fmla="*/ 2748 w 3257"/>
                <a:gd name="T79" fmla="*/ 823 h 929"/>
                <a:gd name="T80" fmla="*/ 2212 w 3257"/>
                <a:gd name="T81" fmla="*/ 830 h 929"/>
                <a:gd name="T82" fmla="*/ 1981 w 3257"/>
                <a:gd name="T83" fmla="*/ 704 h 929"/>
                <a:gd name="T84" fmla="*/ 1824 w 3257"/>
                <a:gd name="T85" fmla="*/ 372 h 929"/>
                <a:gd name="T86" fmla="*/ 1981 w 3257"/>
                <a:gd name="T87" fmla="*/ 130 h 929"/>
                <a:gd name="T88" fmla="*/ 2300 w 3257"/>
                <a:gd name="T89" fmla="*/ 80 h 929"/>
                <a:gd name="T90" fmla="*/ 2518 w 3257"/>
                <a:gd name="T91" fmla="*/ 74 h 929"/>
                <a:gd name="T92" fmla="*/ 2893 w 3257"/>
                <a:gd name="T93" fmla="*/ 93 h 929"/>
                <a:gd name="T94" fmla="*/ 3006 w 3257"/>
                <a:gd name="T95" fmla="*/ 201 h 929"/>
                <a:gd name="T96" fmla="*/ 2974 w 3257"/>
                <a:gd name="T97" fmla="*/ 647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57" h="929">
                  <a:moveTo>
                    <a:pt x="3217" y="164"/>
                  </a:moveTo>
                  <a:cubicBezTo>
                    <a:pt x="3218" y="155"/>
                    <a:pt x="3198" y="119"/>
                    <a:pt x="3192" y="114"/>
                  </a:cubicBezTo>
                  <a:cubicBezTo>
                    <a:pt x="3109" y="61"/>
                    <a:pt x="3060" y="5"/>
                    <a:pt x="2943" y="4"/>
                  </a:cubicBezTo>
                  <a:cubicBezTo>
                    <a:pt x="2832" y="4"/>
                    <a:pt x="2721" y="0"/>
                    <a:pt x="2610" y="4"/>
                  </a:cubicBezTo>
                  <a:cubicBezTo>
                    <a:pt x="2337" y="12"/>
                    <a:pt x="2064" y="24"/>
                    <a:pt x="1791" y="33"/>
                  </a:cubicBezTo>
                  <a:cubicBezTo>
                    <a:pt x="1736" y="35"/>
                    <a:pt x="1680" y="37"/>
                    <a:pt x="1627" y="38"/>
                  </a:cubicBezTo>
                  <a:cubicBezTo>
                    <a:pt x="1574" y="37"/>
                    <a:pt x="1520" y="35"/>
                    <a:pt x="1466" y="33"/>
                  </a:cubicBezTo>
                  <a:cubicBezTo>
                    <a:pt x="1193" y="24"/>
                    <a:pt x="920" y="12"/>
                    <a:pt x="647" y="4"/>
                  </a:cubicBezTo>
                  <a:cubicBezTo>
                    <a:pt x="536" y="0"/>
                    <a:pt x="425" y="4"/>
                    <a:pt x="314" y="4"/>
                  </a:cubicBezTo>
                  <a:cubicBezTo>
                    <a:pt x="197" y="5"/>
                    <a:pt x="148" y="61"/>
                    <a:pt x="66" y="114"/>
                  </a:cubicBezTo>
                  <a:cubicBezTo>
                    <a:pt x="59" y="119"/>
                    <a:pt x="40" y="155"/>
                    <a:pt x="40" y="164"/>
                  </a:cubicBezTo>
                  <a:cubicBezTo>
                    <a:pt x="47" y="261"/>
                    <a:pt x="0" y="357"/>
                    <a:pt x="110" y="430"/>
                  </a:cubicBezTo>
                  <a:cubicBezTo>
                    <a:pt x="142" y="468"/>
                    <a:pt x="142" y="545"/>
                    <a:pt x="153" y="595"/>
                  </a:cubicBezTo>
                  <a:cubicBezTo>
                    <a:pt x="190" y="767"/>
                    <a:pt x="318" y="860"/>
                    <a:pt x="501" y="886"/>
                  </a:cubicBezTo>
                  <a:cubicBezTo>
                    <a:pt x="719" y="929"/>
                    <a:pt x="1047" y="915"/>
                    <a:pt x="1114" y="902"/>
                  </a:cubicBezTo>
                  <a:cubicBezTo>
                    <a:pt x="1198" y="893"/>
                    <a:pt x="1271" y="842"/>
                    <a:pt x="1313" y="785"/>
                  </a:cubicBezTo>
                  <a:cubicBezTo>
                    <a:pt x="1370" y="706"/>
                    <a:pt x="1420" y="623"/>
                    <a:pt x="1469" y="541"/>
                  </a:cubicBezTo>
                  <a:cubicBezTo>
                    <a:pt x="1496" y="494"/>
                    <a:pt x="1515" y="444"/>
                    <a:pt x="1538" y="395"/>
                  </a:cubicBezTo>
                  <a:cubicBezTo>
                    <a:pt x="1555" y="359"/>
                    <a:pt x="1581" y="343"/>
                    <a:pt x="1627" y="343"/>
                  </a:cubicBezTo>
                  <a:cubicBezTo>
                    <a:pt x="1674" y="343"/>
                    <a:pt x="1702" y="359"/>
                    <a:pt x="1719" y="395"/>
                  </a:cubicBezTo>
                  <a:cubicBezTo>
                    <a:pt x="1741" y="444"/>
                    <a:pt x="1762" y="494"/>
                    <a:pt x="1789" y="541"/>
                  </a:cubicBezTo>
                  <a:cubicBezTo>
                    <a:pt x="1838" y="623"/>
                    <a:pt x="1888" y="706"/>
                    <a:pt x="1945" y="785"/>
                  </a:cubicBezTo>
                  <a:cubicBezTo>
                    <a:pt x="1986" y="842"/>
                    <a:pt x="2060" y="893"/>
                    <a:pt x="2143" y="902"/>
                  </a:cubicBezTo>
                  <a:cubicBezTo>
                    <a:pt x="2210" y="915"/>
                    <a:pt x="2539" y="929"/>
                    <a:pt x="2757" y="886"/>
                  </a:cubicBezTo>
                  <a:cubicBezTo>
                    <a:pt x="2940" y="860"/>
                    <a:pt x="3068" y="767"/>
                    <a:pt x="3105" y="595"/>
                  </a:cubicBezTo>
                  <a:cubicBezTo>
                    <a:pt x="3116" y="545"/>
                    <a:pt x="3116" y="468"/>
                    <a:pt x="3148" y="430"/>
                  </a:cubicBezTo>
                  <a:cubicBezTo>
                    <a:pt x="3257" y="357"/>
                    <a:pt x="3210" y="261"/>
                    <a:pt x="3217" y="164"/>
                  </a:cubicBezTo>
                  <a:close/>
                  <a:moveTo>
                    <a:pt x="1434" y="372"/>
                  </a:moveTo>
                  <a:cubicBezTo>
                    <a:pt x="1414" y="494"/>
                    <a:pt x="1357" y="604"/>
                    <a:pt x="1277" y="704"/>
                  </a:cubicBezTo>
                  <a:cubicBezTo>
                    <a:pt x="1222" y="774"/>
                    <a:pt x="1143" y="813"/>
                    <a:pt x="1046" y="830"/>
                  </a:cubicBezTo>
                  <a:cubicBezTo>
                    <a:pt x="866" y="860"/>
                    <a:pt x="688" y="845"/>
                    <a:pt x="510" y="823"/>
                  </a:cubicBezTo>
                  <a:cubicBezTo>
                    <a:pt x="394" y="808"/>
                    <a:pt x="316" y="746"/>
                    <a:pt x="283" y="647"/>
                  </a:cubicBezTo>
                  <a:cubicBezTo>
                    <a:pt x="235" y="501"/>
                    <a:pt x="225" y="352"/>
                    <a:pt x="252" y="201"/>
                  </a:cubicBezTo>
                  <a:cubicBezTo>
                    <a:pt x="262" y="141"/>
                    <a:pt x="296" y="99"/>
                    <a:pt x="365" y="93"/>
                  </a:cubicBezTo>
                  <a:cubicBezTo>
                    <a:pt x="490" y="81"/>
                    <a:pt x="664" y="76"/>
                    <a:pt x="740" y="74"/>
                  </a:cubicBezTo>
                  <a:cubicBezTo>
                    <a:pt x="811" y="74"/>
                    <a:pt x="887" y="73"/>
                    <a:pt x="957" y="80"/>
                  </a:cubicBezTo>
                  <a:cubicBezTo>
                    <a:pt x="1065" y="91"/>
                    <a:pt x="1174" y="102"/>
                    <a:pt x="1277" y="130"/>
                  </a:cubicBezTo>
                  <a:cubicBezTo>
                    <a:pt x="1401" y="165"/>
                    <a:pt x="1453" y="258"/>
                    <a:pt x="1434" y="372"/>
                  </a:cubicBezTo>
                  <a:close/>
                  <a:moveTo>
                    <a:pt x="2974" y="647"/>
                  </a:moveTo>
                  <a:cubicBezTo>
                    <a:pt x="2941" y="746"/>
                    <a:pt x="2864" y="808"/>
                    <a:pt x="2748" y="823"/>
                  </a:cubicBezTo>
                  <a:cubicBezTo>
                    <a:pt x="2570" y="845"/>
                    <a:pt x="2392" y="860"/>
                    <a:pt x="2212" y="830"/>
                  </a:cubicBezTo>
                  <a:cubicBezTo>
                    <a:pt x="2114" y="813"/>
                    <a:pt x="2036" y="774"/>
                    <a:pt x="1981" y="704"/>
                  </a:cubicBezTo>
                  <a:cubicBezTo>
                    <a:pt x="1901" y="604"/>
                    <a:pt x="1844" y="494"/>
                    <a:pt x="1824" y="372"/>
                  </a:cubicBezTo>
                  <a:cubicBezTo>
                    <a:pt x="1805" y="258"/>
                    <a:pt x="1857" y="165"/>
                    <a:pt x="1981" y="130"/>
                  </a:cubicBezTo>
                  <a:cubicBezTo>
                    <a:pt x="2083" y="102"/>
                    <a:pt x="2193" y="91"/>
                    <a:pt x="2300" y="80"/>
                  </a:cubicBezTo>
                  <a:cubicBezTo>
                    <a:pt x="2371" y="73"/>
                    <a:pt x="2447" y="74"/>
                    <a:pt x="2518" y="74"/>
                  </a:cubicBezTo>
                  <a:cubicBezTo>
                    <a:pt x="2594" y="76"/>
                    <a:pt x="2768" y="81"/>
                    <a:pt x="2893" y="93"/>
                  </a:cubicBezTo>
                  <a:cubicBezTo>
                    <a:pt x="2962" y="99"/>
                    <a:pt x="2995" y="141"/>
                    <a:pt x="3006" y="201"/>
                  </a:cubicBezTo>
                  <a:cubicBezTo>
                    <a:pt x="3033" y="352"/>
                    <a:pt x="3023" y="501"/>
                    <a:pt x="2974" y="647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îṩľîḋè"/>
            <p:cNvSpPr/>
            <p:nvPr/>
          </p:nvSpPr>
          <p:spPr bwMode="auto">
            <a:xfrm>
              <a:off x="4850332" y="3709707"/>
              <a:ext cx="911606" cy="642037"/>
            </a:xfrm>
            <a:custGeom>
              <a:avLst/>
              <a:gdLst>
                <a:gd name="T0" fmla="*/ 3045 w 3157"/>
                <a:gd name="T1" fmla="*/ 0 h 2221"/>
                <a:gd name="T2" fmla="*/ 2899 w 3157"/>
                <a:gd name="T3" fmla="*/ 558 h 2221"/>
                <a:gd name="T4" fmla="*/ 2844 w 3157"/>
                <a:gd name="T5" fmla="*/ 681 h 2221"/>
                <a:gd name="T6" fmla="*/ 2218 w 3157"/>
                <a:gd name="T7" fmla="*/ 941 h 2221"/>
                <a:gd name="T8" fmla="*/ 1732 w 3157"/>
                <a:gd name="T9" fmla="*/ 768 h 2221"/>
                <a:gd name="T10" fmla="*/ 1579 w 3157"/>
                <a:gd name="T11" fmla="*/ 770 h 2221"/>
                <a:gd name="T12" fmla="*/ 1425 w 3157"/>
                <a:gd name="T13" fmla="*/ 768 h 2221"/>
                <a:gd name="T14" fmla="*/ 939 w 3157"/>
                <a:gd name="T15" fmla="*/ 941 h 2221"/>
                <a:gd name="T16" fmla="*/ 313 w 3157"/>
                <a:gd name="T17" fmla="*/ 681 h 2221"/>
                <a:gd name="T18" fmla="*/ 258 w 3157"/>
                <a:gd name="T19" fmla="*/ 558 h 2221"/>
                <a:gd name="T20" fmla="*/ 112 w 3157"/>
                <a:gd name="T21" fmla="*/ 0 h 2221"/>
                <a:gd name="T22" fmla="*/ 0 w 3157"/>
                <a:gd name="T23" fmla="*/ 0 h 2221"/>
                <a:gd name="T24" fmla="*/ 83 w 3157"/>
                <a:gd name="T25" fmla="*/ 605 h 2221"/>
                <a:gd name="T26" fmla="*/ 1516 w 3157"/>
                <a:gd name="T27" fmla="*/ 2218 h 2221"/>
                <a:gd name="T28" fmla="*/ 1576 w 3157"/>
                <a:gd name="T29" fmla="*/ 2221 h 2221"/>
                <a:gd name="T30" fmla="*/ 1576 w 3157"/>
                <a:gd name="T31" fmla="*/ 2221 h 2221"/>
                <a:gd name="T32" fmla="*/ 1576 w 3157"/>
                <a:gd name="T33" fmla="*/ 2221 h 2221"/>
                <a:gd name="T34" fmla="*/ 1576 w 3157"/>
                <a:gd name="T35" fmla="*/ 2221 h 2221"/>
                <a:gd name="T36" fmla="*/ 1578 w 3157"/>
                <a:gd name="T37" fmla="*/ 2221 h 2221"/>
                <a:gd name="T38" fmla="*/ 1580 w 3157"/>
                <a:gd name="T39" fmla="*/ 2221 h 2221"/>
                <a:gd name="T40" fmla="*/ 1580 w 3157"/>
                <a:gd name="T41" fmla="*/ 2221 h 2221"/>
                <a:gd name="T42" fmla="*/ 1584 w 3157"/>
                <a:gd name="T43" fmla="*/ 2221 h 2221"/>
                <a:gd name="T44" fmla="*/ 1584 w 3157"/>
                <a:gd name="T45" fmla="*/ 2221 h 2221"/>
                <a:gd name="T46" fmla="*/ 1642 w 3157"/>
                <a:gd name="T47" fmla="*/ 2218 h 2221"/>
                <a:gd name="T48" fmla="*/ 3075 w 3157"/>
                <a:gd name="T49" fmla="*/ 605 h 2221"/>
                <a:gd name="T50" fmla="*/ 3157 w 3157"/>
                <a:gd name="T51" fmla="*/ 0 h 2221"/>
                <a:gd name="T52" fmla="*/ 3045 w 3157"/>
                <a:gd name="T53" fmla="*/ 0 h 2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7" h="2221">
                  <a:moveTo>
                    <a:pt x="3045" y="0"/>
                  </a:moveTo>
                  <a:cubicBezTo>
                    <a:pt x="3050" y="60"/>
                    <a:pt x="2978" y="380"/>
                    <a:pt x="2899" y="558"/>
                  </a:cubicBezTo>
                  <a:cubicBezTo>
                    <a:pt x="2879" y="602"/>
                    <a:pt x="2861" y="643"/>
                    <a:pt x="2844" y="681"/>
                  </a:cubicBezTo>
                  <a:cubicBezTo>
                    <a:pt x="2736" y="919"/>
                    <a:pt x="2447" y="1067"/>
                    <a:pt x="2218" y="941"/>
                  </a:cubicBezTo>
                  <a:cubicBezTo>
                    <a:pt x="2104" y="879"/>
                    <a:pt x="2037" y="808"/>
                    <a:pt x="1732" y="768"/>
                  </a:cubicBezTo>
                  <a:cubicBezTo>
                    <a:pt x="1579" y="770"/>
                    <a:pt x="1579" y="770"/>
                    <a:pt x="1579" y="770"/>
                  </a:cubicBezTo>
                  <a:cubicBezTo>
                    <a:pt x="1425" y="768"/>
                    <a:pt x="1425" y="768"/>
                    <a:pt x="1425" y="768"/>
                  </a:cubicBezTo>
                  <a:cubicBezTo>
                    <a:pt x="1120" y="808"/>
                    <a:pt x="1053" y="879"/>
                    <a:pt x="939" y="941"/>
                  </a:cubicBezTo>
                  <a:cubicBezTo>
                    <a:pt x="710" y="1067"/>
                    <a:pt x="421" y="919"/>
                    <a:pt x="313" y="681"/>
                  </a:cubicBezTo>
                  <a:cubicBezTo>
                    <a:pt x="296" y="643"/>
                    <a:pt x="278" y="602"/>
                    <a:pt x="258" y="558"/>
                  </a:cubicBezTo>
                  <a:cubicBezTo>
                    <a:pt x="179" y="380"/>
                    <a:pt x="107" y="6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208"/>
                    <a:pt x="39" y="417"/>
                    <a:pt x="83" y="605"/>
                  </a:cubicBezTo>
                  <a:cubicBezTo>
                    <a:pt x="83" y="605"/>
                    <a:pt x="303" y="2136"/>
                    <a:pt x="1516" y="2218"/>
                  </a:cubicBezTo>
                  <a:cubicBezTo>
                    <a:pt x="1516" y="2218"/>
                    <a:pt x="1536" y="2220"/>
                    <a:pt x="1576" y="2221"/>
                  </a:cubicBezTo>
                  <a:cubicBezTo>
                    <a:pt x="1576" y="2221"/>
                    <a:pt x="1576" y="2221"/>
                    <a:pt x="1576" y="2221"/>
                  </a:cubicBezTo>
                  <a:cubicBezTo>
                    <a:pt x="1576" y="2221"/>
                    <a:pt x="1576" y="2221"/>
                    <a:pt x="1576" y="2221"/>
                  </a:cubicBezTo>
                  <a:cubicBezTo>
                    <a:pt x="1576" y="2221"/>
                    <a:pt x="1576" y="2221"/>
                    <a:pt x="1576" y="2221"/>
                  </a:cubicBezTo>
                  <a:cubicBezTo>
                    <a:pt x="1576" y="2221"/>
                    <a:pt x="1578" y="2221"/>
                    <a:pt x="1578" y="2221"/>
                  </a:cubicBezTo>
                  <a:cubicBezTo>
                    <a:pt x="1578" y="2221"/>
                    <a:pt x="1580" y="2221"/>
                    <a:pt x="1580" y="2221"/>
                  </a:cubicBezTo>
                  <a:cubicBezTo>
                    <a:pt x="1580" y="2221"/>
                    <a:pt x="1580" y="2221"/>
                    <a:pt x="1580" y="2221"/>
                  </a:cubicBezTo>
                  <a:cubicBezTo>
                    <a:pt x="1580" y="2221"/>
                    <a:pt x="1580" y="2221"/>
                    <a:pt x="1584" y="2221"/>
                  </a:cubicBezTo>
                  <a:cubicBezTo>
                    <a:pt x="1584" y="2221"/>
                    <a:pt x="1584" y="2221"/>
                    <a:pt x="1584" y="2221"/>
                  </a:cubicBezTo>
                  <a:cubicBezTo>
                    <a:pt x="1620" y="2220"/>
                    <a:pt x="1642" y="2218"/>
                    <a:pt x="1642" y="2218"/>
                  </a:cubicBezTo>
                  <a:cubicBezTo>
                    <a:pt x="2856" y="2136"/>
                    <a:pt x="3075" y="605"/>
                    <a:pt x="3075" y="605"/>
                  </a:cubicBezTo>
                  <a:cubicBezTo>
                    <a:pt x="3118" y="417"/>
                    <a:pt x="3143" y="208"/>
                    <a:pt x="3157" y="0"/>
                  </a:cubicBezTo>
                  <a:lnTo>
                    <a:pt x="3045" y="0"/>
                  </a:lnTo>
                  <a:close/>
                </a:path>
              </a:pathLst>
            </a:custGeom>
            <a:solidFill>
              <a:srgbClr val="392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îŝ1ïdé"/>
            <p:cNvSpPr/>
            <p:nvPr/>
          </p:nvSpPr>
          <p:spPr bwMode="auto">
            <a:xfrm>
              <a:off x="5182220" y="4066234"/>
              <a:ext cx="240583" cy="107248"/>
            </a:xfrm>
            <a:custGeom>
              <a:avLst/>
              <a:gdLst>
                <a:gd name="T0" fmla="*/ 415 w 834"/>
                <a:gd name="T1" fmla="*/ 374 h 374"/>
                <a:gd name="T2" fmla="*/ 834 w 834"/>
                <a:gd name="T3" fmla="*/ 0 h 374"/>
                <a:gd name="T4" fmla="*/ 0 w 834"/>
                <a:gd name="T5" fmla="*/ 0 h 374"/>
                <a:gd name="T6" fmla="*/ 415 w 834"/>
                <a:gd name="T7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4" h="374">
                  <a:moveTo>
                    <a:pt x="415" y="374"/>
                  </a:moveTo>
                  <a:cubicBezTo>
                    <a:pt x="571" y="372"/>
                    <a:pt x="763" y="260"/>
                    <a:pt x="8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60"/>
                    <a:pt x="265" y="372"/>
                    <a:pt x="415" y="3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íSľíḓe"/>
            <p:cNvSpPr/>
            <p:nvPr/>
          </p:nvSpPr>
          <p:spPr bwMode="auto">
            <a:xfrm>
              <a:off x="5172075" y="4060437"/>
              <a:ext cx="260873" cy="126089"/>
            </a:xfrm>
            <a:custGeom>
              <a:avLst/>
              <a:gdLst>
                <a:gd name="T0" fmla="*/ 903 w 907"/>
                <a:gd name="T1" fmla="*/ 6 h 435"/>
                <a:gd name="T2" fmla="*/ 891 w 907"/>
                <a:gd name="T3" fmla="*/ 0 h 435"/>
                <a:gd name="T4" fmla="*/ 16 w 907"/>
                <a:gd name="T5" fmla="*/ 0 h 435"/>
                <a:gd name="T6" fmla="*/ 4 w 907"/>
                <a:gd name="T7" fmla="*/ 6 h 435"/>
                <a:gd name="T8" fmla="*/ 2 w 907"/>
                <a:gd name="T9" fmla="*/ 19 h 435"/>
                <a:gd name="T10" fmla="*/ 452 w 907"/>
                <a:gd name="T11" fmla="*/ 435 h 435"/>
                <a:gd name="T12" fmla="*/ 905 w 907"/>
                <a:gd name="T13" fmla="*/ 19 h 435"/>
                <a:gd name="T14" fmla="*/ 903 w 907"/>
                <a:gd name="T15" fmla="*/ 6 h 435"/>
                <a:gd name="T16" fmla="*/ 452 w 907"/>
                <a:gd name="T17" fmla="*/ 404 h 435"/>
                <a:gd name="T18" fmla="*/ 37 w 907"/>
                <a:gd name="T19" fmla="*/ 31 h 435"/>
                <a:gd name="T20" fmla="*/ 871 w 907"/>
                <a:gd name="T21" fmla="*/ 31 h 435"/>
                <a:gd name="T22" fmla="*/ 452 w 907"/>
                <a:gd name="T23" fmla="*/ 404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7" h="435">
                  <a:moveTo>
                    <a:pt x="903" y="6"/>
                  </a:moveTo>
                  <a:cubicBezTo>
                    <a:pt x="900" y="2"/>
                    <a:pt x="895" y="0"/>
                    <a:pt x="89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1" y="10"/>
                    <a:pt x="0" y="15"/>
                    <a:pt x="2" y="19"/>
                  </a:cubicBezTo>
                  <a:cubicBezTo>
                    <a:pt x="73" y="287"/>
                    <a:pt x="287" y="433"/>
                    <a:pt x="452" y="435"/>
                  </a:cubicBezTo>
                  <a:cubicBezTo>
                    <a:pt x="624" y="433"/>
                    <a:pt x="836" y="290"/>
                    <a:pt x="905" y="19"/>
                  </a:cubicBezTo>
                  <a:cubicBezTo>
                    <a:pt x="907" y="15"/>
                    <a:pt x="906" y="10"/>
                    <a:pt x="903" y="6"/>
                  </a:cubicBezTo>
                  <a:close/>
                  <a:moveTo>
                    <a:pt x="452" y="404"/>
                  </a:moveTo>
                  <a:cubicBezTo>
                    <a:pt x="302" y="403"/>
                    <a:pt x="109" y="271"/>
                    <a:pt x="37" y="31"/>
                  </a:cubicBezTo>
                  <a:cubicBezTo>
                    <a:pt x="871" y="31"/>
                    <a:pt x="871" y="31"/>
                    <a:pt x="871" y="31"/>
                  </a:cubicBezTo>
                  <a:cubicBezTo>
                    <a:pt x="800" y="274"/>
                    <a:pt x="608" y="403"/>
                    <a:pt x="452" y="404"/>
                  </a:cubicBezTo>
                  <a:close/>
                </a:path>
              </a:pathLst>
            </a:custGeom>
            <a:solidFill>
              <a:srgbClr val="E34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iSḷíḑé"/>
            <p:cNvSpPr/>
            <p:nvPr/>
          </p:nvSpPr>
          <p:spPr bwMode="auto">
            <a:xfrm>
              <a:off x="5190916" y="4092321"/>
              <a:ext cx="223191" cy="62320"/>
            </a:xfrm>
            <a:custGeom>
              <a:avLst/>
              <a:gdLst>
                <a:gd name="T0" fmla="*/ 773 w 773"/>
                <a:gd name="T1" fmla="*/ 0 h 216"/>
                <a:gd name="T2" fmla="*/ 0 w 773"/>
                <a:gd name="T3" fmla="*/ 0 h 216"/>
                <a:gd name="T4" fmla="*/ 173 w 773"/>
                <a:gd name="T5" fmla="*/ 216 h 216"/>
                <a:gd name="T6" fmla="*/ 600 w 773"/>
                <a:gd name="T7" fmla="*/ 216 h 216"/>
                <a:gd name="T8" fmla="*/ 773 w 773"/>
                <a:gd name="T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3" h="216">
                  <a:moveTo>
                    <a:pt x="7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96"/>
                    <a:pt x="116" y="172"/>
                    <a:pt x="173" y="216"/>
                  </a:cubicBezTo>
                  <a:cubicBezTo>
                    <a:pt x="600" y="216"/>
                    <a:pt x="600" y="216"/>
                    <a:pt x="600" y="216"/>
                  </a:cubicBezTo>
                  <a:cubicBezTo>
                    <a:pt x="669" y="172"/>
                    <a:pt x="734" y="92"/>
                    <a:pt x="773" y="0"/>
                  </a:cubicBezTo>
                  <a:close/>
                </a:path>
              </a:pathLst>
            </a:custGeom>
            <a:solidFill>
              <a:srgbClr val="F5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ŝļiḓè"/>
            <p:cNvSpPr/>
            <p:nvPr/>
          </p:nvSpPr>
          <p:spPr bwMode="auto">
            <a:xfrm>
              <a:off x="5256134" y="3866231"/>
              <a:ext cx="92755" cy="34783"/>
            </a:xfrm>
            <a:custGeom>
              <a:avLst/>
              <a:gdLst>
                <a:gd name="T0" fmla="*/ 224 w 323"/>
                <a:gd name="T1" fmla="*/ 53 h 120"/>
                <a:gd name="T2" fmla="*/ 162 w 323"/>
                <a:gd name="T3" fmla="*/ 82 h 120"/>
                <a:gd name="T4" fmla="*/ 100 w 323"/>
                <a:gd name="T5" fmla="*/ 53 h 120"/>
                <a:gd name="T6" fmla="*/ 0 w 323"/>
                <a:gd name="T7" fmla="*/ 70 h 120"/>
                <a:gd name="T8" fmla="*/ 102 w 323"/>
                <a:gd name="T9" fmla="*/ 95 h 120"/>
                <a:gd name="T10" fmla="*/ 162 w 323"/>
                <a:gd name="T11" fmla="*/ 119 h 120"/>
                <a:gd name="T12" fmla="*/ 222 w 323"/>
                <a:gd name="T13" fmla="*/ 95 h 120"/>
                <a:gd name="T14" fmla="*/ 323 w 323"/>
                <a:gd name="T15" fmla="*/ 70 h 120"/>
                <a:gd name="T16" fmla="*/ 224 w 323"/>
                <a:gd name="T17" fmla="*/ 5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120">
                  <a:moveTo>
                    <a:pt x="224" y="53"/>
                  </a:moveTo>
                  <a:cubicBezTo>
                    <a:pt x="224" y="53"/>
                    <a:pt x="199" y="82"/>
                    <a:pt x="162" y="82"/>
                  </a:cubicBezTo>
                  <a:cubicBezTo>
                    <a:pt x="125" y="82"/>
                    <a:pt x="100" y="53"/>
                    <a:pt x="100" y="53"/>
                  </a:cubicBezTo>
                  <a:cubicBezTo>
                    <a:pt x="13" y="0"/>
                    <a:pt x="0" y="70"/>
                    <a:pt x="0" y="70"/>
                  </a:cubicBezTo>
                  <a:cubicBezTo>
                    <a:pt x="5" y="112"/>
                    <a:pt x="102" y="95"/>
                    <a:pt x="102" y="95"/>
                  </a:cubicBezTo>
                  <a:cubicBezTo>
                    <a:pt x="122" y="115"/>
                    <a:pt x="143" y="120"/>
                    <a:pt x="162" y="119"/>
                  </a:cubicBezTo>
                  <a:cubicBezTo>
                    <a:pt x="180" y="120"/>
                    <a:pt x="201" y="115"/>
                    <a:pt x="222" y="95"/>
                  </a:cubicBezTo>
                  <a:cubicBezTo>
                    <a:pt x="222" y="95"/>
                    <a:pt x="319" y="112"/>
                    <a:pt x="323" y="70"/>
                  </a:cubicBezTo>
                  <a:cubicBezTo>
                    <a:pt x="323" y="70"/>
                    <a:pt x="310" y="0"/>
                    <a:pt x="224" y="53"/>
                  </a:cubicBezTo>
                  <a:close/>
                </a:path>
              </a:pathLst>
            </a:custGeom>
            <a:solidFill>
              <a:srgbClr val="BA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iṣḻíḓe"/>
            <p:cNvSpPr/>
            <p:nvPr/>
          </p:nvSpPr>
          <p:spPr bwMode="auto">
            <a:xfrm>
              <a:off x="5011204" y="4415514"/>
              <a:ext cx="584066" cy="1089869"/>
            </a:xfrm>
            <a:custGeom>
              <a:avLst/>
              <a:gdLst>
                <a:gd name="T0" fmla="*/ 4 w 2025"/>
                <a:gd name="T1" fmla="*/ 58 h 3776"/>
                <a:gd name="T2" fmla="*/ 8 w 2025"/>
                <a:gd name="T3" fmla="*/ 57 h 3776"/>
                <a:gd name="T4" fmla="*/ 338 w 2025"/>
                <a:gd name="T5" fmla="*/ 1761 h 3776"/>
                <a:gd name="T6" fmla="*/ 340 w 2025"/>
                <a:gd name="T7" fmla="*/ 1772 h 3776"/>
                <a:gd name="T8" fmla="*/ 607 w 2025"/>
                <a:gd name="T9" fmla="*/ 3149 h 3776"/>
                <a:gd name="T10" fmla="*/ 728 w 2025"/>
                <a:gd name="T11" fmla="*/ 3776 h 3776"/>
                <a:gd name="T12" fmla="*/ 1308 w 2025"/>
                <a:gd name="T13" fmla="*/ 3776 h 3776"/>
                <a:gd name="T14" fmla="*/ 1413 w 2025"/>
                <a:gd name="T15" fmla="*/ 3232 h 3776"/>
                <a:gd name="T16" fmla="*/ 1695 w 2025"/>
                <a:gd name="T17" fmla="*/ 1777 h 3776"/>
                <a:gd name="T18" fmla="*/ 2025 w 2025"/>
                <a:gd name="T19" fmla="*/ 72 h 3776"/>
                <a:gd name="T20" fmla="*/ 1767 w 2025"/>
                <a:gd name="T21" fmla="*/ 0 h 3776"/>
                <a:gd name="T22" fmla="*/ 1111 w 2025"/>
                <a:gd name="T23" fmla="*/ 461 h 3776"/>
                <a:gd name="T24" fmla="*/ 289 w 2025"/>
                <a:gd name="T25" fmla="*/ 0 h 3776"/>
                <a:gd name="T26" fmla="*/ 0 w 2025"/>
                <a:gd name="T27" fmla="*/ 58 h 3776"/>
                <a:gd name="T28" fmla="*/ 4 w 2025"/>
                <a:gd name="T29" fmla="*/ 57 h 3776"/>
                <a:gd name="T30" fmla="*/ 4 w 2025"/>
                <a:gd name="T31" fmla="*/ 58 h 3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25" h="3776">
                  <a:moveTo>
                    <a:pt x="4" y="58"/>
                  </a:moveTo>
                  <a:cubicBezTo>
                    <a:pt x="5" y="58"/>
                    <a:pt x="6" y="58"/>
                    <a:pt x="8" y="57"/>
                  </a:cubicBezTo>
                  <a:cubicBezTo>
                    <a:pt x="338" y="1761"/>
                    <a:pt x="338" y="1761"/>
                    <a:pt x="338" y="1761"/>
                  </a:cubicBezTo>
                  <a:cubicBezTo>
                    <a:pt x="340" y="1772"/>
                    <a:pt x="340" y="1772"/>
                    <a:pt x="340" y="1772"/>
                  </a:cubicBezTo>
                  <a:cubicBezTo>
                    <a:pt x="607" y="3149"/>
                    <a:pt x="607" y="3149"/>
                    <a:pt x="607" y="3149"/>
                  </a:cubicBezTo>
                  <a:cubicBezTo>
                    <a:pt x="728" y="3776"/>
                    <a:pt x="728" y="3776"/>
                    <a:pt x="728" y="3776"/>
                  </a:cubicBezTo>
                  <a:cubicBezTo>
                    <a:pt x="1308" y="3776"/>
                    <a:pt x="1308" y="3776"/>
                    <a:pt x="1308" y="3776"/>
                  </a:cubicBezTo>
                  <a:cubicBezTo>
                    <a:pt x="1413" y="3232"/>
                    <a:pt x="1413" y="3232"/>
                    <a:pt x="1413" y="3232"/>
                  </a:cubicBezTo>
                  <a:cubicBezTo>
                    <a:pt x="1695" y="1777"/>
                    <a:pt x="1695" y="1777"/>
                    <a:pt x="1695" y="1777"/>
                  </a:cubicBezTo>
                  <a:cubicBezTo>
                    <a:pt x="2025" y="72"/>
                    <a:pt x="2025" y="72"/>
                    <a:pt x="2025" y="72"/>
                  </a:cubicBezTo>
                  <a:cubicBezTo>
                    <a:pt x="1942" y="39"/>
                    <a:pt x="1856" y="14"/>
                    <a:pt x="1767" y="0"/>
                  </a:cubicBezTo>
                  <a:cubicBezTo>
                    <a:pt x="1767" y="0"/>
                    <a:pt x="1835" y="443"/>
                    <a:pt x="1111" y="461"/>
                  </a:cubicBezTo>
                  <a:cubicBezTo>
                    <a:pt x="299" y="482"/>
                    <a:pt x="289" y="0"/>
                    <a:pt x="289" y="0"/>
                  </a:cubicBezTo>
                  <a:cubicBezTo>
                    <a:pt x="189" y="10"/>
                    <a:pt x="93" y="31"/>
                    <a:pt x="0" y="58"/>
                  </a:cubicBezTo>
                  <a:cubicBezTo>
                    <a:pt x="1" y="58"/>
                    <a:pt x="3" y="58"/>
                    <a:pt x="4" y="57"/>
                  </a:cubicBezTo>
                  <a:lnTo>
                    <a:pt x="4" y="58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ï$ḷîḑé"/>
            <p:cNvSpPr/>
            <p:nvPr/>
          </p:nvSpPr>
          <p:spPr bwMode="auto">
            <a:xfrm>
              <a:off x="4280759" y="4431456"/>
              <a:ext cx="940592" cy="1073927"/>
            </a:xfrm>
            <a:custGeom>
              <a:avLst/>
              <a:gdLst>
                <a:gd name="T0" fmla="*/ 3132 w 3253"/>
                <a:gd name="T1" fmla="*/ 3092 h 3720"/>
                <a:gd name="T2" fmla="*/ 2863 w 3253"/>
                <a:gd name="T3" fmla="*/ 1703 h 3720"/>
                <a:gd name="T4" fmla="*/ 2529 w 3253"/>
                <a:gd name="T5" fmla="*/ 0 h 3720"/>
                <a:gd name="T6" fmla="*/ 2524 w 3253"/>
                <a:gd name="T7" fmla="*/ 0 h 3720"/>
                <a:gd name="T8" fmla="*/ 2503 w 3253"/>
                <a:gd name="T9" fmla="*/ 1 h 3720"/>
                <a:gd name="T10" fmla="*/ 569 w 3253"/>
                <a:gd name="T11" fmla="*/ 719 h 3720"/>
                <a:gd name="T12" fmla="*/ 578 w 3253"/>
                <a:gd name="T13" fmla="*/ 763 h 3720"/>
                <a:gd name="T14" fmla="*/ 0 w 3253"/>
                <a:gd name="T15" fmla="*/ 3720 h 3720"/>
                <a:gd name="T16" fmla="*/ 1916 w 3253"/>
                <a:gd name="T17" fmla="*/ 3720 h 3720"/>
                <a:gd name="T18" fmla="*/ 2849 w 3253"/>
                <a:gd name="T19" fmla="*/ 3720 h 3720"/>
                <a:gd name="T20" fmla="*/ 3090 w 3253"/>
                <a:gd name="T21" fmla="*/ 3720 h 3720"/>
                <a:gd name="T22" fmla="*/ 3253 w 3253"/>
                <a:gd name="T23" fmla="*/ 3720 h 3720"/>
                <a:gd name="T24" fmla="*/ 3132 w 3253"/>
                <a:gd name="T25" fmla="*/ 3092 h 3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3" h="3720">
                  <a:moveTo>
                    <a:pt x="3132" y="3092"/>
                  </a:moveTo>
                  <a:cubicBezTo>
                    <a:pt x="2863" y="1703"/>
                    <a:pt x="2863" y="1703"/>
                    <a:pt x="2863" y="1703"/>
                  </a:cubicBezTo>
                  <a:cubicBezTo>
                    <a:pt x="2529" y="0"/>
                    <a:pt x="2529" y="0"/>
                    <a:pt x="2529" y="0"/>
                  </a:cubicBezTo>
                  <a:cubicBezTo>
                    <a:pt x="2527" y="0"/>
                    <a:pt x="2526" y="0"/>
                    <a:pt x="2524" y="0"/>
                  </a:cubicBezTo>
                  <a:cubicBezTo>
                    <a:pt x="2517" y="0"/>
                    <a:pt x="2510" y="1"/>
                    <a:pt x="2503" y="1"/>
                  </a:cubicBezTo>
                  <a:cubicBezTo>
                    <a:pt x="1828" y="44"/>
                    <a:pt x="689" y="585"/>
                    <a:pt x="569" y="719"/>
                  </a:cubicBezTo>
                  <a:cubicBezTo>
                    <a:pt x="572" y="734"/>
                    <a:pt x="575" y="748"/>
                    <a:pt x="578" y="763"/>
                  </a:cubicBezTo>
                  <a:cubicBezTo>
                    <a:pt x="0" y="3720"/>
                    <a:pt x="0" y="3720"/>
                    <a:pt x="0" y="3720"/>
                  </a:cubicBezTo>
                  <a:cubicBezTo>
                    <a:pt x="1916" y="3720"/>
                    <a:pt x="1916" y="3720"/>
                    <a:pt x="1916" y="3720"/>
                  </a:cubicBezTo>
                  <a:cubicBezTo>
                    <a:pt x="2849" y="3720"/>
                    <a:pt x="2849" y="3720"/>
                    <a:pt x="2849" y="3720"/>
                  </a:cubicBezTo>
                  <a:cubicBezTo>
                    <a:pt x="3090" y="3720"/>
                    <a:pt x="3090" y="3720"/>
                    <a:pt x="3090" y="3720"/>
                  </a:cubicBezTo>
                  <a:cubicBezTo>
                    <a:pt x="3253" y="3720"/>
                    <a:pt x="3253" y="3720"/>
                    <a:pt x="3253" y="3720"/>
                  </a:cubicBezTo>
                  <a:lnTo>
                    <a:pt x="3132" y="3092"/>
                  </a:lnTo>
                  <a:close/>
                </a:path>
              </a:pathLst>
            </a:custGeom>
            <a:solidFill>
              <a:srgbClr val="171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íśļíḓe"/>
            <p:cNvSpPr/>
            <p:nvPr/>
          </p:nvSpPr>
          <p:spPr bwMode="auto">
            <a:xfrm>
              <a:off x="5595269" y="4435804"/>
              <a:ext cx="0" cy="0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3C3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isļiḍe"/>
            <p:cNvSpPr/>
            <p:nvPr/>
          </p:nvSpPr>
          <p:spPr bwMode="auto">
            <a:xfrm>
              <a:off x="5388020" y="4435804"/>
              <a:ext cx="942041" cy="1069579"/>
            </a:xfrm>
            <a:custGeom>
              <a:avLst/>
              <a:gdLst>
                <a:gd name="T0" fmla="*/ 2686 w 3261"/>
                <a:gd name="T1" fmla="*/ 761 h 3705"/>
                <a:gd name="T2" fmla="*/ 2679 w 3261"/>
                <a:gd name="T3" fmla="*/ 730 h 3705"/>
                <a:gd name="T4" fmla="*/ 2682 w 3261"/>
                <a:gd name="T5" fmla="*/ 719 h 3705"/>
                <a:gd name="T6" fmla="*/ 718 w 3261"/>
                <a:gd name="T7" fmla="*/ 0 h 3705"/>
                <a:gd name="T8" fmla="*/ 718 w 3261"/>
                <a:gd name="T9" fmla="*/ 0 h 3705"/>
                <a:gd name="T10" fmla="*/ 718 w 3261"/>
                <a:gd name="T11" fmla="*/ 2 h 3705"/>
                <a:gd name="T12" fmla="*/ 107 w 3261"/>
                <a:gd name="T13" fmla="*/ 3162 h 3705"/>
                <a:gd name="T14" fmla="*/ 107 w 3261"/>
                <a:gd name="T15" fmla="*/ 3162 h 3705"/>
                <a:gd name="T16" fmla="*/ 0 w 3261"/>
                <a:gd name="T17" fmla="*/ 3705 h 3705"/>
                <a:gd name="T18" fmla="*/ 142 w 3261"/>
                <a:gd name="T19" fmla="*/ 3705 h 3705"/>
                <a:gd name="T20" fmla="*/ 505 w 3261"/>
                <a:gd name="T21" fmla="*/ 3705 h 3705"/>
                <a:gd name="T22" fmla="*/ 1872 w 3261"/>
                <a:gd name="T23" fmla="*/ 3705 h 3705"/>
                <a:gd name="T24" fmla="*/ 3261 w 3261"/>
                <a:gd name="T25" fmla="*/ 3705 h 3705"/>
                <a:gd name="T26" fmla="*/ 2686 w 3261"/>
                <a:gd name="T27" fmla="*/ 761 h 3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61" h="3705">
                  <a:moveTo>
                    <a:pt x="2686" y="761"/>
                  </a:moveTo>
                  <a:cubicBezTo>
                    <a:pt x="2679" y="730"/>
                    <a:pt x="2679" y="730"/>
                    <a:pt x="2679" y="730"/>
                  </a:cubicBezTo>
                  <a:cubicBezTo>
                    <a:pt x="2680" y="726"/>
                    <a:pt x="2681" y="723"/>
                    <a:pt x="2682" y="719"/>
                  </a:cubicBezTo>
                  <a:cubicBezTo>
                    <a:pt x="2560" y="583"/>
                    <a:pt x="1389" y="29"/>
                    <a:pt x="718" y="0"/>
                  </a:cubicBezTo>
                  <a:cubicBezTo>
                    <a:pt x="718" y="0"/>
                    <a:pt x="718" y="0"/>
                    <a:pt x="718" y="0"/>
                  </a:cubicBezTo>
                  <a:cubicBezTo>
                    <a:pt x="718" y="2"/>
                    <a:pt x="718" y="2"/>
                    <a:pt x="718" y="2"/>
                  </a:cubicBezTo>
                  <a:cubicBezTo>
                    <a:pt x="107" y="3162"/>
                    <a:pt x="107" y="3162"/>
                    <a:pt x="107" y="3162"/>
                  </a:cubicBezTo>
                  <a:cubicBezTo>
                    <a:pt x="107" y="3162"/>
                    <a:pt x="107" y="3162"/>
                    <a:pt x="107" y="3162"/>
                  </a:cubicBezTo>
                  <a:cubicBezTo>
                    <a:pt x="0" y="3705"/>
                    <a:pt x="0" y="3705"/>
                    <a:pt x="0" y="3705"/>
                  </a:cubicBezTo>
                  <a:cubicBezTo>
                    <a:pt x="142" y="3705"/>
                    <a:pt x="142" y="3705"/>
                    <a:pt x="142" y="3705"/>
                  </a:cubicBezTo>
                  <a:cubicBezTo>
                    <a:pt x="505" y="3705"/>
                    <a:pt x="505" y="3705"/>
                    <a:pt x="505" y="3705"/>
                  </a:cubicBezTo>
                  <a:cubicBezTo>
                    <a:pt x="1872" y="3705"/>
                    <a:pt x="1872" y="3705"/>
                    <a:pt x="1872" y="3705"/>
                  </a:cubicBezTo>
                  <a:cubicBezTo>
                    <a:pt x="3261" y="3705"/>
                    <a:pt x="3261" y="3705"/>
                    <a:pt x="3261" y="3705"/>
                  </a:cubicBezTo>
                  <a:lnTo>
                    <a:pt x="2686" y="761"/>
                  </a:lnTo>
                  <a:close/>
                </a:path>
              </a:pathLst>
            </a:custGeom>
            <a:solidFill>
              <a:srgbClr val="171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îśḻïdé"/>
            <p:cNvSpPr/>
            <p:nvPr/>
          </p:nvSpPr>
          <p:spPr bwMode="auto">
            <a:xfrm>
              <a:off x="5496717" y="3595213"/>
              <a:ext cx="78262" cy="76813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îṣ1ïďè"/>
            <p:cNvSpPr/>
            <p:nvPr/>
          </p:nvSpPr>
          <p:spPr bwMode="auto">
            <a:xfrm>
              <a:off x="5532950" y="3608257"/>
              <a:ext cx="27537" cy="275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ïSlíḍè"/>
            <p:cNvSpPr/>
            <p:nvPr/>
          </p:nvSpPr>
          <p:spPr bwMode="auto">
            <a:xfrm>
              <a:off x="6383685" y="4296671"/>
              <a:ext cx="1149290" cy="253626"/>
            </a:xfrm>
            <a:custGeom>
              <a:avLst/>
              <a:gdLst>
                <a:gd name="T0" fmla="*/ 3977 w 3977"/>
                <a:gd name="T1" fmla="*/ 880 h 880"/>
                <a:gd name="T2" fmla="*/ 3136 w 3977"/>
                <a:gd name="T3" fmla="*/ 569 h 880"/>
                <a:gd name="T4" fmla="*/ 2641 w 3977"/>
                <a:gd name="T5" fmla="*/ 0 h 880"/>
                <a:gd name="T6" fmla="*/ 1994 w 3977"/>
                <a:gd name="T7" fmla="*/ 0 h 880"/>
                <a:gd name="T8" fmla="*/ 1983 w 3977"/>
                <a:gd name="T9" fmla="*/ 0 h 880"/>
                <a:gd name="T10" fmla="*/ 1336 w 3977"/>
                <a:gd name="T11" fmla="*/ 0 h 880"/>
                <a:gd name="T12" fmla="*/ 841 w 3977"/>
                <a:gd name="T13" fmla="*/ 569 h 880"/>
                <a:gd name="T14" fmla="*/ 0 w 3977"/>
                <a:gd name="T15" fmla="*/ 880 h 880"/>
                <a:gd name="T16" fmla="*/ 1988 w 3977"/>
                <a:gd name="T17" fmla="*/ 859 h 880"/>
                <a:gd name="T18" fmla="*/ 3977 w 3977"/>
                <a:gd name="T19" fmla="*/ 880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7" h="880">
                  <a:moveTo>
                    <a:pt x="3977" y="880"/>
                  </a:moveTo>
                  <a:cubicBezTo>
                    <a:pt x="3136" y="569"/>
                    <a:pt x="3136" y="569"/>
                    <a:pt x="3136" y="569"/>
                  </a:cubicBezTo>
                  <a:cubicBezTo>
                    <a:pt x="2506" y="362"/>
                    <a:pt x="2641" y="0"/>
                    <a:pt x="2641" y="0"/>
                  </a:cubicBezTo>
                  <a:cubicBezTo>
                    <a:pt x="1994" y="0"/>
                    <a:pt x="1994" y="0"/>
                    <a:pt x="1994" y="0"/>
                  </a:cubicBezTo>
                  <a:cubicBezTo>
                    <a:pt x="1983" y="0"/>
                    <a:pt x="1983" y="0"/>
                    <a:pt x="1983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336" y="0"/>
                    <a:pt x="1471" y="362"/>
                    <a:pt x="841" y="569"/>
                  </a:cubicBezTo>
                  <a:cubicBezTo>
                    <a:pt x="0" y="880"/>
                    <a:pt x="0" y="880"/>
                    <a:pt x="0" y="880"/>
                  </a:cubicBezTo>
                  <a:cubicBezTo>
                    <a:pt x="1988" y="859"/>
                    <a:pt x="1988" y="859"/>
                    <a:pt x="1988" y="859"/>
                  </a:cubicBezTo>
                  <a:lnTo>
                    <a:pt x="3977" y="880"/>
                  </a:ln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íṣļiḋè"/>
            <p:cNvSpPr/>
            <p:nvPr/>
          </p:nvSpPr>
          <p:spPr bwMode="auto">
            <a:xfrm>
              <a:off x="6383685" y="4550298"/>
              <a:ext cx="1200016" cy="914505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isḻídé"/>
            <p:cNvSpPr/>
            <p:nvPr/>
          </p:nvSpPr>
          <p:spPr bwMode="auto">
            <a:xfrm>
              <a:off x="6814126" y="4519863"/>
              <a:ext cx="278264" cy="150727"/>
            </a:xfrm>
            <a:custGeom>
              <a:avLst/>
              <a:gdLst>
                <a:gd name="T0" fmla="*/ 745 w 962"/>
                <a:gd name="T1" fmla="*/ 485 h 523"/>
                <a:gd name="T2" fmla="*/ 639 w 962"/>
                <a:gd name="T3" fmla="*/ 523 h 523"/>
                <a:gd name="T4" fmla="*/ 322 w 962"/>
                <a:gd name="T5" fmla="*/ 523 h 523"/>
                <a:gd name="T6" fmla="*/ 217 w 962"/>
                <a:gd name="T7" fmla="*/ 485 h 523"/>
                <a:gd name="T8" fmla="*/ 35 w 962"/>
                <a:gd name="T9" fmla="*/ 132 h 523"/>
                <a:gd name="T10" fmla="*/ 148 w 962"/>
                <a:gd name="T11" fmla="*/ 0 h 523"/>
                <a:gd name="T12" fmla="*/ 813 w 962"/>
                <a:gd name="T13" fmla="*/ 0 h 523"/>
                <a:gd name="T14" fmla="*/ 926 w 962"/>
                <a:gd name="T15" fmla="*/ 132 h 523"/>
                <a:gd name="T16" fmla="*/ 745 w 962"/>
                <a:gd name="T17" fmla="*/ 485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2" h="523">
                  <a:moveTo>
                    <a:pt x="745" y="485"/>
                  </a:moveTo>
                  <a:cubicBezTo>
                    <a:pt x="734" y="506"/>
                    <a:pt x="687" y="523"/>
                    <a:pt x="639" y="523"/>
                  </a:cubicBezTo>
                  <a:cubicBezTo>
                    <a:pt x="322" y="523"/>
                    <a:pt x="322" y="523"/>
                    <a:pt x="322" y="523"/>
                  </a:cubicBezTo>
                  <a:cubicBezTo>
                    <a:pt x="275" y="523"/>
                    <a:pt x="228" y="506"/>
                    <a:pt x="217" y="485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0" y="64"/>
                    <a:pt x="48" y="0"/>
                    <a:pt x="148" y="0"/>
                  </a:cubicBezTo>
                  <a:cubicBezTo>
                    <a:pt x="813" y="0"/>
                    <a:pt x="813" y="0"/>
                    <a:pt x="813" y="0"/>
                  </a:cubicBezTo>
                  <a:cubicBezTo>
                    <a:pt x="913" y="0"/>
                    <a:pt x="962" y="64"/>
                    <a:pt x="926" y="132"/>
                  </a:cubicBezTo>
                  <a:lnTo>
                    <a:pt x="745" y="485"/>
                  </a:lnTo>
                  <a:close/>
                </a:path>
              </a:pathLst>
            </a:custGeom>
            <a:solidFill>
              <a:srgbClr val="D65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ïṧlïḓè"/>
            <p:cNvSpPr/>
            <p:nvPr/>
          </p:nvSpPr>
          <p:spPr bwMode="auto">
            <a:xfrm>
              <a:off x="6428614" y="4302469"/>
              <a:ext cx="527543" cy="275366"/>
            </a:xfrm>
            <a:custGeom>
              <a:avLst/>
              <a:gdLst>
                <a:gd name="T0" fmla="*/ 1829 w 1829"/>
                <a:gd name="T1" fmla="*/ 160 h 955"/>
                <a:gd name="T2" fmla="*/ 867 w 1829"/>
                <a:gd name="T3" fmla="*/ 955 h 955"/>
                <a:gd name="T4" fmla="*/ 0 w 1829"/>
                <a:gd name="T5" fmla="*/ 625 h 955"/>
                <a:gd name="T6" fmla="*/ 1238 w 1829"/>
                <a:gd name="T7" fmla="*/ 391 h 955"/>
                <a:gd name="T8" fmla="*/ 1143 w 1829"/>
                <a:gd name="T9" fmla="*/ 194 h 955"/>
                <a:gd name="T10" fmla="*/ 1187 w 1829"/>
                <a:gd name="T11" fmla="*/ 0 h 955"/>
                <a:gd name="T12" fmla="*/ 1829 w 1829"/>
                <a:gd name="T13" fmla="*/ 16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9" h="955">
                  <a:moveTo>
                    <a:pt x="1829" y="160"/>
                  </a:moveTo>
                  <a:cubicBezTo>
                    <a:pt x="867" y="955"/>
                    <a:pt x="867" y="955"/>
                    <a:pt x="867" y="955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1238" y="391"/>
                    <a:pt x="1238" y="391"/>
                    <a:pt x="1238" y="391"/>
                  </a:cubicBezTo>
                  <a:cubicBezTo>
                    <a:pt x="1143" y="194"/>
                    <a:pt x="1143" y="194"/>
                    <a:pt x="1143" y="194"/>
                  </a:cubicBezTo>
                  <a:cubicBezTo>
                    <a:pt x="1143" y="194"/>
                    <a:pt x="1217" y="144"/>
                    <a:pt x="1187" y="0"/>
                  </a:cubicBezTo>
                  <a:cubicBezTo>
                    <a:pt x="1187" y="0"/>
                    <a:pt x="1479" y="161"/>
                    <a:pt x="1829" y="160"/>
                  </a:cubicBezTo>
                  <a:close/>
                </a:path>
              </a:pathLst>
            </a:custGeom>
            <a:solidFill>
              <a:srgbClr val="D2AF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iş1iďê"/>
            <p:cNvSpPr/>
            <p:nvPr/>
          </p:nvSpPr>
          <p:spPr bwMode="auto">
            <a:xfrm>
              <a:off x="6615572" y="4334353"/>
              <a:ext cx="342033" cy="344932"/>
            </a:xfrm>
            <a:custGeom>
              <a:avLst/>
              <a:gdLst>
                <a:gd name="T0" fmla="*/ 543 w 1184"/>
                <a:gd name="T1" fmla="*/ 0 h 1195"/>
                <a:gd name="T2" fmla="*/ 1184 w 1184"/>
                <a:gd name="T3" fmla="*/ 642 h 1195"/>
                <a:gd name="T4" fmla="*/ 221 w 1184"/>
                <a:gd name="T5" fmla="*/ 1195 h 1195"/>
                <a:gd name="T6" fmla="*/ 0 w 1184"/>
                <a:gd name="T7" fmla="*/ 378 h 1195"/>
                <a:gd name="T8" fmla="*/ 543 w 1184"/>
                <a:gd name="T9" fmla="*/ 0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4" h="1195">
                  <a:moveTo>
                    <a:pt x="543" y="0"/>
                  </a:moveTo>
                  <a:cubicBezTo>
                    <a:pt x="550" y="1"/>
                    <a:pt x="1184" y="642"/>
                    <a:pt x="1184" y="642"/>
                  </a:cubicBezTo>
                  <a:cubicBezTo>
                    <a:pt x="221" y="1195"/>
                    <a:pt x="221" y="1195"/>
                    <a:pt x="221" y="1195"/>
                  </a:cubicBezTo>
                  <a:cubicBezTo>
                    <a:pt x="0" y="378"/>
                    <a:pt x="0" y="378"/>
                    <a:pt x="0" y="378"/>
                  </a:cubicBezTo>
                  <a:lnTo>
                    <a:pt x="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îṡliḑê"/>
            <p:cNvSpPr/>
            <p:nvPr/>
          </p:nvSpPr>
          <p:spPr bwMode="auto">
            <a:xfrm>
              <a:off x="6956157" y="4334353"/>
              <a:ext cx="339135" cy="344932"/>
            </a:xfrm>
            <a:custGeom>
              <a:avLst/>
              <a:gdLst>
                <a:gd name="T0" fmla="*/ 651 w 1174"/>
                <a:gd name="T1" fmla="*/ 0 h 1195"/>
                <a:gd name="T2" fmla="*/ 0 w 1174"/>
                <a:gd name="T3" fmla="*/ 642 h 1195"/>
                <a:gd name="T4" fmla="*/ 973 w 1174"/>
                <a:gd name="T5" fmla="*/ 1195 h 1195"/>
                <a:gd name="T6" fmla="*/ 1174 w 1174"/>
                <a:gd name="T7" fmla="*/ 377 h 1195"/>
                <a:gd name="T8" fmla="*/ 651 w 1174"/>
                <a:gd name="T9" fmla="*/ 0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4" h="1195">
                  <a:moveTo>
                    <a:pt x="651" y="0"/>
                  </a:moveTo>
                  <a:cubicBezTo>
                    <a:pt x="644" y="1"/>
                    <a:pt x="0" y="642"/>
                    <a:pt x="0" y="642"/>
                  </a:cubicBezTo>
                  <a:cubicBezTo>
                    <a:pt x="973" y="1195"/>
                    <a:pt x="973" y="1195"/>
                    <a:pt x="973" y="1195"/>
                  </a:cubicBezTo>
                  <a:cubicBezTo>
                    <a:pt x="1174" y="377"/>
                    <a:pt x="1174" y="377"/>
                    <a:pt x="1174" y="377"/>
                  </a:cubicBezTo>
                  <a:lnTo>
                    <a:pt x="6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ïṧḷiḓê"/>
            <p:cNvSpPr/>
            <p:nvPr/>
          </p:nvSpPr>
          <p:spPr bwMode="auto">
            <a:xfrm>
              <a:off x="6421367" y="3572024"/>
              <a:ext cx="88407" cy="192756"/>
            </a:xfrm>
            <a:custGeom>
              <a:avLst/>
              <a:gdLst>
                <a:gd name="T0" fmla="*/ 299 w 305"/>
                <a:gd name="T1" fmla="*/ 319 h 665"/>
                <a:gd name="T2" fmla="*/ 174 w 305"/>
                <a:gd name="T3" fmla="*/ 662 h 665"/>
                <a:gd name="T4" fmla="*/ 6 w 305"/>
                <a:gd name="T5" fmla="*/ 338 h 665"/>
                <a:gd name="T6" fmla="*/ 165 w 305"/>
                <a:gd name="T7" fmla="*/ 4 h 665"/>
                <a:gd name="T8" fmla="*/ 299 w 305"/>
                <a:gd name="T9" fmla="*/ 31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665">
                  <a:moveTo>
                    <a:pt x="299" y="319"/>
                  </a:moveTo>
                  <a:cubicBezTo>
                    <a:pt x="305" y="500"/>
                    <a:pt x="268" y="658"/>
                    <a:pt x="174" y="662"/>
                  </a:cubicBezTo>
                  <a:cubicBezTo>
                    <a:pt x="80" y="665"/>
                    <a:pt x="12" y="520"/>
                    <a:pt x="6" y="338"/>
                  </a:cubicBezTo>
                  <a:cubicBezTo>
                    <a:pt x="0" y="157"/>
                    <a:pt x="72" y="7"/>
                    <a:pt x="165" y="4"/>
                  </a:cubicBezTo>
                  <a:cubicBezTo>
                    <a:pt x="259" y="0"/>
                    <a:pt x="292" y="137"/>
                    <a:pt x="299" y="319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íṥ1îḓê"/>
            <p:cNvSpPr/>
            <p:nvPr/>
          </p:nvSpPr>
          <p:spPr bwMode="auto">
            <a:xfrm>
              <a:off x="7408336" y="3572024"/>
              <a:ext cx="88407" cy="192756"/>
            </a:xfrm>
            <a:custGeom>
              <a:avLst/>
              <a:gdLst>
                <a:gd name="T0" fmla="*/ 7 w 306"/>
                <a:gd name="T1" fmla="*/ 319 h 665"/>
                <a:gd name="T2" fmla="*/ 131 w 306"/>
                <a:gd name="T3" fmla="*/ 662 h 665"/>
                <a:gd name="T4" fmla="*/ 299 w 306"/>
                <a:gd name="T5" fmla="*/ 338 h 665"/>
                <a:gd name="T6" fmla="*/ 140 w 306"/>
                <a:gd name="T7" fmla="*/ 4 h 665"/>
                <a:gd name="T8" fmla="*/ 7 w 306"/>
                <a:gd name="T9" fmla="*/ 31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665">
                  <a:moveTo>
                    <a:pt x="7" y="319"/>
                  </a:moveTo>
                  <a:cubicBezTo>
                    <a:pt x="0" y="500"/>
                    <a:pt x="38" y="658"/>
                    <a:pt x="131" y="662"/>
                  </a:cubicBezTo>
                  <a:cubicBezTo>
                    <a:pt x="225" y="665"/>
                    <a:pt x="293" y="520"/>
                    <a:pt x="299" y="338"/>
                  </a:cubicBezTo>
                  <a:cubicBezTo>
                    <a:pt x="306" y="157"/>
                    <a:pt x="234" y="7"/>
                    <a:pt x="140" y="4"/>
                  </a:cubicBezTo>
                  <a:cubicBezTo>
                    <a:pt x="46" y="0"/>
                    <a:pt x="13" y="137"/>
                    <a:pt x="7" y="319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îśļíde"/>
            <p:cNvSpPr/>
            <p:nvPr/>
          </p:nvSpPr>
          <p:spPr bwMode="auto">
            <a:xfrm>
              <a:off x="6476440" y="3006800"/>
              <a:ext cx="966679" cy="1347844"/>
            </a:xfrm>
            <a:prstGeom prst="ellipse">
              <a:avLst/>
            </a:pr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íşlïdè"/>
            <p:cNvSpPr/>
            <p:nvPr/>
          </p:nvSpPr>
          <p:spPr bwMode="auto">
            <a:xfrm>
              <a:off x="6476440" y="3005350"/>
              <a:ext cx="484064" cy="1349293"/>
            </a:xfrm>
            <a:custGeom>
              <a:avLst/>
              <a:gdLst>
                <a:gd name="T0" fmla="*/ 1675 w 1675"/>
                <a:gd name="T1" fmla="*/ 0 h 4675"/>
                <a:gd name="T2" fmla="*/ 1675 w 1675"/>
                <a:gd name="T3" fmla="*/ 4675 h 4675"/>
                <a:gd name="T4" fmla="*/ 0 w 1675"/>
                <a:gd name="T5" fmla="*/ 2337 h 4675"/>
                <a:gd name="T6" fmla="*/ 1675 w 1675"/>
                <a:gd name="T7" fmla="*/ 0 h 4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5" h="4675">
                  <a:moveTo>
                    <a:pt x="1675" y="0"/>
                  </a:moveTo>
                  <a:cubicBezTo>
                    <a:pt x="1675" y="4675"/>
                    <a:pt x="1675" y="4675"/>
                    <a:pt x="1675" y="4675"/>
                  </a:cubicBezTo>
                  <a:cubicBezTo>
                    <a:pt x="751" y="4675"/>
                    <a:pt x="0" y="3628"/>
                    <a:pt x="0" y="2337"/>
                  </a:cubicBezTo>
                  <a:cubicBezTo>
                    <a:pt x="0" y="1046"/>
                    <a:pt x="751" y="0"/>
                    <a:pt x="1675" y="0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íśḷîḍê"/>
            <p:cNvSpPr/>
            <p:nvPr/>
          </p:nvSpPr>
          <p:spPr bwMode="auto">
            <a:xfrm>
              <a:off x="6488035" y="3816955"/>
              <a:ext cx="947838" cy="537688"/>
            </a:xfrm>
            <a:custGeom>
              <a:avLst/>
              <a:gdLst>
                <a:gd name="T0" fmla="*/ 2450 w 3280"/>
                <a:gd name="T1" fmla="*/ 743 h 1866"/>
                <a:gd name="T2" fmla="*/ 2310 w 3280"/>
                <a:gd name="T3" fmla="*/ 1073 h 1866"/>
                <a:gd name="T4" fmla="*/ 2248 w 3280"/>
                <a:gd name="T5" fmla="*/ 560 h 1866"/>
                <a:gd name="T6" fmla="*/ 1980 w 3280"/>
                <a:gd name="T7" fmla="*/ 443 h 1866"/>
                <a:gd name="T8" fmla="*/ 1277 w 3280"/>
                <a:gd name="T9" fmla="*/ 442 h 1866"/>
                <a:gd name="T10" fmla="*/ 1008 w 3280"/>
                <a:gd name="T11" fmla="*/ 560 h 1866"/>
                <a:gd name="T12" fmla="*/ 946 w 3280"/>
                <a:gd name="T13" fmla="*/ 1073 h 1866"/>
                <a:gd name="T14" fmla="*/ 806 w 3280"/>
                <a:gd name="T15" fmla="*/ 743 h 1866"/>
                <a:gd name="T16" fmla="*/ 0 w 3280"/>
                <a:gd name="T17" fmla="*/ 60 h 1866"/>
                <a:gd name="T18" fmla="*/ 596 w 3280"/>
                <a:gd name="T19" fmla="*/ 1366 h 1866"/>
                <a:gd name="T20" fmla="*/ 1622 w 3280"/>
                <a:gd name="T21" fmla="*/ 1866 h 1866"/>
                <a:gd name="T22" fmla="*/ 2772 w 3280"/>
                <a:gd name="T23" fmla="*/ 1241 h 1866"/>
                <a:gd name="T24" fmla="*/ 3280 w 3280"/>
                <a:gd name="T25" fmla="*/ 0 h 1866"/>
                <a:gd name="T26" fmla="*/ 2450 w 3280"/>
                <a:gd name="T27" fmla="*/ 743 h 1866"/>
                <a:gd name="T28" fmla="*/ 2073 w 3280"/>
                <a:gd name="T29" fmla="*/ 1351 h 1866"/>
                <a:gd name="T30" fmla="*/ 1889 w 3280"/>
                <a:gd name="T31" fmla="*/ 1440 h 1866"/>
                <a:gd name="T32" fmla="*/ 1628 w 3280"/>
                <a:gd name="T33" fmla="*/ 1283 h 1866"/>
                <a:gd name="T34" fmla="*/ 1368 w 3280"/>
                <a:gd name="T35" fmla="*/ 1440 h 1866"/>
                <a:gd name="T36" fmla="*/ 1183 w 3280"/>
                <a:gd name="T37" fmla="*/ 1351 h 1866"/>
                <a:gd name="T38" fmla="*/ 1034 w 3280"/>
                <a:gd name="T39" fmla="*/ 800 h 1866"/>
                <a:gd name="T40" fmla="*/ 1637 w 3280"/>
                <a:gd name="T41" fmla="*/ 567 h 1866"/>
                <a:gd name="T42" fmla="*/ 2222 w 3280"/>
                <a:gd name="T43" fmla="*/ 800 h 1866"/>
                <a:gd name="T44" fmla="*/ 2073 w 3280"/>
                <a:gd name="T45" fmla="*/ 1351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0" h="1866">
                  <a:moveTo>
                    <a:pt x="2450" y="743"/>
                  </a:moveTo>
                  <a:cubicBezTo>
                    <a:pt x="2378" y="928"/>
                    <a:pt x="2310" y="1073"/>
                    <a:pt x="2310" y="1073"/>
                  </a:cubicBezTo>
                  <a:cubicBezTo>
                    <a:pt x="2373" y="674"/>
                    <a:pt x="2248" y="560"/>
                    <a:pt x="2248" y="560"/>
                  </a:cubicBezTo>
                  <a:cubicBezTo>
                    <a:pt x="2200" y="508"/>
                    <a:pt x="2092" y="470"/>
                    <a:pt x="1980" y="443"/>
                  </a:cubicBezTo>
                  <a:cubicBezTo>
                    <a:pt x="1750" y="386"/>
                    <a:pt x="1508" y="386"/>
                    <a:pt x="1277" y="442"/>
                  </a:cubicBezTo>
                  <a:cubicBezTo>
                    <a:pt x="1165" y="470"/>
                    <a:pt x="1057" y="508"/>
                    <a:pt x="1008" y="560"/>
                  </a:cubicBezTo>
                  <a:cubicBezTo>
                    <a:pt x="1008" y="560"/>
                    <a:pt x="883" y="674"/>
                    <a:pt x="946" y="1073"/>
                  </a:cubicBezTo>
                  <a:cubicBezTo>
                    <a:pt x="946" y="1073"/>
                    <a:pt x="878" y="928"/>
                    <a:pt x="806" y="743"/>
                  </a:cubicBezTo>
                  <a:cubicBezTo>
                    <a:pt x="806" y="743"/>
                    <a:pt x="201" y="215"/>
                    <a:pt x="0" y="60"/>
                  </a:cubicBezTo>
                  <a:cubicBezTo>
                    <a:pt x="0" y="60"/>
                    <a:pt x="129" y="872"/>
                    <a:pt x="596" y="1366"/>
                  </a:cubicBezTo>
                  <a:cubicBezTo>
                    <a:pt x="596" y="1366"/>
                    <a:pt x="1002" y="1866"/>
                    <a:pt x="1622" y="1866"/>
                  </a:cubicBezTo>
                  <a:cubicBezTo>
                    <a:pt x="2335" y="1866"/>
                    <a:pt x="2772" y="1241"/>
                    <a:pt x="2772" y="1241"/>
                  </a:cubicBezTo>
                  <a:cubicBezTo>
                    <a:pt x="3170" y="736"/>
                    <a:pt x="3280" y="0"/>
                    <a:pt x="3280" y="0"/>
                  </a:cubicBezTo>
                  <a:cubicBezTo>
                    <a:pt x="3079" y="155"/>
                    <a:pt x="2450" y="743"/>
                    <a:pt x="2450" y="743"/>
                  </a:cubicBezTo>
                  <a:close/>
                  <a:moveTo>
                    <a:pt x="2073" y="1351"/>
                  </a:moveTo>
                  <a:cubicBezTo>
                    <a:pt x="2026" y="1408"/>
                    <a:pt x="1959" y="1439"/>
                    <a:pt x="1889" y="1440"/>
                  </a:cubicBezTo>
                  <a:cubicBezTo>
                    <a:pt x="1713" y="1442"/>
                    <a:pt x="1628" y="1283"/>
                    <a:pt x="1628" y="1283"/>
                  </a:cubicBezTo>
                  <a:cubicBezTo>
                    <a:pt x="1628" y="1283"/>
                    <a:pt x="1543" y="1442"/>
                    <a:pt x="1368" y="1440"/>
                  </a:cubicBezTo>
                  <a:cubicBezTo>
                    <a:pt x="1297" y="1439"/>
                    <a:pt x="1231" y="1408"/>
                    <a:pt x="1183" y="1351"/>
                  </a:cubicBezTo>
                  <a:cubicBezTo>
                    <a:pt x="1116" y="1272"/>
                    <a:pt x="1036" y="1111"/>
                    <a:pt x="1034" y="800"/>
                  </a:cubicBezTo>
                  <a:cubicBezTo>
                    <a:pt x="1034" y="800"/>
                    <a:pt x="1126" y="567"/>
                    <a:pt x="1637" y="567"/>
                  </a:cubicBezTo>
                  <a:cubicBezTo>
                    <a:pt x="2163" y="567"/>
                    <a:pt x="2222" y="800"/>
                    <a:pt x="2222" y="800"/>
                  </a:cubicBezTo>
                  <a:cubicBezTo>
                    <a:pt x="2220" y="1111"/>
                    <a:pt x="2140" y="1272"/>
                    <a:pt x="2073" y="1351"/>
                  </a:cubicBezTo>
                  <a:close/>
                </a:path>
              </a:pathLst>
            </a:custGeom>
            <a:solidFill>
              <a:srgbClr val="311F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ïşļiḑe"/>
            <p:cNvSpPr/>
            <p:nvPr/>
          </p:nvSpPr>
          <p:spPr bwMode="auto">
            <a:xfrm>
              <a:off x="6419918" y="2928538"/>
              <a:ext cx="1082623" cy="905809"/>
            </a:xfrm>
            <a:custGeom>
              <a:avLst/>
              <a:gdLst>
                <a:gd name="T0" fmla="*/ 258 w 3747"/>
                <a:gd name="T1" fmla="*/ 2794 h 3137"/>
                <a:gd name="T2" fmla="*/ 429 w 3747"/>
                <a:gd name="T3" fmla="*/ 1510 h 3137"/>
                <a:gd name="T4" fmla="*/ 2264 w 3747"/>
                <a:gd name="T5" fmla="*/ 1543 h 3137"/>
                <a:gd name="T6" fmla="*/ 3319 w 3747"/>
                <a:gd name="T7" fmla="*/ 1634 h 3137"/>
                <a:gd name="T8" fmla="*/ 3465 w 3747"/>
                <a:gd name="T9" fmla="*/ 2854 h 3137"/>
                <a:gd name="T10" fmla="*/ 3500 w 3747"/>
                <a:gd name="T11" fmla="*/ 3137 h 3137"/>
                <a:gd name="T12" fmla="*/ 3596 w 3747"/>
                <a:gd name="T13" fmla="*/ 1416 h 3137"/>
                <a:gd name="T14" fmla="*/ 1954 w 3747"/>
                <a:gd name="T15" fmla="*/ 104 h 3137"/>
                <a:gd name="T16" fmla="*/ 434 w 3747"/>
                <a:gd name="T17" fmla="*/ 579 h 3137"/>
                <a:gd name="T18" fmla="*/ 302 w 3747"/>
                <a:gd name="T19" fmla="*/ 1217 h 3137"/>
                <a:gd name="T20" fmla="*/ 85 w 3747"/>
                <a:gd name="T21" fmla="*/ 1403 h 3137"/>
                <a:gd name="T22" fmla="*/ 233 w 3747"/>
                <a:gd name="T23" fmla="*/ 3115 h 3137"/>
                <a:gd name="T24" fmla="*/ 258 w 3747"/>
                <a:gd name="T25" fmla="*/ 2794 h 3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47" h="3137">
                  <a:moveTo>
                    <a:pt x="258" y="2794"/>
                  </a:moveTo>
                  <a:cubicBezTo>
                    <a:pt x="258" y="2794"/>
                    <a:pt x="340" y="1955"/>
                    <a:pt x="429" y="1510"/>
                  </a:cubicBezTo>
                  <a:cubicBezTo>
                    <a:pt x="429" y="1510"/>
                    <a:pt x="957" y="536"/>
                    <a:pt x="2264" y="1543"/>
                  </a:cubicBezTo>
                  <a:cubicBezTo>
                    <a:pt x="2264" y="1543"/>
                    <a:pt x="2959" y="2098"/>
                    <a:pt x="3319" y="1634"/>
                  </a:cubicBezTo>
                  <a:cubicBezTo>
                    <a:pt x="3319" y="1634"/>
                    <a:pt x="3459" y="2451"/>
                    <a:pt x="3465" y="2854"/>
                  </a:cubicBezTo>
                  <a:cubicBezTo>
                    <a:pt x="3500" y="3137"/>
                    <a:pt x="3500" y="3137"/>
                    <a:pt x="3500" y="3137"/>
                  </a:cubicBezTo>
                  <a:cubicBezTo>
                    <a:pt x="3747" y="2308"/>
                    <a:pt x="3596" y="1416"/>
                    <a:pt x="3596" y="1416"/>
                  </a:cubicBezTo>
                  <a:cubicBezTo>
                    <a:pt x="3266" y="0"/>
                    <a:pt x="1954" y="104"/>
                    <a:pt x="1954" y="104"/>
                  </a:cubicBezTo>
                  <a:cubicBezTo>
                    <a:pt x="968" y="3"/>
                    <a:pt x="434" y="579"/>
                    <a:pt x="434" y="579"/>
                  </a:cubicBezTo>
                  <a:cubicBezTo>
                    <a:pt x="73" y="833"/>
                    <a:pt x="302" y="1217"/>
                    <a:pt x="302" y="1217"/>
                  </a:cubicBezTo>
                  <a:cubicBezTo>
                    <a:pt x="101" y="1237"/>
                    <a:pt x="85" y="1403"/>
                    <a:pt x="85" y="1403"/>
                  </a:cubicBezTo>
                  <a:cubicBezTo>
                    <a:pt x="0" y="2179"/>
                    <a:pt x="233" y="3115"/>
                    <a:pt x="233" y="3115"/>
                  </a:cubicBezTo>
                  <a:cubicBezTo>
                    <a:pt x="240" y="3084"/>
                    <a:pt x="252" y="2824"/>
                    <a:pt x="258" y="2794"/>
                  </a:cubicBezTo>
                  <a:close/>
                </a:path>
              </a:pathLst>
            </a:custGeom>
            <a:solidFill>
              <a:srgbClr val="311F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ïṧḻíḍè"/>
            <p:cNvSpPr/>
            <p:nvPr/>
          </p:nvSpPr>
          <p:spPr bwMode="auto">
            <a:xfrm>
              <a:off x="6832967" y="4047393"/>
              <a:ext cx="256525" cy="114494"/>
            </a:xfrm>
            <a:custGeom>
              <a:avLst/>
              <a:gdLst>
                <a:gd name="T0" fmla="*/ 441 w 887"/>
                <a:gd name="T1" fmla="*/ 397 h 397"/>
                <a:gd name="T2" fmla="*/ 887 w 887"/>
                <a:gd name="T3" fmla="*/ 0 h 397"/>
                <a:gd name="T4" fmla="*/ 0 w 887"/>
                <a:gd name="T5" fmla="*/ 0 h 397"/>
                <a:gd name="T6" fmla="*/ 441 w 887"/>
                <a:gd name="T7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397">
                  <a:moveTo>
                    <a:pt x="441" y="397"/>
                  </a:moveTo>
                  <a:cubicBezTo>
                    <a:pt x="608" y="395"/>
                    <a:pt x="812" y="240"/>
                    <a:pt x="8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240"/>
                    <a:pt x="282" y="395"/>
                    <a:pt x="441" y="3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iṣ1iḑé"/>
            <p:cNvSpPr/>
            <p:nvPr/>
          </p:nvSpPr>
          <p:spPr bwMode="auto">
            <a:xfrm>
              <a:off x="6821372" y="4037248"/>
              <a:ext cx="279714" cy="133335"/>
            </a:xfrm>
            <a:custGeom>
              <a:avLst/>
              <a:gdLst>
                <a:gd name="T0" fmla="*/ 960 w 964"/>
                <a:gd name="T1" fmla="*/ 7 h 463"/>
                <a:gd name="T2" fmla="*/ 947 w 964"/>
                <a:gd name="T3" fmla="*/ 0 h 463"/>
                <a:gd name="T4" fmla="*/ 17 w 964"/>
                <a:gd name="T5" fmla="*/ 0 h 463"/>
                <a:gd name="T6" fmla="*/ 4 w 964"/>
                <a:gd name="T7" fmla="*/ 7 h 463"/>
                <a:gd name="T8" fmla="*/ 2 w 964"/>
                <a:gd name="T9" fmla="*/ 21 h 463"/>
                <a:gd name="T10" fmla="*/ 480 w 964"/>
                <a:gd name="T11" fmla="*/ 463 h 463"/>
                <a:gd name="T12" fmla="*/ 963 w 964"/>
                <a:gd name="T13" fmla="*/ 21 h 463"/>
                <a:gd name="T14" fmla="*/ 960 w 964"/>
                <a:gd name="T15" fmla="*/ 7 h 463"/>
                <a:gd name="T16" fmla="*/ 480 w 964"/>
                <a:gd name="T17" fmla="*/ 430 h 463"/>
                <a:gd name="T18" fmla="*/ 39 w 964"/>
                <a:gd name="T19" fmla="*/ 33 h 463"/>
                <a:gd name="T20" fmla="*/ 926 w 964"/>
                <a:gd name="T21" fmla="*/ 33 h 463"/>
                <a:gd name="T22" fmla="*/ 480 w 964"/>
                <a:gd name="T23" fmla="*/ 43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4" h="463">
                  <a:moveTo>
                    <a:pt x="960" y="7"/>
                  </a:moveTo>
                  <a:cubicBezTo>
                    <a:pt x="957" y="3"/>
                    <a:pt x="952" y="0"/>
                    <a:pt x="94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7" y="3"/>
                    <a:pt x="4" y="7"/>
                  </a:cubicBezTo>
                  <a:cubicBezTo>
                    <a:pt x="1" y="11"/>
                    <a:pt x="0" y="16"/>
                    <a:pt x="2" y="21"/>
                  </a:cubicBezTo>
                  <a:cubicBezTo>
                    <a:pt x="78" y="305"/>
                    <a:pt x="305" y="461"/>
                    <a:pt x="480" y="463"/>
                  </a:cubicBezTo>
                  <a:cubicBezTo>
                    <a:pt x="664" y="461"/>
                    <a:pt x="889" y="308"/>
                    <a:pt x="963" y="21"/>
                  </a:cubicBezTo>
                  <a:cubicBezTo>
                    <a:pt x="964" y="16"/>
                    <a:pt x="963" y="11"/>
                    <a:pt x="960" y="7"/>
                  </a:cubicBezTo>
                  <a:close/>
                  <a:moveTo>
                    <a:pt x="480" y="430"/>
                  </a:moveTo>
                  <a:cubicBezTo>
                    <a:pt x="321" y="428"/>
                    <a:pt x="116" y="289"/>
                    <a:pt x="39" y="33"/>
                  </a:cubicBezTo>
                  <a:cubicBezTo>
                    <a:pt x="926" y="33"/>
                    <a:pt x="926" y="33"/>
                    <a:pt x="926" y="33"/>
                  </a:cubicBezTo>
                  <a:cubicBezTo>
                    <a:pt x="851" y="291"/>
                    <a:pt x="647" y="428"/>
                    <a:pt x="480" y="430"/>
                  </a:cubicBezTo>
                  <a:close/>
                </a:path>
              </a:pathLst>
            </a:custGeom>
            <a:solidFill>
              <a:srgbClr val="E34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í$liḓé"/>
            <p:cNvSpPr/>
            <p:nvPr/>
          </p:nvSpPr>
          <p:spPr bwMode="auto">
            <a:xfrm>
              <a:off x="6843112" y="4072031"/>
              <a:ext cx="237684" cy="66668"/>
            </a:xfrm>
            <a:custGeom>
              <a:avLst/>
              <a:gdLst>
                <a:gd name="T0" fmla="*/ 822 w 822"/>
                <a:gd name="T1" fmla="*/ 0 h 232"/>
                <a:gd name="T2" fmla="*/ 0 w 822"/>
                <a:gd name="T3" fmla="*/ 0 h 232"/>
                <a:gd name="T4" fmla="*/ 184 w 822"/>
                <a:gd name="T5" fmla="*/ 232 h 232"/>
                <a:gd name="T6" fmla="*/ 638 w 822"/>
                <a:gd name="T7" fmla="*/ 232 h 232"/>
                <a:gd name="T8" fmla="*/ 822 w 822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2" h="232">
                  <a:moveTo>
                    <a:pt x="8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100"/>
                    <a:pt x="124" y="184"/>
                    <a:pt x="184" y="232"/>
                  </a:cubicBezTo>
                  <a:cubicBezTo>
                    <a:pt x="638" y="232"/>
                    <a:pt x="638" y="232"/>
                    <a:pt x="638" y="232"/>
                  </a:cubicBezTo>
                  <a:cubicBezTo>
                    <a:pt x="712" y="184"/>
                    <a:pt x="780" y="100"/>
                    <a:pt x="822" y="0"/>
                  </a:cubicBezTo>
                  <a:close/>
                </a:path>
              </a:pathLst>
            </a:custGeom>
            <a:solidFill>
              <a:srgbClr val="F5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îşḷiḑé"/>
            <p:cNvSpPr/>
            <p:nvPr/>
          </p:nvSpPr>
          <p:spPr bwMode="auto">
            <a:xfrm>
              <a:off x="6573543" y="3480719"/>
              <a:ext cx="314497" cy="63769"/>
            </a:xfrm>
            <a:custGeom>
              <a:avLst/>
              <a:gdLst>
                <a:gd name="T0" fmla="*/ 1001 w 1088"/>
                <a:gd name="T1" fmla="*/ 217 h 221"/>
                <a:gd name="T2" fmla="*/ 636 w 1088"/>
                <a:gd name="T3" fmla="*/ 140 h 221"/>
                <a:gd name="T4" fmla="*/ 439 w 1088"/>
                <a:gd name="T5" fmla="*/ 140 h 221"/>
                <a:gd name="T6" fmla="*/ 74 w 1088"/>
                <a:gd name="T7" fmla="*/ 217 h 221"/>
                <a:gd name="T8" fmla="*/ 21 w 1088"/>
                <a:gd name="T9" fmla="*/ 196 h 221"/>
                <a:gd name="T10" fmla="*/ 8 w 1088"/>
                <a:gd name="T11" fmla="*/ 154 h 221"/>
                <a:gd name="T12" fmla="*/ 8 w 1088"/>
                <a:gd name="T13" fmla="*/ 154 h 221"/>
                <a:gd name="T14" fmla="*/ 283 w 1088"/>
                <a:gd name="T15" fmla="*/ 40 h 221"/>
                <a:gd name="T16" fmla="*/ 709 w 1088"/>
                <a:gd name="T17" fmla="*/ 29 h 221"/>
                <a:gd name="T18" fmla="*/ 1068 w 1088"/>
                <a:gd name="T19" fmla="*/ 154 h 221"/>
                <a:gd name="T20" fmla="*/ 1068 w 1088"/>
                <a:gd name="T21" fmla="*/ 154 h 221"/>
                <a:gd name="T22" fmla="*/ 1054 w 1088"/>
                <a:gd name="T23" fmla="*/ 196 h 221"/>
                <a:gd name="T24" fmla="*/ 1001 w 1088"/>
                <a:gd name="T25" fmla="*/ 2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8" h="221">
                  <a:moveTo>
                    <a:pt x="1001" y="217"/>
                  </a:moveTo>
                  <a:cubicBezTo>
                    <a:pt x="636" y="140"/>
                    <a:pt x="636" y="140"/>
                    <a:pt x="636" y="140"/>
                  </a:cubicBezTo>
                  <a:cubicBezTo>
                    <a:pt x="571" y="126"/>
                    <a:pt x="504" y="126"/>
                    <a:pt x="439" y="140"/>
                  </a:cubicBezTo>
                  <a:cubicBezTo>
                    <a:pt x="74" y="217"/>
                    <a:pt x="74" y="217"/>
                    <a:pt x="74" y="217"/>
                  </a:cubicBezTo>
                  <a:cubicBezTo>
                    <a:pt x="55" y="221"/>
                    <a:pt x="34" y="213"/>
                    <a:pt x="21" y="196"/>
                  </a:cubicBezTo>
                  <a:cubicBezTo>
                    <a:pt x="13" y="185"/>
                    <a:pt x="8" y="170"/>
                    <a:pt x="8" y="154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0" y="90"/>
                    <a:pt x="283" y="40"/>
                    <a:pt x="283" y="40"/>
                  </a:cubicBezTo>
                  <a:cubicBezTo>
                    <a:pt x="333" y="30"/>
                    <a:pt x="470" y="0"/>
                    <a:pt x="709" y="29"/>
                  </a:cubicBezTo>
                  <a:cubicBezTo>
                    <a:pt x="709" y="29"/>
                    <a:pt x="1088" y="74"/>
                    <a:pt x="1068" y="154"/>
                  </a:cubicBezTo>
                  <a:cubicBezTo>
                    <a:pt x="1068" y="154"/>
                    <a:pt x="1068" y="154"/>
                    <a:pt x="1068" y="154"/>
                  </a:cubicBezTo>
                  <a:cubicBezTo>
                    <a:pt x="1068" y="170"/>
                    <a:pt x="1062" y="185"/>
                    <a:pt x="1054" y="196"/>
                  </a:cubicBezTo>
                  <a:cubicBezTo>
                    <a:pt x="1041" y="213"/>
                    <a:pt x="1021" y="221"/>
                    <a:pt x="1001" y="217"/>
                  </a:cubicBezTo>
                  <a:close/>
                </a:path>
              </a:pathLst>
            </a:custGeom>
            <a:solidFill>
              <a:srgbClr val="513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iṧ1íḓê"/>
            <p:cNvSpPr/>
            <p:nvPr/>
          </p:nvSpPr>
          <p:spPr bwMode="auto">
            <a:xfrm>
              <a:off x="7040216" y="3476371"/>
              <a:ext cx="314497" cy="63769"/>
            </a:xfrm>
            <a:custGeom>
              <a:avLst/>
              <a:gdLst>
                <a:gd name="T0" fmla="*/ 1002 w 1088"/>
                <a:gd name="T1" fmla="*/ 216 h 220"/>
                <a:gd name="T2" fmla="*/ 636 w 1088"/>
                <a:gd name="T3" fmla="*/ 139 h 220"/>
                <a:gd name="T4" fmla="*/ 439 w 1088"/>
                <a:gd name="T5" fmla="*/ 139 h 220"/>
                <a:gd name="T6" fmla="*/ 74 w 1088"/>
                <a:gd name="T7" fmla="*/ 216 h 220"/>
                <a:gd name="T8" fmla="*/ 22 w 1088"/>
                <a:gd name="T9" fmla="*/ 195 h 220"/>
                <a:gd name="T10" fmla="*/ 8 w 1088"/>
                <a:gd name="T11" fmla="*/ 153 h 220"/>
                <a:gd name="T12" fmla="*/ 8 w 1088"/>
                <a:gd name="T13" fmla="*/ 153 h 220"/>
                <a:gd name="T14" fmla="*/ 284 w 1088"/>
                <a:gd name="T15" fmla="*/ 39 h 220"/>
                <a:gd name="T16" fmla="*/ 710 w 1088"/>
                <a:gd name="T17" fmla="*/ 28 h 220"/>
                <a:gd name="T18" fmla="*/ 1068 w 1088"/>
                <a:gd name="T19" fmla="*/ 153 h 220"/>
                <a:gd name="T20" fmla="*/ 1068 w 1088"/>
                <a:gd name="T21" fmla="*/ 153 h 220"/>
                <a:gd name="T22" fmla="*/ 1054 w 1088"/>
                <a:gd name="T23" fmla="*/ 195 h 220"/>
                <a:gd name="T24" fmla="*/ 1002 w 1088"/>
                <a:gd name="T25" fmla="*/ 21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8" h="220">
                  <a:moveTo>
                    <a:pt x="1002" y="216"/>
                  </a:moveTo>
                  <a:cubicBezTo>
                    <a:pt x="636" y="139"/>
                    <a:pt x="636" y="139"/>
                    <a:pt x="636" y="139"/>
                  </a:cubicBezTo>
                  <a:cubicBezTo>
                    <a:pt x="571" y="125"/>
                    <a:pt x="505" y="125"/>
                    <a:pt x="439" y="139"/>
                  </a:cubicBezTo>
                  <a:cubicBezTo>
                    <a:pt x="74" y="216"/>
                    <a:pt x="74" y="216"/>
                    <a:pt x="74" y="216"/>
                  </a:cubicBezTo>
                  <a:cubicBezTo>
                    <a:pt x="55" y="220"/>
                    <a:pt x="34" y="213"/>
                    <a:pt x="22" y="195"/>
                  </a:cubicBezTo>
                  <a:cubicBezTo>
                    <a:pt x="13" y="184"/>
                    <a:pt x="8" y="169"/>
                    <a:pt x="8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0" y="90"/>
                    <a:pt x="284" y="39"/>
                    <a:pt x="284" y="39"/>
                  </a:cubicBezTo>
                  <a:cubicBezTo>
                    <a:pt x="333" y="30"/>
                    <a:pt x="470" y="0"/>
                    <a:pt x="710" y="28"/>
                  </a:cubicBezTo>
                  <a:cubicBezTo>
                    <a:pt x="710" y="28"/>
                    <a:pt x="1088" y="74"/>
                    <a:pt x="1068" y="153"/>
                  </a:cubicBezTo>
                  <a:cubicBezTo>
                    <a:pt x="1068" y="153"/>
                    <a:pt x="1068" y="153"/>
                    <a:pt x="1068" y="153"/>
                  </a:cubicBezTo>
                  <a:cubicBezTo>
                    <a:pt x="1068" y="169"/>
                    <a:pt x="1063" y="184"/>
                    <a:pt x="1054" y="195"/>
                  </a:cubicBezTo>
                  <a:cubicBezTo>
                    <a:pt x="1041" y="213"/>
                    <a:pt x="1021" y="220"/>
                    <a:pt x="1002" y="216"/>
                  </a:cubicBezTo>
                  <a:close/>
                </a:path>
              </a:pathLst>
            </a:custGeom>
            <a:solidFill>
              <a:srgbClr val="513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íṩļíḑè"/>
            <p:cNvSpPr/>
            <p:nvPr/>
          </p:nvSpPr>
          <p:spPr bwMode="auto">
            <a:xfrm>
              <a:off x="6630065" y="3554633"/>
              <a:ext cx="198553" cy="110146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išļïḑè"/>
            <p:cNvSpPr/>
            <p:nvPr/>
          </p:nvSpPr>
          <p:spPr bwMode="auto">
            <a:xfrm>
              <a:off x="6690936" y="3572024"/>
              <a:ext cx="75363" cy="75363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í$ḷiḍe"/>
            <p:cNvSpPr/>
            <p:nvPr/>
          </p:nvSpPr>
          <p:spPr bwMode="auto">
            <a:xfrm>
              <a:off x="6727168" y="3586517"/>
              <a:ext cx="26087" cy="260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îṧlïḑé"/>
            <p:cNvSpPr/>
            <p:nvPr/>
          </p:nvSpPr>
          <p:spPr bwMode="auto">
            <a:xfrm>
              <a:off x="7082245" y="3551734"/>
              <a:ext cx="198553" cy="110146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îṣ1íḍé"/>
            <p:cNvSpPr/>
            <p:nvPr/>
          </p:nvSpPr>
          <p:spPr bwMode="auto">
            <a:xfrm>
              <a:off x="7144565" y="3569126"/>
              <a:ext cx="75363" cy="75363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išḻíḓe"/>
            <p:cNvSpPr/>
            <p:nvPr/>
          </p:nvSpPr>
          <p:spPr bwMode="auto">
            <a:xfrm>
              <a:off x="7179348" y="3585068"/>
              <a:ext cx="26087" cy="2608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ïşļïďê"/>
            <p:cNvSpPr/>
            <p:nvPr/>
          </p:nvSpPr>
          <p:spPr bwMode="auto">
            <a:xfrm>
              <a:off x="6890938" y="3844492"/>
              <a:ext cx="130436" cy="49276"/>
            </a:xfrm>
            <a:custGeom>
              <a:avLst/>
              <a:gdLst>
                <a:gd name="T0" fmla="*/ 314 w 455"/>
                <a:gd name="T1" fmla="*/ 75 h 169"/>
                <a:gd name="T2" fmla="*/ 227 w 455"/>
                <a:gd name="T3" fmla="*/ 115 h 169"/>
                <a:gd name="T4" fmla="*/ 141 w 455"/>
                <a:gd name="T5" fmla="*/ 75 h 169"/>
                <a:gd name="T6" fmla="*/ 0 w 455"/>
                <a:gd name="T7" fmla="*/ 99 h 169"/>
                <a:gd name="T8" fmla="*/ 143 w 455"/>
                <a:gd name="T9" fmla="*/ 134 h 169"/>
                <a:gd name="T10" fmla="*/ 227 w 455"/>
                <a:gd name="T11" fmla="*/ 167 h 169"/>
                <a:gd name="T12" fmla="*/ 311 w 455"/>
                <a:gd name="T13" fmla="*/ 134 h 169"/>
                <a:gd name="T14" fmla="*/ 455 w 455"/>
                <a:gd name="T15" fmla="*/ 99 h 169"/>
                <a:gd name="T16" fmla="*/ 314 w 455"/>
                <a:gd name="T17" fmla="*/ 7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5" h="169">
                  <a:moveTo>
                    <a:pt x="314" y="75"/>
                  </a:moveTo>
                  <a:cubicBezTo>
                    <a:pt x="314" y="75"/>
                    <a:pt x="279" y="116"/>
                    <a:pt x="227" y="115"/>
                  </a:cubicBezTo>
                  <a:cubicBezTo>
                    <a:pt x="176" y="116"/>
                    <a:pt x="141" y="75"/>
                    <a:pt x="141" y="75"/>
                  </a:cubicBezTo>
                  <a:cubicBezTo>
                    <a:pt x="19" y="0"/>
                    <a:pt x="0" y="99"/>
                    <a:pt x="0" y="99"/>
                  </a:cubicBezTo>
                  <a:cubicBezTo>
                    <a:pt x="7" y="157"/>
                    <a:pt x="143" y="134"/>
                    <a:pt x="143" y="134"/>
                  </a:cubicBezTo>
                  <a:cubicBezTo>
                    <a:pt x="172" y="162"/>
                    <a:pt x="201" y="169"/>
                    <a:pt x="227" y="167"/>
                  </a:cubicBezTo>
                  <a:cubicBezTo>
                    <a:pt x="254" y="169"/>
                    <a:pt x="283" y="162"/>
                    <a:pt x="311" y="134"/>
                  </a:cubicBezTo>
                  <a:cubicBezTo>
                    <a:pt x="311" y="134"/>
                    <a:pt x="448" y="157"/>
                    <a:pt x="455" y="99"/>
                  </a:cubicBezTo>
                  <a:cubicBezTo>
                    <a:pt x="455" y="99"/>
                    <a:pt x="436" y="0"/>
                    <a:pt x="314" y="75"/>
                  </a:cubicBezTo>
                  <a:close/>
                </a:path>
              </a:pathLst>
            </a:custGeom>
            <a:solidFill>
              <a:srgbClr val="BA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iṣliďè"/>
            <p:cNvSpPr/>
            <p:nvPr/>
          </p:nvSpPr>
          <p:spPr bwMode="auto">
            <a:xfrm>
              <a:off x="6827169" y="4656096"/>
              <a:ext cx="255076" cy="911606"/>
            </a:xfrm>
            <a:custGeom>
              <a:avLst/>
              <a:gdLst>
                <a:gd name="T0" fmla="*/ 158 w 176"/>
                <a:gd name="T1" fmla="*/ 629 h 629"/>
                <a:gd name="T2" fmla="*/ 176 w 176"/>
                <a:gd name="T3" fmla="*/ 542 h 629"/>
                <a:gd name="T4" fmla="*/ 156 w 176"/>
                <a:gd name="T5" fmla="*/ 232 h 629"/>
                <a:gd name="T6" fmla="*/ 140 w 176"/>
                <a:gd name="T7" fmla="*/ 0 h 629"/>
                <a:gd name="T8" fmla="*/ 34 w 176"/>
                <a:gd name="T9" fmla="*/ 0 h 629"/>
                <a:gd name="T10" fmla="*/ 19 w 176"/>
                <a:gd name="T11" fmla="*/ 232 h 629"/>
                <a:gd name="T12" fmla="*/ 0 w 176"/>
                <a:gd name="T13" fmla="*/ 514 h 629"/>
                <a:gd name="T14" fmla="*/ 23 w 176"/>
                <a:gd name="T15" fmla="*/ 629 h 629"/>
                <a:gd name="T16" fmla="*/ 158 w 176"/>
                <a:gd name="T17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" h="629">
                  <a:moveTo>
                    <a:pt x="158" y="629"/>
                  </a:moveTo>
                  <a:lnTo>
                    <a:pt x="176" y="542"/>
                  </a:lnTo>
                  <a:lnTo>
                    <a:pt x="156" y="232"/>
                  </a:lnTo>
                  <a:lnTo>
                    <a:pt x="140" y="0"/>
                  </a:lnTo>
                  <a:lnTo>
                    <a:pt x="34" y="0"/>
                  </a:lnTo>
                  <a:lnTo>
                    <a:pt x="19" y="232"/>
                  </a:lnTo>
                  <a:lnTo>
                    <a:pt x="0" y="514"/>
                  </a:lnTo>
                  <a:lnTo>
                    <a:pt x="23" y="629"/>
                  </a:lnTo>
                  <a:lnTo>
                    <a:pt x="158" y="629"/>
                  </a:lnTo>
                  <a:close/>
                </a:path>
              </a:pathLst>
            </a:custGeom>
            <a:solidFill>
              <a:srgbClr val="D65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ïšľïḓê"/>
            <p:cNvSpPr/>
            <p:nvPr/>
          </p:nvSpPr>
          <p:spPr bwMode="auto">
            <a:xfrm>
              <a:off x="5754692" y="4438702"/>
              <a:ext cx="1105812" cy="1129000"/>
            </a:xfrm>
            <a:custGeom>
              <a:avLst/>
              <a:gdLst>
                <a:gd name="T0" fmla="*/ 3712 w 3829"/>
                <a:gd name="T1" fmla="*/ 3338 h 3913"/>
                <a:gd name="T2" fmla="*/ 3422 w 3829"/>
                <a:gd name="T3" fmla="*/ 1911 h 3913"/>
                <a:gd name="T4" fmla="*/ 3006 w 3829"/>
                <a:gd name="T5" fmla="*/ 0 h 3913"/>
                <a:gd name="T6" fmla="*/ 2491 w 3829"/>
                <a:gd name="T7" fmla="*/ 108 h 3913"/>
                <a:gd name="T8" fmla="*/ 2491 w 3829"/>
                <a:gd name="T9" fmla="*/ 107 h 3913"/>
                <a:gd name="T10" fmla="*/ 988 w 3829"/>
                <a:gd name="T11" fmla="*/ 871 h 3913"/>
                <a:gd name="T12" fmla="*/ 0 w 3829"/>
                <a:gd name="T13" fmla="*/ 3913 h 3913"/>
                <a:gd name="T14" fmla="*/ 1665 w 3829"/>
                <a:gd name="T15" fmla="*/ 3913 h 3913"/>
                <a:gd name="T16" fmla="*/ 1702 w 3829"/>
                <a:gd name="T17" fmla="*/ 3812 h 3913"/>
                <a:gd name="T18" fmla="*/ 1992 w 3829"/>
                <a:gd name="T19" fmla="*/ 3073 h 3913"/>
                <a:gd name="T20" fmla="*/ 2052 w 3829"/>
                <a:gd name="T21" fmla="*/ 3856 h 3913"/>
                <a:gd name="T22" fmla="*/ 2055 w 3829"/>
                <a:gd name="T23" fmla="*/ 3913 h 3913"/>
                <a:gd name="T24" fmla="*/ 3295 w 3829"/>
                <a:gd name="T25" fmla="*/ 3913 h 3913"/>
                <a:gd name="T26" fmla="*/ 3329 w 3829"/>
                <a:gd name="T27" fmla="*/ 3913 h 3913"/>
                <a:gd name="T28" fmla="*/ 3673 w 3829"/>
                <a:gd name="T29" fmla="*/ 3913 h 3913"/>
                <a:gd name="T30" fmla="*/ 3799 w 3829"/>
                <a:gd name="T31" fmla="*/ 3913 h 3913"/>
                <a:gd name="T32" fmla="*/ 3829 w 3829"/>
                <a:gd name="T33" fmla="*/ 3913 h 3913"/>
                <a:gd name="T34" fmla="*/ 3712 w 3829"/>
                <a:gd name="T35" fmla="*/ 3338 h 3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29" h="3913">
                  <a:moveTo>
                    <a:pt x="3712" y="3338"/>
                  </a:moveTo>
                  <a:cubicBezTo>
                    <a:pt x="3422" y="1911"/>
                    <a:pt x="3422" y="1911"/>
                    <a:pt x="3422" y="1911"/>
                  </a:cubicBezTo>
                  <a:cubicBezTo>
                    <a:pt x="3006" y="0"/>
                    <a:pt x="3006" y="0"/>
                    <a:pt x="3006" y="0"/>
                  </a:cubicBezTo>
                  <a:cubicBezTo>
                    <a:pt x="2758" y="0"/>
                    <a:pt x="2564" y="88"/>
                    <a:pt x="2491" y="108"/>
                  </a:cubicBezTo>
                  <a:cubicBezTo>
                    <a:pt x="2491" y="107"/>
                    <a:pt x="2491" y="107"/>
                    <a:pt x="2491" y="107"/>
                  </a:cubicBezTo>
                  <a:cubicBezTo>
                    <a:pt x="1780" y="280"/>
                    <a:pt x="1064" y="750"/>
                    <a:pt x="988" y="871"/>
                  </a:cubicBezTo>
                  <a:cubicBezTo>
                    <a:pt x="912" y="991"/>
                    <a:pt x="0" y="3913"/>
                    <a:pt x="0" y="3913"/>
                  </a:cubicBezTo>
                  <a:cubicBezTo>
                    <a:pt x="1665" y="3913"/>
                    <a:pt x="1665" y="3913"/>
                    <a:pt x="1665" y="3913"/>
                  </a:cubicBezTo>
                  <a:cubicBezTo>
                    <a:pt x="1702" y="3812"/>
                    <a:pt x="1702" y="3812"/>
                    <a:pt x="1702" y="3812"/>
                  </a:cubicBezTo>
                  <a:cubicBezTo>
                    <a:pt x="1992" y="3073"/>
                    <a:pt x="1992" y="3073"/>
                    <a:pt x="1992" y="3073"/>
                  </a:cubicBezTo>
                  <a:cubicBezTo>
                    <a:pt x="2019" y="3293"/>
                    <a:pt x="2038" y="3562"/>
                    <a:pt x="2052" y="3856"/>
                  </a:cubicBezTo>
                  <a:cubicBezTo>
                    <a:pt x="2053" y="3875"/>
                    <a:pt x="2054" y="3897"/>
                    <a:pt x="2055" y="3913"/>
                  </a:cubicBezTo>
                  <a:cubicBezTo>
                    <a:pt x="3295" y="3913"/>
                    <a:pt x="3295" y="3913"/>
                    <a:pt x="3295" y="3913"/>
                  </a:cubicBezTo>
                  <a:cubicBezTo>
                    <a:pt x="3329" y="3913"/>
                    <a:pt x="3329" y="3913"/>
                    <a:pt x="3329" y="3913"/>
                  </a:cubicBezTo>
                  <a:cubicBezTo>
                    <a:pt x="3673" y="3913"/>
                    <a:pt x="3673" y="3913"/>
                    <a:pt x="3673" y="3913"/>
                  </a:cubicBezTo>
                  <a:cubicBezTo>
                    <a:pt x="3799" y="3913"/>
                    <a:pt x="3799" y="3913"/>
                    <a:pt x="3799" y="3913"/>
                  </a:cubicBezTo>
                  <a:cubicBezTo>
                    <a:pt x="3829" y="3913"/>
                    <a:pt x="3829" y="3913"/>
                    <a:pt x="3829" y="3913"/>
                  </a:cubicBezTo>
                  <a:lnTo>
                    <a:pt x="3712" y="3338"/>
                  </a:lnTo>
                  <a:close/>
                </a:path>
              </a:pathLst>
            </a:custGeom>
            <a:solidFill>
              <a:srgbClr val="386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îṩḻïḓê"/>
            <p:cNvSpPr/>
            <p:nvPr/>
          </p:nvSpPr>
          <p:spPr bwMode="auto">
            <a:xfrm>
              <a:off x="7056158" y="4440152"/>
              <a:ext cx="1113058" cy="1127551"/>
            </a:xfrm>
            <a:custGeom>
              <a:avLst/>
              <a:gdLst>
                <a:gd name="T0" fmla="*/ 2869 w 3857"/>
                <a:gd name="T1" fmla="*/ 864 h 3906"/>
                <a:gd name="T2" fmla="*/ 1366 w 3857"/>
                <a:gd name="T3" fmla="*/ 100 h 3906"/>
                <a:gd name="T4" fmla="*/ 1366 w 3857"/>
                <a:gd name="T5" fmla="*/ 100 h 3906"/>
                <a:gd name="T6" fmla="*/ 810 w 3857"/>
                <a:gd name="T7" fmla="*/ 0 h 3906"/>
                <a:gd name="T8" fmla="*/ 439 w 3857"/>
                <a:gd name="T9" fmla="*/ 1904 h 3906"/>
                <a:gd name="T10" fmla="*/ 95 w 3857"/>
                <a:gd name="T11" fmla="*/ 3472 h 3906"/>
                <a:gd name="T12" fmla="*/ 0 w 3857"/>
                <a:gd name="T13" fmla="*/ 3906 h 3906"/>
                <a:gd name="T14" fmla="*/ 62 w 3857"/>
                <a:gd name="T15" fmla="*/ 3906 h 3906"/>
                <a:gd name="T16" fmla="*/ 125 w 3857"/>
                <a:gd name="T17" fmla="*/ 3906 h 3906"/>
                <a:gd name="T18" fmla="*/ 528 w 3857"/>
                <a:gd name="T19" fmla="*/ 3906 h 3906"/>
                <a:gd name="T20" fmla="*/ 1802 w 3857"/>
                <a:gd name="T21" fmla="*/ 3906 h 3906"/>
                <a:gd name="T22" fmla="*/ 1805 w 3857"/>
                <a:gd name="T23" fmla="*/ 3849 h 3906"/>
                <a:gd name="T24" fmla="*/ 1865 w 3857"/>
                <a:gd name="T25" fmla="*/ 3066 h 3906"/>
                <a:gd name="T26" fmla="*/ 2155 w 3857"/>
                <a:gd name="T27" fmla="*/ 3804 h 3906"/>
                <a:gd name="T28" fmla="*/ 2192 w 3857"/>
                <a:gd name="T29" fmla="*/ 3906 h 3906"/>
                <a:gd name="T30" fmla="*/ 3857 w 3857"/>
                <a:gd name="T31" fmla="*/ 3906 h 3906"/>
                <a:gd name="T32" fmla="*/ 2869 w 3857"/>
                <a:gd name="T33" fmla="*/ 864 h 3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57" h="3906">
                  <a:moveTo>
                    <a:pt x="2869" y="864"/>
                  </a:moveTo>
                  <a:cubicBezTo>
                    <a:pt x="2793" y="743"/>
                    <a:pt x="2077" y="272"/>
                    <a:pt x="1366" y="100"/>
                  </a:cubicBezTo>
                  <a:cubicBezTo>
                    <a:pt x="1366" y="100"/>
                    <a:pt x="1366" y="100"/>
                    <a:pt x="1366" y="100"/>
                  </a:cubicBezTo>
                  <a:cubicBezTo>
                    <a:pt x="1312" y="82"/>
                    <a:pt x="970" y="2"/>
                    <a:pt x="810" y="0"/>
                  </a:cubicBezTo>
                  <a:cubicBezTo>
                    <a:pt x="439" y="1904"/>
                    <a:pt x="439" y="1904"/>
                    <a:pt x="439" y="1904"/>
                  </a:cubicBezTo>
                  <a:cubicBezTo>
                    <a:pt x="95" y="3472"/>
                    <a:pt x="95" y="3472"/>
                    <a:pt x="95" y="3472"/>
                  </a:cubicBezTo>
                  <a:cubicBezTo>
                    <a:pt x="0" y="3906"/>
                    <a:pt x="0" y="3906"/>
                    <a:pt x="0" y="3906"/>
                  </a:cubicBezTo>
                  <a:cubicBezTo>
                    <a:pt x="62" y="3906"/>
                    <a:pt x="62" y="3906"/>
                    <a:pt x="62" y="3906"/>
                  </a:cubicBezTo>
                  <a:cubicBezTo>
                    <a:pt x="125" y="3906"/>
                    <a:pt x="125" y="3906"/>
                    <a:pt x="125" y="3906"/>
                  </a:cubicBezTo>
                  <a:cubicBezTo>
                    <a:pt x="528" y="3906"/>
                    <a:pt x="528" y="3906"/>
                    <a:pt x="528" y="3906"/>
                  </a:cubicBezTo>
                  <a:cubicBezTo>
                    <a:pt x="1802" y="3906"/>
                    <a:pt x="1802" y="3906"/>
                    <a:pt x="1802" y="3906"/>
                  </a:cubicBezTo>
                  <a:cubicBezTo>
                    <a:pt x="1803" y="3890"/>
                    <a:pt x="1804" y="3868"/>
                    <a:pt x="1805" y="3849"/>
                  </a:cubicBezTo>
                  <a:cubicBezTo>
                    <a:pt x="1819" y="3555"/>
                    <a:pt x="1838" y="3286"/>
                    <a:pt x="1865" y="3066"/>
                  </a:cubicBezTo>
                  <a:cubicBezTo>
                    <a:pt x="2155" y="3804"/>
                    <a:pt x="2155" y="3804"/>
                    <a:pt x="2155" y="3804"/>
                  </a:cubicBezTo>
                  <a:cubicBezTo>
                    <a:pt x="2192" y="3906"/>
                    <a:pt x="2192" y="3906"/>
                    <a:pt x="2192" y="3906"/>
                  </a:cubicBezTo>
                  <a:cubicBezTo>
                    <a:pt x="3857" y="3906"/>
                    <a:pt x="3857" y="3906"/>
                    <a:pt x="3857" y="3906"/>
                  </a:cubicBezTo>
                  <a:cubicBezTo>
                    <a:pt x="3857" y="3906"/>
                    <a:pt x="2945" y="984"/>
                    <a:pt x="2869" y="864"/>
                  </a:cubicBezTo>
                  <a:close/>
                </a:path>
              </a:pathLst>
            </a:custGeom>
            <a:solidFill>
              <a:srgbClr val="386B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íŝļïḓê"/>
            <p:cNvSpPr/>
            <p:nvPr/>
          </p:nvSpPr>
          <p:spPr bwMode="auto">
            <a:xfrm>
              <a:off x="4267716" y="5037261"/>
              <a:ext cx="550732" cy="305801"/>
            </a:xfrm>
            <a:custGeom>
              <a:avLst/>
              <a:gdLst>
                <a:gd name="T0" fmla="*/ 132 w 380"/>
                <a:gd name="T1" fmla="*/ 0 h 211"/>
                <a:gd name="T2" fmla="*/ 0 w 380"/>
                <a:gd name="T3" fmla="*/ 0 h 211"/>
                <a:gd name="T4" fmla="*/ 34 w 380"/>
                <a:gd name="T5" fmla="*/ 59 h 211"/>
                <a:gd name="T6" fmla="*/ 188 w 380"/>
                <a:gd name="T7" fmla="*/ 211 h 211"/>
                <a:gd name="T8" fmla="*/ 380 w 380"/>
                <a:gd name="T9" fmla="*/ 10 h 211"/>
                <a:gd name="T10" fmla="*/ 132 w 380"/>
                <a:gd name="T1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" h="211">
                  <a:moveTo>
                    <a:pt x="132" y="0"/>
                  </a:moveTo>
                  <a:lnTo>
                    <a:pt x="0" y="0"/>
                  </a:lnTo>
                  <a:lnTo>
                    <a:pt x="34" y="59"/>
                  </a:lnTo>
                  <a:lnTo>
                    <a:pt x="188" y="211"/>
                  </a:lnTo>
                  <a:lnTo>
                    <a:pt x="380" y="1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îSľïḋè"/>
            <p:cNvSpPr/>
            <p:nvPr/>
          </p:nvSpPr>
          <p:spPr bwMode="auto">
            <a:xfrm>
              <a:off x="4209744" y="4763344"/>
              <a:ext cx="702908" cy="347831"/>
            </a:xfrm>
            <a:custGeom>
              <a:avLst/>
              <a:gdLst>
                <a:gd name="T0" fmla="*/ 1627 w 2433"/>
                <a:gd name="T1" fmla="*/ 1 h 1205"/>
                <a:gd name="T2" fmla="*/ 761 w 2433"/>
                <a:gd name="T3" fmla="*/ 0 h 1205"/>
                <a:gd name="T4" fmla="*/ 0 w 2433"/>
                <a:gd name="T5" fmla="*/ 999 h 1205"/>
                <a:gd name="T6" fmla="*/ 1227 w 2433"/>
                <a:gd name="T7" fmla="*/ 1205 h 1205"/>
                <a:gd name="T8" fmla="*/ 2433 w 2433"/>
                <a:gd name="T9" fmla="*/ 998 h 1205"/>
                <a:gd name="T10" fmla="*/ 1627 w 2433"/>
                <a:gd name="T11" fmla="*/ 1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3" h="1205">
                  <a:moveTo>
                    <a:pt x="1627" y="1"/>
                  </a:moveTo>
                  <a:cubicBezTo>
                    <a:pt x="761" y="0"/>
                    <a:pt x="761" y="0"/>
                    <a:pt x="761" y="0"/>
                  </a:cubicBezTo>
                  <a:cubicBezTo>
                    <a:pt x="761" y="0"/>
                    <a:pt x="1045" y="836"/>
                    <a:pt x="0" y="999"/>
                  </a:cubicBezTo>
                  <a:cubicBezTo>
                    <a:pt x="1227" y="1205"/>
                    <a:pt x="1227" y="1205"/>
                    <a:pt x="1227" y="1205"/>
                  </a:cubicBezTo>
                  <a:cubicBezTo>
                    <a:pt x="2433" y="998"/>
                    <a:pt x="2433" y="998"/>
                    <a:pt x="2433" y="998"/>
                  </a:cubicBezTo>
                  <a:cubicBezTo>
                    <a:pt x="1520" y="940"/>
                    <a:pt x="1627" y="1"/>
                    <a:pt x="1627" y="1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îṣḷíďê"/>
            <p:cNvSpPr/>
            <p:nvPr/>
          </p:nvSpPr>
          <p:spPr bwMode="auto">
            <a:xfrm>
              <a:off x="4198150" y="3883623"/>
              <a:ext cx="705806" cy="915954"/>
            </a:xfrm>
            <a:prstGeom prst="ellipse">
              <a:avLst/>
            </a:pr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íśḷîḓè"/>
            <p:cNvSpPr/>
            <p:nvPr/>
          </p:nvSpPr>
          <p:spPr bwMode="auto">
            <a:xfrm>
              <a:off x="4195251" y="3887971"/>
              <a:ext cx="355077" cy="911606"/>
            </a:xfrm>
            <a:custGeom>
              <a:avLst/>
              <a:gdLst>
                <a:gd name="T0" fmla="*/ 1224 w 1229"/>
                <a:gd name="T1" fmla="*/ 0 h 3158"/>
                <a:gd name="T2" fmla="*/ 1229 w 1229"/>
                <a:gd name="T3" fmla="*/ 3158 h 3158"/>
                <a:gd name="T4" fmla="*/ 0 w 1229"/>
                <a:gd name="T5" fmla="*/ 1586 h 3158"/>
                <a:gd name="T6" fmla="*/ 1224 w 1229"/>
                <a:gd name="T7" fmla="*/ 0 h 3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9" h="3158">
                  <a:moveTo>
                    <a:pt x="1224" y="0"/>
                  </a:moveTo>
                  <a:cubicBezTo>
                    <a:pt x="1229" y="3158"/>
                    <a:pt x="1229" y="3158"/>
                    <a:pt x="1229" y="3158"/>
                  </a:cubicBezTo>
                  <a:cubicBezTo>
                    <a:pt x="553" y="3158"/>
                    <a:pt x="0" y="2462"/>
                    <a:pt x="0" y="1586"/>
                  </a:cubicBezTo>
                  <a:cubicBezTo>
                    <a:pt x="0" y="710"/>
                    <a:pt x="548" y="0"/>
                    <a:pt x="1224" y="0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iṡ1ïḑè"/>
            <p:cNvSpPr/>
            <p:nvPr/>
          </p:nvSpPr>
          <p:spPr bwMode="auto">
            <a:xfrm>
              <a:off x="4308296" y="4309715"/>
              <a:ext cx="163770" cy="91306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işlîḑè"/>
            <p:cNvSpPr/>
            <p:nvPr/>
          </p:nvSpPr>
          <p:spPr bwMode="auto">
            <a:xfrm>
              <a:off x="4359021" y="4324208"/>
              <a:ext cx="62320" cy="62320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ísḻîḑê"/>
            <p:cNvSpPr/>
            <p:nvPr/>
          </p:nvSpPr>
          <p:spPr bwMode="auto">
            <a:xfrm>
              <a:off x="4319890" y="4367687"/>
              <a:ext cx="144929" cy="40580"/>
            </a:xfrm>
            <a:custGeom>
              <a:avLst/>
              <a:gdLst>
                <a:gd name="T0" fmla="*/ 271 w 501"/>
                <a:gd name="T1" fmla="*/ 121 h 141"/>
                <a:gd name="T2" fmla="*/ 501 w 501"/>
                <a:gd name="T3" fmla="*/ 0 h 141"/>
                <a:gd name="T4" fmla="*/ 275 w 501"/>
                <a:gd name="T5" fmla="*/ 129 h 141"/>
                <a:gd name="T6" fmla="*/ 0 w 501"/>
                <a:gd name="T7" fmla="*/ 67 h 141"/>
                <a:gd name="T8" fmla="*/ 271 w 501"/>
                <a:gd name="T9" fmla="*/ 12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41">
                  <a:moveTo>
                    <a:pt x="271" y="121"/>
                  </a:moveTo>
                  <a:cubicBezTo>
                    <a:pt x="375" y="108"/>
                    <a:pt x="447" y="40"/>
                    <a:pt x="501" y="0"/>
                  </a:cubicBezTo>
                  <a:cubicBezTo>
                    <a:pt x="449" y="45"/>
                    <a:pt x="379" y="116"/>
                    <a:pt x="275" y="129"/>
                  </a:cubicBezTo>
                  <a:cubicBezTo>
                    <a:pt x="174" y="141"/>
                    <a:pt x="85" y="94"/>
                    <a:pt x="0" y="67"/>
                  </a:cubicBezTo>
                  <a:cubicBezTo>
                    <a:pt x="82" y="89"/>
                    <a:pt x="170" y="133"/>
                    <a:pt x="271" y="121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ïşḷiḋe"/>
            <p:cNvSpPr/>
            <p:nvPr/>
          </p:nvSpPr>
          <p:spPr bwMode="auto">
            <a:xfrm>
              <a:off x="4264817" y="4283628"/>
              <a:ext cx="205800" cy="76813"/>
            </a:xfrm>
            <a:custGeom>
              <a:avLst/>
              <a:gdLst>
                <a:gd name="T0" fmla="*/ 55 w 708"/>
                <a:gd name="T1" fmla="*/ 87 h 268"/>
                <a:gd name="T2" fmla="*/ 180 w 708"/>
                <a:gd name="T3" fmla="*/ 88 h 268"/>
                <a:gd name="T4" fmla="*/ 262 w 708"/>
                <a:gd name="T5" fmla="*/ 62 h 268"/>
                <a:gd name="T6" fmla="*/ 262 w 708"/>
                <a:gd name="T7" fmla="*/ 62 h 268"/>
                <a:gd name="T8" fmla="*/ 375 w 708"/>
                <a:gd name="T9" fmla="*/ 24 h 268"/>
                <a:gd name="T10" fmla="*/ 708 w 708"/>
                <a:gd name="T11" fmla="*/ 226 h 268"/>
                <a:gd name="T12" fmla="*/ 595 w 708"/>
                <a:gd name="T13" fmla="*/ 118 h 268"/>
                <a:gd name="T14" fmla="*/ 393 w 708"/>
                <a:gd name="T15" fmla="*/ 76 h 268"/>
                <a:gd name="T16" fmla="*/ 112 w 708"/>
                <a:gd name="T17" fmla="*/ 268 h 268"/>
                <a:gd name="T18" fmla="*/ 182 w 708"/>
                <a:gd name="T19" fmla="*/ 139 h 268"/>
                <a:gd name="T20" fmla="*/ 84 w 708"/>
                <a:gd name="T21" fmla="*/ 135 h 268"/>
                <a:gd name="T22" fmla="*/ 0 w 708"/>
                <a:gd name="T23" fmla="*/ 78 h 268"/>
                <a:gd name="T24" fmla="*/ 55 w 708"/>
                <a:gd name="T25" fmla="*/ 8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8" h="268">
                  <a:moveTo>
                    <a:pt x="55" y="87"/>
                  </a:moveTo>
                  <a:cubicBezTo>
                    <a:pt x="92" y="92"/>
                    <a:pt x="133" y="96"/>
                    <a:pt x="180" y="88"/>
                  </a:cubicBezTo>
                  <a:cubicBezTo>
                    <a:pt x="227" y="80"/>
                    <a:pt x="262" y="62"/>
                    <a:pt x="262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94" y="44"/>
                    <a:pt x="332" y="30"/>
                    <a:pt x="375" y="24"/>
                  </a:cubicBezTo>
                  <a:cubicBezTo>
                    <a:pt x="525" y="0"/>
                    <a:pt x="678" y="169"/>
                    <a:pt x="708" y="226"/>
                  </a:cubicBezTo>
                  <a:cubicBezTo>
                    <a:pt x="708" y="225"/>
                    <a:pt x="657" y="151"/>
                    <a:pt x="595" y="118"/>
                  </a:cubicBezTo>
                  <a:cubicBezTo>
                    <a:pt x="531" y="84"/>
                    <a:pt x="469" y="64"/>
                    <a:pt x="393" y="76"/>
                  </a:cubicBezTo>
                  <a:cubicBezTo>
                    <a:pt x="245" y="99"/>
                    <a:pt x="145" y="212"/>
                    <a:pt x="112" y="268"/>
                  </a:cubicBezTo>
                  <a:cubicBezTo>
                    <a:pt x="117" y="248"/>
                    <a:pt x="161" y="175"/>
                    <a:pt x="182" y="139"/>
                  </a:cubicBezTo>
                  <a:cubicBezTo>
                    <a:pt x="173" y="142"/>
                    <a:pt x="130" y="154"/>
                    <a:pt x="84" y="135"/>
                  </a:cubicBezTo>
                  <a:cubicBezTo>
                    <a:pt x="32" y="115"/>
                    <a:pt x="0" y="78"/>
                    <a:pt x="0" y="78"/>
                  </a:cubicBezTo>
                  <a:cubicBezTo>
                    <a:pt x="0" y="78"/>
                    <a:pt x="17" y="83"/>
                    <a:pt x="55" y="87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iṩľïḑè"/>
            <p:cNvSpPr/>
            <p:nvPr/>
          </p:nvSpPr>
          <p:spPr bwMode="auto">
            <a:xfrm>
              <a:off x="4643083" y="4309715"/>
              <a:ext cx="165220" cy="91306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íṣḻiḓè"/>
            <p:cNvSpPr/>
            <p:nvPr/>
          </p:nvSpPr>
          <p:spPr bwMode="auto">
            <a:xfrm>
              <a:off x="4695258" y="4324208"/>
              <a:ext cx="62320" cy="62320"/>
            </a:xfrm>
            <a:prstGeom prst="ellipse">
              <a:avLst/>
            </a:prstGeom>
            <a:solidFill>
              <a:srgbClr val="4A4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îŝľiḑe"/>
            <p:cNvSpPr/>
            <p:nvPr/>
          </p:nvSpPr>
          <p:spPr bwMode="auto">
            <a:xfrm>
              <a:off x="4651779" y="4367687"/>
              <a:ext cx="143480" cy="40580"/>
            </a:xfrm>
            <a:custGeom>
              <a:avLst/>
              <a:gdLst>
                <a:gd name="T0" fmla="*/ 230 w 500"/>
                <a:gd name="T1" fmla="*/ 121 h 141"/>
                <a:gd name="T2" fmla="*/ 0 w 500"/>
                <a:gd name="T3" fmla="*/ 0 h 141"/>
                <a:gd name="T4" fmla="*/ 225 w 500"/>
                <a:gd name="T5" fmla="*/ 129 h 141"/>
                <a:gd name="T6" fmla="*/ 500 w 500"/>
                <a:gd name="T7" fmla="*/ 67 h 141"/>
                <a:gd name="T8" fmla="*/ 230 w 500"/>
                <a:gd name="T9" fmla="*/ 12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141">
                  <a:moveTo>
                    <a:pt x="230" y="121"/>
                  </a:moveTo>
                  <a:cubicBezTo>
                    <a:pt x="125" y="108"/>
                    <a:pt x="54" y="40"/>
                    <a:pt x="0" y="0"/>
                  </a:cubicBezTo>
                  <a:cubicBezTo>
                    <a:pt x="52" y="45"/>
                    <a:pt x="121" y="116"/>
                    <a:pt x="225" y="129"/>
                  </a:cubicBezTo>
                  <a:cubicBezTo>
                    <a:pt x="326" y="141"/>
                    <a:pt x="416" y="94"/>
                    <a:pt x="500" y="67"/>
                  </a:cubicBezTo>
                  <a:cubicBezTo>
                    <a:pt x="419" y="89"/>
                    <a:pt x="330" y="133"/>
                    <a:pt x="230" y="121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iS1îďê"/>
            <p:cNvSpPr/>
            <p:nvPr/>
          </p:nvSpPr>
          <p:spPr bwMode="auto">
            <a:xfrm>
              <a:off x="4645982" y="4283628"/>
              <a:ext cx="204350" cy="76813"/>
            </a:xfrm>
            <a:custGeom>
              <a:avLst/>
              <a:gdLst>
                <a:gd name="T0" fmla="*/ 653 w 707"/>
                <a:gd name="T1" fmla="*/ 87 h 268"/>
                <a:gd name="T2" fmla="*/ 528 w 707"/>
                <a:gd name="T3" fmla="*/ 88 h 268"/>
                <a:gd name="T4" fmla="*/ 445 w 707"/>
                <a:gd name="T5" fmla="*/ 62 h 268"/>
                <a:gd name="T6" fmla="*/ 446 w 707"/>
                <a:gd name="T7" fmla="*/ 62 h 268"/>
                <a:gd name="T8" fmla="*/ 333 w 707"/>
                <a:gd name="T9" fmla="*/ 24 h 268"/>
                <a:gd name="T10" fmla="*/ 0 w 707"/>
                <a:gd name="T11" fmla="*/ 226 h 268"/>
                <a:gd name="T12" fmla="*/ 113 w 707"/>
                <a:gd name="T13" fmla="*/ 118 h 268"/>
                <a:gd name="T14" fmla="*/ 315 w 707"/>
                <a:gd name="T15" fmla="*/ 76 h 268"/>
                <a:gd name="T16" fmla="*/ 596 w 707"/>
                <a:gd name="T17" fmla="*/ 268 h 268"/>
                <a:gd name="T18" fmla="*/ 526 w 707"/>
                <a:gd name="T19" fmla="*/ 139 h 268"/>
                <a:gd name="T20" fmla="*/ 624 w 707"/>
                <a:gd name="T21" fmla="*/ 135 h 268"/>
                <a:gd name="T22" fmla="*/ 707 w 707"/>
                <a:gd name="T23" fmla="*/ 78 h 268"/>
                <a:gd name="T24" fmla="*/ 653 w 707"/>
                <a:gd name="T25" fmla="*/ 8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7" h="268">
                  <a:moveTo>
                    <a:pt x="653" y="87"/>
                  </a:moveTo>
                  <a:cubicBezTo>
                    <a:pt x="616" y="92"/>
                    <a:pt x="575" y="96"/>
                    <a:pt x="528" y="88"/>
                  </a:cubicBezTo>
                  <a:cubicBezTo>
                    <a:pt x="481" y="80"/>
                    <a:pt x="445" y="62"/>
                    <a:pt x="445" y="62"/>
                  </a:cubicBezTo>
                  <a:cubicBezTo>
                    <a:pt x="446" y="62"/>
                    <a:pt x="446" y="62"/>
                    <a:pt x="446" y="62"/>
                  </a:cubicBezTo>
                  <a:cubicBezTo>
                    <a:pt x="414" y="44"/>
                    <a:pt x="376" y="30"/>
                    <a:pt x="333" y="24"/>
                  </a:cubicBezTo>
                  <a:cubicBezTo>
                    <a:pt x="183" y="0"/>
                    <a:pt x="30" y="169"/>
                    <a:pt x="0" y="226"/>
                  </a:cubicBezTo>
                  <a:cubicBezTo>
                    <a:pt x="0" y="225"/>
                    <a:pt x="50" y="151"/>
                    <a:pt x="113" y="118"/>
                  </a:cubicBezTo>
                  <a:cubicBezTo>
                    <a:pt x="176" y="84"/>
                    <a:pt x="239" y="64"/>
                    <a:pt x="315" y="76"/>
                  </a:cubicBezTo>
                  <a:cubicBezTo>
                    <a:pt x="463" y="99"/>
                    <a:pt x="563" y="212"/>
                    <a:pt x="596" y="268"/>
                  </a:cubicBezTo>
                  <a:cubicBezTo>
                    <a:pt x="590" y="248"/>
                    <a:pt x="546" y="175"/>
                    <a:pt x="526" y="139"/>
                  </a:cubicBezTo>
                  <a:cubicBezTo>
                    <a:pt x="535" y="142"/>
                    <a:pt x="578" y="154"/>
                    <a:pt x="624" y="135"/>
                  </a:cubicBezTo>
                  <a:cubicBezTo>
                    <a:pt x="676" y="115"/>
                    <a:pt x="707" y="78"/>
                    <a:pt x="707" y="78"/>
                  </a:cubicBezTo>
                  <a:cubicBezTo>
                    <a:pt x="707" y="78"/>
                    <a:pt x="691" y="83"/>
                    <a:pt x="653" y="87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išḷïḑé"/>
            <p:cNvSpPr/>
            <p:nvPr/>
          </p:nvSpPr>
          <p:spPr bwMode="auto">
            <a:xfrm>
              <a:off x="4444530" y="4630009"/>
              <a:ext cx="208698" cy="92755"/>
            </a:xfrm>
            <a:custGeom>
              <a:avLst/>
              <a:gdLst>
                <a:gd name="T0" fmla="*/ 359 w 721"/>
                <a:gd name="T1" fmla="*/ 323 h 323"/>
                <a:gd name="T2" fmla="*/ 721 w 721"/>
                <a:gd name="T3" fmla="*/ 0 h 323"/>
                <a:gd name="T4" fmla="*/ 0 w 721"/>
                <a:gd name="T5" fmla="*/ 0 h 323"/>
                <a:gd name="T6" fmla="*/ 359 w 721"/>
                <a:gd name="T7" fmla="*/ 323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1" h="323">
                  <a:moveTo>
                    <a:pt x="359" y="323"/>
                  </a:moveTo>
                  <a:cubicBezTo>
                    <a:pt x="494" y="322"/>
                    <a:pt x="660" y="196"/>
                    <a:pt x="7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2" y="196"/>
                    <a:pt x="229" y="322"/>
                    <a:pt x="359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î$1ïḓe"/>
            <p:cNvSpPr/>
            <p:nvPr/>
          </p:nvSpPr>
          <p:spPr bwMode="auto">
            <a:xfrm>
              <a:off x="4434385" y="4619864"/>
              <a:ext cx="227539" cy="108697"/>
            </a:xfrm>
            <a:custGeom>
              <a:avLst/>
              <a:gdLst>
                <a:gd name="T0" fmla="*/ 781 w 784"/>
                <a:gd name="T1" fmla="*/ 5 h 376"/>
                <a:gd name="T2" fmla="*/ 770 w 784"/>
                <a:gd name="T3" fmla="*/ 0 h 376"/>
                <a:gd name="T4" fmla="*/ 14 w 784"/>
                <a:gd name="T5" fmla="*/ 0 h 376"/>
                <a:gd name="T6" fmla="*/ 4 w 784"/>
                <a:gd name="T7" fmla="*/ 5 h 376"/>
                <a:gd name="T8" fmla="*/ 1 w 784"/>
                <a:gd name="T9" fmla="*/ 17 h 376"/>
                <a:gd name="T10" fmla="*/ 391 w 784"/>
                <a:gd name="T11" fmla="*/ 376 h 376"/>
                <a:gd name="T12" fmla="*/ 783 w 784"/>
                <a:gd name="T13" fmla="*/ 17 h 376"/>
                <a:gd name="T14" fmla="*/ 781 w 784"/>
                <a:gd name="T15" fmla="*/ 5 h 376"/>
                <a:gd name="T16" fmla="*/ 391 w 784"/>
                <a:gd name="T17" fmla="*/ 350 h 376"/>
                <a:gd name="T18" fmla="*/ 32 w 784"/>
                <a:gd name="T19" fmla="*/ 27 h 376"/>
                <a:gd name="T20" fmla="*/ 753 w 784"/>
                <a:gd name="T21" fmla="*/ 27 h 376"/>
                <a:gd name="T22" fmla="*/ 391 w 784"/>
                <a:gd name="T23" fmla="*/ 35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4" h="376">
                  <a:moveTo>
                    <a:pt x="781" y="5"/>
                  </a:moveTo>
                  <a:cubicBezTo>
                    <a:pt x="778" y="2"/>
                    <a:pt x="774" y="0"/>
                    <a:pt x="77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6" y="2"/>
                    <a:pt x="4" y="5"/>
                  </a:cubicBezTo>
                  <a:cubicBezTo>
                    <a:pt x="1" y="9"/>
                    <a:pt x="0" y="13"/>
                    <a:pt x="1" y="17"/>
                  </a:cubicBezTo>
                  <a:cubicBezTo>
                    <a:pt x="63" y="248"/>
                    <a:pt x="248" y="375"/>
                    <a:pt x="391" y="376"/>
                  </a:cubicBezTo>
                  <a:cubicBezTo>
                    <a:pt x="540" y="375"/>
                    <a:pt x="723" y="251"/>
                    <a:pt x="783" y="17"/>
                  </a:cubicBezTo>
                  <a:cubicBezTo>
                    <a:pt x="784" y="13"/>
                    <a:pt x="783" y="9"/>
                    <a:pt x="781" y="5"/>
                  </a:cubicBezTo>
                  <a:close/>
                  <a:moveTo>
                    <a:pt x="391" y="350"/>
                  </a:moveTo>
                  <a:cubicBezTo>
                    <a:pt x="261" y="348"/>
                    <a:pt x="94" y="235"/>
                    <a:pt x="32" y="27"/>
                  </a:cubicBezTo>
                  <a:cubicBezTo>
                    <a:pt x="753" y="27"/>
                    <a:pt x="753" y="27"/>
                    <a:pt x="753" y="27"/>
                  </a:cubicBezTo>
                  <a:cubicBezTo>
                    <a:pt x="692" y="237"/>
                    <a:pt x="526" y="348"/>
                    <a:pt x="391" y="350"/>
                  </a:cubicBezTo>
                  <a:close/>
                </a:path>
              </a:pathLst>
            </a:custGeom>
            <a:solidFill>
              <a:srgbClr val="E34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ïsľîḍe"/>
            <p:cNvSpPr/>
            <p:nvPr/>
          </p:nvSpPr>
          <p:spPr bwMode="auto">
            <a:xfrm>
              <a:off x="4451776" y="4648850"/>
              <a:ext cx="192756" cy="53624"/>
            </a:xfrm>
            <a:custGeom>
              <a:avLst/>
              <a:gdLst>
                <a:gd name="T0" fmla="*/ 668 w 668"/>
                <a:gd name="T1" fmla="*/ 0 h 188"/>
                <a:gd name="T2" fmla="*/ 0 w 668"/>
                <a:gd name="T3" fmla="*/ 0 h 188"/>
                <a:gd name="T4" fmla="*/ 150 w 668"/>
                <a:gd name="T5" fmla="*/ 188 h 188"/>
                <a:gd name="T6" fmla="*/ 519 w 668"/>
                <a:gd name="T7" fmla="*/ 188 h 188"/>
                <a:gd name="T8" fmla="*/ 668 w 668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" h="188">
                  <a:moveTo>
                    <a:pt x="6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0" y="80"/>
                    <a:pt x="100" y="148"/>
                    <a:pt x="150" y="188"/>
                  </a:cubicBezTo>
                  <a:cubicBezTo>
                    <a:pt x="519" y="188"/>
                    <a:pt x="519" y="188"/>
                    <a:pt x="519" y="188"/>
                  </a:cubicBezTo>
                  <a:cubicBezTo>
                    <a:pt x="578" y="148"/>
                    <a:pt x="634" y="80"/>
                    <a:pt x="668" y="0"/>
                  </a:cubicBezTo>
                  <a:close/>
                </a:path>
              </a:pathLst>
            </a:custGeom>
            <a:solidFill>
              <a:srgbClr val="F5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íśľîďê"/>
            <p:cNvSpPr/>
            <p:nvPr/>
          </p:nvSpPr>
          <p:spPr bwMode="auto">
            <a:xfrm>
              <a:off x="4064815" y="3545937"/>
              <a:ext cx="1039144" cy="1421758"/>
            </a:xfrm>
            <a:custGeom>
              <a:avLst/>
              <a:gdLst>
                <a:gd name="T0" fmla="*/ 2220 w 3594"/>
                <a:gd name="T1" fmla="*/ 1621 h 4924"/>
                <a:gd name="T2" fmla="*/ 806 w 3594"/>
                <a:gd name="T3" fmla="*/ 2111 h 4924"/>
                <a:gd name="T4" fmla="*/ 470 w 3594"/>
                <a:gd name="T5" fmla="*/ 2591 h 4924"/>
                <a:gd name="T6" fmla="*/ 639 w 3594"/>
                <a:gd name="T7" fmla="*/ 3600 h 4924"/>
                <a:gd name="T8" fmla="*/ 594 w 3594"/>
                <a:gd name="T9" fmla="*/ 4863 h 4924"/>
                <a:gd name="T10" fmla="*/ 458 w 3594"/>
                <a:gd name="T11" fmla="*/ 3829 h 4924"/>
                <a:gd name="T12" fmla="*/ 0 w 3594"/>
                <a:gd name="T13" fmla="*/ 2460 h 4924"/>
                <a:gd name="T14" fmla="*/ 647 w 3594"/>
                <a:gd name="T15" fmla="*/ 725 h 4924"/>
                <a:gd name="T16" fmla="*/ 2577 w 3594"/>
                <a:gd name="T17" fmla="*/ 593 h 4924"/>
                <a:gd name="T18" fmla="*/ 3420 w 3594"/>
                <a:gd name="T19" fmla="*/ 1706 h 4924"/>
                <a:gd name="T20" fmla="*/ 3199 w 3594"/>
                <a:gd name="T21" fmla="*/ 2954 h 4924"/>
                <a:gd name="T22" fmla="*/ 2801 w 3594"/>
                <a:gd name="T23" fmla="*/ 4063 h 4924"/>
                <a:gd name="T24" fmla="*/ 3025 w 3594"/>
                <a:gd name="T25" fmla="*/ 4924 h 4924"/>
                <a:gd name="T26" fmla="*/ 2612 w 3594"/>
                <a:gd name="T27" fmla="*/ 3783 h 4924"/>
                <a:gd name="T28" fmla="*/ 2912 w 3594"/>
                <a:gd name="T29" fmla="*/ 2714 h 4924"/>
                <a:gd name="T30" fmla="*/ 2220 w 3594"/>
                <a:gd name="T31" fmla="*/ 1621 h 4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94" h="4924">
                  <a:moveTo>
                    <a:pt x="2220" y="1621"/>
                  </a:moveTo>
                  <a:cubicBezTo>
                    <a:pt x="2220" y="1621"/>
                    <a:pt x="1311" y="2061"/>
                    <a:pt x="806" y="2111"/>
                  </a:cubicBezTo>
                  <a:cubicBezTo>
                    <a:pt x="806" y="2111"/>
                    <a:pt x="438" y="2168"/>
                    <a:pt x="470" y="2591"/>
                  </a:cubicBezTo>
                  <a:cubicBezTo>
                    <a:pt x="502" y="3014"/>
                    <a:pt x="615" y="3534"/>
                    <a:pt x="639" y="3600"/>
                  </a:cubicBezTo>
                  <a:cubicBezTo>
                    <a:pt x="679" y="3708"/>
                    <a:pt x="839" y="4572"/>
                    <a:pt x="594" y="4863"/>
                  </a:cubicBezTo>
                  <a:cubicBezTo>
                    <a:pt x="594" y="4863"/>
                    <a:pt x="711" y="4063"/>
                    <a:pt x="458" y="3829"/>
                  </a:cubicBezTo>
                  <a:cubicBezTo>
                    <a:pt x="458" y="3829"/>
                    <a:pt x="42" y="3175"/>
                    <a:pt x="0" y="2460"/>
                  </a:cubicBezTo>
                  <a:cubicBezTo>
                    <a:pt x="0" y="2460"/>
                    <a:pt x="3" y="1265"/>
                    <a:pt x="647" y="725"/>
                  </a:cubicBezTo>
                  <a:cubicBezTo>
                    <a:pt x="647" y="725"/>
                    <a:pt x="1450" y="0"/>
                    <a:pt x="2577" y="593"/>
                  </a:cubicBezTo>
                  <a:cubicBezTo>
                    <a:pt x="2577" y="593"/>
                    <a:pt x="3164" y="821"/>
                    <a:pt x="3420" y="1706"/>
                  </a:cubicBezTo>
                  <a:cubicBezTo>
                    <a:pt x="3420" y="1706"/>
                    <a:pt x="3594" y="2076"/>
                    <a:pt x="3199" y="2954"/>
                  </a:cubicBezTo>
                  <a:cubicBezTo>
                    <a:pt x="2805" y="3832"/>
                    <a:pt x="2837" y="3910"/>
                    <a:pt x="2801" y="4063"/>
                  </a:cubicBezTo>
                  <a:cubicBezTo>
                    <a:pt x="2801" y="4063"/>
                    <a:pt x="2734" y="4600"/>
                    <a:pt x="3025" y="4924"/>
                  </a:cubicBezTo>
                  <a:cubicBezTo>
                    <a:pt x="3025" y="4924"/>
                    <a:pt x="2339" y="4214"/>
                    <a:pt x="2612" y="3783"/>
                  </a:cubicBezTo>
                  <a:cubicBezTo>
                    <a:pt x="2886" y="3353"/>
                    <a:pt x="2922" y="2811"/>
                    <a:pt x="2912" y="2714"/>
                  </a:cubicBezTo>
                  <a:cubicBezTo>
                    <a:pt x="2912" y="2714"/>
                    <a:pt x="2838" y="1717"/>
                    <a:pt x="2220" y="1621"/>
                  </a:cubicBezTo>
                  <a:close/>
                </a:path>
              </a:pathLst>
            </a:custGeom>
            <a:solidFill>
              <a:srgbClr val="A836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íṧľîďe"/>
            <p:cNvSpPr/>
            <p:nvPr/>
          </p:nvSpPr>
          <p:spPr bwMode="auto">
            <a:xfrm>
              <a:off x="4169164" y="4218410"/>
              <a:ext cx="765227" cy="262322"/>
            </a:xfrm>
            <a:custGeom>
              <a:avLst/>
              <a:gdLst>
                <a:gd name="T0" fmla="*/ 2647 w 2650"/>
                <a:gd name="T1" fmla="*/ 60 h 909"/>
                <a:gd name="T2" fmla="*/ 2647 w 2650"/>
                <a:gd name="T3" fmla="*/ 147 h 909"/>
                <a:gd name="T4" fmla="*/ 2600 w 2650"/>
                <a:gd name="T5" fmla="*/ 243 h 909"/>
                <a:gd name="T6" fmla="*/ 2571 w 2650"/>
                <a:gd name="T7" fmla="*/ 288 h 909"/>
                <a:gd name="T8" fmla="*/ 2499 w 2650"/>
                <a:gd name="T9" fmla="*/ 590 h 909"/>
                <a:gd name="T10" fmla="*/ 2479 w 2650"/>
                <a:gd name="T11" fmla="*/ 657 h 909"/>
                <a:gd name="T12" fmla="*/ 2288 w 2650"/>
                <a:gd name="T13" fmla="*/ 848 h 909"/>
                <a:gd name="T14" fmla="*/ 1947 w 2650"/>
                <a:gd name="T15" fmla="*/ 887 h 909"/>
                <a:gd name="T16" fmla="*/ 1529 w 2650"/>
                <a:gd name="T17" fmla="*/ 624 h 909"/>
                <a:gd name="T18" fmla="*/ 1425 w 2650"/>
                <a:gd name="T19" fmla="*/ 393 h 909"/>
                <a:gd name="T20" fmla="*/ 1297 w 2650"/>
                <a:gd name="T21" fmla="*/ 306 h 909"/>
                <a:gd name="T22" fmla="*/ 1211 w 2650"/>
                <a:gd name="T23" fmla="*/ 373 h 909"/>
                <a:gd name="T24" fmla="*/ 1099 w 2650"/>
                <a:gd name="T25" fmla="*/ 643 h 909"/>
                <a:gd name="T26" fmla="*/ 771 w 2650"/>
                <a:gd name="T27" fmla="*/ 880 h 909"/>
                <a:gd name="T28" fmla="*/ 447 w 2650"/>
                <a:gd name="T29" fmla="*/ 879 h 909"/>
                <a:gd name="T30" fmla="*/ 177 w 2650"/>
                <a:gd name="T31" fmla="*/ 648 h 909"/>
                <a:gd name="T32" fmla="*/ 93 w 2650"/>
                <a:gd name="T33" fmla="*/ 349 h 909"/>
                <a:gd name="T34" fmla="*/ 32 w 2650"/>
                <a:gd name="T35" fmla="*/ 251 h 909"/>
                <a:gd name="T36" fmla="*/ 9 w 2650"/>
                <a:gd name="T37" fmla="*/ 208 h 909"/>
                <a:gd name="T38" fmla="*/ 2 w 2650"/>
                <a:gd name="T39" fmla="*/ 107 h 909"/>
                <a:gd name="T40" fmla="*/ 30 w 2650"/>
                <a:gd name="T41" fmla="*/ 73 h 909"/>
                <a:gd name="T42" fmla="*/ 519 w 2650"/>
                <a:gd name="T43" fmla="*/ 14 h 909"/>
                <a:gd name="T44" fmla="*/ 1033 w 2650"/>
                <a:gd name="T45" fmla="*/ 63 h 909"/>
                <a:gd name="T46" fmla="*/ 1250 w 2650"/>
                <a:gd name="T47" fmla="*/ 108 h 909"/>
                <a:gd name="T48" fmla="*/ 1557 w 2650"/>
                <a:gd name="T49" fmla="*/ 71 h 909"/>
                <a:gd name="T50" fmla="*/ 2033 w 2650"/>
                <a:gd name="T51" fmla="*/ 2 h 909"/>
                <a:gd name="T52" fmla="*/ 2434 w 2650"/>
                <a:gd name="T53" fmla="*/ 22 h 909"/>
                <a:gd name="T54" fmla="*/ 2590 w 2650"/>
                <a:gd name="T55" fmla="*/ 41 h 909"/>
                <a:gd name="T56" fmla="*/ 2647 w 2650"/>
                <a:gd name="T57" fmla="*/ 60 h 909"/>
                <a:gd name="T58" fmla="*/ 2455 w 2650"/>
                <a:gd name="T59" fmla="*/ 238 h 909"/>
                <a:gd name="T60" fmla="*/ 2290 w 2650"/>
                <a:gd name="T61" fmla="*/ 80 h 909"/>
                <a:gd name="T62" fmla="*/ 1814 w 2650"/>
                <a:gd name="T63" fmla="*/ 76 h 909"/>
                <a:gd name="T64" fmla="*/ 1617 w 2650"/>
                <a:gd name="T65" fmla="*/ 132 h 909"/>
                <a:gd name="T66" fmla="*/ 1499 w 2650"/>
                <a:gd name="T67" fmla="*/ 309 h 909"/>
                <a:gd name="T68" fmla="*/ 1576 w 2650"/>
                <a:gd name="T69" fmla="*/ 581 h 909"/>
                <a:gd name="T70" fmla="*/ 1840 w 2650"/>
                <a:gd name="T71" fmla="*/ 807 h 909"/>
                <a:gd name="T72" fmla="*/ 2169 w 2650"/>
                <a:gd name="T73" fmla="*/ 820 h 909"/>
                <a:gd name="T74" fmla="*/ 2444 w 2650"/>
                <a:gd name="T75" fmla="*/ 564 h 909"/>
                <a:gd name="T76" fmla="*/ 2471 w 2650"/>
                <a:gd name="T77" fmla="*/ 333 h 909"/>
                <a:gd name="T78" fmla="*/ 2462 w 2650"/>
                <a:gd name="T79" fmla="*/ 257 h 909"/>
                <a:gd name="T80" fmla="*/ 2455 w 2650"/>
                <a:gd name="T81" fmla="*/ 238 h 909"/>
                <a:gd name="T82" fmla="*/ 616 w 2650"/>
                <a:gd name="T83" fmla="*/ 56 h 909"/>
                <a:gd name="T84" fmla="*/ 365 w 2650"/>
                <a:gd name="T85" fmla="*/ 92 h 909"/>
                <a:gd name="T86" fmla="*/ 190 w 2650"/>
                <a:gd name="T87" fmla="*/ 292 h 909"/>
                <a:gd name="T88" fmla="*/ 240 w 2650"/>
                <a:gd name="T89" fmla="*/ 624 h 909"/>
                <a:gd name="T90" fmla="*/ 430 w 2650"/>
                <a:gd name="T91" fmla="*/ 804 h 909"/>
                <a:gd name="T92" fmla="*/ 626 w 2650"/>
                <a:gd name="T93" fmla="*/ 846 h 909"/>
                <a:gd name="T94" fmla="*/ 868 w 2650"/>
                <a:gd name="T95" fmla="*/ 793 h 909"/>
                <a:gd name="T96" fmla="*/ 1116 w 2650"/>
                <a:gd name="T97" fmla="*/ 422 h 909"/>
                <a:gd name="T98" fmla="*/ 1124 w 2650"/>
                <a:gd name="T99" fmla="*/ 284 h 909"/>
                <a:gd name="T100" fmla="*/ 965 w 2650"/>
                <a:gd name="T101" fmla="*/ 113 h 909"/>
                <a:gd name="T102" fmla="*/ 616 w 2650"/>
                <a:gd name="T103" fmla="*/ 56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50" h="909">
                  <a:moveTo>
                    <a:pt x="2647" y="60"/>
                  </a:moveTo>
                  <a:cubicBezTo>
                    <a:pt x="2647" y="89"/>
                    <a:pt x="2646" y="118"/>
                    <a:pt x="2647" y="147"/>
                  </a:cubicBezTo>
                  <a:cubicBezTo>
                    <a:pt x="2650" y="188"/>
                    <a:pt x="2647" y="224"/>
                    <a:pt x="2600" y="243"/>
                  </a:cubicBezTo>
                  <a:cubicBezTo>
                    <a:pt x="2586" y="249"/>
                    <a:pt x="2575" y="271"/>
                    <a:pt x="2571" y="288"/>
                  </a:cubicBezTo>
                  <a:cubicBezTo>
                    <a:pt x="2546" y="389"/>
                    <a:pt x="2523" y="490"/>
                    <a:pt x="2499" y="590"/>
                  </a:cubicBezTo>
                  <a:cubicBezTo>
                    <a:pt x="2494" y="613"/>
                    <a:pt x="2485" y="635"/>
                    <a:pt x="2479" y="657"/>
                  </a:cubicBezTo>
                  <a:cubicBezTo>
                    <a:pt x="2453" y="758"/>
                    <a:pt x="2384" y="813"/>
                    <a:pt x="2288" y="848"/>
                  </a:cubicBezTo>
                  <a:cubicBezTo>
                    <a:pt x="2177" y="890"/>
                    <a:pt x="2061" y="900"/>
                    <a:pt x="1947" y="887"/>
                  </a:cubicBezTo>
                  <a:cubicBezTo>
                    <a:pt x="1770" y="866"/>
                    <a:pt x="1620" y="786"/>
                    <a:pt x="1529" y="624"/>
                  </a:cubicBezTo>
                  <a:cubicBezTo>
                    <a:pt x="1488" y="550"/>
                    <a:pt x="1454" y="472"/>
                    <a:pt x="1425" y="393"/>
                  </a:cubicBezTo>
                  <a:cubicBezTo>
                    <a:pt x="1401" y="329"/>
                    <a:pt x="1362" y="300"/>
                    <a:pt x="1297" y="306"/>
                  </a:cubicBezTo>
                  <a:cubicBezTo>
                    <a:pt x="1247" y="311"/>
                    <a:pt x="1228" y="324"/>
                    <a:pt x="1211" y="373"/>
                  </a:cubicBezTo>
                  <a:cubicBezTo>
                    <a:pt x="1179" y="465"/>
                    <a:pt x="1151" y="559"/>
                    <a:pt x="1099" y="643"/>
                  </a:cubicBezTo>
                  <a:cubicBezTo>
                    <a:pt x="1021" y="767"/>
                    <a:pt x="913" y="842"/>
                    <a:pt x="771" y="880"/>
                  </a:cubicBezTo>
                  <a:cubicBezTo>
                    <a:pt x="661" y="909"/>
                    <a:pt x="551" y="903"/>
                    <a:pt x="447" y="879"/>
                  </a:cubicBezTo>
                  <a:cubicBezTo>
                    <a:pt x="326" y="851"/>
                    <a:pt x="212" y="790"/>
                    <a:pt x="177" y="648"/>
                  </a:cubicBezTo>
                  <a:cubicBezTo>
                    <a:pt x="152" y="547"/>
                    <a:pt x="121" y="449"/>
                    <a:pt x="93" y="349"/>
                  </a:cubicBezTo>
                  <a:cubicBezTo>
                    <a:pt x="83" y="310"/>
                    <a:pt x="69" y="275"/>
                    <a:pt x="32" y="251"/>
                  </a:cubicBezTo>
                  <a:cubicBezTo>
                    <a:pt x="20" y="243"/>
                    <a:pt x="11" y="224"/>
                    <a:pt x="9" y="208"/>
                  </a:cubicBezTo>
                  <a:cubicBezTo>
                    <a:pt x="4" y="175"/>
                    <a:pt x="5" y="141"/>
                    <a:pt x="2" y="107"/>
                  </a:cubicBezTo>
                  <a:cubicBezTo>
                    <a:pt x="0" y="85"/>
                    <a:pt x="9" y="75"/>
                    <a:pt x="30" y="73"/>
                  </a:cubicBezTo>
                  <a:cubicBezTo>
                    <a:pt x="193" y="53"/>
                    <a:pt x="355" y="27"/>
                    <a:pt x="519" y="14"/>
                  </a:cubicBezTo>
                  <a:cubicBezTo>
                    <a:pt x="692" y="0"/>
                    <a:pt x="863" y="31"/>
                    <a:pt x="1033" y="63"/>
                  </a:cubicBezTo>
                  <a:cubicBezTo>
                    <a:pt x="1105" y="76"/>
                    <a:pt x="1177" y="97"/>
                    <a:pt x="1250" y="108"/>
                  </a:cubicBezTo>
                  <a:cubicBezTo>
                    <a:pt x="1355" y="125"/>
                    <a:pt x="1456" y="93"/>
                    <a:pt x="1557" y="71"/>
                  </a:cubicBezTo>
                  <a:cubicBezTo>
                    <a:pt x="1714" y="37"/>
                    <a:pt x="1872" y="2"/>
                    <a:pt x="2033" y="2"/>
                  </a:cubicBezTo>
                  <a:cubicBezTo>
                    <a:pt x="2166" y="1"/>
                    <a:pt x="2300" y="14"/>
                    <a:pt x="2434" y="22"/>
                  </a:cubicBezTo>
                  <a:cubicBezTo>
                    <a:pt x="2486" y="26"/>
                    <a:pt x="2538" y="33"/>
                    <a:pt x="2590" y="41"/>
                  </a:cubicBezTo>
                  <a:cubicBezTo>
                    <a:pt x="2609" y="44"/>
                    <a:pt x="2627" y="53"/>
                    <a:pt x="2647" y="60"/>
                  </a:cubicBezTo>
                  <a:close/>
                  <a:moveTo>
                    <a:pt x="2455" y="238"/>
                  </a:moveTo>
                  <a:cubicBezTo>
                    <a:pt x="2455" y="238"/>
                    <a:pt x="2378" y="99"/>
                    <a:pt x="2290" y="80"/>
                  </a:cubicBezTo>
                  <a:cubicBezTo>
                    <a:pt x="2132" y="45"/>
                    <a:pt x="1972" y="48"/>
                    <a:pt x="1814" y="76"/>
                  </a:cubicBezTo>
                  <a:cubicBezTo>
                    <a:pt x="1747" y="88"/>
                    <a:pt x="1680" y="107"/>
                    <a:pt x="1617" y="132"/>
                  </a:cubicBezTo>
                  <a:cubicBezTo>
                    <a:pt x="1536" y="164"/>
                    <a:pt x="1496" y="231"/>
                    <a:pt x="1499" y="309"/>
                  </a:cubicBezTo>
                  <a:cubicBezTo>
                    <a:pt x="1502" y="406"/>
                    <a:pt x="1527" y="498"/>
                    <a:pt x="1576" y="581"/>
                  </a:cubicBezTo>
                  <a:cubicBezTo>
                    <a:pt x="1637" y="685"/>
                    <a:pt x="1704" y="783"/>
                    <a:pt x="1840" y="807"/>
                  </a:cubicBezTo>
                  <a:cubicBezTo>
                    <a:pt x="1950" y="826"/>
                    <a:pt x="2059" y="840"/>
                    <a:pt x="2169" y="820"/>
                  </a:cubicBezTo>
                  <a:cubicBezTo>
                    <a:pt x="2315" y="794"/>
                    <a:pt x="2414" y="713"/>
                    <a:pt x="2444" y="564"/>
                  </a:cubicBezTo>
                  <a:cubicBezTo>
                    <a:pt x="2459" y="488"/>
                    <a:pt x="2464" y="410"/>
                    <a:pt x="2471" y="333"/>
                  </a:cubicBezTo>
                  <a:cubicBezTo>
                    <a:pt x="2473" y="311"/>
                    <a:pt x="2462" y="257"/>
                    <a:pt x="2462" y="257"/>
                  </a:cubicBezTo>
                  <a:lnTo>
                    <a:pt x="2455" y="238"/>
                  </a:lnTo>
                  <a:close/>
                  <a:moveTo>
                    <a:pt x="616" y="56"/>
                  </a:moveTo>
                  <a:cubicBezTo>
                    <a:pt x="532" y="67"/>
                    <a:pt x="446" y="72"/>
                    <a:pt x="365" y="92"/>
                  </a:cubicBezTo>
                  <a:cubicBezTo>
                    <a:pt x="255" y="120"/>
                    <a:pt x="199" y="185"/>
                    <a:pt x="190" y="292"/>
                  </a:cubicBezTo>
                  <a:cubicBezTo>
                    <a:pt x="181" y="406"/>
                    <a:pt x="201" y="517"/>
                    <a:pt x="240" y="624"/>
                  </a:cubicBezTo>
                  <a:cubicBezTo>
                    <a:pt x="273" y="715"/>
                    <a:pt x="336" y="777"/>
                    <a:pt x="430" y="804"/>
                  </a:cubicBezTo>
                  <a:cubicBezTo>
                    <a:pt x="494" y="822"/>
                    <a:pt x="560" y="840"/>
                    <a:pt x="626" y="846"/>
                  </a:cubicBezTo>
                  <a:cubicBezTo>
                    <a:pt x="711" y="853"/>
                    <a:pt x="795" y="838"/>
                    <a:pt x="868" y="793"/>
                  </a:cubicBezTo>
                  <a:cubicBezTo>
                    <a:pt x="1007" y="708"/>
                    <a:pt x="1088" y="582"/>
                    <a:pt x="1116" y="422"/>
                  </a:cubicBezTo>
                  <a:cubicBezTo>
                    <a:pt x="1124" y="377"/>
                    <a:pt x="1130" y="329"/>
                    <a:pt x="1124" y="284"/>
                  </a:cubicBezTo>
                  <a:cubicBezTo>
                    <a:pt x="1111" y="193"/>
                    <a:pt x="1050" y="141"/>
                    <a:pt x="965" y="113"/>
                  </a:cubicBezTo>
                  <a:cubicBezTo>
                    <a:pt x="852" y="76"/>
                    <a:pt x="735" y="64"/>
                    <a:pt x="616" y="56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iṣļîďé"/>
            <p:cNvSpPr/>
            <p:nvPr/>
          </p:nvSpPr>
          <p:spPr bwMode="auto">
            <a:xfrm>
              <a:off x="4161917" y="3764781"/>
              <a:ext cx="810155" cy="391309"/>
            </a:xfrm>
            <a:custGeom>
              <a:avLst/>
              <a:gdLst>
                <a:gd name="T0" fmla="*/ 1494 w 2804"/>
                <a:gd name="T1" fmla="*/ 3 h 1355"/>
                <a:gd name="T2" fmla="*/ 1423 w 2804"/>
                <a:gd name="T3" fmla="*/ 2 h 1355"/>
                <a:gd name="T4" fmla="*/ 1423 w 2804"/>
                <a:gd name="T5" fmla="*/ 2 h 1355"/>
                <a:gd name="T6" fmla="*/ 1421 w 2804"/>
                <a:gd name="T7" fmla="*/ 2 h 1355"/>
                <a:gd name="T8" fmla="*/ 1419 w 2804"/>
                <a:gd name="T9" fmla="*/ 2 h 1355"/>
                <a:gd name="T10" fmla="*/ 1419 w 2804"/>
                <a:gd name="T11" fmla="*/ 2 h 1355"/>
                <a:gd name="T12" fmla="*/ 1349 w 2804"/>
                <a:gd name="T13" fmla="*/ 3 h 1355"/>
                <a:gd name="T14" fmla="*/ 0 w 2804"/>
                <a:gd name="T15" fmla="*/ 1355 h 1355"/>
                <a:gd name="T16" fmla="*/ 83 w 2804"/>
                <a:gd name="T17" fmla="*/ 1355 h 1355"/>
                <a:gd name="T18" fmla="*/ 1058 w 2804"/>
                <a:gd name="T19" fmla="*/ 296 h 1355"/>
                <a:gd name="T20" fmla="*/ 1419 w 2804"/>
                <a:gd name="T21" fmla="*/ 266 h 1355"/>
                <a:gd name="T22" fmla="*/ 1784 w 2804"/>
                <a:gd name="T23" fmla="*/ 309 h 1355"/>
                <a:gd name="T24" fmla="*/ 2715 w 2804"/>
                <a:gd name="T25" fmla="*/ 1355 h 1355"/>
                <a:gd name="T26" fmla="*/ 2804 w 2804"/>
                <a:gd name="T27" fmla="*/ 1355 h 1355"/>
                <a:gd name="T28" fmla="*/ 1494 w 2804"/>
                <a:gd name="T29" fmla="*/ 3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4" h="1355">
                  <a:moveTo>
                    <a:pt x="1494" y="3"/>
                  </a:moveTo>
                  <a:cubicBezTo>
                    <a:pt x="1470" y="4"/>
                    <a:pt x="1447" y="3"/>
                    <a:pt x="1423" y="2"/>
                  </a:cubicBezTo>
                  <a:cubicBezTo>
                    <a:pt x="1423" y="2"/>
                    <a:pt x="1423" y="2"/>
                    <a:pt x="1423" y="2"/>
                  </a:cubicBezTo>
                  <a:cubicBezTo>
                    <a:pt x="1423" y="2"/>
                    <a:pt x="1422" y="2"/>
                    <a:pt x="1421" y="2"/>
                  </a:cubicBezTo>
                  <a:cubicBezTo>
                    <a:pt x="1420" y="2"/>
                    <a:pt x="1419" y="2"/>
                    <a:pt x="1419" y="2"/>
                  </a:cubicBezTo>
                  <a:cubicBezTo>
                    <a:pt x="1419" y="2"/>
                    <a:pt x="1419" y="2"/>
                    <a:pt x="1419" y="2"/>
                  </a:cubicBezTo>
                  <a:cubicBezTo>
                    <a:pt x="1395" y="3"/>
                    <a:pt x="1372" y="4"/>
                    <a:pt x="1349" y="3"/>
                  </a:cubicBezTo>
                  <a:cubicBezTo>
                    <a:pt x="1155" y="0"/>
                    <a:pt x="232" y="75"/>
                    <a:pt x="0" y="1355"/>
                  </a:cubicBezTo>
                  <a:cubicBezTo>
                    <a:pt x="83" y="1355"/>
                    <a:pt x="83" y="1355"/>
                    <a:pt x="83" y="1355"/>
                  </a:cubicBezTo>
                  <a:cubicBezTo>
                    <a:pt x="83" y="1355"/>
                    <a:pt x="249" y="514"/>
                    <a:pt x="1058" y="296"/>
                  </a:cubicBezTo>
                  <a:cubicBezTo>
                    <a:pt x="1121" y="279"/>
                    <a:pt x="1374" y="264"/>
                    <a:pt x="1419" y="266"/>
                  </a:cubicBezTo>
                  <a:cubicBezTo>
                    <a:pt x="1585" y="273"/>
                    <a:pt x="1670" y="267"/>
                    <a:pt x="1784" y="309"/>
                  </a:cubicBezTo>
                  <a:cubicBezTo>
                    <a:pt x="2573" y="596"/>
                    <a:pt x="2715" y="1355"/>
                    <a:pt x="2715" y="1355"/>
                  </a:cubicBezTo>
                  <a:cubicBezTo>
                    <a:pt x="2804" y="1355"/>
                    <a:pt x="2804" y="1355"/>
                    <a:pt x="2804" y="1355"/>
                  </a:cubicBezTo>
                  <a:cubicBezTo>
                    <a:pt x="2463" y="51"/>
                    <a:pt x="1687" y="0"/>
                    <a:pt x="1494" y="3"/>
                  </a:cubicBezTo>
                  <a:close/>
                </a:path>
              </a:pathLst>
            </a:custGeom>
            <a:solidFill>
              <a:srgbClr val="0D3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ïṡḻíḍè"/>
            <p:cNvSpPr/>
            <p:nvPr/>
          </p:nvSpPr>
          <p:spPr bwMode="auto">
            <a:xfrm>
              <a:off x="4431486" y="4767692"/>
              <a:ext cx="310149" cy="208698"/>
            </a:xfrm>
            <a:custGeom>
              <a:avLst/>
              <a:gdLst>
                <a:gd name="T0" fmla="*/ 21 w 1071"/>
                <a:gd name="T1" fmla="*/ 145 h 724"/>
                <a:gd name="T2" fmla="*/ 1071 w 1071"/>
                <a:gd name="T3" fmla="*/ 724 h 724"/>
                <a:gd name="T4" fmla="*/ 854 w 1071"/>
                <a:gd name="T5" fmla="*/ 0 h 724"/>
                <a:gd name="T6" fmla="*/ 0 w 1071"/>
                <a:gd name="T7" fmla="*/ 18 h 724"/>
                <a:gd name="T8" fmla="*/ 21 w 1071"/>
                <a:gd name="T9" fmla="*/ 14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1" h="724">
                  <a:moveTo>
                    <a:pt x="21" y="145"/>
                  </a:moveTo>
                  <a:cubicBezTo>
                    <a:pt x="1071" y="724"/>
                    <a:pt x="1071" y="724"/>
                    <a:pt x="1071" y="724"/>
                  </a:cubicBezTo>
                  <a:cubicBezTo>
                    <a:pt x="1071" y="724"/>
                    <a:pt x="822" y="487"/>
                    <a:pt x="854" y="0"/>
                  </a:cubicBezTo>
                  <a:cubicBezTo>
                    <a:pt x="854" y="0"/>
                    <a:pt x="438" y="228"/>
                    <a:pt x="0" y="18"/>
                  </a:cubicBezTo>
                  <a:cubicBezTo>
                    <a:pt x="0" y="18"/>
                    <a:pt x="18" y="93"/>
                    <a:pt x="21" y="145"/>
                  </a:cubicBezTo>
                  <a:close/>
                </a:path>
              </a:pathLst>
            </a:custGeom>
            <a:solidFill>
              <a:srgbClr val="D2AF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iṣḻiḋé"/>
            <p:cNvSpPr/>
            <p:nvPr/>
          </p:nvSpPr>
          <p:spPr bwMode="auto">
            <a:xfrm>
              <a:off x="3777854" y="5050304"/>
              <a:ext cx="1547846" cy="679719"/>
            </a:xfrm>
            <a:custGeom>
              <a:avLst/>
              <a:gdLst>
                <a:gd name="T0" fmla="*/ 1218 w 5358"/>
                <a:gd name="T1" fmla="*/ 1907 h 2354"/>
                <a:gd name="T2" fmla="*/ 1219 w 5358"/>
                <a:gd name="T3" fmla="*/ 1909 h 2354"/>
                <a:gd name="T4" fmla="*/ 1245 w 5358"/>
                <a:gd name="T5" fmla="*/ 2354 h 2354"/>
                <a:gd name="T6" fmla="*/ 4121 w 5358"/>
                <a:gd name="T7" fmla="*/ 2354 h 2354"/>
                <a:gd name="T8" fmla="*/ 4142 w 5358"/>
                <a:gd name="T9" fmla="*/ 1913 h 2354"/>
                <a:gd name="T10" fmla="*/ 4298 w 5358"/>
                <a:gd name="T11" fmla="*/ 2354 h 2354"/>
                <a:gd name="T12" fmla="*/ 5358 w 5358"/>
                <a:gd name="T13" fmla="*/ 2354 h 2354"/>
                <a:gd name="T14" fmla="*/ 4793 w 5358"/>
                <a:gd name="T15" fmla="*/ 671 h 2354"/>
                <a:gd name="T16" fmla="*/ 4777 w 5358"/>
                <a:gd name="T17" fmla="*/ 635 h 2354"/>
                <a:gd name="T18" fmla="*/ 3884 w 5358"/>
                <a:gd name="T19" fmla="*/ 0 h 2354"/>
                <a:gd name="T20" fmla="*/ 3204 w 5358"/>
                <a:gd name="T21" fmla="*/ 126 h 2354"/>
                <a:gd name="T22" fmla="*/ 2167 w 5358"/>
                <a:gd name="T23" fmla="*/ 127 h 2354"/>
                <a:gd name="T24" fmla="*/ 1474 w 5358"/>
                <a:gd name="T25" fmla="*/ 0 h 2354"/>
                <a:gd name="T26" fmla="*/ 581 w 5358"/>
                <a:gd name="T27" fmla="*/ 635 h 2354"/>
                <a:gd name="T28" fmla="*/ 565 w 5358"/>
                <a:gd name="T29" fmla="*/ 671 h 2354"/>
                <a:gd name="T30" fmla="*/ 0 w 5358"/>
                <a:gd name="T31" fmla="*/ 2354 h 2354"/>
                <a:gd name="T32" fmla="*/ 1059 w 5358"/>
                <a:gd name="T33" fmla="*/ 2354 h 2354"/>
                <a:gd name="T34" fmla="*/ 1218 w 5358"/>
                <a:gd name="T35" fmla="*/ 1907 h 2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58" h="2354">
                  <a:moveTo>
                    <a:pt x="1218" y="1907"/>
                  </a:moveTo>
                  <a:cubicBezTo>
                    <a:pt x="1219" y="1908"/>
                    <a:pt x="1219" y="1909"/>
                    <a:pt x="1219" y="1909"/>
                  </a:cubicBezTo>
                  <a:cubicBezTo>
                    <a:pt x="1245" y="2354"/>
                    <a:pt x="1245" y="2354"/>
                    <a:pt x="1245" y="2354"/>
                  </a:cubicBezTo>
                  <a:cubicBezTo>
                    <a:pt x="4121" y="2354"/>
                    <a:pt x="4121" y="2354"/>
                    <a:pt x="4121" y="2354"/>
                  </a:cubicBezTo>
                  <a:cubicBezTo>
                    <a:pt x="4142" y="1913"/>
                    <a:pt x="4142" y="1913"/>
                    <a:pt x="4142" y="1913"/>
                  </a:cubicBezTo>
                  <a:cubicBezTo>
                    <a:pt x="4298" y="2354"/>
                    <a:pt x="4298" y="2354"/>
                    <a:pt x="4298" y="2354"/>
                  </a:cubicBezTo>
                  <a:cubicBezTo>
                    <a:pt x="5358" y="2354"/>
                    <a:pt x="5358" y="2354"/>
                    <a:pt x="5358" y="2354"/>
                  </a:cubicBezTo>
                  <a:cubicBezTo>
                    <a:pt x="4793" y="671"/>
                    <a:pt x="4793" y="671"/>
                    <a:pt x="4793" y="671"/>
                  </a:cubicBezTo>
                  <a:cubicBezTo>
                    <a:pt x="4788" y="659"/>
                    <a:pt x="4783" y="647"/>
                    <a:pt x="4777" y="635"/>
                  </a:cubicBezTo>
                  <a:cubicBezTo>
                    <a:pt x="4643" y="266"/>
                    <a:pt x="4293" y="0"/>
                    <a:pt x="3884" y="0"/>
                  </a:cubicBezTo>
                  <a:cubicBezTo>
                    <a:pt x="3204" y="126"/>
                    <a:pt x="3204" y="126"/>
                    <a:pt x="3204" y="126"/>
                  </a:cubicBezTo>
                  <a:cubicBezTo>
                    <a:pt x="2862" y="189"/>
                    <a:pt x="2510" y="189"/>
                    <a:pt x="2167" y="127"/>
                  </a:cubicBezTo>
                  <a:cubicBezTo>
                    <a:pt x="1474" y="0"/>
                    <a:pt x="1474" y="0"/>
                    <a:pt x="1474" y="0"/>
                  </a:cubicBezTo>
                  <a:cubicBezTo>
                    <a:pt x="1066" y="0"/>
                    <a:pt x="715" y="266"/>
                    <a:pt x="581" y="635"/>
                  </a:cubicBezTo>
                  <a:cubicBezTo>
                    <a:pt x="575" y="647"/>
                    <a:pt x="570" y="659"/>
                    <a:pt x="565" y="671"/>
                  </a:cubicBezTo>
                  <a:cubicBezTo>
                    <a:pt x="0" y="2354"/>
                    <a:pt x="0" y="2354"/>
                    <a:pt x="0" y="2354"/>
                  </a:cubicBezTo>
                  <a:cubicBezTo>
                    <a:pt x="1059" y="2354"/>
                    <a:pt x="1059" y="2354"/>
                    <a:pt x="1059" y="2354"/>
                  </a:cubicBezTo>
                  <a:lnTo>
                    <a:pt x="1218" y="1907"/>
                  </a:lnTo>
                  <a:close/>
                </a:path>
              </a:pathLst>
            </a:custGeom>
            <a:solidFill>
              <a:srgbClr val="4B50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ïṡḷiḋé"/>
            <p:cNvSpPr/>
            <p:nvPr/>
          </p:nvSpPr>
          <p:spPr bwMode="auto">
            <a:xfrm>
              <a:off x="4393804" y="4338701"/>
              <a:ext cx="18841" cy="188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íṩḻîḍê"/>
            <p:cNvSpPr/>
            <p:nvPr/>
          </p:nvSpPr>
          <p:spPr bwMode="auto">
            <a:xfrm>
              <a:off x="4730041" y="4338701"/>
              <a:ext cx="18841" cy="188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í$lïďe"/>
            <p:cNvSpPr/>
            <p:nvPr/>
          </p:nvSpPr>
          <p:spPr bwMode="auto">
            <a:xfrm>
              <a:off x="7330075" y="4109713"/>
              <a:ext cx="801460" cy="1068130"/>
            </a:xfrm>
            <a:prstGeom prst="rect">
              <a:avLst/>
            </a:prstGeom>
            <a:solidFill>
              <a:srgbClr val="A836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îślîďê"/>
            <p:cNvSpPr/>
            <p:nvPr/>
          </p:nvSpPr>
          <p:spPr bwMode="auto">
            <a:xfrm>
              <a:off x="7398191" y="3899565"/>
              <a:ext cx="704357" cy="913055"/>
            </a:xfrm>
            <a:prstGeom prst="ellipse">
              <a:avLst/>
            </a:pr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işḻïḍè"/>
            <p:cNvSpPr/>
            <p:nvPr/>
          </p:nvSpPr>
          <p:spPr bwMode="auto">
            <a:xfrm>
              <a:off x="7395293" y="3903913"/>
              <a:ext cx="355077" cy="908707"/>
            </a:xfrm>
            <a:custGeom>
              <a:avLst/>
              <a:gdLst>
                <a:gd name="T0" fmla="*/ 1220 w 1226"/>
                <a:gd name="T1" fmla="*/ 1 h 3150"/>
                <a:gd name="T2" fmla="*/ 1226 w 1226"/>
                <a:gd name="T3" fmla="*/ 3150 h 3150"/>
                <a:gd name="T4" fmla="*/ 0 w 1226"/>
                <a:gd name="T5" fmla="*/ 1582 h 3150"/>
                <a:gd name="T6" fmla="*/ 1220 w 1226"/>
                <a:gd name="T7" fmla="*/ 1 h 3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6" h="3150">
                  <a:moveTo>
                    <a:pt x="1220" y="1"/>
                  </a:moveTo>
                  <a:cubicBezTo>
                    <a:pt x="1226" y="3150"/>
                    <a:pt x="1226" y="3150"/>
                    <a:pt x="1226" y="3150"/>
                  </a:cubicBezTo>
                  <a:cubicBezTo>
                    <a:pt x="552" y="3150"/>
                    <a:pt x="0" y="2456"/>
                    <a:pt x="0" y="1582"/>
                  </a:cubicBezTo>
                  <a:cubicBezTo>
                    <a:pt x="0" y="709"/>
                    <a:pt x="546" y="0"/>
                    <a:pt x="1220" y="1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iśľïḓé"/>
            <p:cNvSpPr/>
            <p:nvPr/>
          </p:nvSpPr>
          <p:spPr bwMode="auto">
            <a:xfrm>
              <a:off x="7489497" y="4319860"/>
              <a:ext cx="176814" cy="98552"/>
            </a:xfrm>
            <a:custGeom>
              <a:avLst/>
              <a:gdLst>
                <a:gd name="T0" fmla="*/ 611 w 611"/>
                <a:gd name="T1" fmla="*/ 170 h 340"/>
                <a:gd name="T2" fmla="*/ 305 w 611"/>
                <a:gd name="T3" fmla="*/ 340 h 340"/>
                <a:gd name="T4" fmla="*/ 0 w 611"/>
                <a:gd name="T5" fmla="*/ 170 h 340"/>
                <a:gd name="T6" fmla="*/ 305 w 611"/>
                <a:gd name="T7" fmla="*/ 0 h 340"/>
                <a:gd name="T8" fmla="*/ 611 w 611"/>
                <a:gd name="T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340">
                  <a:moveTo>
                    <a:pt x="611" y="170"/>
                  </a:moveTo>
                  <a:cubicBezTo>
                    <a:pt x="611" y="170"/>
                    <a:pt x="475" y="340"/>
                    <a:pt x="305" y="340"/>
                  </a:cubicBezTo>
                  <a:cubicBezTo>
                    <a:pt x="137" y="340"/>
                    <a:pt x="0" y="170"/>
                    <a:pt x="0" y="170"/>
                  </a:cubicBezTo>
                  <a:cubicBezTo>
                    <a:pt x="0" y="170"/>
                    <a:pt x="137" y="0"/>
                    <a:pt x="305" y="0"/>
                  </a:cubicBezTo>
                  <a:cubicBezTo>
                    <a:pt x="475" y="0"/>
                    <a:pt x="611" y="170"/>
                    <a:pt x="611" y="170"/>
                  </a:cubicBezTo>
                  <a:close/>
                </a:path>
              </a:pathLst>
            </a:cu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íSľidè"/>
            <p:cNvSpPr/>
            <p:nvPr/>
          </p:nvSpPr>
          <p:spPr bwMode="auto">
            <a:xfrm>
              <a:off x="7544570" y="4335802"/>
              <a:ext cx="66668" cy="66668"/>
            </a:xfrm>
            <a:prstGeom prst="ellipse">
              <a:avLst/>
            </a:prstGeom>
            <a:solidFill>
              <a:srgbClr val="2A2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îS1iďe"/>
            <p:cNvSpPr/>
            <p:nvPr/>
          </p:nvSpPr>
          <p:spPr bwMode="auto">
            <a:xfrm>
              <a:off x="7502541" y="4382180"/>
              <a:ext cx="155074" cy="44928"/>
            </a:xfrm>
            <a:custGeom>
              <a:avLst/>
              <a:gdLst>
                <a:gd name="T0" fmla="*/ 290 w 536"/>
                <a:gd name="T1" fmla="*/ 130 h 151"/>
                <a:gd name="T2" fmla="*/ 536 w 536"/>
                <a:gd name="T3" fmla="*/ 0 h 151"/>
                <a:gd name="T4" fmla="*/ 295 w 536"/>
                <a:gd name="T5" fmla="*/ 138 h 151"/>
                <a:gd name="T6" fmla="*/ 0 w 536"/>
                <a:gd name="T7" fmla="*/ 72 h 151"/>
                <a:gd name="T8" fmla="*/ 290 w 536"/>
                <a:gd name="T9" fmla="*/ 13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6" h="151">
                  <a:moveTo>
                    <a:pt x="290" y="130"/>
                  </a:moveTo>
                  <a:cubicBezTo>
                    <a:pt x="402" y="116"/>
                    <a:pt x="479" y="43"/>
                    <a:pt x="536" y="0"/>
                  </a:cubicBezTo>
                  <a:cubicBezTo>
                    <a:pt x="481" y="48"/>
                    <a:pt x="406" y="125"/>
                    <a:pt x="295" y="138"/>
                  </a:cubicBezTo>
                  <a:cubicBezTo>
                    <a:pt x="187" y="151"/>
                    <a:pt x="90" y="100"/>
                    <a:pt x="0" y="72"/>
                  </a:cubicBezTo>
                  <a:cubicBezTo>
                    <a:pt x="88" y="95"/>
                    <a:pt x="182" y="143"/>
                    <a:pt x="290" y="130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i$ḷîḑe"/>
            <p:cNvSpPr/>
            <p:nvPr/>
          </p:nvSpPr>
          <p:spPr bwMode="auto">
            <a:xfrm>
              <a:off x="7848922" y="4319860"/>
              <a:ext cx="176814" cy="98552"/>
            </a:xfrm>
            <a:custGeom>
              <a:avLst/>
              <a:gdLst>
                <a:gd name="T0" fmla="*/ 0 w 611"/>
                <a:gd name="T1" fmla="*/ 170 h 340"/>
                <a:gd name="T2" fmla="*/ 306 w 611"/>
                <a:gd name="T3" fmla="*/ 340 h 340"/>
                <a:gd name="T4" fmla="*/ 611 w 611"/>
                <a:gd name="T5" fmla="*/ 170 h 340"/>
                <a:gd name="T6" fmla="*/ 306 w 611"/>
                <a:gd name="T7" fmla="*/ 0 h 340"/>
                <a:gd name="T8" fmla="*/ 0 w 611"/>
                <a:gd name="T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340">
                  <a:moveTo>
                    <a:pt x="0" y="170"/>
                  </a:moveTo>
                  <a:cubicBezTo>
                    <a:pt x="0" y="170"/>
                    <a:pt x="136" y="340"/>
                    <a:pt x="306" y="340"/>
                  </a:cubicBezTo>
                  <a:cubicBezTo>
                    <a:pt x="474" y="340"/>
                    <a:pt x="611" y="170"/>
                    <a:pt x="611" y="170"/>
                  </a:cubicBezTo>
                  <a:cubicBezTo>
                    <a:pt x="611" y="170"/>
                    <a:pt x="474" y="0"/>
                    <a:pt x="306" y="0"/>
                  </a:cubicBezTo>
                  <a:cubicBezTo>
                    <a:pt x="136" y="0"/>
                    <a:pt x="0" y="170"/>
                    <a:pt x="0" y="170"/>
                  </a:cubicBezTo>
                  <a:close/>
                </a:path>
              </a:pathLst>
            </a:cu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ísľïďè"/>
            <p:cNvSpPr/>
            <p:nvPr/>
          </p:nvSpPr>
          <p:spPr bwMode="auto">
            <a:xfrm>
              <a:off x="7903995" y="4335802"/>
              <a:ext cx="66668" cy="66668"/>
            </a:xfrm>
            <a:prstGeom prst="ellipse">
              <a:avLst/>
            </a:prstGeom>
            <a:solidFill>
              <a:srgbClr val="2A2A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îṥ1îḓe"/>
            <p:cNvSpPr/>
            <p:nvPr/>
          </p:nvSpPr>
          <p:spPr bwMode="auto">
            <a:xfrm>
              <a:off x="7857618" y="4382180"/>
              <a:ext cx="155074" cy="44928"/>
            </a:xfrm>
            <a:custGeom>
              <a:avLst/>
              <a:gdLst>
                <a:gd name="T0" fmla="*/ 247 w 537"/>
                <a:gd name="T1" fmla="*/ 130 h 151"/>
                <a:gd name="T2" fmla="*/ 0 w 537"/>
                <a:gd name="T3" fmla="*/ 0 h 151"/>
                <a:gd name="T4" fmla="*/ 242 w 537"/>
                <a:gd name="T5" fmla="*/ 138 h 151"/>
                <a:gd name="T6" fmla="*/ 537 w 537"/>
                <a:gd name="T7" fmla="*/ 72 h 151"/>
                <a:gd name="T8" fmla="*/ 247 w 537"/>
                <a:gd name="T9" fmla="*/ 13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151">
                  <a:moveTo>
                    <a:pt x="247" y="130"/>
                  </a:moveTo>
                  <a:cubicBezTo>
                    <a:pt x="135" y="116"/>
                    <a:pt x="58" y="43"/>
                    <a:pt x="0" y="0"/>
                  </a:cubicBezTo>
                  <a:cubicBezTo>
                    <a:pt x="56" y="48"/>
                    <a:pt x="131" y="125"/>
                    <a:pt x="242" y="138"/>
                  </a:cubicBezTo>
                  <a:cubicBezTo>
                    <a:pt x="350" y="151"/>
                    <a:pt x="447" y="100"/>
                    <a:pt x="537" y="72"/>
                  </a:cubicBezTo>
                  <a:cubicBezTo>
                    <a:pt x="449" y="95"/>
                    <a:pt x="355" y="143"/>
                    <a:pt x="247" y="130"/>
                  </a:cubicBezTo>
                  <a:close/>
                </a:path>
              </a:pathLst>
            </a:custGeom>
            <a:solidFill>
              <a:srgbClr val="7754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íṥľïḑê"/>
            <p:cNvSpPr/>
            <p:nvPr/>
          </p:nvSpPr>
          <p:spPr bwMode="auto">
            <a:xfrm>
              <a:off x="7644571" y="4638705"/>
              <a:ext cx="207249" cy="92755"/>
            </a:xfrm>
            <a:custGeom>
              <a:avLst/>
              <a:gdLst>
                <a:gd name="T0" fmla="*/ 358 w 720"/>
                <a:gd name="T1" fmla="*/ 322 h 322"/>
                <a:gd name="T2" fmla="*/ 720 w 720"/>
                <a:gd name="T3" fmla="*/ 0 h 322"/>
                <a:gd name="T4" fmla="*/ 0 w 720"/>
                <a:gd name="T5" fmla="*/ 0 h 322"/>
                <a:gd name="T6" fmla="*/ 358 w 720"/>
                <a:gd name="T7" fmla="*/ 32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0" h="322">
                  <a:moveTo>
                    <a:pt x="358" y="322"/>
                  </a:moveTo>
                  <a:cubicBezTo>
                    <a:pt x="494" y="321"/>
                    <a:pt x="659" y="240"/>
                    <a:pt x="7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12"/>
                    <a:pt x="229" y="321"/>
                    <a:pt x="358" y="3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ïṣlîďê"/>
            <p:cNvSpPr/>
            <p:nvPr/>
          </p:nvSpPr>
          <p:spPr bwMode="auto">
            <a:xfrm>
              <a:off x="7634426" y="4634357"/>
              <a:ext cx="226090" cy="108697"/>
            </a:xfrm>
            <a:custGeom>
              <a:avLst/>
              <a:gdLst>
                <a:gd name="T0" fmla="*/ 778 w 782"/>
                <a:gd name="T1" fmla="*/ 5 h 375"/>
                <a:gd name="T2" fmla="*/ 768 w 782"/>
                <a:gd name="T3" fmla="*/ 0 h 375"/>
                <a:gd name="T4" fmla="*/ 14 w 782"/>
                <a:gd name="T5" fmla="*/ 0 h 375"/>
                <a:gd name="T6" fmla="*/ 4 w 782"/>
                <a:gd name="T7" fmla="*/ 6 h 375"/>
                <a:gd name="T8" fmla="*/ 1 w 782"/>
                <a:gd name="T9" fmla="*/ 17 h 375"/>
                <a:gd name="T10" fmla="*/ 389 w 782"/>
                <a:gd name="T11" fmla="*/ 375 h 375"/>
                <a:gd name="T12" fmla="*/ 781 w 782"/>
                <a:gd name="T13" fmla="*/ 17 h 375"/>
                <a:gd name="T14" fmla="*/ 778 w 782"/>
                <a:gd name="T15" fmla="*/ 5 h 375"/>
                <a:gd name="T16" fmla="*/ 389 w 782"/>
                <a:gd name="T17" fmla="*/ 349 h 375"/>
                <a:gd name="T18" fmla="*/ 31 w 782"/>
                <a:gd name="T19" fmla="*/ 27 h 375"/>
                <a:gd name="T20" fmla="*/ 751 w 782"/>
                <a:gd name="T21" fmla="*/ 27 h 375"/>
                <a:gd name="T22" fmla="*/ 389 w 782"/>
                <a:gd name="T23" fmla="*/ 34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2" h="375">
                  <a:moveTo>
                    <a:pt x="778" y="5"/>
                  </a:moveTo>
                  <a:cubicBezTo>
                    <a:pt x="776" y="2"/>
                    <a:pt x="772" y="0"/>
                    <a:pt x="76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6" y="2"/>
                    <a:pt x="4" y="6"/>
                  </a:cubicBezTo>
                  <a:cubicBezTo>
                    <a:pt x="1" y="9"/>
                    <a:pt x="0" y="13"/>
                    <a:pt x="1" y="17"/>
                  </a:cubicBezTo>
                  <a:cubicBezTo>
                    <a:pt x="63" y="248"/>
                    <a:pt x="247" y="374"/>
                    <a:pt x="389" y="375"/>
                  </a:cubicBezTo>
                  <a:cubicBezTo>
                    <a:pt x="538" y="374"/>
                    <a:pt x="721" y="250"/>
                    <a:pt x="781" y="17"/>
                  </a:cubicBezTo>
                  <a:cubicBezTo>
                    <a:pt x="782" y="13"/>
                    <a:pt x="781" y="9"/>
                    <a:pt x="778" y="5"/>
                  </a:cubicBezTo>
                  <a:close/>
                  <a:moveTo>
                    <a:pt x="389" y="349"/>
                  </a:moveTo>
                  <a:cubicBezTo>
                    <a:pt x="260" y="348"/>
                    <a:pt x="94" y="234"/>
                    <a:pt x="31" y="27"/>
                  </a:cubicBezTo>
                  <a:cubicBezTo>
                    <a:pt x="751" y="27"/>
                    <a:pt x="751" y="27"/>
                    <a:pt x="751" y="27"/>
                  </a:cubicBezTo>
                  <a:cubicBezTo>
                    <a:pt x="690" y="236"/>
                    <a:pt x="525" y="347"/>
                    <a:pt x="389" y="349"/>
                  </a:cubicBezTo>
                  <a:close/>
                </a:path>
              </a:pathLst>
            </a:custGeom>
            <a:solidFill>
              <a:srgbClr val="E34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ïş1ïḓe"/>
            <p:cNvSpPr/>
            <p:nvPr/>
          </p:nvSpPr>
          <p:spPr bwMode="auto">
            <a:xfrm>
              <a:off x="7651818" y="4661894"/>
              <a:ext cx="192756" cy="55073"/>
            </a:xfrm>
            <a:custGeom>
              <a:avLst/>
              <a:gdLst>
                <a:gd name="T0" fmla="*/ 667 w 667"/>
                <a:gd name="T1" fmla="*/ 0 h 188"/>
                <a:gd name="T2" fmla="*/ 0 w 667"/>
                <a:gd name="T3" fmla="*/ 0 h 188"/>
                <a:gd name="T4" fmla="*/ 150 w 667"/>
                <a:gd name="T5" fmla="*/ 188 h 188"/>
                <a:gd name="T6" fmla="*/ 518 w 667"/>
                <a:gd name="T7" fmla="*/ 188 h 188"/>
                <a:gd name="T8" fmla="*/ 667 w 667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7" h="188">
                  <a:moveTo>
                    <a:pt x="6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1" y="80"/>
                    <a:pt x="101" y="148"/>
                    <a:pt x="150" y="188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77" y="148"/>
                    <a:pt x="633" y="80"/>
                    <a:pt x="667" y="0"/>
                  </a:cubicBezTo>
                  <a:close/>
                </a:path>
              </a:pathLst>
            </a:custGeom>
            <a:solidFill>
              <a:srgbClr val="F5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îśļíḑé"/>
            <p:cNvSpPr/>
            <p:nvPr/>
          </p:nvSpPr>
          <p:spPr bwMode="auto">
            <a:xfrm>
              <a:off x="7105434" y="3619851"/>
              <a:ext cx="1285524" cy="2186985"/>
            </a:xfrm>
            <a:custGeom>
              <a:avLst/>
              <a:gdLst>
                <a:gd name="T0" fmla="*/ 4201 w 4452"/>
                <a:gd name="T1" fmla="*/ 5541 h 7577"/>
                <a:gd name="T2" fmla="*/ 3868 w 4452"/>
                <a:gd name="T3" fmla="*/ 4165 h 7577"/>
                <a:gd name="T4" fmla="*/ 3919 w 4452"/>
                <a:gd name="T5" fmla="*/ 1912 h 7577"/>
                <a:gd name="T6" fmla="*/ 3557 w 4452"/>
                <a:gd name="T7" fmla="*/ 748 h 7577"/>
                <a:gd name="T8" fmla="*/ 3016 w 4452"/>
                <a:gd name="T9" fmla="*/ 422 h 7577"/>
                <a:gd name="T10" fmla="*/ 2416 w 4452"/>
                <a:gd name="T11" fmla="*/ 9 h 7577"/>
                <a:gd name="T12" fmla="*/ 2226 w 4452"/>
                <a:gd name="T13" fmla="*/ 0 h 7577"/>
                <a:gd name="T14" fmla="*/ 2035 w 4452"/>
                <a:gd name="T15" fmla="*/ 9 h 7577"/>
                <a:gd name="T16" fmla="*/ 1387 w 4452"/>
                <a:gd name="T17" fmla="*/ 242 h 7577"/>
                <a:gd name="T18" fmla="*/ 872 w 4452"/>
                <a:gd name="T19" fmla="*/ 730 h 7577"/>
                <a:gd name="T20" fmla="*/ 532 w 4452"/>
                <a:gd name="T21" fmla="*/ 1912 h 7577"/>
                <a:gd name="T22" fmla="*/ 583 w 4452"/>
                <a:gd name="T23" fmla="*/ 4165 h 7577"/>
                <a:gd name="T24" fmla="*/ 250 w 4452"/>
                <a:gd name="T25" fmla="*/ 5541 h 7577"/>
                <a:gd name="T26" fmla="*/ 0 w 4452"/>
                <a:gd name="T27" fmla="*/ 7243 h 7577"/>
                <a:gd name="T28" fmla="*/ 1257 w 4452"/>
                <a:gd name="T29" fmla="*/ 7270 h 7577"/>
                <a:gd name="T30" fmla="*/ 1706 w 4452"/>
                <a:gd name="T31" fmla="*/ 7045 h 7577"/>
                <a:gd name="T32" fmla="*/ 1292 w 4452"/>
                <a:gd name="T33" fmla="*/ 4642 h 7577"/>
                <a:gd name="T34" fmla="*/ 1297 w 4452"/>
                <a:gd name="T35" fmla="*/ 3616 h 7577"/>
                <a:gd name="T36" fmla="*/ 1008 w 4452"/>
                <a:gd name="T37" fmla="*/ 2888 h 7577"/>
                <a:gd name="T38" fmla="*/ 1204 w 4452"/>
                <a:gd name="T39" fmla="*/ 1697 h 7577"/>
                <a:gd name="T40" fmla="*/ 2226 w 4452"/>
                <a:gd name="T41" fmla="*/ 1839 h 7577"/>
                <a:gd name="T42" fmla="*/ 3259 w 4452"/>
                <a:gd name="T43" fmla="*/ 1694 h 7577"/>
                <a:gd name="T44" fmla="*/ 3444 w 4452"/>
                <a:gd name="T45" fmla="*/ 2888 h 7577"/>
                <a:gd name="T46" fmla="*/ 3154 w 4452"/>
                <a:gd name="T47" fmla="*/ 3616 h 7577"/>
                <a:gd name="T48" fmla="*/ 3159 w 4452"/>
                <a:gd name="T49" fmla="*/ 4642 h 7577"/>
                <a:gd name="T50" fmla="*/ 2746 w 4452"/>
                <a:gd name="T51" fmla="*/ 7045 h 7577"/>
                <a:gd name="T52" fmla="*/ 3195 w 4452"/>
                <a:gd name="T53" fmla="*/ 7270 h 7577"/>
                <a:gd name="T54" fmla="*/ 4452 w 4452"/>
                <a:gd name="T55" fmla="*/ 7243 h 7577"/>
                <a:gd name="T56" fmla="*/ 4201 w 4452"/>
                <a:gd name="T57" fmla="*/ 5541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52" h="7577">
                  <a:moveTo>
                    <a:pt x="4201" y="5541"/>
                  </a:moveTo>
                  <a:cubicBezTo>
                    <a:pt x="4201" y="5541"/>
                    <a:pt x="3896" y="4704"/>
                    <a:pt x="3868" y="4165"/>
                  </a:cubicBezTo>
                  <a:cubicBezTo>
                    <a:pt x="3868" y="4165"/>
                    <a:pt x="3912" y="2356"/>
                    <a:pt x="3919" y="1912"/>
                  </a:cubicBezTo>
                  <a:cubicBezTo>
                    <a:pt x="3919" y="1912"/>
                    <a:pt x="3915" y="1235"/>
                    <a:pt x="3557" y="748"/>
                  </a:cubicBezTo>
                  <a:cubicBezTo>
                    <a:pt x="3557" y="748"/>
                    <a:pt x="3342" y="406"/>
                    <a:pt x="3016" y="422"/>
                  </a:cubicBezTo>
                  <a:cubicBezTo>
                    <a:pt x="3016" y="422"/>
                    <a:pt x="2805" y="52"/>
                    <a:pt x="2416" y="9"/>
                  </a:cubicBezTo>
                  <a:cubicBezTo>
                    <a:pt x="2416" y="9"/>
                    <a:pt x="2349" y="0"/>
                    <a:pt x="2226" y="0"/>
                  </a:cubicBezTo>
                  <a:cubicBezTo>
                    <a:pt x="2102" y="0"/>
                    <a:pt x="2035" y="9"/>
                    <a:pt x="2035" y="9"/>
                  </a:cubicBezTo>
                  <a:cubicBezTo>
                    <a:pt x="1646" y="52"/>
                    <a:pt x="1387" y="242"/>
                    <a:pt x="1387" y="242"/>
                  </a:cubicBezTo>
                  <a:cubicBezTo>
                    <a:pt x="1074" y="439"/>
                    <a:pt x="872" y="730"/>
                    <a:pt x="872" y="730"/>
                  </a:cubicBezTo>
                  <a:cubicBezTo>
                    <a:pt x="514" y="1217"/>
                    <a:pt x="532" y="1912"/>
                    <a:pt x="532" y="1912"/>
                  </a:cubicBezTo>
                  <a:cubicBezTo>
                    <a:pt x="539" y="2356"/>
                    <a:pt x="583" y="4165"/>
                    <a:pt x="583" y="4165"/>
                  </a:cubicBezTo>
                  <a:cubicBezTo>
                    <a:pt x="556" y="4704"/>
                    <a:pt x="250" y="5541"/>
                    <a:pt x="250" y="5541"/>
                  </a:cubicBezTo>
                  <a:cubicBezTo>
                    <a:pt x="0" y="7243"/>
                    <a:pt x="0" y="7243"/>
                    <a:pt x="0" y="7243"/>
                  </a:cubicBezTo>
                  <a:cubicBezTo>
                    <a:pt x="344" y="7577"/>
                    <a:pt x="1257" y="7270"/>
                    <a:pt x="1257" y="7270"/>
                  </a:cubicBezTo>
                  <a:cubicBezTo>
                    <a:pt x="1613" y="7160"/>
                    <a:pt x="1706" y="7045"/>
                    <a:pt x="1706" y="7045"/>
                  </a:cubicBezTo>
                  <a:cubicBezTo>
                    <a:pt x="1518" y="6380"/>
                    <a:pt x="1292" y="4642"/>
                    <a:pt x="1292" y="4642"/>
                  </a:cubicBezTo>
                  <a:cubicBezTo>
                    <a:pt x="1232" y="3886"/>
                    <a:pt x="1297" y="3616"/>
                    <a:pt x="1297" y="3616"/>
                  </a:cubicBezTo>
                  <a:cubicBezTo>
                    <a:pt x="1057" y="3353"/>
                    <a:pt x="1008" y="2888"/>
                    <a:pt x="1008" y="2888"/>
                  </a:cubicBezTo>
                  <a:cubicBezTo>
                    <a:pt x="945" y="2030"/>
                    <a:pt x="1204" y="1697"/>
                    <a:pt x="1204" y="1697"/>
                  </a:cubicBezTo>
                  <a:cubicBezTo>
                    <a:pt x="1569" y="1826"/>
                    <a:pt x="1912" y="1850"/>
                    <a:pt x="2226" y="1839"/>
                  </a:cubicBezTo>
                  <a:cubicBezTo>
                    <a:pt x="2539" y="1850"/>
                    <a:pt x="2893" y="1822"/>
                    <a:pt x="3259" y="1694"/>
                  </a:cubicBezTo>
                  <a:cubicBezTo>
                    <a:pt x="3259" y="1694"/>
                    <a:pt x="3506" y="2030"/>
                    <a:pt x="3444" y="2888"/>
                  </a:cubicBezTo>
                  <a:cubicBezTo>
                    <a:pt x="3444" y="2888"/>
                    <a:pt x="3394" y="3353"/>
                    <a:pt x="3154" y="3616"/>
                  </a:cubicBezTo>
                  <a:cubicBezTo>
                    <a:pt x="3154" y="3616"/>
                    <a:pt x="3219" y="3886"/>
                    <a:pt x="3159" y="4642"/>
                  </a:cubicBezTo>
                  <a:cubicBezTo>
                    <a:pt x="3159" y="4642"/>
                    <a:pt x="2934" y="6380"/>
                    <a:pt x="2746" y="7045"/>
                  </a:cubicBezTo>
                  <a:cubicBezTo>
                    <a:pt x="2746" y="7045"/>
                    <a:pt x="2845" y="7154"/>
                    <a:pt x="3195" y="7270"/>
                  </a:cubicBezTo>
                  <a:cubicBezTo>
                    <a:pt x="3195" y="7270"/>
                    <a:pt x="4107" y="7577"/>
                    <a:pt x="4452" y="7243"/>
                  </a:cubicBezTo>
                  <a:lnTo>
                    <a:pt x="4201" y="5541"/>
                  </a:lnTo>
                  <a:close/>
                </a:path>
              </a:pathLst>
            </a:custGeom>
            <a:solidFill>
              <a:srgbClr val="A836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iŝ1iḍé"/>
            <p:cNvSpPr/>
            <p:nvPr/>
          </p:nvSpPr>
          <p:spPr bwMode="auto">
            <a:xfrm>
              <a:off x="7415583" y="5050304"/>
              <a:ext cx="647835" cy="352178"/>
            </a:xfrm>
            <a:custGeom>
              <a:avLst/>
              <a:gdLst>
                <a:gd name="T0" fmla="*/ 168 w 447"/>
                <a:gd name="T1" fmla="*/ 0 h 243"/>
                <a:gd name="T2" fmla="*/ 33 w 447"/>
                <a:gd name="T3" fmla="*/ 7 h 243"/>
                <a:gd name="T4" fmla="*/ 0 w 447"/>
                <a:gd name="T5" fmla="*/ 96 h 243"/>
                <a:gd name="T6" fmla="*/ 208 w 447"/>
                <a:gd name="T7" fmla="*/ 243 h 243"/>
                <a:gd name="T8" fmla="*/ 402 w 447"/>
                <a:gd name="T9" fmla="*/ 168 h 243"/>
                <a:gd name="T10" fmla="*/ 447 w 447"/>
                <a:gd name="T11" fmla="*/ 7 h 243"/>
                <a:gd name="T12" fmla="*/ 168 w 447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243">
                  <a:moveTo>
                    <a:pt x="168" y="0"/>
                  </a:moveTo>
                  <a:lnTo>
                    <a:pt x="33" y="7"/>
                  </a:lnTo>
                  <a:lnTo>
                    <a:pt x="0" y="96"/>
                  </a:lnTo>
                  <a:lnTo>
                    <a:pt x="208" y="243"/>
                  </a:lnTo>
                  <a:lnTo>
                    <a:pt x="402" y="168"/>
                  </a:lnTo>
                  <a:lnTo>
                    <a:pt x="447" y="7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íSľïḓè"/>
            <p:cNvSpPr/>
            <p:nvPr/>
          </p:nvSpPr>
          <p:spPr bwMode="auto">
            <a:xfrm>
              <a:off x="7343118" y="3754635"/>
              <a:ext cx="808706" cy="389860"/>
            </a:xfrm>
            <a:custGeom>
              <a:avLst/>
              <a:gdLst>
                <a:gd name="T0" fmla="*/ 1490 w 2796"/>
                <a:gd name="T1" fmla="*/ 3 h 1351"/>
                <a:gd name="T2" fmla="*/ 1420 w 2796"/>
                <a:gd name="T3" fmla="*/ 2 h 1351"/>
                <a:gd name="T4" fmla="*/ 1420 w 2796"/>
                <a:gd name="T5" fmla="*/ 2 h 1351"/>
                <a:gd name="T6" fmla="*/ 1418 w 2796"/>
                <a:gd name="T7" fmla="*/ 2 h 1351"/>
                <a:gd name="T8" fmla="*/ 1416 w 2796"/>
                <a:gd name="T9" fmla="*/ 2 h 1351"/>
                <a:gd name="T10" fmla="*/ 1416 w 2796"/>
                <a:gd name="T11" fmla="*/ 2 h 1351"/>
                <a:gd name="T12" fmla="*/ 1345 w 2796"/>
                <a:gd name="T13" fmla="*/ 3 h 1351"/>
                <a:gd name="T14" fmla="*/ 0 w 2796"/>
                <a:gd name="T15" fmla="*/ 1351 h 1351"/>
                <a:gd name="T16" fmla="*/ 83 w 2796"/>
                <a:gd name="T17" fmla="*/ 1351 h 1351"/>
                <a:gd name="T18" fmla="*/ 1055 w 2796"/>
                <a:gd name="T19" fmla="*/ 295 h 1351"/>
                <a:gd name="T20" fmla="*/ 1415 w 2796"/>
                <a:gd name="T21" fmla="*/ 265 h 1351"/>
                <a:gd name="T22" fmla="*/ 1779 w 2796"/>
                <a:gd name="T23" fmla="*/ 308 h 1351"/>
                <a:gd name="T24" fmla="*/ 2707 w 2796"/>
                <a:gd name="T25" fmla="*/ 1351 h 1351"/>
                <a:gd name="T26" fmla="*/ 2796 w 2796"/>
                <a:gd name="T27" fmla="*/ 1351 h 1351"/>
                <a:gd name="T28" fmla="*/ 1490 w 2796"/>
                <a:gd name="T29" fmla="*/ 3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96" h="1351">
                  <a:moveTo>
                    <a:pt x="1490" y="3"/>
                  </a:moveTo>
                  <a:cubicBezTo>
                    <a:pt x="1467" y="3"/>
                    <a:pt x="1444" y="2"/>
                    <a:pt x="1420" y="2"/>
                  </a:cubicBezTo>
                  <a:cubicBezTo>
                    <a:pt x="1420" y="2"/>
                    <a:pt x="1420" y="2"/>
                    <a:pt x="1420" y="2"/>
                  </a:cubicBezTo>
                  <a:cubicBezTo>
                    <a:pt x="1420" y="2"/>
                    <a:pt x="1419" y="2"/>
                    <a:pt x="1418" y="2"/>
                  </a:cubicBezTo>
                  <a:cubicBezTo>
                    <a:pt x="1417" y="2"/>
                    <a:pt x="1416" y="2"/>
                    <a:pt x="1416" y="2"/>
                  </a:cubicBezTo>
                  <a:cubicBezTo>
                    <a:pt x="1416" y="2"/>
                    <a:pt x="1416" y="2"/>
                    <a:pt x="1416" y="2"/>
                  </a:cubicBezTo>
                  <a:cubicBezTo>
                    <a:pt x="1392" y="2"/>
                    <a:pt x="1369" y="3"/>
                    <a:pt x="1345" y="3"/>
                  </a:cubicBezTo>
                  <a:cubicBezTo>
                    <a:pt x="1152" y="0"/>
                    <a:pt x="231" y="75"/>
                    <a:pt x="0" y="1351"/>
                  </a:cubicBezTo>
                  <a:cubicBezTo>
                    <a:pt x="83" y="1351"/>
                    <a:pt x="83" y="1351"/>
                    <a:pt x="83" y="1351"/>
                  </a:cubicBezTo>
                  <a:cubicBezTo>
                    <a:pt x="83" y="1351"/>
                    <a:pt x="248" y="512"/>
                    <a:pt x="1055" y="295"/>
                  </a:cubicBezTo>
                  <a:cubicBezTo>
                    <a:pt x="1118" y="278"/>
                    <a:pt x="1371" y="263"/>
                    <a:pt x="1415" y="265"/>
                  </a:cubicBezTo>
                  <a:cubicBezTo>
                    <a:pt x="1580" y="272"/>
                    <a:pt x="1665" y="266"/>
                    <a:pt x="1779" y="308"/>
                  </a:cubicBezTo>
                  <a:cubicBezTo>
                    <a:pt x="2566" y="594"/>
                    <a:pt x="2707" y="1351"/>
                    <a:pt x="2707" y="1351"/>
                  </a:cubicBezTo>
                  <a:cubicBezTo>
                    <a:pt x="2796" y="1351"/>
                    <a:pt x="2796" y="1351"/>
                    <a:pt x="2796" y="1351"/>
                  </a:cubicBezTo>
                  <a:cubicBezTo>
                    <a:pt x="2456" y="51"/>
                    <a:pt x="1683" y="0"/>
                    <a:pt x="1490" y="3"/>
                  </a:cubicBezTo>
                  <a:close/>
                </a:path>
              </a:pathLst>
            </a:custGeom>
            <a:solidFill>
              <a:srgbClr val="0D3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îṩḷïďe"/>
            <p:cNvSpPr/>
            <p:nvPr/>
          </p:nvSpPr>
          <p:spPr bwMode="auto">
            <a:xfrm>
              <a:off x="7463410" y="4782185"/>
              <a:ext cx="600008" cy="410150"/>
            </a:xfrm>
            <a:custGeom>
              <a:avLst/>
              <a:gdLst>
                <a:gd name="T0" fmla="*/ 1436 w 2080"/>
                <a:gd name="T1" fmla="*/ 0 h 1421"/>
                <a:gd name="T2" fmla="*/ 992 w 2080"/>
                <a:gd name="T3" fmla="*/ 106 h 1421"/>
                <a:gd name="T4" fmla="*/ 589 w 2080"/>
                <a:gd name="T5" fmla="*/ 20 h 1421"/>
                <a:gd name="T6" fmla="*/ 0 w 2080"/>
                <a:gd name="T7" fmla="*/ 963 h 1421"/>
                <a:gd name="T8" fmla="*/ 1043 w 2080"/>
                <a:gd name="T9" fmla="*/ 1421 h 1421"/>
                <a:gd name="T10" fmla="*/ 2080 w 2080"/>
                <a:gd name="T11" fmla="*/ 963 h 1421"/>
                <a:gd name="T12" fmla="*/ 1436 w 2080"/>
                <a:gd name="T13" fmla="*/ 0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0" h="1421">
                  <a:moveTo>
                    <a:pt x="1436" y="0"/>
                  </a:moveTo>
                  <a:cubicBezTo>
                    <a:pt x="1436" y="0"/>
                    <a:pt x="1223" y="106"/>
                    <a:pt x="992" y="106"/>
                  </a:cubicBezTo>
                  <a:cubicBezTo>
                    <a:pt x="774" y="106"/>
                    <a:pt x="589" y="20"/>
                    <a:pt x="589" y="20"/>
                  </a:cubicBezTo>
                  <a:cubicBezTo>
                    <a:pt x="589" y="20"/>
                    <a:pt x="946" y="740"/>
                    <a:pt x="0" y="963"/>
                  </a:cubicBezTo>
                  <a:cubicBezTo>
                    <a:pt x="1043" y="1421"/>
                    <a:pt x="1043" y="1421"/>
                    <a:pt x="1043" y="1421"/>
                  </a:cubicBezTo>
                  <a:cubicBezTo>
                    <a:pt x="2080" y="963"/>
                    <a:pt x="2080" y="963"/>
                    <a:pt x="2080" y="963"/>
                  </a:cubicBezTo>
                  <a:cubicBezTo>
                    <a:pt x="1232" y="895"/>
                    <a:pt x="1436" y="0"/>
                    <a:pt x="1436" y="0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ïṥlîďe"/>
            <p:cNvSpPr/>
            <p:nvPr/>
          </p:nvSpPr>
          <p:spPr bwMode="auto">
            <a:xfrm>
              <a:off x="7632977" y="4782185"/>
              <a:ext cx="297105" cy="224641"/>
            </a:xfrm>
            <a:custGeom>
              <a:avLst/>
              <a:gdLst>
                <a:gd name="T0" fmla="*/ 47 w 1027"/>
                <a:gd name="T1" fmla="*/ 163 h 779"/>
                <a:gd name="T2" fmla="*/ 1027 w 1027"/>
                <a:gd name="T3" fmla="*/ 779 h 779"/>
                <a:gd name="T4" fmla="*/ 846 w 1027"/>
                <a:gd name="T5" fmla="*/ 0 h 779"/>
                <a:gd name="T6" fmla="*/ 0 w 1027"/>
                <a:gd name="T7" fmla="*/ 20 h 779"/>
                <a:gd name="T8" fmla="*/ 47 w 1027"/>
                <a:gd name="T9" fmla="*/ 16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779">
                  <a:moveTo>
                    <a:pt x="47" y="163"/>
                  </a:moveTo>
                  <a:cubicBezTo>
                    <a:pt x="1027" y="779"/>
                    <a:pt x="1027" y="779"/>
                    <a:pt x="1027" y="779"/>
                  </a:cubicBezTo>
                  <a:cubicBezTo>
                    <a:pt x="1027" y="779"/>
                    <a:pt x="744" y="549"/>
                    <a:pt x="846" y="0"/>
                  </a:cubicBezTo>
                  <a:cubicBezTo>
                    <a:pt x="846" y="0"/>
                    <a:pt x="416" y="225"/>
                    <a:pt x="0" y="20"/>
                  </a:cubicBezTo>
                  <a:cubicBezTo>
                    <a:pt x="0" y="20"/>
                    <a:pt x="29" y="81"/>
                    <a:pt x="47" y="163"/>
                  </a:cubicBezTo>
                  <a:close/>
                </a:path>
              </a:pathLst>
            </a:custGeom>
            <a:solidFill>
              <a:srgbClr val="D2AF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išḻïḋè"/>
            <p:cNvSpPr/>
            <p:nvPr/>
          </p:nvSpPr>
          <p:spPr bwMode="auto">
            <a:xfrm>
              <a:off x="7843125" y="4237250"/>
              <a:ext cx="200003" cy="56522"/>
            </a:xfrm>
            <a:custGeom>
              <a:avLst/>
              <a:gdLst>
                <a:gd name="T0" fmla="*/ 8 w 691"/>
                <a:gd name="T1" fmla="*/ 141 h 198"/>
                <a:gd name="T2" fmla="*/ 32 w 691"/>
                <a:gd name="T3" fmla="*/ 198 h 198"/>
                <a:gd name="T4" fmla="*/ 691 w 691"/>
                <a:gd name="T5" fmla="*/ 198 h 198"/>
                <a:gd name="T6" fmla="*/ 8 w 691"/>
                <a:gd name="T7" fmla="*/ 1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1" h="198">
                  <a:moveTo>
                    <a:pt x="8" y="141"/>
                  </a:moveTo>
                  <a:cubicBezTo>
                    <a:pt x="8" y="141"/>
                    <a:pt x="0" y="179"/>
                    <a:pt x="32" y="198"/>
                  </a:cubicBezTo>
                  <a:cubicBezTo>
                    <a:pt x="32" y="198"/>
                    <a:pt x="415" y="43"/>
                    <a:pt x="691" y="198"/>
                  </a:cubicBezTo>
                  <a:cubicBezTo>
                    <a:pt x="691" y="198"/>
                    <a:pt x="607" y="0"/>
                    <a:pt x="8" y="141"/>
                  </a:cubicBezTo>
                  <a:close/>
                </a:path>
              </a:pathLst>
            </a:custGeom>
            <a:solidFill>
              <a:srgbClr val="5B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íšḻïḓê"/>
            <p:cNvSpPr/>
            <p:nvPr/>
          </p:nvSpPr>
          <p:spPr bwMode="auto">
            <a:xfrm>
              <a:off x="7457612" y="4237250"/>
              <a:ext cx="200003" cy="56522"/>
            </a:xfrm>
            <a:custGeom>
              <a:avLst/>
              <a:gdLst>
                <a:gd name="T0" fmla="*/ 684 w 692"/>
                <a:gd name="T1" fmla="*/ 141 h 198"/>
                <a:gd name="T2" fmla="*/ 659 w 692"/>
                <a:gd name="T3" fmla="*/ 198 h 198"/>
                <a:gd name="T4" fmla="*/ 0 w 692"/>
                <a:gd name="T5" fmla="*/ 198 h 198"/>
                <a:gd name="T6" fmla="*/ 684 w 692"/>
                <a:gd name="T7" fmla="*/ 14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2" h="198">
                  <a:moveTo>
                    <a:pt x="684" y="141"/>
                  </a:moveTo>
                  <a:cubicBezTo>
                    <a:pt x="684" y="141"/>
                    <a:pt x="692" y="179"/>
                    <a:pt x="659" y="198"/>
                  </a:cubicBezTo>
                  <a:cubicBezTo>
                    <a:pt x="659" y="198"/>
                    <a:pt x="276" y="43"/>
                    <a:pt x="0" y="198"/>
                  </a:cubicBezTo>
                  <a:cubicBezTo>
                    <a:pt x="0" y="198"/>
                    <a:pt x="85" y="0"/>
                    <a:pt x="684" y="141"/>
                  </a:cubicBezTo>
                  <a:close/>
                </a:path>
              </a:pathLst>
            </a:custGeom>
            <a:solidFill>
              <a:srgbClr val="5B41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ïŝlîḋê"/>
            <p:cNvSpPr/>
            <p:nvPr/>
          </p:nvSpPr>
          <p:spPr bwMode="auto">
            <a:xfrm>
              <a:off x="7706891" y="4558994"/>
              <a:ext cx="81160" cy="30435"/>
            </a:xfrm>
            <a:custGeom>
              <a:avLst/>
              <a:gdLst>
                <a:gd name="T0" fmla="*/ 195 w 282"/>
                <a:gd name="T1" fmla="*/ 47 h 105"/>
                <a:gd name="T2" fmla="*/ 141 w 282"/>
                <a:gd name="T3" fmla="*/ 72 h 105"/>
                <a:gd name="T4" fmla="*/ 87 w 282"/>
                <a:gd name="T5" fmla="*/ 47 h 105"/>
                <a:gd name="T6" fmla="*/ 0 w 282"/>
                <a:gd name="T7" fmla="*/ 62 h 105"/>
                <a:gd name="T8" fmla="*/ 89 w 282"/>
                <a:gd name="T9" fmla="*/ 83 h 105"/>
                <a:gd name="T10" fmla="*/ 141 w 282"/>
                <a:gd name="T11" fmla="*/ 104 h 105"/>
                <a:gd name="T12" fmla="*/ 193 w 282"/>
                <a:gd name="T13" fmla="*/ 83 h 105"/>
                <a:gd name="T14" fmla="*/ 282 w 282"/>
                <a:gd name="T15" fmla="*/ 62 h 105"/>
                <a:gd name="T16" fmla="*/ 195 w 282"/>
                <a:gd name="T17" fmla="*/ 4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" h="105">
                  <a:moveTo>
                    <a:pt x="195" y="47"/>
                  </a:moveTo>
                  <a:cubicBezTo>
                    <a:pt x="195" y="47"/>
                    <a:pt x="173" y="72"/>
                    <a:pt x="141" y="72"/>
                  </a:cubicBezTo>
                  <a:cubicBezTo>
                    <a:pt x="109" y="72"/>
                    <a:pt x="87" y="47"/>
                    <a:pt x="87" y="47"/>
                  </a:cubicBezTo>
                  <a:cubicBezTo>
                    <a:pt x="11" y="0"/>
                    <a:pt x="0" y="62"/>
                    <a:pt x="0" y="62"/>
                  </a:cubicBezTo>
                  <a:cubicBezTo>
                    <a:pt x="4" y="98"/>
                    <a:pt x="89" y="83"/>
                    <a:pt x="89" y="83"/>
                  </a:cubicBezTo>
                  <a:cubicBezTo>
                    <a:pt x="106" y="101"/>
                    <a:pt x="125" y="105"/>
                    <a:pt x="141" y="104"/>
                  </a:cubicBezTo>
                  <a:cubicBezTo>
                    <a:pt x="157" y="105"/>
                    <a:pt x="175" y="101"/>
                    <a:pt x="193" y="83"/>
                  </a:cubicBezTo>
                  <a:cubicBezTo>
                    <a:pt x="193" y="83"/>
                    <a:pt x="278" y="98"/>
                    <a:pt x="282" y="62"/>
                  </a:cubicBezTo>
                  <a:cubicBezTo>
                    <a:pt x="282" y="62"/>
                    <a:pt x="270" y="0"/>
                    <a:pt x="195" y="47"/>
                  </a:cubicBezTo>
                  <a:close/>
                </a:path>
              </a:pathLst>
            </a:custGeom>
            <a:solidFill>
              <a:srgbClr val="BA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îš1îde"/>
            <p:cNvSpPr/>
            <p:nvPr/>
          </p:nvSpPr>
          <p:spPr bwMode="auto">
            <a:xfrm>
              <a:off x="7580802" y="4350295"/>
              <a:ext cx="17392" cy="1594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7" name="îṣľîḑê"/>
            <p:cNvSpPr/>
            <p:nvPr/>
          </p:nvSpPr>
          <p:spPr bwMode="auto">
            <a:xfrm>
              <a:off x="7941677" y="4350295"/>
              <a:ext cx="17392" cy="1594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8" name="íṥḷiďé"/>
            <p:cNvSpPr/>
            <p:nvPr/>
          </p:nvSpPr>
          <p:spPr bwMode="auto">
            <a:xfrm>
              <a:off x="8161969" y="5138711"/>
              <a:ext cx="262322" cy="631892"/>
            </a:xfrm>
            <a:custGeom>
              <a:avLst/>
              <a:gdLst>
                <a:gd name="T0" fmla="*/ 908 w 908"/>
                <a:gd name="T1" fmla="*/ 849 h 2191"/>
                <a:gd name="T2" fmla="*/ 0 w 908"/>
                <a:gd name="T3" fmla="*/ 0 h 2191"/>
                <a:gd name="T4" fmla="*/ 134 w 908"/>
                <a:gd name="T5" fmla="*/ 1338 h 2191"/>
                <a:gd name="T6" fmla="*/ 237 w 908"/>
                <a:gd name="T7" fmla="*/ 2191 h 2191"/>
                <a:gd name="T8" fmla="*/ 908 w 908"/>
                <a:gd name="T9" fmla="*/ 2191 h 2191"/>
                <a:gd name="T10" fmla="*/ 908 w 908"/>
                <a:gd name="T11" fmla="*/ 849 h 2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8" h="2191">
                  <a:moveTo>
                    <a:pt x="908" y="849"/>
                  </a:moveTo>
                  <a:cubicBezTo>
                    <a:pt x="908" y="77"/>
                    <a:pt x="0" y="0"/>
                    <a:pt x="0" y="0"/>
                  </a:cubicBezTo>
                  <a:cubicBezTo>
                    <a:pt x="134" y="1338"/>
                    <a:pt x="134" y="1338"/>
                    <a:pt x="134" y="1338"/>
                  </a:cubicBezTo>
                  <a:cubicBezTo>
                    <a:pt x="141" y="1608"/>
                    <a:pt x="190" y="1923"/>
                    <a:pt x="237" y="2191"/>
                  </a:cubicBezTo>
                  <a:cubicBezTo>
                    <a:pt x="908" y="2191"/>
                    <a:pt x="908" y="2191"/>
                    <a:pt x="908" y="2191"/>
                  </a:cubicBezTo>
                  <a:lnTo>
                    <a:pt x="908" y="849"/>
                  </a:lnTo>
                  <a:close/>
                </a:path>
              </a:pathLst>
            </a:custGeom>
            <a:solidFill>
              <a:srgbClr val="E3B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9" name="îṥḷïḑê"/>
            <p:cNvSpPr/>
            <p:nvPr/>
          </p:nvSpPr>
          <p:spPr bwMode="auto">
            <a:xfrm>
              <a:off x="7102535" y="5140161"/>
              <a:ext cx="263772" cy="630443"/>
            </a:xfrm>
            <a:custGeom>
              <a:avLst/>
              <a:gdLst>
                <a:gd name="T0" fmla="*/ 776 w 909"/>
                <a:gd name="T1" fmla="*/ 1337 h 2190"/>
                <a:gd name="T2" fmla="*/ 909 w 909"/>
                <a:gd name="T3" fmla="*/ 0 h 2190"/>
                <a:gd name="T4" fmla="*/ 0 w 909"/>
                <a:gd name="T5" fmla="*/ 848 h 2190"/>
                <a:gd name="T6" fmla="*/ 0 w 909"/>
                <a:gd name="T7" fmla="*/ 2190 h 2190"/>
                <a:gd name="T8" fmla="*/ 674 w 909"/>
                <a:gd name="T9" fmla="*/ 2190 h 2190"/>
                <a:gd name="T10" fmla="*/ 776 w 909"/>
                <a:gd name="T11" fmla="*/ 1337 h 2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9" h="2190">
                  <a:moveTo>
                    <a:pt x="776" y="1337"/>
                  </a:moveTo>
                  <a:cubicBezTo>
                    <a:pt x="909" y="0"/>
                    <a:pt x="909" y="0"/>
                    <a:pt x="909" y="0"/>
                  </a:cubicBezTo>
                  <a:cubicBezTo>
                    <a:pt x="909" y="0"/>
                    <a:pt x="0" y="76"/>
                    <a:pt x="0" y="848"/>
                  </a:cubicBezTo>
                  <a:cubicBezTo>
                    <a:pt x="0" y="2190"/>
                    <a:pt x="0" y="2190"/>
                    <a:pt x="0" y="2190"/>
                  </a:cubicBezTo>
                  <a:cubicBezTo>
                    <a:pt x="674" y="2190"/>
                    <a:pt x="674" y="2190"/>
                    <a:pt x="674" y="2190"/>
                  </a:cubicBezTo>
                  <a:cubicBezTo>
                    <a:pt x="721" y="1922"/>
                    <a:pt x="769" y="1607"/>
                    <a:pt x="776" y="1337"/>
                  </a:cubicBezTo>
                  <a:close/>
                </a:path>
              </a:pathLst>
            </a:custGeom>
            <a:solidFill>
              <a:srgbClr val="E3BA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0" name="íṧḷïde"/>
            <p:cNvSpPr/>
            <p:nvPr/>
          </p:nvSpPr>
          <p:spPr bwMode="auto">
            <a:xfrm>
              <a:off x="7090941" y="5060449"/>
              <a:ext cx="1347844" cy="710154"/>
            </a:xfrm>
            <a:custGeom>
              <a:avLst/>
              <a:gdLst>
                <a:gd name="T0" fmla="*/ 4030 w 4664"/>
                <a:gd name="T1" fmla="*/ 1342 h 2462"/>
                <a:gd name="T2" fmla="*/ 4664 w 4664"/>
                <a:gd name="T3" fmla="*/ 1192 h 2462"/>
                <a:gd name="T4" fmla="*/ 4580 w 4664"/>
                <a:gd name="T5" fmla="*/ 780 h 2462"/>
                <a:gd name="T6" fmla="*/ 4099 w 4664"/>
                <a:gd name="T7" fmla="*/ 338 h 2462"/>
                <a:gd name="T8" fmla="*/ 3897 w 4664"/>
                <a:gd name="T9" fmla="*/ 240 h 2462"/>
                <a:gd name="T10" fmla="*/ 3889 w 4664"/>
                <a:gd name="T11" fmla="*/ 235 h 2462"/>
                <a:gd name="T12" fmla="*/ 3772 w 4664"/>
                <a:gd name="T13" fmla="*/ 179 h 2462"/>
                <a:gd name="T14" fmla="*/ 3367 w 4664"/>
                <a:gd name="T15" fmla="*/ 0 h 2462"/>
                <a:gd name="T16" fmla="*/ 2327 w 4664"/>
                <a:gd name="T17" fmla="*/ 914 h 2462"/>
                <a:gd name="T18" fmla="*/ 1287 w 4664"/>
                <a:gd name="T19" fmla="*/ 0 h 2462"/>
                <a:gd name="T20" fmla="*/ 883 w 4664"/>
                <a:gd name="T21" fmla="*/ 179 h 2462"/>
                <a:gd name="T22" fmla="*/ 766 w 4664"/>
                <a:gd name="T23" fmla="*/ 235 h 2462"/>
                <a:gd name="T24" fmla="*/ 758 w 4664"/>
                <a:gd name="T25" fmla="*/ 240 h 2462"/>
                <a:gd name="T26" fmla="*/ 541 w 4664"/>
                <a:gd name="T27" fmla="*/ 356 h 2462"/>
                <a:gd name="T28" fmla="*/ 450 w 4664"/>
                <a:gd name="T29" fmla="*/ 412 h 2462"/>
                <a:gd name="T30" fmla="*/ 84 w 4664"/>
                <a:gd name="T31" fmla="*/ 806 h 2462"/>
                <a:gd name="T32" fmla="*/ 0 w 4664"/>
                <a:gd name="T33" fmla="*/ 1218 h 2462"/>
                <a:gd name="T34" fmla="*/ 625 w 4664"/>
                <a:gd name="T35" fmla="*/ 1366 h 2462"/>
                <a:gd name="T36" fmla="*/ 628 w 4664"/>
                <a:gd name="T37" fmla="*/ 1634 h 2462"/>
                <a:gd name="T38" fmla="*/ 485 w 4664"/>
                <a:gd name="T39" fmla="*/ 2148 h 2462"/>
                <a:gd name="T40" fmla="*/ 534 w 4664"/>
                <a:gd name="T41" fmla="*/ 2462 h 2462"/>
                <a:gd name="T42" fmla="*/ 4121 w 4664"/>
                <a:gd name="T43" fmla="*/ 2462 h 2462"/>
                <a:gd name="T44" fmla="*/ 4170 w 4664"/>
                <a:gd name="T45" fmla="*/ 2148 h 2462"/>
                <a:gd name="T46" fmla="*/ 4027 w 4664"/>
                <a:gd name="T47" fmla="*/ 1634 h 2462"/>
                <a:gd name="T48" fmla="*/ 4030 w 4664"/>
                <a:gd name="T49" fmla="*/ 1342 h 2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64" h="2462">
                  <a:moveTo>
                    <a:pt x="4030" y="1342"/>
                  </a:moveTo>
                  <a:cubicBezTo>
                    <a:pt x="4664" y="1192"/>
                    <a:pt x="4664" y="1192"/>
                    <a:pt x="4664" y="1192"/>
                  </a:cubicBezTo>
                  <a:cubicBezTo>
                    <a:pt x="4580" y="780"/>
                    <a:pt x="4580" y="780"/>
                    <a:pt x="4580" y="780"/>
                  </a:cubicBezTo>
                  <a:cubicBezTo>
                    <a:pt x="4541" y="598"/>
                    <a:pt x="4313" y="407"/>
                    <a:pt x="4099" y="338"/>
                  </a:cubicBezTo>
                  <a:cubicBezTo>
                    <a:pt x="3897" y="240"/>
                    <a:pt x="3897" y="240"/>
                    <a:pt x="3897" y="240"/>
                  </a:cubicBezTo>
                  <a:cubicBezTo>
                    <a:pt x="3894" y="238"/>
                    <a:pt x="3892" y="237"/>
                    <a:pt x="3889" y="235"/>
                  </a:cubicBezTo>
                  <a:cubicBezTo>
                    <a:pt x="3861" y="220"/>
                    <a:pt x="3821" y="201"/>
                    <a:pt x="3772" y="179"/>
                  </a:cubicBezTo>
                  <a:cubicBezTo>
                    <a:pt x="3670" y="133"/>
                    <a:pt x="3527" y="73"/>
                    <a:pt x="3367" y="0"/>
                  </a:cubicBezTo>
                  <a:cubicBezTo>
                    <a:pt x="3216" y="109"/>
                    <a:pt x="2896" y="833"/>
                    <a:pt x="2327" y="914"/>
                  </a:cubicBezTo>
                  <a:cubicBezTo>
                    <a:pt x="1758" y="833"/>
                    <a:pt x="1439" y="109"/>
                    <a:pt x="1287" y="0"/>
                  </a:cubicBezTo>
                  <a:cubicBezTo>
                    <a:pt x="1127" y="73"/>
                    <a:pt x="985" y="133"/>
                    <a:pt x="883" y="179"/>
                  </a:cubicBezTo>
                  <a:cubicBezTo>
                    <a:pt x="834" y="201"/>
                    <a:pt x="794" y="220"/>
                    <a:pt x="766" y="235"/>
                  </a:cubicBezTo>
                  <a:cubicBezTo>
                    <a:pt x="763" y="237"/>
                    <a:pt x="761" y="238"/>
                    <a:pt x="758" y="240"/>
                  </a:cubicBezTo>
                  <a:cubicBezTo>
                    <a:pt x="541" y="356"/>
                    <a:pt x="541" y="356"/>
                    <a:pt x="541" y="356"/>
                  </a:cubicBezTo>
                  <a:cubicBezTo>
                    <a:pt x="507" y="376"/>
                    <a:pt x="477" y="395"/>
                    <a:pt x="450" y="412"/>
                  </a:cubicBezTo>
                  <a:cubicBezTo>
                    <a:pt x="275" y="501"/>
                    <a:pt x="116" y="657"/>
                    <a:pt x="84" y="806"/>
                  </a:cubicBezTo>
                  <a:cubicBezTo>
                    <a:pt x="0" y="1218"/>
                    <a:pt x="0" y="1218"/>
                    <a:pt x="0" y="1218"/>
                  </a:cubicBezTo>
                  <a:cubicBezTo>
                    <a:pt x="625" y="1366"/>
                    <a:pt x="625" y="1366"/>
                    <a:pt x="625" y="1366"/>
                  </a:cubicBezTo>
                  <a:cubicBezTo>
                    <a:pt x="626" y="1440"/>
                    <a:pt x="627" y="1519"/>
                    <a:pt x="628" y="1634"/>
                  </a:cubicBezTo>
                  <a:cubicBezTo>
                    <a:pt x="539" y="1774"/>
                    <a:pt x="485" y="1953"/>
                    <a:pt x="485" y="2148"/>
                  </a:cubicBezTo>
                  <a:cubicBezTo>
                    <a:pt x="485" y="2259"/>
                    <a:pt x="502" y="2366"/>
                    <a:pt x="534" y="2462"/>
                  </a:cubicBezTo>
                  <a:cubicBezTo>
                    <a:pt x="4121" y="2462"/>
                    <a:pt x="4121" y="2462"/>
                    <a:pt x="4121" y="2462"/>
                  </a:cubicBezTo>
                  <a:cubicBezTo>
                    <a:pt x="4153" y="2366"/>
                    <a:pt x="4170" y="2259"/>
                    <a:pt x="4170" y="2148"/>
                  </a:cubicBezTo>
                  <a:cubicBezTo>
                    <a:pt x="4170" y="1953"/>
                    <a:pt x="4116" y="1773"/>
                    <a:pt x="4027" y="1634"/>
                  </a:cubicBezTo>
                  <a:cubicBezTo>
                    <a:pt x="4028" y="1506"/>
                    <a:pt x="4029" y="1423"/>
                    <a:pt x="4030" y="1342"/>
                  </a:cubicBezTo>
                  <a:close/>
                </a:path>
              </a:pathLst>
            </a:custGeom>
            <a:solidFill>
              <a:srgbClr val="707D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1" name="ïslíďê"/>
            <p:cNvSpPr/>
            <p:nvPr/>
          </p:nvSpPr>
          <p:spPr bwMode="auto">
            <a:xfrm>
              <a:off x="7340220" y="4234352"/>
              <a:ext cx="820301" cy="233336"/>
            </a:xfrm>
            <a:custGeom>
              <a:avLst/>
              <a:gdLst>
                <a:gd name="T0" fmla="*/ 2803 w 2837"/>
                <a:gd name="T1" fmla="*/ 143 h 809"/>
                <a:gd name="T2" fmla="*/ 2780 w 2837"/>
                <a:gd name="T3" fmla="*/ 100 h 809"/>
                <a:gd name="T4" fmla="*/ 2564 w 2837"/>
                <a:gd name="T5" fmla="*/ 4 h 809"/>
                <a:gd name="T6" fmla="*/ 2274 w 2837"/>
                <a:gd name="T7" fmla="*/ 3 h 809"/>
                <a:gd name="T8" fmla="*/ 1560 w 2837"/>
                <a:gd name="T9" fmla="*/ 29 h 809"/>
                <a:gd name="T10" fmla="*/ 1417 w 2837"/>
                <a:gd name="T11" fmla="*/ 34 h 809"/>
                <a:gd name="T12" fmla="*/ 1276 w 2837"/>
                <a:gd name="T13" fmla="*/ 29 h 809"/>
                <a:gd name="T14" fmla="*/ 563 w 2837"/>
                <a:gd name="T15" fmla="*/ 3 h 809"/>
                <a:gd name="T16" fmla="*/ 273 w 2837"/>
                <a:gd name="T17" fmla="*/ 4 h 809"/>
                <a:gd name="T18" fmla="*/ 57 w 2837"/>
                <a:gd name="T19" fmla="*/ 100 h 809"/>
                <a:gd name="T20" fmla="*/ 35 w 2837"/>
                <a:gd name="T21" fmla="*/ 143 h 809"/>
                <a:gd name="T22" fmla="*/ 95 w 2837"/>
                <a:gd name="T23" fmla="*/ 375 h 809"/>
                <a:gd name="T24" fmla="*/ 133 w 2837"/>
                <a:gd name="T25" fmla="*/ 518 h 809"/>
                <a:gd name="T26" fmla="*/ 436 w 2837"/>
                <a:gd name="T27" fmla="*/ 772 h 809"/>
                <a:gd name="T28" fmla="*/ 970 w 2837"/>
                <a:gd name="T29" fmla="*/ 786 h 809"/>
                <a:gd name="T30" fmla="*/ 1143 w 2837"/>
                <a:gd name="T31" fmla="*/ 684 h 809"/>
                <a:gd name="T32" fmla="*/ 1279 w 2837"/>
                <a:gd name="T33" fmla="*/ 471 h 809"/>
                <a:gd name="T34" fmla="*/ 1339 w 2837"/>
                <a:gd name="T35" fmla="*/ 345 h 809"/>
                <a:gd name="T36" fmla="*/ 1417 w 2837"/>
                <a:gd name="T37" fmla="*/ 299 h 809"/>
                <a:gd name="T38" fmla="*/ 1497 w 2837"/>
                <a:gd name="T39" fmla="*/ 345 h 809"/>
                <a:gd name="T40" fmla="*/ 1558 w 2837"/>
                <a:gd name="T41" fmla="*/ 471 h 809"/>
                <a:gd name="T42" fmla="*/ 1694 w 2837"/>
                <a:gd name="T43" fmla="*/ 684 h 809"/>
                <a:gd name="T44" fmla="*/ 1867 w 2837"/>
                <a:gd name="T45" fmla="*/ 786 h 809"/>
                <a:gd name="T46" fmla="*/ 2401 w 2837"/>
                <a:gd name="T47" fmla="*/ 772 h 809"/>
                <a:gd name="T48" fmla="*/ 2705 w 2837"/>
                <a:gd name="T49" fmla="*/ 518 h 809"/>
                <a:gd name="T50" fmla="*/ 2742 w 2837"/>
                <a:gd name="T51" fmla="*/ 375 h 809"/>
                <a:gd name="T52" fmla="*/ 2803 w 2837"/>
                <a:gd name="T53" fmla="*/ 143 h 809"/>
                <a:gd name="T54" fmla="*/ 1249 w 2837"/>
                <a:gd name="T55" fmla="*/ 324 h 809"/>
                <a:gd name="T56" fmla="*/ 1112 w 2837"/>
                <a:gd name="T57" fmla="*/ 614 h 809"/>
                <a:gd name="T58" fmla="*/ 911 w 2837"/>
                <a:gd name="T59" fmla="*/ 723 h 809"/>
                <a:gd name="T60" fmla="*/ 443 w 2837"/>
                <a:gd name="T61" fmla="*/ 717 h 809"/>
                <a:gd name="T62" fmla="*/ 246 w 2837"/>
                <a:gd name="T63" fmla="*/ 564 h 809"/>
                <a:gd name="T64" fmla="*/ 219 w 2837"/>
                <a:gd name="T65" fmla="*/ 175 h 809"/>
                <a:gd name="T66" fmla="*/ 317 w 2837"/>
                <a:gd name="T67" fmla="*/ 81 h 809"/>
                <a:gd name="T68" fmla="*/ 644 w 2837"/>
                <a:gd name="T69" fmla="*/ 65 h 809"/>
                <a:gd name="T70" fmla="*/ 834 w 2837"/>
                <a:gd name="T71" fmla="*/ 70 h 809"/>
                <a:gd name="T72" fmla="*/ 1112 w 2837"/>
                <a:gd name="T73" fmla="*/ 114 h 809"/>
                <a:gd name="T74" fmla="*/ 1249 w 2837"/>
                <a:gd name="T75" fmla="*/ 324 h 809"/>
                <a:gd name="T76" fmla="*/ 2591 w 2837"/>
                <a:gd name="T77" fmla="*/ 564 h 809"/>
                <a:gd name="T78" fmla="*/ 2394 w 2837"/>
                <a:gd name="T79" fmla="*/ 717 h 809"/>
                <a:gd name="T80" fmla="*/ 1926 w 2837"/>
                <a:gd name="T81" fmla="*/ 723 h 809"/>
                <a:gd name="T82" fmla="*/ 1725 w 2837"/>
                <a:gd name="T83" fmla="*/ 614 h 809"/>
                <a:gd name="T84" fmla="*/ 1589 w 2837"/>
                <a:gd name="T85" fmla="*/ 324 h 809"/>
                <a:gd name="T86" fmla="*/ 1726 w 2837"/>
                <a:gd name="T87" fmla="*/ 114 h 809"/>
                <a:gd name="T88" fmla="*/ 2004 w 2837"/>
                <a:gd name="T89" fmla="*/ 70 h 809"/>
                <a:gd name="T90" fmla="*/ 2193 w 2837"/>
                <a:gd name="T91" fmla="*/ 65 h 809"/>
                <a:gd name="T92" fmla="*/ 2520 w 2837"/>
                <a:gd name="T93" fmla="*/ 81 h 809"/>
                <a:gd name="T94" fmla="*/ 2619 w 2837"/>
                <a:gd name="T95" fmla="*/ 175 h 809"/>
                <a:gd name="T96" fmla="*/ 2591 w 2837"/>
                <a:gd name="T97" fmla="*/ 564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7" h="809">
                  <a:moveTo>
                    <a:pt x="2803" y="143"/>
                  </a:moveTo>
                  <a:cubicBezTo>
                    <a:pt x="2803" y="135"/>
                    <a:pt x="2786" y="104"/>
                    <a:pt x="2780" y="100"/>
                  </a:cubicBezTo>
                  <a:cubicBezTo>
                    <a:pt x="2709" y="53"/>
                    <a:pt x="2666" y="5"/>
                    <a:pt x="2564" y="4"/>
                  </a:cubicBezTo>
                  <a:cubicBezTo>
                    <a:pt x="2467" y="4"/>
                    <a:pt x="2370" y="0"/>
                    <a:pt x="2274" y="3"/>
                  </a:cubicBezTo>
                  <a:cubicBezTo>
                    <a:pt x="2036" y="11"/>
                    <a:pt x="1798" y="21"/>
                    <a:pt x="1560" y="29"/>
                  </a:cubicBezTo>
                  <a:cubicBezTo>
                    <a:pt x="1512" y="31"/>
                    <a:pt x="1464" y="33"/>
                    <a:pt x="1417" y="34"/>
                  </a:cubicBezTo>
                  <a:cubicBezTo>
                    <a:pt x="1371" y="33"/>
                    <a:pt x="1324" y="31"/>
                    <a:pt x="1276" y="29"/>
                  </a:cubicBezTo>
                  <a:cubicBezTo>
                    <a:pt x="1039" y="21"/>
                    <a:pt x="801" y="11"/>
                    <a:pt x="563" y="3"/>
                  </a:cubicBezTo>
                  <a:cubicBezTo>
                    <a:pt x="467" y="0"/>
                    <a:pt x="370" y="4"/>
                    <a:pt x="273" y="4"/>
                  </a:cubicBezTo>
                  <a:cubicBezTo>
                    <a:pt x="171" y="5"/>
                    <a:pt x="129" y="53"/>
                    <a:pt x="57" y="100"/>
                  </a:cubicBezTo>
                  <a:cubicBezTo>
                    <a:pt x="51" y="104"/>
                    <a:pt x="34" y="135"/>
                    <a:pt x="35" y="143"/>
                  </a:cubicBezTo>
                  <a:cubicBezTo>
                    <a:pt x="41" y="228"/>
                    <a:pt x="0" y="312"/>
                    <a:pt x="95" y="375"/>
                  </a:cubicBezTo>
                  <a:cubicBezTo>
                    <a:pt x="123" y="408"/>
                    <a:pt x="123" y="475"/>
                    <a:pt x="133" y="518"/>
                  </a:cubicBezTo>
                  <a:cubicBezTo>
                    <a:pt x="165" y="668"/>
                    <a:pt x="276" y="749"/>
                    <a:pt x="436" y="772"/>
                  </a:cubicBezTo>
                  <a:cubicBezTo>
                    <a:pt x="626" y="809"/>
                    <a:pt x="912" y="798"/>
                    <a:pt x="970" y="786"/>
                  </a:cubicBezTo>
                  <a:cubicBezTo>
                    <a:pt x="1043" y="778"/>
                    <a:pt x="1107" y="734"/>
                    <a:pt x="1143" y="684"/>
                  </a:cubicBezTo>
                  <a:cubicBezTo>
                    <a:pt x="1193" y="616"/>
                    <a:pt x="1236" y="543"/>
                    <a:pt x="1279" y="471"/>
                  </a:cubicBezTo>
                  <a:cubicBezTo>
                    <a:pt x="1303" y="431"/>
                    <a:pt x="1319" y="387"/>
                    <a:pt x="1339" y="345"/>
                  </a:cubicBezTo>
                  <a:cubicBezTo>
                    <a:pt x="1354" y="313"/>
                    <a:pt x="1377" y="299"/>
                    <a:pt x="1417" y="299"/>
                  </a:cubicBezTo>
                  <a:cubicBezTo>
                    <a:pt x="1458" y="299"/>
                    <a:pt x="1482" y="313"/>
                    <a:pt x="1497" y="345"/>
                  </a:cubicBezTo>
                  <a:cubicBezTo>
                    <a:pt x="1517" y="387"/>
                    <a:pt x="1534" y="431"/>
                    <a:pt x="1558" y="471"/>
                  </a:cubicBezTo>
                  <a:cubicBezTo>
                    <a:pt x="1601" y="543"/>
                    <a:pt x="1644" y="616"/>
                    <a:pt x="1694" y="684"/>
                  </a:cubicBezTo>
                  <a:cubicBezTo>
                    <a:pt x="1730" y="734"/>
                    <a:pt x="1794" y="778"/>
                    <a:pt x="1867" y="786"/>
                  </a:cubicBezTo>
                  <a:cubicBezTo>
                    <a:pt x="1925" y="798"/>
                    <a:pt x="2211" y="809"/>
                    <a:pt x="2401" y="772"/>
                  </a:cubicBezTo>
                  <a:cubicBezTo>
                    <a:pt x="2561" y="749"/>
                    <a:pt x="2672" y="668"/>
                    <a:pt x="2705" y="518"/>
                  </a:cubicBezTo>
                  <a:cubicBezTo>
                    <a:pt x="2714" y="475"/>
                    <a:pt x="2714" y="408"/>
                    <a:pt x="2742" y="375"/>
                  </a:cubicBezTo>
                  <a:cubicBezTo>
                    <a:pt x="2837" y="312"/>
                    <a:pt x="2797" y="228"/>
                    <a:pt x="2803" y="143"/>
                  </a:cubicBezTo>
                  <a:close/>
                  <a:moveTo>
                    <a:pt x="1249" y="324"/>
                  </a:moveTo>
                  <a:cubicBezTo>
                    <a:pt x="1231" y="431"/>
                    <a:pt x="1181" y="526"/>
                    <a:pt x="1112" y="614"/>
                  </a:cubicBezTo>
                  <a:cubicBezTo>
                    <a:pt x="1064" y="674"/>
                    <a:pt x="996" y="709"/>
                    <a:pt x="911" y="723"/>
                  </a:cubicBezTo>
                  <a:cubicBezTo>
                    <a:pt x="754" y="750"/>
                    <a:pt x="599" y="737"/>
                    <a:pt x="443" y="717"/>
                  </a:cubicBezTo>
                  <a:cubicBezTo>
                    <a:pt x="343" y="705"/>
                    <a:pt x="275" y="651"/>
                    <a:pt x="246" y="564"/>
                  </a:cubicBezTo>
                  <a:cubicBezTo>
                    <a:pt x="204" y="437"/>
                    <a:pt x="195" y="307"/>
                    <a:pt x="219" y="175"/>
                  </a:cubicBezTo>
                  <a:cubicBezTo>
                    <a:pt x="228" y="123"/>
                    <a:pt x="257" y="87"/>
                    <a:pt x="317" y="81"/>
                  </a:cubicBezTo>
                  <a:cubicBezTo>
                    <a:pt x="427" y="71"/>
                    <a:pt x="578" y="67"/>
                    <a:pt x="644" y="65"/>
                  </a:cubicBezTo>
                  <a:cubicBezTo>
                    <a:pt x="706" y="65"/>
                    <a:pt x="772" y="64"/>
                    <a:pt x="834" y="70"/>
                  </a:cubicBezTo>
                  <a:cubicBezTo>
                    <a:pt x="927" y="80"/>
                    <a:pt x="1023" y="89"/>
                    <a:pt x="1112" y="114"/>
                  </a:cubicBezTo>
                  <a:cubicBezTo>
                    <a:pt x="1220" y="144"/>
                    <a:pt x="1265" y="225"/>
                    <a:pt x="1249" y="324"/>
                  </a:cubicBezTo>
                  <a:close/>
                  <a:moveTo>
                    <a:pt x="2591" y="564"/>
                  </a:moveTo>
                  <a:cubicBezTo>
                    <a:pt x="2562" y="651"/>
                    <a:pt x="2495" y="705"/>
                    <a:pt x="2394" y="717"/>
                  </a:cubicBezTo>
                  <a:cubicBezTo>
                    <a:pt x="2239" y="737"/>
                    <a:pt x="2083" y="750"/>
                    <a:pt x="1926" y="723"/>
                  </a:cubicBezTo>
                  <a:cubicBezTo>
                    <a:pt x="1842" y="709"/>
                    <a:pt x="1773" y="674"/>
                    <a:pt x="1725" y="614"/>
                  </a:cubicBezTo>
                  <a:cubicBezTo>
                    <a:pt x="1656" y="526"/>
                    <a:pt x="1606" y="431"/>
                    <a:pt x="1589" y="324"/>
                  </a:cubicBezTo>
                  <a:cubicBezTo>
                    <a:pt x="1572" y="225"/>
                    <a:pt x="1617" y="144"/>
                    <a:pt x="1726" y="114"/>
                  </a:cubicBezTo>
                  <a:cubicBezTo>
                    <a:pt x="1815" y="89"/>
                    <a:pt x="1910" y="80"/>
                    <a:pt x="2004" y="70"/>
                  </a:cubicBezTo>
                  <a:cubicBezTo>
                    <a:pt x="2065" y="64"/>
                    <a:pt x="2131" y="65"/>
                    <a:pt x="2193" y="65"/>
                  </a:cubicBezTo>
                  <a:cubicBezTo>
                    <a:pt x="2260" y="67"/>
                    <a:pt x="2411" y="71"/>
                    <a:pt x="2520" y="81"/>
                  </a:cubicBezTo>
                  <a:cubicBezTo>
                    <a:pt x="2580" y="87"/>
                    <a:pt x="2609" y="123"/>
                    <a:pt x="2619" y="175"/>
                  </a:cubicBezTo>
                  <a:cubicBezTo>
                    <a:pt x="2642" y="307"/>
                    <a:pt x="2633" y="437"/>
                    <a:pt x="2591" y="564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2" name="ïṩḷîḍé"/>
            <p:cNvSpPr/>
            <p:nvPr/>
          </p:nvSpPr>
          <p:spPr bwMode="auto">
            <a:xfrm>
              <a:off x="5530051" y="4769141"/>
              <a:ext cx="1147841" cy="471021"/>
            </a:xfrm>
            <a:custGeom>
              <a:avLst/>
              <a:gdLst>
                <a:gd name="T0" fmla="*/ 3974 w 3974"/>
                <a:gd name="T1" fmla="*/ 1632 h 1633"/>
                <a:gd name="T2" fmla="*/ 3136 w 3974"/>
                <a:gd name="T3" fmla="*/ 1395 h 1633"/>
                <a:gd name="T4" fmla="*/ 2639 w 3974"/>
                <a:gd name="T5" fmla="*/ 0 h 1633"/>
                <a:gd name="T6" fmla="*/ 1992 w 3974"/>
                <a:gd name="T7" fmla="*/ 0 h 1633"/>
                <a:gd name="T8" fmla="*/ 1982 w 3974"/>
                <a:gd name="T9" fmla="*/ 0 h 1633"/>
                <a:gd name="T10" fmla="*/ 1335 w 3974"/>
                <a:gd name="T11" fmla="*/ 0 h 1633"/>
                <a:gd name="T12" fmla="*/ 805 w 3974"/>
                <a:gd name="T13" fmla="*/ 1367 h 1633"/>
                <a:gd name="T14" fmla="*/ 0 w 3974"/>
                <a:gd name="T15" fmla="*/ 1633 h 1633"/>
                <a:gd name="T16" fmla="*/ 1987 w 3974"/>
                <a:gd name="T17" fmla="*/ 1594 h 1633"/>
                <a:gd name="T18" fmla="*/ 3974 w 3974"/>
                <a:gd name="T19" fmla="*/ 1632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74" h="1633">
                  <a:moveTo>
                    <a:pt x="3974" y="1632"/>
                  </a:moveTo>
                  <a:cubicBezTo>
                    <a:pt x="3136" y="1395"/>
                    <a:pt x="3136" y="1395"/>
                    <a:pt x="3136" y="1395"/>
                  </a:cubicBezTo>
                  <a:cubicBezTo>
                    <a:pt x="2506" y="1010"/>
                    <a:pt x="2639" y="0"/>
                    <a:pt x="2639" y="0"/>
                  </a:cubicBezTo>
                  <a:cubicBezTo>
                    <a:pt x="1992" y="0"/>
                    <a:pt x="1992" y="0"/>
                    <a:pt x="1992" y="0"/>
                  </a:cubicBezTo>
                  <a:cubicBezTo>
                    <a:pt x="1982" y="0"/>
                    <a:pt x="1982" y="0"/>
                    <a:pt x="1982" y="0"/>
                  </a:cubicBezTo>
                  <a:cubicBezTo>
                    <a:pt x="1335" y="0"/>
                    <a:pt x="1335" y="0"/>
                    <a:pt x="1335" y="0"/>
                  </a:cubicBezTo>
                  <a:cubicBezTo>
                    <a:pt x="1335" y="0"/>
                    <a:pt x="1434" y="982"/>
                    <a:pt x="805" y="1367"/>
                  </a:cubicBezTo>
                  <a:cubicBezTo>
                    <a:pt x="0" y="1633"/>
                    <a:pt x="0" y="1633"/>
                    <a:pt x="0" y="1633"/>
                  </a:cubicBezTo>
                  <a:cubicBezTo>
                    <a:pt x="1987" y="1594"/>
                    <a:pt x="1987" y="1594"/>
                    <a:pt x="1987" y="1594"/>
                  </a:cubicBezTo>
                  <a:lnTo>
                    <a:pt x="3974" y="1632"/>
                  </a:ln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3" name="ïṧliḑe"/>
            <p:cNvSpPr/>
            <p:nvPr/>
          </p:nvSpPr>
          <p:spPr bwMode="auto">
            <a:xfrm>
              <a:off x="5532950" y="5132914"/>
              <a:ext cx="1185523" cy="902910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4" name="iṧḻîďé"/>
            <p:cNvSpPr/>
            <p:nvPr/>
          </p:nvSpPr>
          <p:spPr bwMode="auto">
            <a:xfrm>
              <a:off x="5959042" y="5101030"/>
              <a:ext cx="273917" cy="149277"/>
            </a:xfrm>
            <a:custGeom>
              <a:avLst/>
              <a:gdLst>
                <a:gd name="T0" fmla="*/ 736 w 950"/>
                <a:gd name="T1" fmla="*/ 480 h 517"/>
                <a:gd name="T2" fmla="*/ 631 w 950"/>
                <a:gd name="T3" fmla="*/ 517 h 517"/>
                <a:gd name="T4" fmla="*/ 318 w 950"/>
                <a:gd name="T5" fmla="*/ 517 h 517"/>
                <a:gd name="T6" fmla="*/ 214 w 950"/>
                <a:gd name="T7" fmla="*/ 480 h 517"/>
                <a:gd name="T8" fmla="*/ 35 w 950"/>
                <a:gd name="T9" fmla="*/ 131 h 517"/>
                <a:gd name="T10" fmla="*/ 146 w 950"/>
                <a:gd name="T11" fmla="*/ 0 h 517"/>
                <a:gd name="T12" fmla="*/ 803 w 950"/>
                <a:gd name="T13" fmla="*/ 0 h 517"/>
                <a:gd name="T14" fmla="*/ 915 w 950"/>
                <a:gd name="T15" fmla="*/ 131 h 517"/>
                <a:gd name="T16" fmla="*/ 736 w 950"/>
                <a:gd name="T17" fmla="*/ 48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0" h="517">
                  <a:moveTo>
                    <a:pt x="736" y="480"/>
                  </a:moveTo>
                  <a:cubicBezTo>
                    <a:pt x="725" y="501"/>
                    <a:pt x="679" y="517"/>
                    <a:pt x="631" y="517"/>
                  </a:cubicBezTo>
                  <a:cubicBezTo>
                    <a:pt x="318" y="517"/>
                    <a:pt x="318" y="517"/>
                    <a:pt x="318" y="517"/>
                  </a:cubicBezTo>
                  <a:cubicBezTo>
                    <a:pt x="271" y="517"/>
                    <a:pt x="225" y="501"/>
                    <a:pt x="214" y="48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0" y="63"/>
                    <a:pt x="47" y="0"/>
                    <a:pt x="146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902" y="0"/>
                    <a:pt x="950" y="63"/>
                    <a:pt x="915" y="131"/>
                  </a:cubicBezTo>
                  <a:lnTo>
                    <a:pt x="736" y="480"/>
                  </a:lnTo>
                  <a:close/>
                </a:path>
              </a:pathLst>
            </a:custGeom>
            <a:solidFill>
              <a:srgbClr val="D65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5" name="iṣľíḍè"/>
            <p:cNvSpPr/>
            <p:nvPr/>
          </p:nvSpPr>
          <p:spPr bwMode="auto">
            <a:xfrm>
              <a:off x="5761938" y="4918419"/>
              <a:ext cx="337686" cy="340584"/>
            </a:xfrm>
            <a:custGeom>
              <a:avLst/>
              <a:gdLst>
                <a:gd name="T0" fmla="*/ 536 w 1170"/>
                <a:gd name="T1" fmla="*/ 0 h 1181"/>
                <a:gd name="T2" fmla="*/ 1170 w 1170"/>
                <a:gd name="T3" fmla="*/ 634 h 1181"/>
                <a:gd name="T4" fmla="*/ 218 w 1170"/>
                <a:gd name="T5" fmla="*/ 1181 h 1181"/>
                <a:gd name="T6" fmla="*/ 0 w 1170"/>
                <a:gd name="T7" fmla="*/ 374 h 1181"/>
                <a:gd name="T8" fmla="*/ 536 w 1170"/>
                <a:gd name="T9" fmla="*/ 0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0" h="1181">
                  <a:moveTo>
                    <a:pt x="536" y="0"/>
                  </a:moveTo>
                  <a:cubicBezTo>
                    <a:pt x="544" y="1"/>
                    <a:pt x="1170" y="634"/>
                    <a:pt x="1170" y="634"/>
                  </a:cubicBezTo>
                  <a:cubicBezTo>
                    <a:pt x="218" y="1181"/>
                    <a:pt x="218" y="1181"/>
                    <a:pt x="218" y="1181"/>
                  </a:cubicBezTo>
                  <a:cubicBezTo>
                    <a:pt x="0" y="374"/>
                    <a:pt x="0" y="374"/>
                    <a:pt x="0" y="374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6" name="íŝļíḓé"/>
            <p:cNvSpPr/>
            <p:nvPr/>
          </p:nvSpPr>
          <p:spPr bwMode="auto">
            <a:xfrm>
              <a:off x="6098174" y="4918419"/>
              <a:ext cx="336236" cy="340584"/>
            </a:xfrm>
            <a:custGeom>
              <a:avLst/>
              <a:gdLst>
                <a:gd name="T0" fmla="*/ 643 w 1160"/>
                <a:gd name="T1" fmla="*/ 0 h 1181"/>
                <a:gd name="T2" fmla="*/ 0 w 1160"/>
                <a:gd name="T3" fmla="*/ 634 h 1181"/>
                <a:gd name="T4" fmla="*/ 961 w 1160"/>
                <a:gd name="T5" fmla="*/ 1181 h 1181"/>
                <a:gd name="T6" fmla="*/ 1160 w 1160"/>
                <a:gd name="T7" fmla="*/ 373 h 1181"/>
                <a:gd name="T8" fmla="*/ 643 w 1160"/>
                <a:gd name="T9" fmla="*/ 0 h 1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0" h="1181">
                  <a:moveTo>
                    <a:pt x="643" y="0"/>
                  </a:moveTo>
                  <a:cubicBezTo>
                    <a:pt x="636" y="1"/>
                    <a:pt x="0" y="634"/>
                    <a:pt x="0" y="634"/>
                  </a:cubicBezTo>
                  <a:cubicBezTo>
                    <a:pt x="961" y="1181"/>
                    <a:pt x="961" y="1181"/>
                    <a:pt x="961" y="1181"/>
                  </a:cubicBezTo>
                  <a:cubicBezTo>
                    <a:pt x="1160" y="373"/>
                    <a:pt x="1160" y="373"/>
                    <a:pt x="1160" y="373"/>
                  </a:cubicBezTo>
                  <a:lnTo>
                    <a:pt x="6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7" name="îSļïdè"/>
            <p:cNvSpPr/>
            <p:nvPr/>
          </p:nvSpPr>
          <p:spPr bwMode="auto">
            <a:xfrm>
              <a:off x="5970637" y="5238713"/>
              <a:ext cx="253626" cy="898562"/>
            </a:xfrm>
            <a:custGeom>
              <a:avLst/>
              <a:gdLst>
                <a:gd name="T0" fmla="*/ 156 w 175"/>
                <a:gd name="T1" fmla="*/ 620 h 620"/>
                <a:gd name="T2" fmla="*/ 175 w 175"/>
                <a:gd name="T3" fmla="*/ 535 h 620"/>
                <a:gd name="T4" fmla="*/ 154 w 175"/>
                <a:gd name="T5" fmla="*/ 228 h 620"/>
                <a:gd name="T6" fmla="*/ 139 w 175"/>
                <a:gd name="T7" fmla="*/ 0 h 620"/>
                <a:gd name="T8" fmla="*/ 34 w 175"/>
                <a:gd name="T9" fmla="*/ 0 h 620"/>
                <a:gd name="T10" fmla="*/ 19 w 175"/>
                <a:gd name="T11" fmla="*/ 228 h 620"/>
                <a:gd name="T12" fmla="*/ 0 w 175"/>
                <a:gd name="T13" fmla="*/ 507 h 620"/>
                <a:gd name="T14" fmla="*/ 23 w 175"/>
                <a:gd name="T15" fmla="*/ 620 h 620"/>
                <a:gd name="T16" fmla="*/ 156 w 175"/>
                <a:gd name="T17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620">
                  <a:moveTo>
                    <a:pt x="156" y="620"/>
                  </a:moveTo>
                  <a:lnTo>
                    <a:pt x="175" y="535"/>
                  </a:lnTo>
                  <a:lnTo>
                    <a:pt x="154" y="228"/>
                  </a:lnTo>
                  <a:lnTo>
                    <a:pt x="139" y="0"/>
                  </a:lnTo>
                  <a:lnTo>
                    <a:pt x="34" y="0"/>
                  </a:lnTo>
                  <a:lnTo>
                    <a:pt x="19" y="228"/>
                  </a:lnTo>
                  <a:lnTo>
                    <a:pt x="0" y="507"/>
                  </a:lnTo>
                  <a:lnTo>
                    <a:pt x="23" y="620"/>
                  </a:lnTo>
                  <a:lnTo>
                    <a:pt x="156" y="620"/>
                  </a:lnTo>
                  <a:close/>
                </a:path>
              </a:pathLst>
            </a:custGeom>
            <a:solidFill>
              <a:srgbClr val="D65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8" name="ïSlídé"/>
            <p:cNvSpPr/>
            <p:nvPr/>
          </p:nvSpPr>
          <p:spPr bwMode="auto">
            <a:xfrm>
              <a:off x="6347453" y="5051754"/>
              <a:ext cx="950737" cy="1085521"/>
            </a:xfrm>
            <a:custGeom>
              <a:avLst/>
              <a:gdLst>
                <a:gd name="T0" fmla="*/ 555 w 3289"/>
                <a:gd name="T1" fmla="*/ 1546 h 3761"/>
                <a:gd name="T2" fmla="*/ 1077 w 3289"/>
                <a:gd name="T3" fmla="*/ 1768 h 3761"/>
                <a:gd name="T4" fmla="*/ 0 w 3289"/>
                <a:gd name="T5" fmla="*/ 3761 h 3761"/>
                <a:gd name="T6" fmla="*/ 1258 w 3289"/>
                <a:gd name="T7" fmla="*/ 3761 h 3761"/>
                <a:gd name="T8" fmla="*/ 1261 w 3289"/>
                <a:gd name="T9" fmla="*/ 3705 h 3761"/>
                <a:gd name="T10" fmla="*/ 1320 w 3289"/>
                <a:gd name="T11" fmla="*/ 2932 h 3761"/>
                <a:gd name="T12" fmla="*/ 1607 w 3289"/>
                <a:gd name="T13" fmla="*/ 3661 h 3761"/>
                <a:gd name="T14" fmla="*/ 1644 w 3289"/>
                <a:gd name="T15" fmla="*/ 3761 h 3761"/>
                <a:gd name="T16" fmla="*/ 3289 w 3289"/>
                <a:gd name="T17" fmla="*/ 3761 h 3761"/>
                <a:gd name="T18" fmla="*/ 2313 w 3289"/>
                <a:gd name="T19" fmla="*/ 755 h 3761"/>
                <a:gd name="T20" fmla="*/ 827 w 3289"/>
                <a:gd name="T21" fmla="*/ 0 h 3761"/>
                <a:gd name="T22" fmla="*/ 936 w 3289"/>
                <a:gd name="T23" fmla="*/ 1413 h 3761"/>
                <a:gd name="T24" fmla="*/ 555 w 3289"/>
                <a:gd name="T25" fmla="*/ 1546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9" h="3761">
                  <a:moveTo>
                    <a:pt x="555" y="1546"/>
                  </a:moveTo>
                  <a:cubicBezTo>
                    <a:pt x="1077" y="1768"/>
                    <a:pt x="1077" y="1768"/>
                    <a:pt x="1077" y="1768"/>
                  </a:cubicBezTo>
                  <a:cubicBezTo>
                    <a:pt x="0" y="3761"/>
                    <a:pt x="0" y="3761"/>
                    <a:pt x="0" y="3761"/>
                  </a:cubicBezTo>
                  <a:cubicBezTo>
                    <a:pt x="1258" y="3761"/>
                    <a:pt x="1258" y="3761"/>
                    <a:pt x="1258" y="3761"/>
                  </a:cubicBezTo>
                  <a:cubicBezTo>
                    <a:pt x="1259" y="3745"/>
                    <a:pt x="1260" y="3724"/>
                    <a:pt x="1261" y="3705"/>
                  </a:cubicBezTo>
                  <a:cubicBezTo>
                    <a:pt x="1275" y="3415"/>
                    <a:pt x="1294" y="3149"/>
                    <a:pt x="1320" y="2932"/>
                  </a:cubicBezTo>
                  <a:cubicBezTo>
                    <a:pt x="1607" y="3661"/>
                    <a:pt x="1607" y="3661"/>
                    <a:pt x="1607" y="3661"/>
                  </a:cubicBezTo>
                  <a:cubicBezTo>
                    <a:pt x="1644" y="3761"/>
                    <a:pt x="1644" y="3761"/>
                    <a:pt x="1644" y="3761"/>
                  </a:cubicBezTo>
                  <a:cubicBezTo>
                    <a:pt x="3289" y="3761"/>
                    <a:pt x="3289" y="3761"/>
                    <a:pt x="3289" y="3761"/>
                  </a:cubicBezTo>
                  <a:cubicBezTo>
                    <a:pt x="3289" y="3761"/>
                    <a:pt x="2388" y="874"/>
                    <a:pt x="2313" y="755"/>
                  </a:cubicBezTo>
                  <a:cubicBezTo>
                    <a:pt x="2238" y="636"/>
                    <a:pt x="1530" y="171"/>
                    <a:pt x="827" y="0"/>
                  </a:cubicBezTo>
                  <a:cubicBezTo>
                    <a:pt x="936" y="1413"/>
                    <a:pt x="936" y="1413"/>
                    <a:pt x="936" y="1413"/>
                  </a:cubicBezTo>
                  <a:lnTo>
                    <a:pt x="555" y="1546"/>
                  </a:lnTo>
                  <a:close/>
                </a:path>
              </a:pathLst>
            </a:custGeom>
            <a:solidFill>
              <a:srgbClr val="2429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9" name="îṡlîḓè"/>
            <p:cNvSpPr/>
            <p:nvPr/>
          </p:nvSpPr>
          <p:spPr bwMode="auto">
            <a:xfrm>
              <a:off x="4911202" y="5051754"/>
              <a:ext cx="950737" cy="1085521"/>
            </a:xfrm>
            <a:custGeom>
              <a:avLst/>
              <a:gdLst>
                <a:gd name="T0" fmla="*/ 2734 w 3289"/>
                <a:gd name="T1" fmla="*/ 1546 h 3761"/>
                <a:gd name="T2" fmla="*/ 2211 w 3289"/>
                <a:gd name="T3" fmla="*/ 1768 h 3761"/>
                <a:gd name="T4" fmla="*/ 3289 w 3289"/>
                <a:gd name="T5" fmla="*/ 3761 h 3761"/>
                <a:gd name="T6" fmla="*/ 2030 w 3289"/>
                <a:gd name="T7" fmla="*/ 3761 h 3761"/>
                <a:gd name="T8" fmla="*/ 2027 w 3289"/>
                <a:gd name="T9" fmla="*/ 3705 h 3761"/>
                <a:gd name="T10" fmla="*/ 1968 w 3289"/>
                <a:gd name="T11" fmla="*/ 2932 h 3761"/>
                <a:gd name="T12" fmla="*/ 1682 w 3289"/>
                <a:gd name="T13" fmla="*/ 3661 h 3761"/>
                <a:gd name="T14" fmla="*/ 1645 w 3289"/>
                <a:gd name="T15" fmla="*/ 3761 h 3761"/>
                <a:gd name="T16" fmla="*/ 0 w 3289"/>
                <a:gd name="T17" fmla="*/ 3761 h 3761"/>
                <a:gd name="T18" fmla="*/ 976 w 3289"/>
                <a:gd name="T19" fmla="*/ 755 h 3761"/>
                <a:gd name="T20" fmla="*/ 2461 w 3289"/>
                <a:gd name="T21" fmla="*/ 0 h 3761"/>
                <a:gd name="T22" fmla="*/ 2353 w 3289"/>
                <a:gd name="T23" fmla="*/ 1413 h 3761"/>
                <a:gd name="T24" fmla="*/ 2734 w 3289"/>
                <a:gd name="T25" fmla="*/ 1546 h 3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9" h="3761">
                  <a:moveTo>
                    <a:pt x="2734" y="1546"/>
                  </a:moveTo>
                  <a:cubicBezTo>
                    <a:pt x="2211" y="1768"/>
                    <a:pt x="2211" y="1768"/>
                    <a:pt x="2211" y="1768"/>
                  </a:cubicBezTo>
                  <a:cubicBezTo>
                    <a:pt x="3289" y="3761"/>
                    <a:pt x="3289" y="3761"/>
                    <a:pt x="3289" y="3761"/>
                  </a:cubicBezTo>
                  <a:cubicBezTo>
                    <a:pt x="2030" y="3761"/>
                    <a:pt x="2030" y="3761"/>
                    <a:pt x="2030" y="3761"/>
                  </a:cubicBezTo>
                  <a:cubicBezTo>
                    <a:pt x="2029" y="3745"/>
                    <a:pt x="2028" y="3724"/>
                    <a:pt x="2027" y="3705"/>
                  </a:cubicBezTo>
                  <a:cubicBezTo>
                    <a:pt x="2013" y="3415"/>
                    <a:pt x="1994" y="3149"/>
                    <a:pt x="1968" y="2932"/>
                  </a:cubicBezTo>
                  <a:cubicBezTo>
                    <a:pt x="1682" y="3661"/>
                    <a:pt x="1682" y="3661"/>
                    <a:pt x="1682" y="3661"/>
                  </a:cubicBezTo>
                  <a:cubicBezTo>
                    <a:pt x="1645" y="3761"/>
                    <a:pt x="1645" y="3761"/>
                    <a:pt x="1645" y="3761"/>
                  </a:cubicBezTo>
                  <a:cubicBezTo>
                    <a:pt x="0" y="3761"/>
                    <a:pt x="0" y="3761"/>
                    <a:pt x="0" y="3761"/>
                  </a:cubicBezTo>
                  <a:cubicBezTo>
                    <a:pt x="0" y="3761"/>
                    <a:pt x="901" y="874"/>
                    <a:pt x="976" y="755"/>
                  </a:cubicBezTo>
                  <a:cubicBezTo>
                    <a:pt x="1051" y="636"/>
                    <a:pt x="1758" y="171"/>
                    <a:pt x="2461" y="0"/>
                  </a:cubicBezTo>
                  <a:cubicBezTo>
                    <a:pt x="2353" y="1413"/>
                    <a:pt x="2353" y="1413"/>
                    <a:pt x="2353" y="1413"/>
                  </a:cubicBezTo>
                  <a:lnTo>
                    <a:pt x="2734" y="1546"/>
                  </a:lnTo>
                  <a:close/>
                </a:path>
              </a:pathLst>
            </a:custGeom>
            <a:solidFill>
              <a:srgbClr val="2429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0" name="í$1îḋè"/>
            <p:cNvSpPr/>
            <p:nvPr/>
          </p:nvSpPr>
          <p:spPr bwMode="auto">
            <a:xfrm>
              <a:off x="5548892" y="5021319"/>
              <a:ext cx="455078" cy="1115956"/>
            </a:xfrm>
            <a:custGeom>
              <a:avLst/>
              <a:gdLst>
                <a:gd name="T0" fmla="*/ 1176 w 1578"/>
                <a:gd name="T1" fmla="*/ 1888 h 3866"/>
                <a:gd name="T2" fmla="*/ 764 w 1578"/>
                <a:gd name="T3" fmla="*/ 0 h 3866"/>
                <a:gd name="T4" fmla="*/ 252 w 1578"/>
                <a:gd name="T5" fmla="*/ 108 h 3866"/>
                <a:gd name="T6" fmla="*/ 252 w 1578"/>
                <a:gd name="T7" fmla="*/ 109 h 3866"/>
                <a:gd name="T8" fmla="*/ 142 w 1578"/>
                <a:gd name="T9" fmla="*/ 1518 h 3866"/>
                <a:gd name="T10" fmla="*/ 527 w 1578"/>
                <a:gd name="T11" fmla="*/ 1651 h 3866"/>
                <a:gd name="T12" fmla="*/ 0 w 1578"/>
                <a:gd name="T13" fmla="*/ 1873 h 3866"/>
                <a:gd name="T14" fmla="*/ 1050 w 1578"/>
                <a:gd name="T15" fmla="*/ 3866 h 3866"/>
                <a:gd name="T16" fmla="*/ 1423 w 1578"/>
                <a:gd name="T17" fmla="*/ 3866 h 3866"/>
                <a:gd name="T18" fmla="*/ 1548 w 1578"/>
                <a:gd name="T19" fmla="*/ 3866 h 3866"/>
                <a:gd name="T20" fmla="*/ 1578 w 1578"/>
                <a:gd name="T21" fmla="*/ 3866 h 3866"/>
                <a:gd name="T22" fmla="*/ 1462 w 1578"/>
                <a:gd name="T23" fmla="*/ 3298 h 3866"/>
                <a:gd name="T24" fmla="*/ 1176 w 1578"/>
                <a:gd name="T25" fmla="*/ 1888 h 3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78" h="3866">
                  <a:moveTo>
                    <a:pt x="1176" y="1888"/>
                  </a:moveTo>
                  <a:cubicBezTo>
                    <a:pt x="764" y="0"/>
                    <a:pt x="764" y="0"/>
                    <a:pt x="764" y="0"/>
                  </a:cubicBezTo>
                  <a:cubicBezTo>
                    <a:pt x="515" y="0"/>
                    <a:pt x="321" y="90"/>
                    <a:pt x="252" y="108"/>
                  </a:cubicBezTo>
                  <a:cubicBezTo>
                    <a:pt x="252" y="109"/>
                    <a:pt x="252" y="109"/>
                    <a:pt x="252" y="109"/>
                  </a:cubicBezTo>
                  <a:cubicBezTo>
                    <a:pt x="142" y="1518"/>
                    <a:pt x="142" y="1518"/>
                    <a:pt x="142" y="1518"/>
                  </a:cubicBezTo>
                  <a:cubicBezTo>
                    <a:pt x="527" y="1651"/>
                    <a:pt x="527" y="1651"/>
                    <a:pt x="527" y="1651"/>
                  </a:cubicBezTo>
                  <a:cubicBezTo>
                    <a:pt x="0" y="1873"/>
                    <a:pt x="0" y="1873"/>
                    <a:pt x="0" y="1873"/>
                  </a:cubicBezTo>
                  <a:cubicBezTo>
                    <a:pt x="1050" y="3866"/>
                    <a:pt x="1050" y="3866"/>
                    <a:pt x="1050" y="3866"/>
                  </a:cubicBezTo>
                  <a:cubicBezTo>
                    <a:pt x="1423" y="3866"/>
                    <a:pt x="1423" y="3866"/>
                    <a:pt x="1423" y="3866"/>
                  </a:cubicBezTo>
                  <a:cubicBezTo>
                    <a:pt x="1548" y="3866"/>
                    <a:pt x="1548" y="3866"/>
                    <a:pt x="1548" y="3866"/>
                  </a:cubicBezTo>
                  <a:cubicBezTo>
                    <a:pt x="1578" y="3866"/>
                    <a:pt x="1578" y="3866"/>
                    <a:pt x="1578" y="3866"/>
                  </a:cubicBezTo>
                  <a:cubicBezTo>
                    <a:pt x="1462" y="3298"/>
                    <a:pt x="1462" y="3298"/>
                    <a:pt x="1462" y="3298"/>
                  </a:cubicBezTo>
                  <a:lnTo>
                    <a:pt x="1176" y="1888"/>
                  </a:lnTo>
                  <a:close/>
                </a:path>
              </a:pathLst>
            </a:custGeom>
            <a:solidFill>
              <a:srgbClr val="A1A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1" name="îṣ1ídé"/>
            <p:cNvSpPr/>
            <p:nvPr/>
          </p:nvSpPr>
          <p:spPr bwMode="auto">
            <a:xfrm>
              <a:off x="6196726" y="5024217"/>
              <a:ext cx="462325" cy="1113058"/>
            </a:xfrm>
            <a:custGeom>
              <a:avLst/>
              <a:gdLst>
                <a:gd name="T0" fmla="*/ 1077 w 1599"/>
                <a:gd name="T1" fmla="*/ 1644 h 3859"/>
                <a:gd name="T2" fmla="*/ 1458 w 1599"/>
                <a:gd name="T3" fmla="*/ 1511 h 3859"/>
                <a:gd name="T4" fmla="*/ 1349 w 1599"/>
                <a:gd name="T5" fmla="*/ 99 h 3859"/>
                <a:gd name="T6" fmla="*/ 1349 w 1599"/>
                <a:gd name="T7" fmla="*/ 99 h 3859"/>
                <a:gd name="T8" fmla="*/ 800 w 1599"/>
                <a:gd name="T9" fmla="*/ 0 h 3859"/>
                <a:gd name="T10" fmla="*/ 434 w 1599"/>
                <a:gd name="T11" fmla="*/ 1881 h 3859"/>
                <a:gd name="T12" fmla="*/ 94 w 1599"/>
                <a:gd name="T13" fmla="*/ 3431 h 3859"/>
                <a:gd name="T14" fmla="*/ 0 w 1599"/>
                <a:gd name="T15" fmla="*/ 3859 h 3859"/>
                <a:gd name="T16" fmla="*/ 61 w 1599"/>
                <a:gd name="T17" fmla="*/ 3859 h 3859"/>
                <a:gd name="T18" fmla="*/ 123 w 1599"/>
                <a:gd name="T19" fmla="*/ 3859 h 3859"/>
                <a:gd name="T20" fmla="*/ 522 w 1599"/>
                <a:gd name="T21" fmla="*/ 3859 h 3859"/>
                <a:gd name="T22" fmla="*/ 1599 w 1599"/>
                <a:gd name="T23" fmla="*/ 1866 h 3859"/>
                <a:gd name="T24" fmla="*/ 1077 w 1599"/>
                <a:gd name="T25" fmla="*/ 1644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9" h="3859">
                  <a:moveTo>
                    <a:pt x="1077" y="1644"/>
                  </a:moveTo>
                  <a:cubicBezTo>
                    <a:pt x="1458" y="1511"/>
                    <a:pt x="1458" y="1511"/>
                    <a:pt x="1458" y="1511"/>
                  </a:cubicBezTo>
                  <a:cubicBezTo>
                    <a:pt x="1349" y="99"/>
                    <a:pt x="1349" y="99"/>
                    <a:pt x="1349" y="99"/>
                  </a:cubicBezTo>
                  <a:cubicBezTo>
                    <a:pt x="1349" y="99"/>
                    <a:pt x="1349" y="99"/>
                    <a:pt x="1349" y="99"/>
                  </a:cubicBezTo>
                  <a:cubicBezTo>
                    <a:pt x="1296" y="81"/>
                    <a:pt x="958" y="2"/>
                    <a:pt x="800" y="0"/>
                  </a:cubicBezTo>
                  <a:cubicBezTo>
                    <a:pt x="434" y="1881"/>
                    <a:pt x="434" y="1881"/>
                    <a:pt x="434" y="1881"/>
                  </a:cubicBezTo>
                  <a:cubicBezTo>
                    <a:pt x="94" y="3431"/>
                    <a:pt x="94" y="3431"/>
                    <a:pt x="94" y="3431"/>
                  </a:cubicBezTo>
                  <a:cubicBezTo>
                    <a:pt x="0" y="3859"/>
                    <a:pt x="0" y="3859"/>
                    <a:pt x="0" y="3859"/>
                  </a:cubicBezTo>
                  <a:cubicBezTo>
                    <a:pt x="61" y="3859"/>
                    <a:pt x="61" y="3859"/>
                    <a:pt x="61" y="3859"/>
                  </a:cubicBezTo>
                  <a:cubicBezTo>
                    <a:pt x="123" y="3859"/>
                    <a:pt x="123" y="3859"/>
                    <a:pt x="123" y="3859"/>
                  </a:cubicBezTo>
                  <a:cubicBezTo>
                    <a:pt x="522" y="3859"/>
                    <a:pt x="522" y="3859"/>
                    <a:pt x="522" y="3859"/>
                  </a:cubicBezTo>
                  <a:cubicBezTo>
                    <a:pt x="1599" y="1866"/>
                    <a:pt x="1599" y="1866"/>
                    <a:pt x="1599" y="1866"/>
                  </a:cubicBezTo>
                  <a:lnTo>
                    <a:pt x="1077" y="1644"/>
                  </a:lnTo>
                  <a:close/>
                </a:path>
              </a:pathLst>
            </a:custGeom>
            <a:solidFill>
              <a:srgbClr val="A1A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2" name="iṣ1îḋé"/>
            <p:cNvSpPr/>
            <p:nvPr/>
          </p:nvSpPr>
          <p:spPr bwMode="auto">
            <a:xfrm>
              <a:off x="5586574" y="4154641"/>
              <a:ext cx="104349" cy="223191"/>
            </a:xfrm>
            <a:custGeom>
              <a:avLst/>
              <a:gdLst>
                <a:gd name="T0" fmla="*/ 349 w 357"/>
                <a:gd name="T1" fmla="*/ 371 h 775"/>
                <a:gd name="T2" fmla="*/ 204 w 357"/>
                <a:gd name="T3" fmla="*/ 772 h 775"/>
                <a:gd name="T4" fmla="*/ 8 w 357"/>
                <a:gd name="T5" fmla="*/ 394 h 775"/>
                <a:gd name="T6" fmla="*/ 194 w 357"/>
                <a:gd name="T7" fmla="*/ 3 h 775"/>
                <a:gd name="T8" fmla="*/ 349 w 357"/>
                <a:gd name="T9" fmla="*/ 37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775">
                  <a:moveTo>
                    <a:pt x="349" y="371"/>
                  </a:moveTo>
                  <a:cubicBezTo>
                    <a:pt x="357" y="583"/>
                    <a:pt x="314" y="768"/>
                    <a:pt x="204" y="772"/>
                  </a:cubicBezTo>
                  <a:cubicBezTo>
                    <a:pt x="94" y="775"/>
                    <a:pt x="15" y="606"/>
                    <a:pt x="8" y="394"/>
                  </a:cubicBezTo>
                  <a:cubicBezTo>
                    <a:pt x="0" y="182"/>
                    <a:pt x="85" y="7"/>
                    <a:pt x="194" y="3"/>
                  </a:cubicBezTo>
                  <a:cubicBezTo>
                    <a:pt x="304" y="0"/>
                    <a:pt x="342" y="159"/>
                    <a:pt x="349" y="371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3" name="îśļíďê"/>
            <p:cNvSpPr/>
            <p:nvPr/>
          </p:nvSpPr>
          <p:spPr bwMode="auto">
            <a:xfrm>
              <a:off x="6489484" y="4141597"/>
              <a:ext cx="102900" cy="224641"/>
            </a:xfrm>
            <a:custGeom>
              <a:avLst/>
              <a:gdLst>
                <a:gd name="T0" fmla="*/ 7 w 356"/>
                <a:gd name="T1" fmla="*/ 372 h 776"/>
                <a:gd name="T2" fmla="*/ 153 w 356"/>
                <a:gd name="T3" fmla="*/ 772 h 776"/>
                <a:gd name="T4" fmla="*/ 349 w 356"/>
                <a:gd name="T5" fmla="*/ 395 h 776"/>
                <a:gd name="T6" fmla="*/ 163 w 356"/>
                <a:gd name="T7" fmla="*/ 4 h 776"/>
                <a:gd name="T8" fmla="*/ 7 w 356"/>
                <a:gd name="T9" fmla="*/ 37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776">
                  <a:moveTo>
                    <a:pt x="7" y="372"/>
                  </a:moveTo>
                  <a:cubicBezTo>
                    <a:pt x="0" y="583"/>
                    <a:pt x="43" y="768"/>
                    <a:pt x="153" y="772"/>
                  </a:cubicBezTo>
                  <a:cubicBezTo>
                    <a:pt x="262" y="776"/>
                    <a:pt x="342" y="607"/>
                    <a:pt x="349" y="395"/>
                  </a:cubicBezTo>
                  <a:cubicBezTo>
                    <a:pt x="356" y="183"/>
                    <a:pt x="272" y="8"/>
                    <a:pt x="163" y="4"/>
                  </a:cubicBezTo>
                  <a:cubicBezTo>
                    <a:pt x="53" y="0"/>
                    <a:pt x="15" y="160"/>
                    <a:pt x="7" y="372"/>
                  </a:cubicBezTo>
                  <a:close/>
                </a:path>
              </a:pathLst>
            </a:cu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4" name="íṧļîḑê"/>
            <p:cNvSpPr/>
            <p:nvPr/>
          </p:nvSpPr>
          <p:spPr bwMode="auto">
            <a:xfrm>
              <a:off x="5657589" y="3650286"/>
              <a:ext cx="859431" cy="1272480"/>
            </a:xfrm>
            <a:prstGeom prst="ellipse">
              <a:avLst/>
            </a:prstGeom>
            <a:solidFill>
              <a:srgbClr val="EF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5" name="išḻiďé"/>
            <p:cNvSpPr/>
            <p:nvPr/>
          </p:nvSpPr>
          <p:spPr bwMode="auto">
            <a:xfrm>
              <a:off x="5657589" y="3650286"/>
              <a:ext cx="433339" cy="1272480"/>
            </a:xfrm>
            <a:custGeom>
              <a:avLst/>
              <a:gdLst>
                <a:gd name="T0" fmla="*/ 1502 w 1502"/>
                <a:gd name="T1" fmla="*/ 0 h 4413"/>
                <a:gd name="T2" fmla="*/ 1502 w 1502"/>
                <a:gd name="T3" fmla="*/ 4412 h 4413"/>
                <a:gd name="T4" fmla="*/ 0 w 1502"/>
                <a:gd name="T5" fmla="*/ 2260 h 4413"/>
                <a:gd name="T6" fmla="*/ 1502 w 1502"/>
                <a:gd name="T7" fmla="*/ 0 h 4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2" h="4413">
                  <a:moveTo>
                    <a:pt x="1502" y="0"/>
                  </a:moveTo>
                  <a:cubicBezTo>
                    <a:pt x="1502" y="4412"/>
                    <a:pt x="1502" y="4412"/>
                    <a:pt x="1502" y="4412"/>
                  </a:cubicBezTo>
                  <a:cubicBezTo>
                    <a:pt x="676" y="4413"/>
                    <a:pt x="0" y="3460"/>
                    <a:pt x="0" y="2260"/>
                  </a:cubicBezTo>
                  <a:cubicBezTo>
                    <a:pt x="0" y="1035"/>
                    <a:pt x="627" y="21"/>
                    <a:pt x="1502" y="0"/>
                  </a:cubicBezTo>
                  <a:close/>
                </a:path>
              </a:pathLst>
            </a:custGeom>
            <a:solidFill>
              <a:srgbClr val="DDB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6" name="íSḷíḋè"/>
            <p:cNvSpPr/>
            <p:nvPr/>
          </p:nvSpPr>
          <p:spPr bwMode="auto">
            <a:xfrm>
              <a:off x="5601067" y="3528546"/>
              <a:ext cx="968129" cy="810155"/>
            </a:xfrm>
            <a:custGeom>
              <a:avLst/>
              <a:gdLst>
                <a:gd name="T0" fmla="*/ 50 w 3351"/>
                <a:gd name="T1" fmla="*/ 2297 h 2809"/>
                <a:gd name="T2" fmla="*/ 161 w 3351"/>
                <a:gd name="T3" fmla="*/ 1080 h 2809"/>
                <a:gd name="T4" fmla="*/ 684 w 3351"/>
                <a:gd name="T5" fmla="*/ 271 h 2809"/>
                <a:gd name="T6" fmla="*/ 1525 w 3351"/>
                <a:gd name="T7" fmla="*/ 219 h 2809"/>
                <a:gd name="T8" fmla="*/ 2638 w 3351"/>
                <a:gd name="T9" fmla="*/ 144 h 2809"/>
                <a:gd name="T10" fmla="*/ 3285 w 3351"/>
                <a:gd name="T11" fmla="*/ 1480 h 2809"/>
                <a:gd name="T12" fmla="*/ 3285 w 3351"/>
                <a:gd name="T13" fmla="*/ 1485 h 2809"/>
                <a:gd name="T14" fmla="*/ 3328 w 3351"/>
                <a:gd name="T15" fmla="*/ 2272 h 2809"/>
                <a:gd name="T16" fmla="*/ 3193 w 3351"/>
                <a:gd name="T17" fmla="*/ 2742 h 2809"/>
                <a:gd name="T18" fmla="*/ 3093 w 3351"/>
                <a:gd name="T19" fmla="*/ 2725 h 2809"/>
                <a:gd name="T20" fmla="*/ 3128 w 3351"/>
                <a:gd name="T21" fmla="*/ 2262 h 2809"/>
                <a:gd name="T22" fmla="*/ 2657 w 3351"/>
                <a:gd name="T23" fmla="*/ 1323 h 2809"/>
                <a:gd name="T24" fmla="*/ 2144 w 3351"/>
                <a:gd name="T25" fmla="*/ 1412 h 2809"/>
                <a:gd name="T26" fmla="*/ 1159 w 3351"/>
                <a:gd name="T27" fmla="*/ 1426 h 2809"/>
                <a:gd name="T28" fmla="*/ 1055 w 3351"/>
                <a:gd name="T29" fmla="*/ 1367 h 2809"/>
                <a:gd name="T30" fmla="*/ 466 w 3351"/>
                <a:gd name="T31" fmla="*/ 1518 h 2809"/>
                <a:gd name="T32" fmla="*/ 459 w 3351"/>
                <a:gd name="T33" fmla="*/ 1528 h 2809"/>
                <a:gd name="T34" fmla="*/ 222 w 3351"/>
                <a:gd name="T35" fmla="*/ 2300 h 2809"/>
                <a:gd name="T36" fmla="*/ 282 w 3351"/>
                <a:gd name="T37" fmla="*/ 2737 h 2809"/>
                <a:gd name="T38" fmla="*/ 177 w 3351"/>
                <a:gd name="T39" fmla="*/ 2724 h 2809"/>
                <a:gd name="T40" fmla="*/ 50 w 3351"/>
                <a:gd name="T41" fmla="*/ 2297 h 2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51" h="2809">
                  <a:moveTo>
                    <a:pt x="50" y="2297"/>
                  </a:moveTo>
                  <a:cubicBezTo>
                    <a:pt x="25" y="1997"/>
                    <a:pt x="0" y="1538"/>
                    <a:pt x="161" y="1080"/>
                  </a:cubicBezTo>
                  <a:cubicBezTo>
                    <a:pt x="262" y="790"/>
                    <a:pt x="400" y="390"/>
                    <a:pt x="684" y="271"/>
                  </a:cubicBezTo>
                  <a:cubicBezTo>
                    <a:pt x="1035" y="124"/>
                    <a:pt x="791" y="364"/>
                    <a:pt x="1525" y="219"/>
                  </a:cubicBezTo>
                  <a:cubicBezTo>
                    <a:pt x="1838" y="157"/>
                    <a:pt x="2130" y="0"/>
                    <a:pt x="2638" y="144"/>
                  </a:cubicBezTo>
                  <a:cubicBezTo>
                    <a:pt x="2638" y="144"/>
                    <a:pt x="3137" y="347"/>
                    <a:pt x="3285" y="1480"/>
                  </a:cubicBezTo>
                  <a:cubicBezTo>
                    <a:pt x="3285" y="1481"/>
                    <a:pt x="3285" y="1483"/>
                    <a:pt x="3285" y="1485"/>
                  </a:cubicBezTo>
                  <a:cubicBezTo>
                    <a:pt x="3291" y="1516"/>
                    <a:pt x="3351" y="1853"/>
                    <a:pt x="3328" y="2272"/>
                  </a:cubicBezTo>
                  <a:cubicBezTo>
                    <a:pt x="3324" y="2345"/>
                    <a:pt x="3252" y="2698"/>
                    <a:pt x="3193" y="2742"/>
                  </a:cubicBezTo>
                  <a:cubicBezTo>
                    <a:pt x="3102" y="2809"/>
                    <a:pt x="3101" y="2729"/>
                    <a:pt x="3093" y="2725"/>
                  </a:cubicBezTo>
                  <a:cubicBezTo>
                    <a:pt x="3062" y="2711"/>
                    <a:pt x="3132" y="2295"/>
                    <a:pt x="3128" y="2262"/>
                  </a:cubicBezTo>
                  <a:cubicBezTo>
                    <a:pt x="3101" y="2072"/>
                    <a:pt x="2967" y="1472"/>
                    <a:pt x="2657" y="1323"/>
                  </a:cubicBezTo>
                  <a:cubicBezTo>
                    <a:pt x="2656" y="1322"/>
                    <a:pt x="2463" y="1257"/>
                    <a:pt x="2144" y="1412"/>
                  </a:cubicBezTo>
                  <a:cubicBezTo>
                    <a:pt x="1528" y="1712"/>
                    <a:pt x="1239" y="1449"/>
                    <a:pt x="1159" y="1426"/>
                  </a:cubicBezTo>
                  <a:cubicBezTo>
                    <a:pt x="1154" y="1424"/>
                    <a:pt x="1060" y="1370"/>
                    <a:pt x="1055" y="1367"/>
                  </a:cubicBezTo>
                  <a:cubicBezTo>
                    <a:pt x="995" y="1338"/>
                    <a:pt x="642" y="1192"/>
                    <a:pt x="466" y="1518"/>
                  </a:cubicBezTo>
                  <a:cubicBezTo>
                    <a:pt x="464" y="1521"/>
                    <a:pt x="462" y="1525"/>
                    <a:pt x="459" y="1528"/>
                  </a:cubicBezTo>
                  <a:cubicBezTo>
                    <a:pt x="436" y="1561"/>
                    <a:pt x="279" y="1786"/>
                    <a:pt x="222" y="2300"/>
                  </a:cubicBezTo>
                  <a:cubicBezTo>
                    <a:pt x="218" y="2330"/>
                    <a:pt x="290" y="2700"/>
                    <a:pt x="282" y="2737"/>
                  </a:cubicBezTo>
                  <a:cubicBezTo>
                    <a:pt x="282" y="2738"/>
                    <a:pt x="191" y="2782"/>
                    <a:pt x="177" y="2724"/>
                  </a:cubicBezTo>
                  <a:cubicBezTo>
                    <a:pt x="173" y="2709"/>
                    <a:pt x="64" y="2457"/>
                    <a:pt x="50" y="2297"/>
                  </a:cubicBezTo>
                  <a:close/>
                </a:path>
              </a:pathLst>
            </a:custGeom>
            <a:solidFill>
              <a:srgbClr val="51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7" name="íśḻîḋè"/>
            <p:cNvSpPr/>
            <p:nvPr/>
          </p:nvSpPr>
          <p:spPr bwMode="auto">
            <a:xfrm>
              <a:off x="5970637" y="4667691"/>
              <a:ext cx="228988" cy="101451"/>
            </a:xfrm>
            <a:custGeom>
              <a:avLst/>
              <a:gdLst>
                <a:gd name="T0" fmla="*/ 395 w 795"/>
                <a:gd name="T1" fmla="*/ 356 h 356"/>
                <a:gd name="T2" fmla="*/ 795 w 795"/>
                <a:gd name="T3" fmla="*/ 0 h 356"/>
                <a:gd name="T4" fmla="*/ 0 w 795"/>
                <a:gd name="T5" fmla="*/ 0 h 356"/>
                <a:gd name="T6" fmla="*/ 395 w 795"/>
                <a:gd name="T7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5" h="356">
                  <a:moveTo>
                    <a:pt x="395" y="356"/>
                  </a:moveTo>
                  <a:cubicBezTo>
                    <a:pt x="545" y="354"/>
                    <a:pt x="728" y="228"/>
                    <a:pt x="7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28"/>
                    <a:pt x="253" y="354"/>
                    <a:pt x="395" y="3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8" name="îş1îďè"/>
            <p:cNvSpPr/>
            <p:nvPr/>
          </p:nvSpPr>
          <p:spPr bwMode="auto">
            <a:xfrm>
              <a:off x="5960491" y="4658995"/>
              <a:ext cx="249279" cy="120291"/>
            </a:xfrm>
            <a:custGeom>
              <a:avLst/>
              <a:gdLst>
                <a:gd name="T0" fmla="*/ 860 w 864"/>
                <a:gd name="T1" fmla="*/ 5 h 414"/>
                <a:gd name="T2" fmla="*/ 849 w 864"/>
                <a:gd name="T3" fmla="*/ 0 h 414"/>
                <a:gd name="T4" fmla="*/ 16 w 864"/>
                <a:gd name="T5" fmla="*/ 0 h 414"/>
                <a:gd name="T6" fmla="*/ 4 w 864"/>
                <a:gd name="T7" fmla="*/ 5 h 414"/>
                <a:gd name="T8" fmla="*/ 2 w 864"/>
                <a:gd name="T9" fmla="*/ 18 h 414"/>
                <a:gd name="T10" fmla="*/ 430 w 864"/>
                <a:gd name="T11" fmla="*/ 414 h 414"/>
                <a:gd name="T12" fmla="*/ 863 w 864"/>
                <a:gd name="T13" fmla="*/ 18 h 414"/>
                <a:gd name="T14" fmla="*/ 860 w 864"/>
                <a:gd name="T15" fmla="*/ 5 h 414"/>
                <a:gd name="T16" fmla="*/ 430 w 864"/>
                <a:gd name="T17" fmla="*/ 385 h 414"/>
                <a:gd name="T18" fmla="*/ 35 w 864"/>
                <a:gd name="T19" fmla="*/ 29 h 414"/>
                <a:gd name="T20" fmla="*/ 830 w 864"/>
                <a:gd name="T21" fmla="*/ 29 h 414"/>
                <a:gd name="T22" fmla="*/ 430 w 864"/>
                <a:gd name="T23" fmla="*/ 38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4" h="414">
                  <a:moveTo>
                    <a:pt x="860" y="5"/>
                  </a:moveTo>
                  <a:cubicBezTo>
                    <a:pt x="858" y="2"/>
                    <a:pt x="853" y="0"/>
                    <a:pt x="84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1" y="0"/>
                    <a:pt x="7" y="2"/>
                    <a:pt x="4" y="5"/>
                  </a:cubicBezTo>
                  <a:cubicBezTo>
                    <a:pt x="1" y="9"/>
                    <a:pt x="0" y="14"/>
                    <a:pt x="2" y="18"/>
                  </a:cubicBezTo>
                  <a:cubicBezTo>
                    <a:pt x="70" y="273"/>
                    <a:pt x="273" y="412"/>
                    <a:pt x="430" y="414"/>
                  </a:cubicBezTo>
                  <a:cubicBezTo>
                    <a:pt x="595" y="412"/>
                    <a:pt x="797" y="276"/>
                    <a:pt x="863" y="18"/>
                  </a:cubicBezTo>
                  <a:cubicBezTo>
                    <a:pt x="864" y="14"/>
                    <a:pt x="863" y="9"/>
                    <a:pt x="860" y="5"/>
                  </a:cubicBezTo>
                  <a:close/>
                  <a:moveTo>
                    <a:pt x="430" y="385"/>
                  </a:moveTo>
                  <a:cubicBezTo>
                    <a:pt x="288" y="383"/>
                    <a:pt x="104" y="258"/>
                    <a:pt x="35" y="29"/>
                  </a:cubicBezTo>
                  <a:cubicBezTo>
                    <a:pt x="830" y="29"/>
                    <a:pt x="830" y="29"/>
                    <a:pt x="830" y="29"/>
                  </a:cubicBezTo>
                  <a:cubicBezTo>
                    <a:pt x="763" y="261"/>
                    <a:pt x="580" y="383"/>
                    <a:pt x="430" y="385"/>
                  </a:cubicBezTo>
                  <a:close/>
                </a:path>
              </a:pathLst>
            </a:custGeom>
            <a:solidFill>
              <a:srgbClr val="E341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9" name="îšlidè"/>
            <p:cNvSpPr/>
            <p:nvPr/>
          </p:nvSpPr>
          <p:spPr bwMode="auto">
            <a:xfrm>
              <a:off x="5979332" y="4689430"/>
              <a:ext cx="213046" cy="60870"/>
            </a:xfrm>
            <a:custGeom>
              <a:avLst/>
              <a:gdLst>
                <a:gd name="T0" fmla="*/ 737 w 737"/>
                <a:gd name="T1" fmla="*/ 0 h 208"/>
                <a:gd name="T2" fmla="*/ 0 w 737"/>
                <a:gd name="T3" fmla="*/ 0 h 208"/>
                <a:gd name="T4" fmla="*/ 166 w 737"/>
                <a:gd name="T5" fmla="*/ 208 h 208"/>
                <a:gd name="T6" fmla="*/ 572 w 737"/>
                <a:gd name="T7" fmla="*/ 208 h 208"/>
                <a:gd name="T8" fmla="*/ 737 w 737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7" h="208">
                  <a:moveTo>
                    <a:pt x="73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4" y="88"/>
                    <a:pt x="111" y="164"/>
                    <a:pt x="166" y="208"/>
                  </a:cubicBezTo>
                  <a:cubicBezTo>
                    <a:pt x="572" y="208"/>
                    <a:pt x="572" y="208"/>
                    <a:pt x="572" y="208"/>
                  </a:cubicBezTo>
                  <a:cubicBezTo>
                    <a:pt x="638" y="164"/>
                    <a:pt x="700" y="88"/>
                    <a:pt x="737" y="0"/>
                  </a:cubicBezTo>
                  <a:close/>
                </a:path>
              </a:pathLst>
            </a:custGeom>
            <a:solidFill>
              <a:srgbClr val="F59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0" name="îş1iḋe"/>
            <p:cNvSpPr/>
            <p:nvPr/>
          </p:nvSpPr>
          <p:spPr bwMode="auto">
            <a:xfrm>
              <a:off x="5824258" y="4551747"/>
              <a:ext cx="528992" cy="405802"/>
            </a:xfrm>
            <a:custGeom>
              <a:avLst/>
              <a:gdLst>
                <a:gd name="T0" fmla="*/ 1695 w 1832"/>
                <a:gd name="T1" fmla="*/ 163 h 1408"/>
                <a:gd name="T2" fmla="*/ 980 w 1832"/>
                <a:gd name="T3" fmla="*/ 0 h 1408"/>
                <a:gd name="T4" fmla="*/ 963 w 1832"/>
                <a:gd name="T5" fmla="*/ 0 h 1408"/>
                <a:gd name="T6" fmla="*/ 961 w 1832"/>
                <a:gd name="T7" fmla="*/ 193 h 1408"/>
                <a:gd name="T8" fmla="*/ 1161 w 1832"/>
                <a:gd name="T9" fmla="*/ 187 h 1408"/>
                <a:gd name="T10" fmla="*/ 1593 w 1832"/>
                <a:gd name="T11" fmla="*/ 312 h 1408"/>
                <a:gd name="T12" fmla="*/ 1629 w 1832"/>
                <a:gd name="T13" fmla="*/ 437 h 1408"/>
                <a:gd name="T14" fmla="*/ 1466 w 1832"/>
                <a:gd name="T15" fmla="*/ 879 h 1408"/>
                <a:gd name="T16" fmla="*/ 1195 w 1832"/>
                <a:gd name="T17" fmla="*/ 1026 h 1408"/>
                <a:gd name="T18" fmla="*/ 1112 w 1832"/>
                <a:gd name="T19" fmla="*/ 1005 h 1408"/>
                <a:gd name="T20" fmla="*/ 916 w 1832"/>
                <a:gd name="T21" fmla="*/ 855 h 1408"/>
                <a:gd name="T22" fmla="*/ 720 w 1832"/>
                <a:gd name="T23" fmla="*/ 1005 h 1408"/>
                <a:gd name="T24" fmla="*/ 637 w 1832"/>
                <a:gd name="T25" fmla="*/ 1025 h 1408"/>
                <a:gd name="T26" fmla="*/ 366 w 1832"/>
                <a:gd name="T27" fmla="*/ 878 h 1408"/>
                <a:gd name="T28" fmla="*/ 203 w 1832"/>
                <a:gd name="T29" fmla="*/ 436 h 1408"/>
                <a:gd name="T30" fmla="*/ 239 w 1832"/>
                <a:gd name="T31" fmla="*/ 310 h 1408"/>
                <a:gd name="T32" fmla="*/ 672 w 1832"/>
                <a:gd name="T33" fmla="*/ 182 h 1408"/>
                <a:gd name="T34" fmla="*/ 871 w 1832"/>
                <a:gd name="T35" fmla="*/ 193 h 1408"/>
                <a:gd name="T36" fmla="*/ 870 w 1832"/>
                <a:gd name="T37" fmla="*/ 0 h 1408"/>
                <a:gd name="T38" fmla="*/ 852 w 1832"/>
                <a:gd name="T39" fmla="*/ 0 h 1408"/>
                <a:gd name="T40" fmla="*/ 138 w 1832"/>
                <a:gd name="T41" fmla="*/ 163 h 1408"/>
                <a:gd name="T42" fmla="*/ 77 w 1832"/>
                <a:gd name="T43" fmla="*/ 605 h 1408"/>
                <a:gd name="T44" fmla="*/ 209 w 1832"/>
                <a:gd name="T45" fmla="*/ 1039 h 1408"/>
                <a:gd name="T46" fmla="*/ 258 w 1832"/>
                <a:gd name="T47" fmla="*/ 1134 h 1408"/>
                <a:gd name="T48" fmla="*/ 539 w 1832"/>
                <a:gd name="T49" fmla="*/ 1336 h 1408"/>
                <a:gd name="T50" fmla="*/ 916 w 1832"/>
                <a:gd name="T51" fmla="*/ 1408 h 1408"/>
                <a:gd name="T52" fmla="*/ 1293 w 1832"/>
                <a:gd name="T53" fmla="*/ 1336 h 1408"/>
                <a:gd name="T54" fmla="*/ 1575 w 1832"/>
                <a:gd name="T55" fmla="*/ 1133 h 1408"/>
                <a:gd name="T56" fmla="*/ 1624 w 1832"/>
                <a:gd name="T57" fmla="*/ 1037 h 1408"/>
                <a:gd name="T58" fmla="*/ 1755 w 1832"/>
                <a:gd name="T59" fmla="*/ 604 h 1408"/>
                <a:gd name="T60" fmla="*/ 1695 w 1832"/>
                <a:gd name="T61" fmla="*/ 163 h 1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32" h="1408">
                  <a:moveTo>
                    <a:pt x="1695" y="163"/>
                  </a:moveTo>
                  <a:cubicBezTo>
                    <a:pt x="1562" y="14"/>
                    <a:pt x="980" y="0"/>
                    <a:pt x="980" y="0"/>
                  </a:cubicBezTo>
                  <a:cubicBezTo>
                    <a:pt x="963" y="0"/>
                    <a:pt x="963" y="0"/>
                    <a:pt x="963" y="0"/>
                  </a:cubicBezTo>
                  <a:cubicBezTo>
                    <a:pt x="961" y="193"/>
                    <a:pt x="961" y="193"/>
                    <a:pt x="961" y="193"/>
                  </a:cubicBezTo>
                  <a:cubicBezTo>
                    <a:pt x="1161" y="187"/>
                    <a:pt x="1161" y="187"/>
                    <a:pt x="1161" y="187"/>
                  </a:cubicBezTo>
                  <a:cubicBezTo>
                    <a:pt x="1424" y="177"/>
                    <a:pt x="1539" y="230"/>
                    <a:pt x="1593" y="312"/>
                  </a:cubicBezTo>
                  <a:cubicBezTo>
                    <a:pt x="1618" y="349"/>
                    <a:pt x="1629" y="392"/>
                    <a:pt x="1629" y="437"/>
                  </a:cubicBezTo>
                  <a:cubicBezTo>
                    <a:pt x="1632" y="680"/>
                    <a:pt x="1466" y="879"/>
                    <a:pt x="1466" y="879"/>
                  </a:cubicBezTo>
                  <a:cubicBezTo>
                    <a:pt x="1367" y="1006"/>
                    <a:pt x="1262" y="1027"/>
                    <a:pt x="1195" y="1026"/>
                  </a:cubicBezTo>
                  <a:cubicBezTo>
                    <a:pt x="1167" y="1025"/>
                    <a:pt x="1138" y="1018"/>
                    <a:pt x="1112" y="1005"/>
                  </a:cubicBezTo>
                  <a:cubicBezTo>
                    <a:pt x="983" y="942"/>
                    <a:pt x="916" y="855"/>
                    <a:pt x="916" y="855"/>
                  </a:cubicBezTo>
                  <a:cubicBezTo>
                    <a:pt x="916" y="855"/>
                    <a:pt x="849" y="942"/>
                    <a:pt x="720" y="1005"/>
                  </a:cubicBezTo>
                  <a:cubicBezTo>
                    <a:pt x="694" y="1018"/>
                    <a:pt x="666" y="1025"/>
                    <a:pt x="637" y="1025"/>
                  </a:cubicBezTo>
                  <a:cubicBezTo>
                    <a:pt x="570" y="1027"/>
                    <a:pt x="465" y="1005"/>
                    <a:pt x="366" y="878"/>
                  </a:cubicBezTo>
                  <a:cubicBezTo>
                    <a:pt x="366" y="878"/>
                    <a:pt x="201" y="679"/>
                    <a:pt x="203" y="436"/>
                  </a:cubicBezTo>
                  <a:cubicBezTo>
                    <a:pt x="204" y="391"/>
                    <a:pt x="214" y="347"/>
                    <a:pt x="239" y="310"/>
                  </a:cubicBezTo>
                  <a:cubicBezTo>
                    <a:pt x="293" y="228"/>
                    <a:pt x="408" y="172"/>
                    <a:pt x="672" y="182"/>
                  </a:cubicBezTo>
                  <a:cubicBezTo>
                    <a:pt x="871" y="193"/>
                    <a:pt x="871" y="193"/>
                    <a:pt x="871" y="193"/>
                  </a:cubicBezTo>
                  <a:cubicBezTo>
                    <a:pt x="870" y="0"/>
                    <a:pt x="870" y="0"/>
                    <a:pt x="870" y="0"/>
                  </a:cubicBezTo>
                  <a:cubicBezTo>
                    <a:pt x="852" y="0"/>
                    <a:pt x="852" y="0"/>
                    <a:pt x="852" y="0"/>
                  </a:cubicBezTo>
                  <a:cubicBezTo>
                    <a:pt x="852" y="0"/>
                    <a:pt x="270" y="14"/>
                    <a:pt x="138" y="163"/>
                  </a:cubicBezTo>
                  <a:cubicBezTo>
                    <a:pt x="138" y="163"/>
                    <a:pt x="0" y="277"/>
                    <a:pt x="77" y="605"/>
                  </a:cubicBezTo>
                  <a:cubicBezTo>
                    <a:pt x="77" y="605"/>
                    <a:pt x="159" y="891"/>
                    <a:pt x="209" y="1039"/>
                  </a:cubicBezTo>
                  <a:cubicBezTo>
                    <a:pt x="220" y="1073"/>
                    <a:pt x="237" y="1105"/>
                    <a:pt x="258" y="1134"/>
                  </a:cubicBezTo>
                  <a:cubicBezTo>
                    <a:pt x="306" y="1204"/>
                    <a:pt x="416" y="1287"/>
                    <a:pt x="539" y="1336"/>
                  </a:cubicBezTo>
                  <a:cubicBezTo>
                    <a:pt x="539" y="1336"/>
                    <a:pt x="704" y="1408"/>
                    <a:pt x="916" y="1408"/>
                  </a:cubicBezTo>
                  <a:cubicBezTo>
                    <a:pt x="1135" y="1408"/>
                    <a:pt x="1293" y="1336"/>
                    <a:pt x="1293" y="1336"/>
                  </a:cubicBezTo>
                  <a:cubicBezTo>
                    <a:pt x="1431" y="1286"/>
                    <a:pt x="1526" y="1203"/>
                    <a:pt x="1575" y="1133"/>
                  </a:cubicBezTo>
                  <a:cubicBezTo>
                    <a:pt x="1596" y="1104"/>
                    <a:pt x="1612" y="1071"/>
                    <a:pt x="1624" y="1037"/>
                  </a:cubicBezTo>
                  <a:cubicBezTo>
                    <a:pt x="1673" y="889"/>
                    <a:pt x="1755" y="604"/>
                    <a:pt x="1755" y="604"/>
                  </a:cubicBezTo>
                  <a:cubicBezTo>
                    <a:pt x="1832" y="277"/>
                    <a:pt x="1695" y="163"/>
                    <a:pt x="1695" y="163"/>
                  </a:cubicBezTo>
                  <a:close/>
                </a:path>
              </a:pathLst>
            </a:custGeom>
            <a:solidFill>
              <a:srgbClr val="51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1" name="îšḷíḋè"/>
            <p:cNvSpPr/>
            <p:nvPr/>
          </p:nvSpPr>
          <p:spPr bwMode="auto">
            <a:xfrm>
              <a:off x="5757590" y="4045944"/>
              <a:ext cx="268119" cy="53624"/>
            </a:xfrm>
            <a:custGeom>
              <a:avLst/>
              <a:gdLst>
                <a:gd name="T0" fmla="*/ 852 w 925"/>
                <a:gd name="T1" fmla="*/ 184 h 187"/>
                <a:gd name="T2" fmla="*/ 541 w 925"/>
                <a:gd name="T3" fmla="*/ 118 h 187"/>
                <a:gd name="T4" fmla="*/ 373 w 925"/>
                <a:gd name="T5" fmla="*/ 118 h 187"/>
                <a:gd name="T6" fmla="*/ 63 w 925"/>
                <a:gd name="T7" fmla="*/ 184 h 187"/>
                <a:gd name="T8" fmla="*/ 18 w 925"/>
                <a:gd name="T9" fmla="*/ 166 h 187"/>
                <a:gd name="T10" fmla="*/ 6 w 925"/>
                <a:gd name="T11" fmla="*/ 130 h 187"/>
                <a:gd name="T12" fmla="*/ 6 w 925"/>
                <a:gd name="T13" fmla="*/ 130 h 187"/>
                <a:gd name="T14" fmla="*/ 241 w 925"/>
                <a:gd name="T15" fmla="*/ 33 h 187"/>
                <a:gd name="T16" fmla="*/ 603 w 925"/>
                <a:gd name="T17" fmla="*/ 24 h 187"/>
                <a:gd name="T18" fmla="*/ 908 w 925"/>
                <a:gd name="T19" fmla="*/ 130 h 187"/>
                <a:gd name="T20" fmla="*/ 908 w 925"/>
                <a:gd name="T21" fmla="*/ 130 h 187"/>
                <a:gd name="T22" fmla="*/ 897 w 925"/>
                <a:gd name="T23" fmla="*/ 166 h 187"/>
                <a:gd name="T24" fmla="*/ 852 w 925"/>
                <a:gd name="T25" fmla="*/ 18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5" h="187">
                  <a:moveTo>
                    <a:pt x="852" y="184"/>
                  </a:moveTo>
                  <a:cubicBezTo>
                    <a:pt x="541" y="118"/>
                    <a:pt x="541" y="118"/>
                    <a:pt x="541" y="118"/>
                  </a:cubicBezTo>
                  <a:cubicBezTo>
                    <a:pt x="486" y="107"/>
                    <a:pt x="429" y="107"/>
                    <a:pt x="373" y="118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46" y="187"/>
                    <a:pt x="29" y="181"/>
                    <a:pt x="18" y="166"/>
                  </a:cubicBezTo>
                  <a:cubicBezTo>
                    <a:pt x="10" y="157"/>
                    <a:pt x="6" y="144"/>
                    <a:pt x="6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0" y="76"/>
                    <a:pt x="241" y="33"/>
                    <a:pt x="241" y="33"/>
                  </a:cubicBezTo>
                  <a:cubicBezTo>
                    <a:pt x="283" y="25"/>
                    <a:pt x="400" y="0"/>
                    <a:pt x="603" y="24"/>
                  </a:cubicBezTo>
                  <a:cubicBezTo>
                    <a:pt x="603" y="24"/>
                    <a:pt x="925" y="63"/>
                    <a:pt x="908" y="130"/>
                  </a:cubicBezTo>
                  <a:cubicBezTo>
                    <a:pt x="908" y="130"/>
                    <a:pt x="908" y="130"/>
                    <a:pt x="908" y="130"/>
                  </a:cubicBezTo>
                  <a:cubicBezTo>
                    <a:pt x="908" y="144"/>
                    <a:pt x="904" y="157"/>
                    <a:pt x="897" y="166"/>
                  </a:cubicBezTo>
                  <a:cubicBezTo>
                    <a:pt x="886" y="181"/>
                    <a:pt x="868" y="187"/>
                    <a:pt x="852" y="184"/>
                  </a:cubicBezTo>
                  <a:close/>
                </a:path>
              </a:pathLst>
            </a:custGeom>
            <a:solidFill>
              <a:srgbClr val="161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2" name="îś1idé"/>
            <p:cNvSpPr/>
            <p:nvPr/>
          </p:nvSpPr>
          <p:spPr bwMode="auto">
            <a:xfrm>
              <a:off x="6154697" y="4043045"/>
              <a:ext cx="266670" cy="53624"/>
            </a:xfrm>
            <a:custGeom>
              <a:avLst/>
              <a:gdLst>
                <a:gd name="T0" fmla="*/ 852 w 926"/>
                <a:gd name="T1" fmla="*/ 184 h 188"/>
                <a:gd name="T2" fmla="*/ 541 w 926"/>
                <a:gd name="T3" fmla="*/ 119 h 188"/>
                <a:gd name="T4" fmla="*/ 374 w 926"/>
                <a:gd name="T5" fmla="*/ 119 h 188"/>
                <a:gd name="T6" fmla="*/ 63 w 926"/>
                <a:gd name="T7" fmla="*/ 184 h 188"/>
                <a:gd name="T8" fmla="*/ 18 w 926"/>
                <a:gd name="T9" fmla="*/ 167 h 188"/>
                <a:gd name="T10" fmla="*/ 6 w 926"/>
                <a:gd name="T11" fmla="*/ 131 h 188"/>
                <a:gd name="T12" fmla="*/ 6 w 926"/>
                <a:gd name="T13" fmla="*/ 131 h 188"/>
                <a:gd name="T14" fmla="*/ 241 w 926"/>
                <a:gd name="T15" fmla="*/ 34 h 188"/>
                <a:gd name="T16" fmla="*/ 604 w 926"/>
                <a:gd name="T17" fmla="*/ 24 h 188"/>
                <a:gd name="T18" fmla="*/ 909 w 926"/>
                <a:gd name="T19" fmla="*/ 131 h 188"/>
                <a:gd name="T20" fmla="*/ 909 w 926"/>
                <a:gd name="T21" fmla="*/ 131 h 188"/>
                <a:gd name="T22" fmla="*/ 897 w 926"/>
                <a:gd name="T23" fmla="*/ 167 h 188"/>
                <a:gd name="T24" fmla="*/ 852 w 926"/>
                <a:gd name="T25" fmla="*/ 18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6" h="188">
                  <a:moveTo>
                    <a:pt x="852" y="184"/>
                  </a:moveTo>
                  <a:cubicBezTo>
                    <a:pt x="541" y="119"/>
                    <a:pt x="541" y="119"/>
                    <a:pt x="541" y="119"/>
                  </a:cubicBezTo>
                  <a:cubicBezTo>
                    <a:pt x="486" y="107"/>
                    <a:pt x="429" y="107"/>
                    <a:pt x="374" y="119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46" y="188"/>
                    <a:pt x="29" y="182"/>
                    <a:pt x="18" y="167"/>
                  </a:cubicBezTo>
                  <a:cubicBezTo>
                    <a:pt x="11" y="157"/>
                    <a:pt x="6" y="145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0" y="77"/>
                    <a:pt x="241" y="34"/>
                    <a:pt x="241" y="34"/>
                  </a:cubicBezTo>
                  <a:cubicBezTo>
                    <a:pt x="283" y="26"/>
                    <a:pt x="400" y="0"/>
                    <a:pt x="604" y="24"/>
                  </a:cubicBezTo>
                  <a:cubicBezTo>
                    <a:pt x="604" y="24"/>
                    <a:pt x="926" y="63"/>
                    <a:pt x="909" y="131"/>
                  </a:cubicBezTo>
                  <a:cubicBezTo>
                    <a:pt x="909" y="131"/>
                    <a:pt x="909" y="131"/>
                    <a:pt x="909" y="131"/>
                  </a:cubicBezTo>
                  <a:cubicBezTo>
                    <a:pt x="909" y="145"/>
                    <a:pt x="904" y="157"/>
                    <a:pt x="897" y="167"/>
                  </a:cubicBezTo>
                  <a:cubicBezTo>
                    <a:pt x="886" y="182"/>
                    <a:pt x="869" y="188"/>
                    <a:pt x="852" y="184"/>
                  </a:cubicBezTo>
                  <a:close/>
                </a:path>
              </a:pathLst>
            </a:custGeom>
            <a:solidFill>
              <a:srgbClr val="161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3" name="išļiďé"/>
            <p:cNvSpPr/>
            <p:nvPr/>
          </p:nvSpPr>
          <p:spPr bwMode="auto">
            <a:xfrm>
              <a:off x="5637299" y="4124205"/>
              <a:ext cx="908708" cy="257974"/>
            </a:xfrm>
            <a:custGeom>
              <a:avLst/>
              <a:gdLst>
                <a:gd name="T0" fmla="*/ 3108 w 3146"/>
                <a:gd name="T1" fmla="*/ 158 h 896"/>
                <a:gd name="T2" fmla="*/ 3083 w 3146"/>
                <a:gd name="T3" fmla="*/ 110 h 896"/>
                <a:gd name="T4" fmla="*/ 2843 w 3146"/>
                <a:gd name="T5" fmla="*/ 4 h 896"/>
                <a:gd name="T6" fmla="*/ 2521 w 3146"/>
                <a:gd name="T7" fmla="*/ 3 h 896"/>
                <a:gd name="T8" fmla="*/ 1729 w 3146"/>
                <a:gd name="T9" fmla="*/ 32 h 896"/>
                <a:gd name="T10" fmla="*/ 1572 w 3146"/>
                <a:gd name="T11" fmla="*/ 37 h 896"/>
                <a:gd name="T12" fmla="*/ 1415 w 3146"/>
                <a:gd name="T13" fmla="*/ 32 h 896"/>
                <a:gd name="T14" fmla="*/ 624 w 3146"/>
                <a:gd name="T15" fmla="*/ 3 h 896"/>
                <a:gd name="T16" fmla="*/ 303 w 3146"/>
                <a:gd name="T17" fmla="*/ 4 h 896"/>
                <a:gd name="T18" fmla="*/ 63 w 3146"/>
                <a:gd name="T19" fmla="*/ 110 h 896"/>
                <a:gd name="T20" fmla="*/ 38 w 3146"/>
                <a:gd name="T21" fmla="*/ 158 h 896"/>
                <a:gd name="T22" fmla="*/ 105 w 3146"/>
                <a:gd name="T23" fmla="*/ 415 h 896"/>
                <a:gd name="T24" fmla="*/ 147 w 3146"/>
                <a:gd name="T25" fmla="*/ 574 h 896"/>
                <a:gd name="T26" fmla="*/ 483 w 3146"/>
                <a:gd name="T27" fmla="*/ 855 h 896"/>
                <a:gd name="T28" fmla="*/ 1076 w 3146"/>
                <a:gd name="T29" fmla="*/ 871 h 896"/>
                <a:gd name="T30" fmla="*/ 1268 w 3146"/>
                <a:gd name="T31" fmla="*/ 758 h 896"/>
                <a:gd name="T32" fmla="*/ 1418 w 3146"/>
                <a:gd name="T33" fmla="*/ 522 h 896"/>
                <a:gd name="T34" fmla="*/ 1485 w 3146"/>
                <a:gd name="T35" fmla="*/ 381 h 896"/>
                <a:gd name="T36" fmla="*/ 1572 w 3146"/>
                <a:gd name="T37" fmla="*/ 331 h 896"/>
                <a:gd name="T38" fmla="*/ 1660 w 3146"/>
                <a:gd name="T39" fmla="*/ 381 h 896"/>
                <a:gd name="T40" fmla="*/ 1728 w 3146"/>
                <a:gd name="T41" fmla="*/ 522 h 896"/>
                <a:gd name="T42" fmla="*/ 1878 w 3146"/>
                <a:gd name="T43" fmla="*/ 758 h 896"/>
                <a:gd name="T44" fmla="*/ 2070 w 3146"/>
                <a:gd name="T45" fmla="*/ 871 h 896"/>
                <a:gd name="T46" fmla="*/ 2663 w 3146"/>
                <a:gd name="T47" fmla="*/ 855 h 896"/>
                <a:gd name="T48" fmla="*/ 2999 w 3146"/>
                <a:gd name="T49" fmla="*/ 574 h 896"/>
                <a:gd name="T50" fmla="*/ 3041 w 3146"/>
                <a:gd name="T51" fmla="*/ 415 h 896"/>
                <a:gd name="T52" fmla="*/ 3108 w 3146"/>
                <a:gd name="T53" fmla="*/ 158 h 896"/>
                <a:gd name="T54" fmla="*/ 1385 w 3146"/>
                <a:gd name="T55" fmla="*/ 358 h 896"/>
                <a:gd name="T56" fmla="*/ 1233 w 3146"/>
                <a:gd name="T57" fmla="*/ 679 h 896"/>
                <a:gd name="T58" fmla="*/ 1010 w 3146"/>
                <a:gd name="T59" fmla="*/ 801 h 896"/>
                <a:gd name="T60" fmla="*/ 492 w 3146"/>
                <a:gd name="T61" fmla="*/ 795 h 896"/>
                <a:gd name="T62" fmla="*/ 273 w 3146"/>
                <a:gd name="T63" fmla="*/ 625 h 896"/>
                <a:gd name="T64" fmla="*/ 243 w 3146"/>
                <a:gd name="T65" fmla="*/ 193 h 896"/>
                <a:gd name="T66" fmla="*/ 352 w 3146"/>
                <a:gd name="T67" fmla="*/ 89 h 896"/>
                <a:gd name="T68" fmla="*/ 714 w 3146"/>
                <a:gd name="T69" fmla="*/ 71 h 896"/>
                <a:gd name="T70" fmla="*/ 924 w 3146"/>
                <a:gd name="T71" fmla="*/ 77 h 896"/>
                <a:gd name="T72" fmla="*/ 1233 w 3146"/>
                <a:gd name="T73" fmla="*/ 125 h 896"/>
                <a:gd name="T74" fmla="*/ 1385 w 3146"/>
                <a:gd name="T75" fmla="*/ 358 h 896"/>
                <a:gd name="T76" fmla="*/ 2873 w 3146"/>
                <a:gd name="T77" fmla="*/ 625 h 896"/>
                <a:gd name="T78" fmla="*/ 2655 w 3146"/>
                <a:gd name="T79" fmla="*/ 795 h 896"/>
                <a:gd name="T80" fmla="*/ 2136 w 3146"/>
                <a:gd name="T81" fmla="*/ 801 h 896"/>
                <a:gd name="T82" fmla="*/ 1913 w 3146"/>
                <a:gd name="T83" fmla="*/ 679 h 896"/>
                <a:gd name="T84" fmla="*/ 1761 w 3146"/>
                <a:gd name="T85" fmla="*/ 358 h 896"/>
                <a:gd name="T86" fmla="*/ 1914 w 3146"/>
                <a:gd name="T87" fmla="*/ 125 h 896"/>
                <a:gd name="T88" fmla="*/ 2222 w 3146"/>
                <a:gd name="T89" fmla="*/ 77 h 896"/>
                <a:gd name="T90" fmla="*/ 2432 w 3146"/>
                <a:gd name="T91" fmla="*/ 71 h 896"/>
                <a:gd name="T92" fmla="*/ 2794 w 3146"/>
                <a:gd name="T93" fmla="*/ 89 h 896"/>
                <a:gd name="T94" fmla="*/ 2904 w 3146"/>
                <a:gd name="T95" fmla="*/ 193 h 896"/>
                <a:gd name="T96" fmla="*/ 2873 w 3146"/>
                <a:gd name="T97" fmla="*/ 625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46" h="896">
                  <a:moveTo>
                    <a:pt x="3108" y="158"/>
                  </a:moveTo>
                  <a:cubicBezTo>
                    <a:pt x="3108" y="149"/>
                    <a:pt x="3089" y="114"/>
                    <a:pt x="3083" y="110"/>
                  </a:cubicBezTo>
                  <a:cubicBezTo>
                    <a:pt x="3003" y="58"/>
                    <a:pt x="2956" y="4"/>
                    <a:pt x="2843" y="4"/>
                  </a:cubicBezTo>
                  <a:cubicBezTo>
                    <a:pt x="2736" y="3"/>
                    <a:pt x="2628" y="0"/>
                    <a:pt x="2521" y="3"/>
                  </a:cubicBezTo>
                  <a:cubicBezTo>
                    <a:pt x="2257" y="11"/>
                    <a:pt x="1993" y="22"/>
                    <a:pt x="1729" y="32"/>
                  </a:cubicBezTo>
                  <a:cubicBezTo>
                    <a:pt x="1677" y="33"/>
                    <a:pt x="1623" y="36"/>
                    <a:pt x="1572" y="37"/>
                  </a:cubicBezTo>
                  <a:cubicBezTo>
                    <a:pt x="1520" y="36"/>
                    <a:pt x="1468" y="33"/>
                    <a:pt x="1415" y="32"/>
                  </a:cubicBezTo>
                  <a:cubicBezTo>
                    <a:pt x="1152" y="22"/>
                    <a:pt x="888" y="11"/>
                    <a:pt x="624" y="3"/>
                  </a:cubicBezTo>
                  <a:cubicBezTo>
                    <a:pt x="517" y="0"/>
                    <a:pt x="410" y="3"/>
                    <a:pt x="303" y="4"/>
                  </a:cubicBezTo>
                  <a:cubicBezTo>
                    <a:pt x="190" y="4"/>
                    <a:pt x="143" y="58"/>
                    <a:pt x="63" y="110"/>
                  </a:cubicBezTo>
                  <a:cubicBezTo>
                    <a:pt x="57" y="114"/>
                    <a:pt x="38" y="149"/>
                    <a:pt x="38" y="158"/>
                  </a:cubicBezTo>
                  <a:cubicBezTo>
                    <a:pt x="45" y="252"/>
                    <a:pt x="0" y="345"/>
                    <a:pt x="105" y="415"/>
                  </a:cubicBezTo>
                  <a:cubicBezTo>
                    <a:pt x="136" y="452"/>
                    <a:pt x="136" y="526"/>
                    <a:pt x="147" y="574"/>
                  </a:cubicBezTo>
                  <a:cubicBezTo>
                    <a:pt x="183" y="740"/>
                    <a:pt x="306" y="830"/>
                    <a:pt x="483" y="855"/>
                  </a:cubicBezTo>
                  <a:cubicBezTo>
                    <a:pt x="694" y="896"/>
                    <a:pt x="1011" y="883"/>
                    <a:pt x="1076" y="871"/>
                  </a:cubicBezTo>
                  <a:cubicBezTo>
                    <a:pt x="1156" y="862"/>
                    <a:pt x="1228" y="813"/>
                    <a:pt x="1268" y="758"/>
                  </a:cubicBezTo>
                  <a:cubicBezTo>
                    <a:pt x="1323" y="682"/>
                    <a:pt x="1371" y="602"/>
                    <a:pt x="1418" y="522"/>
                  </a:cubicBezTo>
                  <a:cubicBezTo>
                    <a:pt x="1445" y="477"/>
                    <a:pt x="1463" y="428"/>
                    <a:pt x="1485" y="381"/>
                  </a:cubicBezTo>
                  <a:cubicBezTo>
                    <a:pt x="1501" y="346"/>
                    <a:pt x="1527" y="331"/>
                    <a:pt x="1572" y="331"/>
                  </a:cubicBezTo>
                  <a:cubicBezTo>
                    <a:pt x="1617" y="331"/>
                    <a:pt x="1643" y="346"/>
                    <a:pt x="1660" y="381"/>
                  </a:cubicBezTo>
                  <a:cubicBezTo>
                    <a:pt x="1682" y="428"/>
                    <a:pt x="1701" y="477"/>
                    <a:pt x="1728" y="522"/>
                  </a:cubicBezTo>
                  <a:cubicBezTo>
                    <a:pt x="1775" y="602"/>
                    <a:pt x="1823" y="682"/>
                    <a:pt x="1878" y="758"/>
                  </a:cubicBezTo>
                  <a:cubicBezTo>
                    <a:pt x="1919" y="813"/>
                    <a:pt x="1990" y="862"/>
                    <a:pt x="2070" y="871"/>
                  </a:cubicBezTo>
                  <a:cubicBezTo>
                    <a:pt x="2135" y="883"/>
                    <a:pt x="2452" y="896"/>
                    <a:pt x="2663" y="855"/>
                  </a:cubicBezTo>
                  <a:cubicBezTo>
                    <a:pt x="2840" y="830"/>
                    <a:pt x="2963" y="740"/>
                    <a:pt x="2999" y="574"/>
                  </a:cubicBezTo>
                  <a:cubicBezTo>
                    <a:pt x="3010" y="526"/>
                    <a:pt x="3010" y="452"/>
                    <a:pt x="3041" y="415"/>
                  </a:cubicBezTo>
                  <a:cubicBezTo>
                    <a:pt x="3146" y="345"/>
                    <a:pt x="3101" y="252"/>
                    <a:pt x="3108" y="158"/>
                  </a:cubicBezTo>
                  <a:close/>
                  <a:moveTo>
                    <a:pt x="1385" y="358"/>
                  </a:moveTo>
                  <a:cubicBezTo>
                    <a:pt x="1365" y="477"/>
                    <a:pt x="1310" y="583"/>
                    <a:pt x="1233" y="679"/>
                  </a:cubicBezTo>
                  <a:cubicBezTo>
                    <a:pt x="1180" y="747"/>
                    <a:pt x="1104" y="785"/>
                    <a:pt x="1010" y="801"/>
                  </a:cubicBezTo>
                  <a:cubicBezTo>
                    <a:pt x="836" y="831"/>
                    <a:pt x="664" y="816"/>
                    <a:pt x="492" y="795"/>
                  </a:cubicBezTo>
                  <a:cubicBezTo>
                    <a:pt x="380" y="780"/>
                    <a:pt x="305" y="721"/>
                    <a:pt x="273" y="625"/>
                  </a:cubicBezTo>
                  <a:cubicBezTo>
                    <a:pt x="226" y="483"/>
                    <a:pt x="216" y="339"/>
                    <a:pt x="243" y="193"/>
                  </a:cubicBezTo>
                  <a:cubicBezTo>
                    <a:pt x="253" y="135"/>
                    <a:pt x="285" y="95"/>
                    <a:pt x="352" y="89"/>
                  </a:cubicBezTo>
                  <a:cubicBezTo>
                    <a:pt x="473" y="78"/>
                    <a:pt x="641" y="73"/>
                    <a:pt x="714" y="71"/>
                  </a:cubicBezTo>
                  <a:cubicBezTo>
                    <a:pt x="783" y="71"/>
                    <a:pt x="856" y="70"/>
                    <a:pt x="924" y="77"/>
                  </a:cubicBezTo>
                  <a:cubicBezTo>
                    <a:pt x="1028" y="88"/>
                    <a:pt x="1134" y="98"/>
                    <a:pt x="1233" y="125"/>
                  </a:cubicBezTo>
                  <a:cubicBezTo>
                    <a:pt x="1353" y="159"/>
                    <a:pt x="1403" y="248"/>
                    <a:pt x="1385" y="358"/>
                  </a:cubicBezTo>
                  <a:close/>
                  <a:moveTo>
                    <a:pt x="2873" y="625"/>
                  </a:moveTo>
                  <a:cubicBezTo>
                    <a:pt x="2841" y="721"/>
                    <a:pt x="2766" y="780"/>
                    <a:pt x="2655" y="795"/>
                  </a:cubicBezTo>
                  <a:cubicBezTo>
                    <a:pt x="2483" y="816"/>
                    <a:pt x="2310" y="831"/>
                    <a:pt x="2136" y="801"/>
                  </a:cubicBezTo>
                  <a:cubicBezTo>
                    <a:pt x="2042" y="785"/>
                    <a:pt x="1966" y="747"/>
                    <a:pt x="1913" y="679"/>
                  </a:cubicBezTo>
                  <a:cubicBezTo>
                    <a:pt x="1836" y="583"/>
                    <a:pt x="1781" y="477"/>
                    <a:pt x="1761" y="358"/>
                  </a:cubicBezTo>
                  <a:cubicBezTo>
                    <a:pt x="1743" y="248"/>
                    <a:pt x="1793" y="159"/>
                    <a:pt x="1914" y="125"/>
                  </a:cubicBezTo>
                  <a:cubicBezTo>
                    <a:pt x="2012" y="98"/>
                    <a:pt x="2118" y="88"/>
                    <a:pt x="2222" y="77"/>
                  </a:cubicBezTo>
                  <a:cubicBezTo>
                    <a:pt x="2290" y="70"/>
                    <a:pt x="2363" y="71"/>
                    <a:pt x="2432" y="71"/>
                  </a:cubicBezTo>
                  <a:cubicBezTo>
                    <a:pt x="2506" y="73"/>
                    <a:pt x="2673" y="78"/>
                    <a:pt x="2794" y="89"/>
                  </a:cubicBezTo>
                  <a:cubicBezTo>
                    <a:pt x="2861" y="95"/>
                    <a:pt x="2893" y="135"/>
                    <a:pt x="2904" y="193"/>
                  </a:cubicBezTo>
                  <a:cubicBezTo>
                    <a:pt x="2930" y="339"/>
                    <a:pt x="2920" y="483"/>
                    <a:pt x="2873" y="625"/>
                  </a:cubicBezTo>
                  <a:close/>
                </a:path>
              </a:pathLst>
            </a:custGeom>
            <a:solidFill>
              <a:srgbClr val="2121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4" name="ïṥḻíḍe"/>
            <p:cNvSpPr/>
            <p:nvPr/>
          </p:nvSpPr>
          <p:spPr bwMode="auto">
            <a:xfrm>
              <a:off x="5788025" y="4189424"/>
              <a:ext cx="182611" cy="101451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5" name="ísḻíḑe"/>
            <p:cNvSpPr/>
            <p:nvPr/>
          </p:nvSpPr>
          <p:spPr bwMode="auto">
            <a:xfrm>
              <a:off x="5844548" y="4205366"/>
              <a:ext cx="69566" cy="69566"/>
            </a:xfrm>
            <a:prstGeom prst="ellipse">
              <a:avLst/>
            </a:prstGeom>
            <a:solidFill>
              <a:srgbClr val="2F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6" name="ísḻîďè"/>
            <p:cNvSpPr/>
            <p:nvPr/>
          </p:nvSpPr>
          <p:spPr bwMode="auto">
            <a:xfrm>
              <a:off x="5877882" y="4218410"/>
              <a:ext cx="23189" cy="2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7" name="îṡļïďé"/>
            <p:cNvSpPr/>
            <p:nvPr/>
          </p:nvSpPr>
          <p:spPr bwMode="auto">
            <a:xfrm>
              <a:off x="6203973" y="4186525"/>
              <a:ext cx="182611" cy="101451"/>
            </a:xfrm>
            <a:prstGeom prst="ellipse">
              <a:avLst/>
            </a:prstGeom>
            <a:solidFill>
              <a:srgbClr val="F8F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8" name="íṥḷîḋe"/>
            <p:cNvSpPr/>
            <p:nvPr/>
          </p:nvSpPr>
          <p:spPr bwMode="auto">
            <a:xfrm>
              <a:off x="6260495" y="4202467"/>
              <a:ext cx="69566" cy="68117"/>
            </a:xfrm>
            <a:prstGeom prst="ellipse">
              <a:avLst/>
            </a:prstGeom>
            <a:solidFill>
              <a:srgbClr val="2F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9" name="ïṩ1íḋê"/>
            <p:cNvSpPr/>
            <p:nvPr/>
          </p:nvSpPr>
          <p:spPr bwMode="auto">
            <a:xfrm>
              <a:off x="6293829" y="4218410"/>
              <a:ext cx="24638" cy="2318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0" name="íśľîde"/>
            <p:cNvSpPr/>
            <p:nvPr/>
          </p:nvSpPr>
          <p:spPr bwMode="auto">
            <a:xfrm>
              <a:off x="6044551" y="4487978"/>
              <a:ext cx="92755" cy="34783"/>
            </a:xfrm>
            <a:custGeom>
              <a:avLst/>
              <a:gdLst>
                <a:gd name="T0" fmla="*/ 224 w 323"/>
                <a:gd name="T1" fmla="*/ 53 h 120"/>
                <a:gd name="T2" fmla="*/ 162 w 323"/>
                <a:gd name="T3" fmla="*/ 82 h 120"/>
                <a:gd name="T4" fmla="*/ 100 w 323"/>
                <a:gd name="T5" fmla="*/ 53 h 120"/>
                <a:gd name="T6" fmla="*/ 0 w 323"/>
                <a:gd name="T7" fmla="*/ 70 h 120"/>
                <a:gd name="T8" fmla="*/ 102 w 323"/>
                <a:gd name="T9" fmla="*/ 95 h 120"/>
                <a:gd name="T10" fmla="*/ 162 w 323"/>
                <a:gd name="T11" fmla="*/ 119 h 120"/>
                <a:gd name="T12" fmla="*/ 222 w 323"/>
                <a:gd name="T13" fmla="*/ 95 h 120"/>
                <a:gd name="T14" fmla="*/ 323 w 323"/>
                <a:gd name="T15" fmla="*/ 70 h 120"/>
                <a:gd name="T16" fmla="*/ 224 w 323"/>
                <a:gd name="T17" fmla="*/ 5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120">
                  <a:moveTo>
                    <a:pt x="224" y="53"/>
                  </a:moveTo>
                  <a:cubicBezTo>
                    <a:pt x="224" y="53"/>
                    <a:pt x="199" y="82"/>
                    <a:pt x="162" y="82"/>
                  </a:cubicBezTo>
                  <a:cubicBezTo>
                    <a:pt x="125" y="82"/>
                    <a:pt x="100" y="53"/>
                    <a:pt x="100" y="53"/>
                  </a:cubicBezTo>
                  <a:cubicBezTo>
                    <a:pt x="13" y="0"/>
                    <a:pt x="0" y="70"/>
                    <a:pt x="0" y="70"/>
                  </a:cubicBezTo>
                  <a:cubicBezTo>
                    <a:pt x="5" y="112"/>
                    <a:pt x="102" y="95"/>
                    <a:pt x="102" y="95"/>
                  </a:cubicBezTo>
                  <a:cubicBezTo>
                    <a:pt x="122" y="115"/>
                    <a:pt x="143" y="120"/>
                    <a:pt x="162" y="119"/>
                  </a:cubicBezTo>
                  <a:cubicBezTo>
                    <a:pt x="180" y="120"/>
                    <a:pt x="201" y="115"/>
                    <a:pt x="222" y="95"/>
                  </a:cubicBezTo>
                  <a:cubicBezTo>
                    <a:pt x="222" y="95"/>
                    <a:pt x="319" y="112"/>
                    <a:pt x="323" y="70"/>
                  </a:cubicBezTo>
                  <a:cubicBezTo>
                    <a:pt x="323" y="70"/>
                    <a:pt x="310" y="0"/>
                    <a:pt x="224" y="53"/>
                  </a:cubicBezTo>
                  <a:close/>
                </a:path>
              </a:pathLst>
            </a:custGeom>
            <a:solidFill>
              <a:srgbClr val="BA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1" name="íṡḷïḓê"/>
            <p:cNvSpPr/>
            <p:nvPr/>
          </p:nvSpPr>
          <p:spPr bwMode="auto">
            <a:xfrm>
              <a:off x="3505387" y="1869104"/>
              <a:ext cx="1244944" cy="1065231"/>
            </a:xfrm>
            <a:custGeom>
              <a:avLst/>
              <a:gdLst>
                <a:gd name="T0" fmla="*/ 1388 w 4308"/>
                <a:gd name="T1" fmla="*/ 0 h 3695"/>
                <a:gd name="T2" fmla="*/ 2921 w 4308"/>
                <a:gd name="T3" fmla="*/ 0 h 3695"/>
                <a:gd name="T4" fmla="*/ 4308 w 4308"/>
                <a:gd name="T5" fmla="*/ 1387 h 3695"/>
                <a:gd name="T6" fmla="*/ 4308 w 4308"/>
                <a:gd name="T7" fmla="*/ 1480 h 3695"/>
                <a:gd name="T8" fmla="*/ 2921 w 4308"/>
                <a:gd name="T9" fmla="*/ 2872 h 3695"/>
                <a:gd name="T10" fmla="*/ 2425 w 4308"/>
                <a:gd name="T11" fmla="*/ 2872 h 3695"/>
                <a:gd name="T12" fmla="*/ 2736 w 4308"/>
                <a:gd name="T13" fmla="*/ 3695 h 3695"/>
                <a:gd name="T14" fmla="*/ 1551 w 4308"/>
                <a:gd name="T15" fmla="*/ 2872 h 3695"/>
                <a:gd name="T16" fmla="*/ 1388 w 4308"/>
                <a:gd name="T17" fmla="*/ 2872 h 3695"/>
                <a:gd name="T18" fmla="*/ 0 w 4308"/>
                <a:gd name="T19" fmla="*/ 1480 h 3695"/>
                <a:gd name="T20" fmla="*/ 0 w 4308"/>
                <a:gd name="T21" fmla="*/ 1387 h 3695"/>
                <a:gd name="T22" fmla="*/ 1388 w 4308"/>
                <a:gd name="T23" fmla="*/ 0 h 3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08" h="3695">
                  <a:moveTo>
                    <a:pt x="1388" y="0"/>
                  </a:moveTo>
                  <a:cubicBezTo>
                    <a:pt x="2921" y="0"/>
                    <a:pt x="2921" y="0"/>
                    <a:pt x="2921" y="0"/>
                  </a:cubicBezTo>
                  <a:cubicBezTo>
                    <a:pt x="3685" y="0"/>
                    <a:pt x="4308" y="623"/>
                    <a:pt x="4308" y="1387"/>
                  </a:cubicBezTo>
                  <a:cubicBezTo>
                    <a:pt x="4308" y="1480"/>
                    <a:pt x="4308" y="1480"/>
                    <a:pt x="4308" y="1480"/>
                  </a:cubicBezTo>
                  <a:cubicBezTo>
                    <a:pt x="4308" y="2245"/>
                    <a:pt x="3685" y="2872"/>
                    <a:pt x="2921" y="2872"/>
                  </a:cubicBezTo>
                  <a:cubicBezTo>
                    <a:pt x="2425" y="2872"/>
                    <a:pt x="2425" y="2872"/>
                    <a:pt x="2425" y="2872"/>
                  </a:cubicBezTo>
                  <a:cubicBezTo>
                    <a:pt x="2736" y="3695"/>
                    <a:pt x="2736" y="3695"/>
                    <a:pt x="2736" y="3695"/>
                  </a:cubicBezTo>
                  <a:cubicBezTo>
                    <a:pt x="1551" y="2872"/>
                    <a:pt x="1551" y="2872"/>
                    <a:pt x="1551" y="2872"/>
                  </a:cubicBezTo>
                  <a:cubicBezTo>
                    <a:pt x="1388" y="2872"/>
                    <a:pt x="1388" y="2872"/>
                    <a:pt x="1388" y="2872"/>
                  </a:cubicBezTo>
                  <a:cubicBezTo>
                    <a:pt x="624" y="2872"/>
                    <a:pt x="0" y="2245"/>
                    <a:pt x="0" y="1480"/>
                  </a:cubicBezTo>
                  <a:cubicBezTo>
                    <a:pt x="0" y="1387"/>
                    <a:pt x="0" y="1387"/>
                    <a:pt x="0" y="1387"/>
                  </a:cubicBezTo>
                  <a:cubicBezTo>
                    <a:pt x="0" y="623"/>
                    <a:pt x="624" y="0"/>
                    <a:pt x="1388" y="0"/>
                  </a:cubicBezTo>
                  <a:close/>
                </a:path>
              </a:pathLst>
            </a:custGeom>
            <a:solidFill>
              <a:srgbClr val="C25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2" name="îṡ1iḑé"/>
            <p:cNvSpPr/>
            <p:nvPr/>
          </p:nvSpPr>
          <p:spPr bwMode="auto">
            <a:xfrm>
              <a:off x="7441670" y="2111136"/>
              <a:ext cx="1244944" cy="1065231"/>
            </a:xfrm>
            <a:custGeom>
              <a:avLst/>
              <a:gdLst>
                <a:gd name="T0" fmla="*/ 2921 w 4308"/>
                <a:gd name="T1" fmla="*/ 0 h 3695"/>
                <a:gd name="T2" fmla="*/ 1388 w 4308"/>
                <a:gd name="T3" fmla="*/ 0 h 3695"/>
                <a:gd name="T4" fmla="*/ 0 w 4308"/>
                <a:gd name="T5" fmla="*/ 1387 h 3695"/>
                <a:gd name="T6" fmla="*/ 0 w 4308"/>
                <a:gd name="T7" fmla="*/ 1480 h 3695"/>
                <a:gd name="T8" fmla="*/ 1388 w 4308"/>
                <a:gd name="T9" fmla="*/ 2872 h 3695"/>
                <a:gd name="T10" fmla="*/ 1884 w 4308"/>
                <a:gd name="T11" fmla="*/ 2872 h 3695"/>
                <a:gd name="T12" fmla="*/ 1573 w 4308"/>
                <a:gd name="T13" fmla="*/ 3695 h 3695"/>
                <a:gd name="T14" fmla="*/ 2759 w 4308"/>
                <a:gd name="T15" fmla="*/ 2872 h 3695"/>
                <a:gd name="T16" fmla="*/ 2921 w 4308"/>
                <a:gd name="T17" fmla="*/ 2872 h 3695"/>
                <a:gd name="T18" fmla="*/ 4308 w 4308"/>
                <a:gd name="T19" fmla="*/ 1480 h 3695"/>
                <a:gd name="T20" fmla="*/ 4308 w 4308"/>
                <a:gd name="T21" fmla="*/ 1387 h 3695"/>
                <a:gd name="T22" fmla="*/ 2921 w 4308"/>
                <a:gd name="T23" fmla="*/ 0 h 3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08" h="3695">
                  <a:moveTo>
                    <a:pt x="2921" y="0"/>
                  </a:moveTo>
                  <a:cubicBezTo>
                    <a:pt x="1388" y="0"/>
                    <a:pt x="1388" y="0"/>
                    <a:pt x="1388" y="0"/>
                  </a:cubicBezTo>
                  <a:cubicBezTo>
                    <a:pt x="624" y="0"/>
                    <a:pt x="0" y="623"/>
                    <a:pt x="0" y="1387"/>
                  </a:cubicBezTo>
                  <a:cubicBezTo>
                    <a:pt x="0" y="1480"/>
                    <a:pt x="0" y="1480"/>
                    <a:pt x="0" y="1480"/>
                  </a:cubicBezTo>
                  <a:cubicBezTo>
                    <a:pt x="0" y="2245"/>
                    <a:pt x="624" y="2872"/>
                    <a:pt x="1388" y="2872"/>
                  </a:cubicBezTo>
                  <a:cubicBezTo>
                    <a:pt x="1884" y="2872"/>
                    <a:pt x="1884" y="2872"/>
                    <a:pt x="1884" y="2872"/>
                  </a:cubicBezTo>
                  <a:cubicBezTo>
                    <a:pt x="1573" y="3695"/>
                    <a:pt x="1573" y="3695"/>
                    <a:pt x="1573" y="3695"/>
                  </a:cubicBezTo>
                  <a:cubicBezTo>
                    <a:pt x="2759" y="2872"/>
                    <a:pt x="2759" y="2872"/>
                    <a:pt x="2759" y="2872"/>
                  </a:cubicBezTo>
                  <a:cubicBezTo>
                    <a:pt x="2921" y="2872"/>
                    <a:pt x="2921" y="2872"/>
                    <a:pt x="2921" y="2872"/>
                  </a:cubicBezTo>
                  <a:cubicBezTo>
                    <a:pt x="3685" y="2872"/>
                    <a:pt x="4308" y="2245"/>
                    <a:pt x="4308" y="1480"/>
                  </a:cubicBezTo>
                  <a:cubicBezTo>
                    <a:pt x="4308" y="1387"/>
                    <a:pt x="4308" y="1387"/>
                    <a:pt x="4308" y="1387"/>
                  </a:cubicBezTo>
                  <a:cubicBezTo>
                    <a:pt x="4308" y="623"/>
                    <a:pt x="3685" y="0"/>
                    <a:pt x="2921" y="0"/>
                  </a:cubicBezTo>
                  <a:close/>
                </a:path>
              </a:pathLst>
            </a:custGeom>
            <a:solidFill>
              <a:srgbClr val="CE6E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3" name="isļídê"/>
            <p:cNvSpPr/>
            <p:nvPr/>
          </p:nvSpPr>
          <p:spPr bwMode="auto">
            <a:xfrm>
              <a:off x="6203973" y="1944467"/>
              <a:ext cx="1071028" cy="915954"/>
            </a:xfrm>
            <a:custGeom>
              <a:avLst/>
              <a:gdLst>
                <a:gd name="T0" fmla="*/ 1195 w 3708"/>
                <a:gd name="T1" fmla="*/ 0 h 3176"/>
                <a:gd name="T2" fmla="*/ 2514 w 3708"/>
                <a:gd name="T3" fmla="*/ 0 h 3176"/>
                <a:gd name="T4" fmla="*/ 3708 w 3708"/>
                <a:gd name="T5" fmla="*/ 1192 h 3176"/>
                <a:gd name="T6" fmla="*/ 3708 w 3708"/>
                <a:gd name="T7" fmla="*/ 1272 h 3176"/>
                <a:gd name="T8" fmla="*/ 2514 w 3708"/>
                <a:gd name="T9" fmla="*/ 2468 h 3176"/>
                <a:gd name="T10" fmla="*/ 2087 w 3708"/>
                <a:gd name="T11" fmla="*/ 2468 h 3176"/>
                <a:gd name="T12" fmla="*/ 2355 w 3708"/>
                <a:gd name="T13" fmla="*/ 3176 h 3176"/>
                <a:gd name="T14" fmla="*/ 1335 w 3708"/>
                <a:gd name="T15" fmla="*/ 2468 h 3176"/>
                <a:gd name="T16" fmla="*/ 1195 w 3708"/>
                <a:gd name="T17" fmla="*/ 2468 h 3176"/>
                <a:gd name="T18" fmla="*/ 0 w 3708"/>
                <a:gd name="T19" fmla="*/ 1272 h 3176"/>
                <a:gd name="T20" fmla="*/ 0 w 3708"/>
                <a:gd name="T21" fmla="*/ 1192 h 3176"/>
                <a:gd name="T22" fmla="*/ 1195 w 3708"/>
                <a:gd name="T23" fmla="*/ 0 h 3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08" h="3176">
                  <a:moveTo>
                    <a:pt x="1195" y="0"/>
                  </a:moveTo>
                  <a:cubicBezTo>
                    <a:pt x="2514" y="0"/>
                    <a:pt x="2514" y="0"/>
                    <a:pt x="2514" y="0"/>
                  </a:cubicBezTo>
                  <a:cubicBezTo>
                    <a:pt x="3171" y="0"/>
                    <a:pt x="3708" y="534"/>
                    <a:pt x="3708" y="1192"/>
                  </a:cubicBezTo>
                  <a:cubicBezTo>
                    <a:pt x="3708" y="1272"/>
                    <a:pt x="3708" y="1272"/>
                    <a:pt x="3708" y="1272"/>
                  </a:cubicBezTo>
                  <a:cubicBezTo>
                    <a:pt x="3708" y="1929"/>
                    <a:pt x="3171" y="2468"/>
                    <a:pt x="2514" y="2468"/>
                  </a:cubicBezTo>
                  <a:cubicBezTo>
                    <a:pt x="2087" y="2468"/>
                    <a:pt x="2087" y="2468"/>
                    <a:pt x="2087" y="2468"/>
                  </a:cubicBezTo>
                  <a:cubicBezTo>
                    <a:pt x="2355" y="3176"/>
                    <a:pt x="2355" y="3176"/>
                    <a:pt x="2355" y="3176"/>
                  </a:cubicBezTo>
                  <a:cubicBezTo>
                    <a:pt x="1335" y="2468"/>
                    <a:pt x="1335" y="2468"/>
                    <a:pt x="1335" y="2468"/>
                  </a:cubicBezTo>
                  <a:cubicBezTo>
                    <a:pt x="1195" y="2468"/>
                    <a:pt x="1195" y="2468"/>
                    <a:pt x="1195" y="2468"/>
                  </a:cubicBezTo>
                  <a:cubicBezTo>
                    <a:pt x="538" y="2468"/>
                    <a:pt x="0" y="1929"/>
                    <a:pt x="0" y="1272"/>
                  </a:cubicBezTo>
                  <a:cubicBezTo>
                    <a:pt x="0" y="1192"/>
                    <a:pt x="0" y="1192"/>
                    <a:pt x="0" y="1192"/>
                  </a:cubicBezTo>
                  <a:cubicBezTo>
                    <a:pt x="0" y="534"/>
                    <a:pt x="538" y="0"/>
                    <a:pt x="1195" y="0"/>
                  </a:cubicBezTo>
                  <a:close/>
                </a:path>
              </a:pathLst>
            </a:custGeom>
            <a:solidFill>
              <a:srgbClr val="DD6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4" name="íŝḻîḍe"/>
            <p:cNvSpPr/>
            <p:nvPr/>
          </p:nvSpPr>
          <p:spPr bwMode="auto">
            <a:xfrm>
              <a:off x="4661924" y="1209675"/>
              <a:ext cx="1540600" cy="1318858"/>
            </a:xfrm>
            <a:custGeom>
              <a:avLst/>
              <a:gdLst>
                <a:gd name="T0" fmla="*/ 3615 w 5332"/>
                <a:gd name="T1" fmla="*/ 0 h 4570"/>
                <a:gd name="T2" fmla="*/ 1718 w 5332"/>
                <a:gd name="T3" fmla="*/ 0 h 4570"/>
                <a:gd name="T4" fmla="*/ 0 w 5332"/>
                <a:gd name="T5" fmla="*/ 1714 h 4570"/>
                <a:gd name="T6" fmla="*/ 0 w 5332"/>
                <a:gd name="T7" fmla="*/ 1829 h 4570"/>
                <a:gd name="T8" fmla="*/ 1718 w 5332"/>
                <a:gd name="T9" fmla="*/ 3552 h 4570"/>
                <a:gd name="T10" fmla="*/ 2332 w 5332"/>
                <a:gd name="T11" fmla="*/ 3552 h 4570"/>
                <a:gd name="T12" fmla="*/ 1947 w 5332"/>
                <a:gd name="T13" fmla="*/ 4570 h 4570"/>
                <a:gd name="T14" fmla="*/ 3414 w 5332"/>
                <a:gd name="T15" fmla="*/ 3552 h 4570"/>
                <a:gd name="T16" fmla="*/ 3615 w 5332"/>
                <a:gd name="T17" fmla="*/ 3552 h 4570"/>
                <a:gd name="T18" fmla="*/ 5332 w 5332"/>
                <a:gd name="T19" fmla="*/ 1829 h 4570"/>
                <a:gd name="T20" fmla="*/ 5332 w 5332"/>
                <a:gd name="T21" fmla="*/ 1714 h 4570"/>
                <a:gd name="T22" fmla="*/ 3615 w 5332"/>
                <a:gd name="T23" fmla="*/ 0 h 4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32" h="4570">
                  <a:moveTo>
                    <a:pt x="3615" y="0"/>
                  </a:moveTo>
                  <a:cubicBezTo>
                    <a:pt x="1718" y="0"/>
                    <a:pt x="1718" y="0"/>
                    <a:pt x="1718" y="0"/>
                  </a:cubicBezTo>
                  <a:cubicBezTo>
                    <a:pt x="773" y="0"/>
                    <a:pt x="0" y="769"/>
                    <a:pt x="0" y="1714"/>
                  </a:cubicBezTo>
                  <a:cubicBezTo>
                    <a:pt x="0" y="1829"/>
                    <a:pt x="0" y="1829"/>
                    <a:pt x="0" y="1829"/>
                  </a:cubicBezTo>
                  <a:cubicBezTo>
                    <a:pt x="0" y="2775"/>
                    <a:pt x="773" y="3552"/>
                    <a:pt x="1718" y="3552"/>
                  </a:cubicBezTo>
                  <a:cubicBezTo>
                    <a:pt x="2332" y="3552"/>
                    <a:pt x="2332" y="3552"/>
                    <a:pt x="2332" y="3552"/>
                  </a:cubicBezTo>
                  <a:cubicBezTo>
                    <a:pt x="1947" y="4570"/>
                    <a:pt x="1947" y="4570"/>
                    <a:pt x="1947" y="4570"/>
                  </a:cubicBezTo>
                  <a:cubicBezTo>
                    <a:pt x="3414" y="3552"/>
                    <a:pt x="3414" y="3552"/>
                    <a:pt x="3414" y="3552"/>
                  </a:cubicBezTo>
                  <a:cubicBezTo>
                    <a:pt x="3615" y="3552"/>
                    <a:pt x="3615" y="3552"/>
                    <a:pt x="3615" y="3552"/>
                  </a:cubicBezTo>
                  <a:cubicBezTo>
                    <a:pt x="4560" y="3552"/>
                    <a:pt x="5332" y="2775"/>
                    <a:pt x="5332" y="1829"/>
                  </a:cubicBezTo>
                  <a:cubicBezTo>
                    <a:pt x="5332" y="1714"/>
                    <a:pt x="5332" y="1714"/>
                    <a:pt x="5332" y="1714"/>
                  </a:cubicBezTo>
                  <a:cubicBezTo>
                    <a:pt x="5332" y="769"/>
                    <a:pt x="4560" y="0"/>
                    <a:pt x="3615" y="0"/>
                  </a:cubicBezTo>
                  <a:close/>
                </a:path>
              </a:pathLst>
            </a:custGeom>
            <a:solidFill>
              <a:srgbClr val="C168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5" name="isḻiḋé"/>
            <p:cNvSpPr/>
            <p:nvPr/>
          </p:nvSpPr>
          <p:spPr bwMode="auto">
            <a:xfrm>
              <a:off x="3751767" y="2195195"/>
              <a:ext cx="166669" cy="166669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6" name="ïslíḍè"/>
            <p:cNvSpPr/>
            <p:nvPr/>
          </p:nvSpPr>
          <p:spPr bwMode="auto">
            <a:xfrm>
              <a:off x="4044524" y="2195195"/>
              <a:ext cx="166669" cy="166669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7" name="ïṥḻïdê"/>
            <p:cNvSpPr/>
            <p:nvPr/>
          </p:nvSpPr>
          <p:spPr bwMode="auto">
            <a:xfrm>
              <a:off x="4337282" y="2195195"/>
              <a:ext cx="166669" cy="166669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8" name="iṣḻíḋe"/>
            <p:cNvSpPr/>
            <p:nvPr/>
          </p:nvSpPr>
          <p:spPr bwMode="auto">
            <a:xfrm>
              <a:off x="4956131" y="1615477"/>
              <a:ext cx="210148" cy="21159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9" name="iSlîḋè"/>
            <p:cNvSpPr/>
            <p:nvPr/>
          </p:nvSpPr>
          <p:spPr bwMode="auto">
            <a:xfrm>
              <a:off x="5327150" y="1615477"/>
              <a:ext cx="211597" cy="21159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0" name="iṣḻîḑé"/>
            <p:cNvSpPr/>
            <p:nvPr/>
          </p:nvSpPr>
          <p:spPr bwMode="auto">
            <a:xfrm>
              <a:off x="5698169" y="1615477"/>
              <a:ext cx="211597" cy="21159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1" name="iṩ1íḋè"/>
            <p:cNvSpPr/>
            <p:nvPr/>
          </p:nvSpPr>
          <p:spPr bwMode="auto">
            <a:xfrm>
              <a:off x="7689500" y="2437227"/>
              <a:ext cx="165220" cy="165220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2" name="íṥḷiḍè"/>
            <p:cNvSpPr/>
            <p:nvPr/>
          </p:nvSpPr>
          <p:spPr bwMode="auto">
            <a:xfrm>
              <a:off x="7980808" y="2437227"/>
              <a:ext cx="166669" cy="165220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3" name="iṩļiḍê"/>
            <p:cNvSpPr/>
            <p:nvPr/>
          </p:nvSpPr>
          <p:spPr bwMode="auto">
            <a:xfrm>
              <a:off x="8273565" y="2437227"/>
              <a:ext cx="165220" cy="165220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4" name="iṧḷïdè"/>
            <p:cNvSpPr/>
            <p:nvPr/>
          </p:nvSpPr>
          <p:spPr bwMode="auto">
            <a:xfrm>
              <a:off x="6448904" y="2227079"/>
              <a:ext cx="128987" cy="12898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5" name="íṡḻïḋê"/>
            <p:cNvSpPr/>
            <p:nvPr/>
          </p:nvSpPr>
          <p:spPr bwMode="auto">
            <a:xfrm>
              <a:off x="6674994" y="2227079"/>
              <a:ext cx="128987" cy="12898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6" name="îsḻíďé"/>
            <p:cNvSpPr/>
            <p:nvPr/>
          </p:nvSpPr>
          <p:spPr bwMode="auto">
            <a:xfrm>
              <a:off x="6902533" y="2227079"/>
              <a:ext cx="128987" cy="128987"/>
            </a:xfrm>
            <a:prstGeom prst="ellipse">
              <a:avLst/>
            </a:prstGeom>
            <a:solidFill>
              <a:srgbClr val="FFED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p:transition spd="slow" advTm="11142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2124654" y="1743667"/>
            <a:ext cx="7873588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以客户为中心的销售理念，如何做好客户拜访工作？</a:t>
            </a:r>
            <a:endParaRPr lang="zh-CN" altLang="en-US" sz="24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1079251" y="2466271"/>
            <a:ext cx="9776298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现在的客户同以前相比有了一些变化</a:t>
            </a:r>
            <a:r>
              <a:rPr lang="en-US" altLang="zh-CN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客户们变得更加繁忙，也更加专业了。某些客户具备的销售技巧可能远远高于销售员的销售技巧，并且很可能掌握了相应的招聘技巧，所以现在销售员面对的客户将是一种</a:t>
            </a:r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专业的客户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，这也使得以客户为中心的销售拜访和传统的销售拜访有所不同。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966586" y="3974664"/>
            <a:ext cx="2417930" cy="2738919"/>
            <a:chOff x="4211470" y="2274093"/>
            <a:chExt cx="1458913" cy="1652589"/>
          </a:xfrm>
        </p:grpSpPr>
        <p:grpSp>
          <p:nvGrpSpPr>
            <p:cNvPr id="39" name="组合 38"/>
            <p:cNvGrpSpPr/>
            <p:nvPr/>
          </p:nvGrpSpPr>
          <p:grpSpPr>
            <a:xfrm>
              <a:off x="4211470" y="2274094"/>
              <a:ext cx="1458913" cy="1652588"/>
              <a:chOff x="7354599" y="2416176"/>
              <a:chExt cx="1458913" cy="1652588"/>
            </a:xfrm>
          </p:grpSpPr>
          <p:sp>
            <p:nvSpPr>
              <p:cNvPr id="57" name="Freeform 753"/>
              <p:cNvSpPr/>
              <p:nvPr/>
            </p:nvSpPr>
            <p:spPr bwMode="auto">
              <a:xfrm>
                <a:off x="7446674" y="3927476"/>
                <a:ext cx="163513" cy="141288"/>
              </a:xfrm>
              <a:custGeom>
                <a:avLst/>
                <a:gdLst>
                  <a:gd name="T0" fmla="*/ 3 w 46"/>
                  <a:gd name="T1" fmla="*/ 2 h 40"/>
                  <a:gd name="T2" fmla="*/ 0 w 46"/>
                  <a:gd name="T3" fmla="*/ 20 h 40"/>
                  <a:gd name="T4" fmla="*/ 3 w 46"/>
                  <a:gd name="T5" fmla="*/ 27 h 40"/>
                  <a:gd name="T6" fmla="*/ 7 w 46"/>
                  <a:gd name="T7" fmla="*/ 27 h 40"/>
                  <a:gd name="T8" fmla="*/ 16 w 46"/>
                  <a:gd name="T9" fmla="*/ 34 h 40"/>
                  <a:gd name="T10" fmla="*/ 32 w 46"/>
                  <a:gd name="T11" fmla="*/ 40 h 40"/>
                  <a:gd name="T12" fmla="*/ 46 w 46"/>
                  <a:gd name="T13" fmla="*/ 34 h 40"/>
                  <a:gd name="T14" fmla="*/ 38 w 46"/>
                  <a:gd name="T15" fmla="*/ 22 h 40"/>
                  <a:gd name="T16" fmla="*/ 26 w 46"/>
                  <a:gd name="T17" fmla="*/ 5 h 40"/>
                  <a:gd name="T18" fmla="*/ 16 w 46"/>
                  <a:gd name="T19" fmla="*/ 3 h 40"/>
                  <a:gd name="T20" fmla="*/ 8 w 46"/>
                  <a:gd name="T21" fmla="*/ 9 h 40"/>
                  <a:gd name="T22" fmla="*/ 3 w 46"/>
                  <a:gd name="T2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0">
                    <a:moveTo>
                      <a:pt x="3" y="2"/>
                    </a:moveTo>
                    <a:cubicBezTo>
                      <a:pt x="2" y="5"/>
                      <a:pt x="0" y="15"/>
                      <a:pt x="0" y="20"/>
                    </a:cubicBezTo>
                    <a:cubicBezTo>
                      <a:pt x="0" y="25"/>
                      <a:pt x="1" y="26"/>
                      <a:pt x="3" y="27"/>
                    </a:cubicBezTo>
                    <a:cubicBezTo>
                      <a:pt x="6" y="29"/>
                      <a:pt x="6" y="29"/>
                      <a:pt x="7" y="27"/>
                    </a:cubicBezTo>
                    <a:cubicBezTo>
                      <a:pt x="7" y="26"/>
                      <a:pt x="13" y="32"/>
                      <a:pt x="16" y="34"/>
                    </a:cubicBezTo>
                    <a:cubicBezTo>
                      <a:pt x="18" y="36"/>
                      <a:pt x="24" y="40"/>
                      <a:pt x="32" y="40"/>
                    </a:cubicBezTo>
                    <a:cubicBezTo>
                      <a:pt x="39" y="40"/>
                      <a:pt x="46" y="39"/>
                      <a:pt x="46" y="34"/>
                    </a:cubicBezTo>
                    <a:cubicBezTo>
                      <a:pt x="46" y="29"/>
                      <a:pt x="44" y="27"/>
                      <a:pt x="38" y="22"/>
                    </a:cubicBezTo>
                    <a:cubicBezTo>
                      <a:pt x="33" y="18"/>
                      <a:pt x="27" y="9"/>
                      <a:pt x="26" y="5"/>
                    </a:cubicBezTo>
                    <a:cubicBezTo>
                      <a:pt x="24" y="1"/>
                      <a:pt x="19" y="2"/>
                      <a:pt x="16" y="3"/>
                    </a:cubicBezTo>
                    <a:cubicBezTo>
                      <a:pt x="14" y="5"/>
                      <a:pt x="11" y="12"/>
                      <a:pt x="8" y="9"/>
                    </a:cubicBezTo>
                    <a:cubicBezTo>
                      <a:pt x="5" y="7"/>
                      <a:pt x="5" y="0"/>
                      <a:pt x="3" y="2"/>
                    </a:cubicBezTo>
                    <a:close/>
                  </a:path>
                </a:pathLst>
              </a:custGeom>
              <a:solidFill>
                <a:srgbClr val="572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58" name="Freeform 754"/>
              <p:cNvSpPr/>
              <p:nvPr/>
            </p:nvSpPr>
            <p:spPr bwMode="auto">
              <a:xfrm>
                <a:off x="7592724" y="3927476"/>
                <a:ext cx="187325" cy="134938"/>
              </a:xfrm>
              <a:custGeom>
                <a:avLst/>
                <a:gdLst>
                  <a:gd name="T0" fmla="*/ 4 w 53"/>
                  <a:gd name="T1" fmla="*/ 2 h 38"/>
                  <a:gd name="T2" fmla="*/ 1 w 53"/>
                  <a:gd name="T3" fmla="*/ 19 h 38"/>
                  <a:gd name="T4" fmla="*/ 4 w 53"/>
                  <a:gd name="T5" fmla="*/ 26 h 38"/>
                  <a:gd name="T6" fmla="*/ 8 w 53"/>
                  <a:gd name="T7" fmla="*/ 26 h 38"/>
                  <a:gd name="T8" fmla="*/ 18 w 53"/>
                  <a:gd name="T9" fmla="*/ 33 h 38"/>
                  <a:gd name="T10" fmla="*/ 37 w 53"/>
                  <a:gd name="T11" fmla="*/ 38 h 38"/>
                  <a:gd name="T12" fmla="*/ 53 w 53"/>
                  <a:gd name="T13" fmla="*/ 33 h 38"/>
                  <a:gd name="T14" fmla="*/ 44 w 53"/>
                  <a:gd name="T15" fmla="*/ 21 h 38"/>
                  <a:gd name="T16" fmla="*/ 30 w 53"/>
                  <a:gd name="T17" fmla="*/ 5 h 38"/>
                  <a:gd name="T18" fmla="*/ 19 w 53"/>
                  <a:gd name="T19" fmla="*/ 3 h 38"/>
                  <a:gd name="T20" fmla="*/ 10 w 53"/>
                  <a:gd name="T21" fmla="*/ 9 h 38"/>
                  <a:gd name="T22" fmla="*/ 4 w 53"/>
                  <a:gd name="T2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38">
                    <a:moveTo>
                      <a:pt x="4" y="2"/>
                    </a:moveTo>
                    <a:cubicBezTo>
                      <a:pt x="2" y="5"/>
                      <a:pt x="0" y="14"/>
                      <a:pt x="1" y="19"/>
                    </a:cubicBezTo>
                    <a:cubicBezTo>
                      <a:pt x="1" y="24"/>
                      <a:pt x="1" y="24"/>
                      <a:pt x="4" y="26"/>
                    </a:cubicBezTo>
                    <a:cubicBezTo>
                      <a:pt x="7" y="27"/>
                      <a:pt x="8" y="28"/>
                      <a:pt x="8" y="26"/>
                    </a:cubicBezTo>
                    <a:cubicBezTo>
                      <a:pt x="9" y="25"/>
                      <a:pt x="15" y="31"/>
                      <a:pt x="18" y="33"/>
                    </a:cubicBezTo>
                    <a:cubicBezTo>
                      <a:pt x="21" y="35"/>
                      <a:pt x="28" y="38"/>
                      <a:pt x="37" y="38"/>
                    </a:cubicBezTo>
                    <a:cubicBezTo>
                      <a:pt x="46" y="38"/>
                      <a:pt x="53" y="37"/>
                      <a:pt x="53" y="33"/>
                    </a:cubicBezTo>
                    <a:cubicBezTo>
                      <a:pt x="53" y="28"/>
                      <a:pt x="51" y="26"/>
                      <a:pt x="44" y="21"/>
                    </a:cubicBezTo>
                    <a:cubicBezTo>
                      <a:pt x="38" y="17"/>
                      <a:pt x="32" y="9"/>
                      <a:pt x="30" y="5"/>
                    </a:cubicBezTo>
                    <a:cubicBezTo>
                      <a:pt x="28" y="1"/>
                      <a:pt x="22" y="2"/>
                      <a:pt x="19" y="3"/>
                    </a:cubicBezTo>
                    <a:cubicBezTo>
                      <a:pt x="16" y="4"/>
                      <a:pt x="14" y="11"/>
                      <a:pt x="10" y="9"/>
                    </a:cubicBezTo>
                    <a:cubicBezTo>
                      <a:pt x="6" y="7"/>
                      <a:pt x="6" y="0"/>
                      <a:pt x="4" y="2"/>
                    </a:cubicBezTo>
                    <a:close/>
                  </a:path>
                </a:pathLst>
              </a:custGeom>
              <a:solidFill>
                <a:srgbClr val="572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59" name="Freeform 755"/>
              <p:cNvSpPr/>
              <p:nvPr/>
            </p:nvSpPr>
            <p:spPr bwMode="auto">
              <a:xfrm>
                <a:off x="7443499" y="3290888"/>
                <a:ext cx="127000" cy="679450"/>
              </a:xfrm>
              <a:custGeom>
                <a:avLst/>
                <a:gdLst>
                  <a:gd name="T0" fmla="*/ 6 w 36"/>
                  <a:gd name="T1" fmla="*/ 0 h 192"/>
                  <a:gd name="T2" fmla="*/ 30 w 36"/>
                  <a:gd name="T3" fmla="*/ 0 h 192"/>
                  <a:gd name="T4" fmla="*/ 36 w 36"/>
                  <a:gd name="T5" fmla="*/ 6 h 192"/>
                  <a:gd name="T6" fmla="*/ 36 w 36"/>
                  <a:gd name="T7" fmla="*/ 186 h 192"/>
                  <a:gd name="T8" fmla="*/ 30 w 36"/>
                  <a:gd name="T9" fmla="*/ 192 h 192"/>
                  <a:gd name="T10" fmla="*/ 6 w 36"/>
                  <a:gd name="T11" fmla="*/ 192 h 192"/>
                  <a:gd name="T12" fmla="*/ 0 w 36"/>
                  <a:gd name="T13" fmla="*/ 186 h 192"/>
                  <a:gd name="T14" fmla="*/ 0 w 36"/>
                  <a:gd name="T15" fmla="*/ 6 h 192"/>
                  <a:gd name="T16" fmla="*/ 6 w 36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2">
                    <a:moveTo>
                      <a:pt x="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3"/>
                      <a:pt x="36" y="6"/>
                    </a:cubicBezTo>
                    <a:cubicBezTo>
                      <a:pt x="36" y="186"/>
                      <a:pt x="36" y="186"/>
                      <a:pt x="36" y="186"/>
                    </a:cubicBezTo>
                    <a:cubicBezTo>
                      <a:pt x="36" y="189"/>
                      <a:pt x="33" y="192"/>
                      <a:pt x="30" y="192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3" y="192"/>
                      <a:pt x="0" y="189"/>
                      <a:pt x="0" y="18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0" name="Freeform 756"/>
              <p:cNvSpPr/>
              <p:nvPr/>
            </p:nvSpPr>
            <p:spPr bwMode="auto">
              <a:xfrm>
                <a:off x="7592724" y="3290888"/>
                <a:ext cx="127000" cy="679450"/>
              </a:xfrm>
              <a:custGeom>
                <a:avLst/>
                <a:gdLst>
                  <a:gd name="T0" fmla="*/ 6 w 36"/>
                  <a:gd name="T1" fmla="*/ 0 h 192"/>
                  <a:gd name="T2" fmla="*/ 30 w 36"/>
                  <a:gd name="T3" fmla="*/ 0 h 192"/>
                  <a:gd name="T4" fmla="*/ 36 w 36"/>
                  <a:gd name="T5" fmla="*/ 6 h 192"/>
                  <a:gd name="T6" fmla="*/ 36 w 36"/>
                  <a:gd name="T7" fmla="*/ 186 h 192"/>
                  <a:gd name="T8" fmla="*/ 30 w 36"/>
                  <a:gd name="T9" fmla="*/ 192 h 192"/>
                  <a:gd name="T10" fmla="*/ 6 w 36"/>
                  <a:gd name="T11" fmla="*/ 192 h 192"/>
                  <a:gd name="T12" fmla="*/ 0 w 36"/>
                  <a:gd name="T13" fmla="*/ 186 h 192"/>
                  <a:gd name="T14" fmla="*/ 0 w 36"/>
                  <a:gd name="T15" fmla="*/ 6 h 192"/>
                  <a:gd name="T16" fmla="*/ 6 w 36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2">
                    <a:moveTo>
                      <a:pt x="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3"/>
                      <a:pt x="36" y="6"/>
                    </a:cubicBezTo>
                    <a:cubicBezTo>
                      <a:pt x="36" y="186"/>
                      <a:pt x="36" y="186"/>
                      <a:pt x="36" y="186"/>
                    </a:cubicBezTo>
                    <a:cubicBezTo>
                      <a:pt x="36" y="189"/>
                      <a:pt x="33" y="192"/>
                      <a:pt x="30" y="192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2" y="192"/>
                      <a:pt x="0" y="189"/>
                      <a:pt x="0" y="18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1" name="Freeform 757"/>
              <p:cNvSpPr/>
              <p:nvPr/>
            </p:nvSpPr>
            <p:spPr bwMode="auto">
              <a:xfrm>
                <a:off x="8053099" y="2947988"/>
                <a:ext cx="147638" cy="95250"/>
              </a:xfrm>
              <a:custGeom>
                <a:avLst/>
                <a:gdLst>
                  <a:gd name="T0" fmla="*/ 0 w 42"/>
                  <a:gd name="T1" fmla="*/ 11 h 27"/>
                  <a:gd name="T2" fmla="*/ 3 w 42"/>
                  <a:gd name="T3" fmla="*/ 26 h 27"/>
                  <a:gd name="T4" fmla="*/ 18 w 42"/>
                  <a:gd name="T5" fmla="*/ 26 h 27"/>
                  <a:gd name="T6" fmla="*/ 37 w 42"/>
                  <a:gd name="T7" fmla="*/ 23 h 27"/>
                  <a:gd name="T8" fmla="*/ 36 w 42"/>
                  <a:gd name="T9" fmla="*/ 3 h 27"/>
                  <a:gd name="T10" fmla="*/ 16 w 42"/>
                  <a:gd name="T11" fmla="*/ 0 h 27"/>
                  <a:gd name="T12" fmla="*/ 0 w 42"/>
                  <a:gd name="T1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7">
                    <a:moveTo>
                      <a:pt x="0" y="11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26" y="27"/>
                      <a:pt x="33" y="27"/>
                      <a:pt x="37" y="23"/>
                    </a:cubicBezTo>
                    <a:cubicBezTo>
                      <a:pt x="40" y="19"/>
                      <a:pt x="42" y="3"/>
                      <a:pt x="36" y="3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2" name="Freeform 758"/>
              <p:cNvSpPr/>
              <p:nvPr/>
            </p:nvSpPr>
            <p:spPr bwMode="auto">
              <a:xfrm>
                <a:off x="8024524" y="2965451"/>
                <a:ext cx="52388" cy="103188"/>
              </a:xfrm>
              <a:custGeom>
                <a:avLst/>
                <a:gdLst>
                  <a:gd name="T0" fmla="*/ 0 w 33"/>
                  <a:gd name="T1" fmla="*/ 4 h 65"/>
                  <a:gd name="T2" fmla="*/ 9 w 33"/>
                  <a:gd name="T3" fmla="*/ 65 h 65"/>
                  <a:gd name="T4" fmla="*/ 33 w 33"/>
                  <a:gd name="T5" fmla="*/ 60 h 65"/>
                  <a:gd name="T6" fmla="*/ 24 w 33"/>
                  <a:gd name="T7" fmla="*/ 0 h 65"/>
                  <a:gd name="T8" fmla="*/ 0 w 33"/>
                  <a:gd name="T9" fmla="*/ 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65">
                    <a:moveTo>
                      <a:pt x="0" y="4"/>
                    </a:moveTo>
                    <a:lnTo>
                      <a:pt x="9" y="65"/>
                    </a:lnTo>
                    <a:lnTo>
                      <a:pt x="33" y="60"/>
                    </a:lnTo>
                    <a:lnTo>
                      <a:pt x="2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3" name="Freeform 759"/>
              <p:cNvSpPr/>
              <p:nvPr/>
            </p:nvSpPr>
            <p:spPr bwMode="auto">
              <a:xfrm>
                <a:off x="7653049" y="2770188"/>
                <a:ext cx="395288" cy="304800"/>
              </a:xfrm>
              <a:custGeom>
                <a:avLst/>
                <a:gdLst>
                  <a:gd name="T0" fmla="*/ 1 w 112"/>
                  <a:gd name="T1" fmla="*/ 11 h 86"/>
                  <a:gd name="T2" fmla="*/ 2 w 112"/>
                  <a:gd name="T3" fmla="*/ 3 h 86"/>
                  <a:gd name="T4" fmla="*/ 38 w 112"/>
                  <a:gd name="T5" fmla="*/ 21 h 86"/>
                  <a:gd name="T6" fmla="*/ 55 w 112"/>
                  <a:gd name="T7" fmla="*/ 56 h 86"/>
                  <a:gd name="T8" fmla="*/ 109 w 112"/>
                  <a:gd name="T9" fmla="*/ 55 h 86"/>
                  <a:gd name="T10" fmla="*/ 109 w 112"/>
                  <a:gd name="T11" fmla="*/ 55 h 86"/>
                  <a:gd name="T12" fmla="*/ 112 w 112"/>
                  <a:gd name="T13" fmla="*/ 84 h 86"/>
                  <a:gd name="T14" fmla="*/ 112 w 112"/>
                  <a:gd name="T15" fmla="*/ 84 h 86"/>
                  <a:gd name="T16" fmla="*/ 52 w 112"/>
                  <a:gd name="T17" fmla="*/ 86 h 86"/>
                  <a:gd name="T18" fmla="*/ 34 w 112"/>
                  <a:gd name="T19" fmla="*/ 76 h 86"/>
                  <a:gd name="T20" fmla="*/ 1 w 112"/>
                  <a:gd name="T21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" h="86">
                    <a:moveTo>
                      <a:pt x="1" y="11"/>
                    </a:moveTo>
                    <a:cubicBezTo>
                      <a:pt x="0" y="9"/>
                      <a:pt x="0" y="6"/>
                      <a:pt x="2" y="3"/>
                    </a:cubicBezTo>
                    <a:cubicBezTo>
                      <a:pt x="15" y="0"/>
                      <a:pt x="33" y="11"/>
                      <a:pt x="38" y="21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109" y="55"/>
                      <a:pt x="109" y="55"/>
                      <a:pt x="109" y="55"/>
                    </a:cubicBezTo>
                    <a:cubicBezTo>
                      <a:pt x="109" y="55"/>
                      <a:pt x="109" y="55"/>
                      <a:pt x="109" y="55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52" y="86"/>
                      <a:pt x="52" y="86"/>
                      <a:pt x="52" y="86"/>
                    </a:cubicBezTo>
                    <a:cubicBezTo>
                      <a:pt x="42" y="86"/>
                      <a:pt x="37" y="79"/>
                      <a:pt x="34" y="76"/>
                    </a:cubicBezTo>
                    <a:cubicBezTo>
                      <a:pt x="30" y="70"/>
                      <a:pt x="3" y="14"/>
                      <a:pt x="1" y="11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4" name="Freeform 760"/>
              <p:cNvSpPr/>
              <p:nvPr/>
            </p:nvSpPr>
            <p:spPr bwMode="auto">
              <a:xfrm>
                <a:off x="7354599" y="2735263"/>
                <a:ext cx="404813" cy="644525"/>
              </a:xfrm>
              <a:custGeom>
                <a:avLst/>
                <a:gdLst>
                  <a:gd name="T0" fmla="*/ 107 w 114"/>
                  <a:gd name="T1" fmla="*/ 174 h 182"/>
                  <a:gd name="T2" fmla="*/ 21 w 114"/>
                  <a:gd name="T3" fmla="*/ 174 h 182"/>
                  <a:gd name="T4" fmla="*/ 17 w 114"/>
                  <a:gd name="T5" fmla="*/ 74 h 182"/>
                  <a:gd name="T6" fmla="*/ 4 w 114"/>
                  <a:gd name="T7" fmla="*/ 32 h 182"/>
                  <a:gd name="T8" fmla="*/ 51 w 114"/>
                  <a:gd name="T9" fmla="*/ 0 h 182"/>
                  <a:gd name="T10" fmla="*/ 64 w 114"/>
                  <a:gd name="T11" fmla="*/ 5 h 182"/>
                  <a:gd name="T12" fmla="*/ 77 w 114"/>
                  <a:gd name="T13" fmla="*/ 0 h 182"/>
                  <a:gd name="T14" fmla="*/ 114 w 114"/>
                  <a:gd name="T15" fmla="*/ 22 h 182"/>
                  <a:gd name="T16" fmla="*/ 111 w 114"/>
                  <a:gd name="T17" fmla="*/ 75 h 182"/>
                  <a:gd name="T18" fmla="*/ 107 w 114"/>
                  <a:gd name="T19" fmla="*/ 17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82">
                    <a:moveTo>
                      <a:pt x="107" y="174"/>
                    </a:moveTo>
                    <a:cubicBezTo>
                      <a:pt x="78" y="182"/>
                      <a:pt x="50" y="182"/>
                      <a:pt x="21" y="1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58"/>
                      <a:pt x="0" y="40"/>
                      <a:pt x="4" y="32"/>
                    </a:cubicBezTo>
                    <a:cubicBezTo>
                      <a:pt x="11" y="18"/>
                      <a:pt x="41" y="8"/>
                      <a:pt x="51" y="0"/>
                    </a:cubicBezTo>
                    <a:cubicBezTo>
                      <a:pt x="55" y="3"/>
                      <a:pt x="60" y="5"/>
                      <a:pt x="64" y="5"/>
                    </a:cubicBezTo>
                    <a:cubicBezTo>
                      <a:pt x="69" y="5"/>
                      <a:pt x="73" y="3"/>
                      <a:pt x="77" y="0"/>
                    </a:cubicBezTo>
                    <a:cubicBezTo>
                      <a:pt x="84" y="6"/>
                      <a:pt x="102" y="13"/>
                      <a:pt x="114" y="22"/>
                    </a:cubicBezTo>
                    <a:cubicBezTo>
                      <a:pt x="107" y="45"/>
                      <a:pt x="113" y="50"/>
                      <a:pt x="111" y="75"/>
                    </a:cubicBezTo>
                    <a:lnTo>
                      <a:pt x="107" y="174"/>
                    </a:ln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5" name="Freeform 761"/>
              <p:cNvSpPr/>
              <p:nvPr/>
            </p:nvSpPr>
            <p:spPr bwMode="auto">
              <a:xfrm>
                <a:off x="7492712" y="2738438"/>
                <a:ext cx="177800" cy="315913"/>
              </a:xfrm>
              <a:custGeom>
                <a:avLst/>
                <a:gdLst>
                  <a:gd name="T0" fmla="*/ 0 w 112"/>
                  <a:gd name="T1" fmla="*/ 16 h 199"/>
                  <a:gd name="T2" fmla="*/ 7 w 112"/>
                  <a:gd name="T3" fmla="*/ 72 h 199"/>
                  <a:gd name="T4" fmla="*/ 56 w 112"/>
                  <a:gd name="T5" fmla="*/ 199 h 199"/>
                  <a:gd name="T6" fmla="*/ 105 w 112"/>
                  <a:gd name="T7" fmla="*/ 72 h 199"/>
                  <a:gd name="T8" fmla="*/ 112 w 112"/>
                  <a:gd name="T9" fmla="*/ 16 h 199"/>
                  <a:gd name="T10" fmla="*/ 87 w 112"/>
                  <a:gd name="T11" fmla="*/ 0 h 199"/>
                  <a:gd name="T12" fmla="*/ 25 w 112"/>
                  <a:gd name="T13" fmla="*/ 0 h 199"/>
                  <a:gd name="T14" fmla="*/ 0 w 112"/>
                  <a:gd name="T15" fmla="*/ 1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99">
                    <a:moveTo>
                      <a:pt x="0" y="16"/>
                    </a:moveTo>
                    <a:lnTo>
                      <a:pt x="7" y="72"/>
                    </a:lnTo>
                    <a:lnTo>
                      <a:pt x="56" y="199"/>
                    </a:lnTo>
                    <a:lnTo>
                      <a:pt x="105" y="72"/>
                    </a:lnTo>
                    <a:lnTo>
                      <a:pt x="112" y="16"/>
                    </a:lnTo>
                    <a:lnTo>
                      <a:pt x="87" y="0"/>
                    </a:lnTo>
                    <a:lnTo>
                      <a:pt x="25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6" name="Rectangle 762"/>
              <p:cNvSpPr>
                <a:spLocks noChangeArrowheads="1"/>
              </p:cNvSpPr>
              <p:nvPr/>
            </p:nvSpPr>
            <p:spPr bwMode="auto">
              <a:xfrm>
                <a:off x="7532399" y="2706688"/>
                <a:ext cx="98425" cy="82550"/>
              </a:xfrm>
              <a:prstGeom prst="rect">
                <a:avLst/>
              </a:prstGeom>
              <a:solidFill>
                <a:srgbClr val="D1A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7" name="Freeform 763"/>
              <p:cNvSpPr/>
              <p:nvPr/>
            </p:nvSpPr>
            <p:spPr bwMode="auto">
              <a:xfrm>
                <a:off x="7564149" y="2781301"/>
                <a:ext cx="34925" cy="57150"/>
              </a:xfrm>
              <a:custGeom>
                <a:avLst/>
                <a:gdLst>
                  <a:gd name="T0" fmla="*/ 9 w 10"/>
                  <a:gd name="T1" fmla="*/ 16 h 16"/>
                  <a:gd name="T2" fmla="*/ 10 w 10"/>
                  <a:gd name="T3" fmla="*/ 13 h 16"/>
                  <a:gd name="T4" fmla="*/ 5 w 10"/>
                  <a:gd name="T5" fmla="*/ 0 h 16"/>
                  <a:gd name="T6" fmla="*/ 0 w 10"/>
                  <a:gd name="T7" fmla="*/ 13 h 16"/>
                  <a:gd name="T8" fmla="*/ 2 w 10"/>
                  <a:gd name="T9" fmla="*/ 16 h 16"/>
                  <a:gd name="T10" fmla="*/ 9 w 10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6">
                    <a:moveTo>
                      <a:pt x="9" y="16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4" y="16"/>
                      <a:pt x="6" y="16"/>
                      <a:pt x="9" y="16"/>
                    </a:cubicBezTo>
                    <a:close/>
                  </a:path>
                </a:pathLst>
              </a:custGeom>
              <a:solidFill>
                <a:srgbClr val="FC8D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8" name="Freeform 764"/>
              <p:cNvSpPr/>
              <p:nvPr/>
            </p:nvSpPr>
            <p:spPr bwMode="auto">
              <a:xfrm>
                <a:off x="7506999" y="2738438"/>
                <a:ext cx="74613" cy="120650"/>
              </a:xfrm>
              <a:custGeom>
                <a:avLst/>
                <a:gdLst>
                  <a:gd name="T0" fmla="*/ 16 w 47"/>
                  <a:gd name="T1" fmla="*/ 0 h 76"/>
                  <a:gd name="T2" fmla="*/ 47 w 47"/>
                  <a:gd name="T3" fmla="*/ 27 h 76"/>
                  <a:gd name="T4" fmla="*/ 29 w 47"/>
                  <a:gd name="T5" fmla="*/ 76 h 76"/>
                  <a:gd name="T6" fmla="*/ 0 w 47"/>
                  <a:gd name="T7" fmla="*/ 9 h 76"/>
                  <a:gd name="T8" fmla="*/ 16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16" y="0"/>
                    </a:moveTo>
                    <a:lnTo>
                      <a:pt x="47" y="27"/>
                    </a:lnTo>
                    <a:lnTo>
                      <a:pt x="29" y="76"/>
                    </a:lnTo>
                    <a:lnTo>
                      <a:pt x="0" y="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69" name="Freeform 765"/>
              <p:cNvSpPr/>
              <p:nvPr/>
            </p:nvSpPr>
            <p:spPr bwMode="auto">
              <a:xfrm>
                <a:off x="7460962" y="2752726"/>
                <a:ext cx="120650" cy="301625"/>
              </a:xfrm>
              <a:custGeom>
                <a:avLst/>
                <a:gdLst>
                  <a:gd name="T0" fmla="*/ 29 w 76"/>
                  <a:gd name="T1" fmla="*/ 0 h 190"/>
                  <a:gd name="T2" fmla="*/ 76 w 76"/>
                  <a:gd name="T3" fmla="*/ 190 h 190"/>
                  <a:gd name="T4" fmla="*/ 11 w 76"/>
                  <a:gd name="T5" fmla="*/ 85 h 190"/>
                  <a:gd name="T6" fmla="*/ 20 w 76"/>
                  <a:gd name="T7" fmla="*/ 67 h 190"/>
                  <a:gd name="T8" fmla="*/ 0 w 76"/>
                  <a:gd name="T9" fmla="*/ 54 h 190"/>
                  <a:gd name="T10" fmla="*/ 20 w 76"/>
                  <a:gd name="T11" fmla="*/ 7 h 190"/>
                  <a:gd name="T12" fmla="*/ 29 w 76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90">
                    <a:moveTo>
                      <a:pt x="29" y="0"/>
                    </a:moveTo>
                    <a:lnTo>
                      <a:pt x="76" y="190"/>
                    </a:lnTo>
                    <a:lnTo>
                      <a:pt x="11" y="85"/>
                    </a:lnTo>
                    <a:lnTo>
                      <a:pt x="20" y="67"/>
                    </a:lnTo>
                    <a:lnTo>
                      <a:pt x="0" y="54"/>
                    </a:lnTo>
                    <a:lnTo>
                      <a:pt x="20" y="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0" name="Freeform 766"/>
              <p:cNvSpPr/>
              <p:nvPr/>
            </p:nvSpPr>
            <p:spPr bwMode="auto">
              <a:xfrm>
                <a:off x="7581612" y="2738438"/>
                <a:ext cx="74613" cy="120650"/>
              </a:xfrm>
              <a:custGeom>
                <a:avLst/>
                <a:gdLst>
                  <a:gd name="T0" fmla="*/ 31 w 47"/>
                  <a:gd name="T1" fmla="*/ 0 h 76"/>
                  <a:gd name="T2" fmla="*/ 0 w 47"/>
                  <a:gd name="T3" fmla="*/ 27 h 76"/>
                  <a:gd name="T4" fmla="*/ 18 w 47"/>
                  <a:gd name="T5" fmla="*/ 76 h 76"/>
                  <a:gd name="T6" fmla="*/ 47 w 47"/>
                  <a:gd name="T7" fmla="*/ 9 h 76"/>
                  <a:gd name="T8" fmla="*/ 31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31" y="0"/>
                    </a:moveTo>
                    <a:lnTo>
                      <a:pt x="0" y="27"/>
                    </a:lnTo>
                    <a:lnTo>
                      <a:pt x="18" y="76"/>
                    </a:lnTo>
                    <a:lnTo>
                      <a:pt x="47" y="9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1" name="Freeform 767"/>
              <p:cNvSpPr/>
              <p:nvPr/>
            </p:nvSpPr>
            <p:spPr bwMode="auto">
              <a:xfrm>
                <a:off x="7556212" y="2867026"/>
                <a:ext cx="50800" cy="187325"/>
              </a:xfrm>
              <a:custGeom>
                <a:avLst/>
                <a:gdLst>
                  <a:gd name="T0" fmla="*/ 9 w 32"/>
                  <a:gd name="T1" fmla="*/ 0 h 118"/>
                  <a:gd name="T2" fmla="*/ 25 w 32"/>
                  <a:gd name="T3" fmla="*/ 0 h 118"/>
                  <a:gd name="T4" fmla="*/ 32 w 32"/>
                  <a:gd name="T5" fmla="*/ 80 h 118"/>
                  <a:gd name="T6" fmla="*/ 16 w 32"/>
                  <a:gd name="T7" fmla="*/ 118 h 118"/>
                  <a:gd name="T8" fmla="*/ 0 w 32"/>
                  <a:gd name="T9" fmla="*/ 80 h 118"/>
                  <a:gd name="T10" fmla="*/ 9 w 32"/>
                  <a:gd name="T1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18">
                    <a:moveTo>
                      <a:pt x="9" y="0"/>
                    </a:moveTo>
                    <a:lnTo>
                      <a:pt x="25" y="0"/>
                    </a:lnTo>
                    <a:lnTo>
                      <a:pt x="32" y="80"/>
                    </a:lnTo>
                    <a:lnTo>
                      <a:pt x="16" y="118"/>
                    </a:lnTo>
                    <a:lnTo>
                      <a:pt x="0" y="8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C8D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2" name="Freeform 768"/>
              <p:cNvSpPr/>
              <p:nvPr/>
            </p:nvSpPr>
            <p:spPr bwMode="auto">
              <a:xfrm>
                <a:off x="7506999" y="2738438"/>
                <a:ext cx="74613" cy="100013"/>
              </a:xfrm>
              <a:custGeom>
                <a:avLst/>
                <a:gdLst>
                  <a:gd name="T0" fmla="*/ 16 w 47"/>
                  <a:gd name="T1" fmla="*/ 0 h 63"/>
                  <a:gd name="T2" fmla="*/ 47 w 47"/>
                  <a:gd name="T3" fmla="*/ 27 h 63"/>
                  <a:gd name="T4" fmla="*/ 29 w 47"/>
                  <a:gd name="T5" fmla="*/ 63 h 63"/>
                  <a:gd name="T6" fmla="*/ 0 w 47"/>
                  <a:gd name="T7" fmla="*/ 9 h 63"/>
                  <a:gd name="T8" fmla="*/ 16 w 4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63">
                    <a:moveTo>
                      <a:pt x="16" y="0"/>
                    </a:moveTo>
                    <a:lnTo>
                      <a:pt x="47" y="27"/>
                    </a:lnTo>
                    <a:lnTo>
                      <a:pt x="29" y="63"/>
                    </a:lnTo>
                    <a:lnTo>
                      <a:pt x="0" y="9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3" name="Freeform 769"/>
              <p:cNvSpPr/>
              <p:nvPr/>
            </p:nvSpPr>
            <p:spPr bwMode="auto">
              <a:xfrm>
                <a:off x="7475249" y="2752726"/>
                <a:ext cx="106363" cy="301625"/>
              </a:xfrm>
              <a:custGeom>
                <a:avLst/>
                <a:gdLst>
                  <a:gd name="T0" fmla="*/ 20 w 67"/>
                  <a:gd name="T1" fmla="*/ 0 h 190"/>
                  <a:gd name="T2" fmla="*/ 67 w 67"/>
                  <a:gd name="T3" fmla="*/ 190 h 190"/>
                  <a:gd name="T4" fmla="*/ 9 w 67"/>
                  <a:gd name="T5" fmla="*/ 78 h 190"/>
                  <a:gd name="T6" fmla="*/ 18 w 67"/>
                  <a:gd name="T7" fmla="*/ 63 h 190"/>
                  <a:gd name="T8" fmla="*/ 0 w 67"/>
                  <a:gd name="T9" fmla="*/ 49 h 190"/>
                  <a:gd name="T10" fmla="*/ 11 w 67"/>
                  <a:gd name="T11" fmla="*/ 7 h 190"/>
                  <a:gd name="T12" fmla="*/ 20 w 67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90">
                    <a:moveTo>
                      <a:pt x="20" y="0"/>
                    </a:moveTo>
                    <a:lnTo>
                      <a:pt x="67" y="190"/>
                    </a:lnTo>
                    <a:lnTo>
                      <a:pt x="9" y="78"/>
                    </a:lnTo>
                    <a:lnTo>
                      <a:pt x="18" y="63"/>
                    </a:lnTo>
                    <a:lnTo>
                      <a:pt x="0" y="49"/>
                    </a:lnTo>
                    <a:lnTo>
                      <a:pt x="11" y="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4" name="Freeform 770"/>
              <p:cNvSpPr/>
              <p:nvPr/>
            </p:nvSpPr>
            <p:spPr bwMode="auto">
              <a:xfrm>
                <a:off x="7581612" y="2752726"/>
                <a:ext cx="120650" cy="301625"/>
              </a:xfrm>
              <a:custGeom>
                <a:avLst/>
                <a:gdLst>
                  <a:gd name="T0" fmla="*/ 47 w 76"/>
                  <a:gd name="T1" fmla="*/ 0 h 190"/>
                  <a:gd name="T2" fmla="*/ 0 w 76"/>
                  <a:gd name="T3" fmla="*/ 190 h 190"/>
                  <a:gd name="T4" fmla="*/ 65 w 76"/>
                  <a:gd name="T5" fmla="*/ 85 h 190"/>
                  <a:gd name="T6" fmla="*/ 56 w 76"/>
                  <a:gd name="T7" fmla="*/ 67 h 190"/>
                  <a:gd name="T8" fmla="*/ 76 w 76"/>
                  <a:gd name="T9" fmla="*/ 54 h 190"/>
                  <a:gd name="T10" fmla="*/ 56 w 76"/>
                  <a:gd name="T11" fmla="*/ 7 h 190"/>
                  <a:gd name="T12" fmla="*/ 47 w 76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90">
                    <a:moveTo>
                      <a:pt x="47" y="0"/>
                    </a:moveTo>
                    <a:lnTo>
                      <a:pt x="0" y="190"/>
                    </a:lnTo>
                    <a:lnTo>
                      <a:pt x="65" y="85"/>
                    </a:lnTo>
                    <a:lnTo>
                      <a:pt x="56" y="67"/>
                    </a:lnTo>
                    <a:lnTo>
                      <a:pt x="76" y="54"/>
                    </a:lnTo>
                    <a:lnTo>
                      <a:pt x="56" y="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5" name="Freeform 771"/>
              <p:cNvSpPr/>
              <p:nvPr/>
            </p:nvSpPr>
            <p:spPr bwMode="auto">
              <a:xfrm>
                <a:off x="7581612" y="2752726"/>
                <a:ext cx="109538" cy="301625"/>
              </a:xfrm>
              <a:custGeom>
                <a:avLst/>
                <a:gdLst>
                  <a:gd name="T0" fmla="*/ 47 w 69"/>
                  <a:gd name="T1" fmla="*/ 0 h 190"/>
                  <a:gd name="T2" fmla="*/ 0 w 69"/>
                  <a:gd name="T3" fmla="*/ 190 h 190"/>
                  <a:gd name="T4" fmla="*/ 58 w 69"/>
                  <a:gd name="T5" fmla="*/ 78 h 190"/>
                  <a:gd name="T6" fmla="*/ 49 w 69"/>
                  <a:gd name="T7" fmla="*/ 63 h 190"/>
                  <a:gd name="T8" fmla="*/ 69 w 69"/>
                  <a:gd name="T9" fmla="*/ 49 h 190"/>
                  <a:gd name="T10" fmla="*/ 56 w 69"/>
                  <a:gd name="T11" fmla="*/ 7 h 190"/>
                  <a:gd name="T12" fmla="*/ 47 w 69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90">
                    <a:moveTo>
                      <a:pt x="47" y="0"/>
                    </a:moveTo>
                    <a:lnTo>
                      <a:pt x="0" y="190"/>
                    </a:lnTo>
                    <a:lnTo>
                      <a:pt x="58" y="78"/>
                    </a:lnTo>
                    <a:lnTo>
                      <a:pt x="49" y="63"/>
                    </a:lnTo>
                    <a:lnTo>
                      <a:pt x="69" y="49"/>
                    </a:lnTo>
                    <a:lnTo>
                      <a:pt x="56" y="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6" name="Freeform 772"/>
              <p:cNvSpPr/>
              <p:nvPr/>
            </p:nvSpPr>
            <p:spPr bwMode="auto">
              <a:xfrm>
                <a:off x="7581612" y="2738438"/>
                <a:ext cx="74613" cy="100013"/>
              </a:xfrm>
              <a:custGeom>
                <a:avLst/>
                <a:gdLst>
                  <a:gd name="T0" fmla="*/ 31 w 47"/>
                  <a:gd name="T1" fmla="*/ 0 h 63"/>
                  <a:gd name="T2" fmla="*/ 0 w 47"/>
                  <a:gd name="T3" fmla="*/ 27 h 63"/>
                  <a:gd name="T4" fmla="*/ 18 w 47"/>
                  <a:gd name="T5" fmla="*/ 63 h 63"/>
                  <a:gd name="T6" fmla="*/ 47 w 47"/>
                  <a:gd name="T7" fmla="*/ 9 h 63"/>
                  <a:gd name="T8" fmla="*/ 31 w 4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63">
                    <a:moveTo>
                      <a:pt x="31" y="0"/>
                    </a:moveTo>
                    <a:lnTo>
                      <a:pt x="0" y="27"/>
                    </a:lnTo>
                    <a:lnTo>
                      <a:pt x="18" y="63"/>
                    </a:lnTo>
                    <a:lnTo>
                      <a:pt x="47" y="9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7" name="Freeform 773"/>
              <p:cNvSpPr/>
              <p:nvPr/>
            </p:nvSpPr>
            <p:spPr bwMode="auto">
              <a:xfrm>
                <a:off x="7564149" y="2833688"/>
                <a:ext cx="34925" cy="36513"/>
              </a:xfrm>
              <a:custGeom>
                <a:avLst/>
                <a:gdLst>
                  <a:gd name="T0" fmla="*/ 2 w 10"/>
                  <a:gd name="T1" fmla="*/ 0 h 10"/>
                  <a:gd name="T2" fmla="*/ 9 w 10"/>
                  <a:gd name="T3" fmla="*/ 0 h 10"/>
                  <a:gd name="T4" fmla="*/ 9 w 10"/>
                  <a:gd name="T5" fmla="*/ 10 h 10"/>
                  <a:gd name="T6" fmla="*/ 2 w 10"/>
                  <a:gd name="T7" fmla="*/ 10 h 10"/>
                  <a:gd name="T8" fmla="*/ 2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4"/>
                      <a:pt x="10" y="7"/>
                      <a:pt x="9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7"/>
                      <a:pt x="0" y="4"/>
                      <a:pt x="2" y="0"/>
                    </a:cubicBezTo>
                    <a:close/>
                  </a:path>
                </a:pathLst>
              </a:custGeom>
              <a:solidFill>
                <a:srgbClr val="FC8D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8" name="Freeform 774"/>
              <p:cNvSpPr/>
              <p:nvPr/>
            </p:nvSpPr>
            <p:spPr bwMode="auto">
              <a:xfrm>
                <a:off x="7570499" y="3028951"/>
                <a:ext cx="22225" cy="342900"/>
              </a:xfrm>
              <a:custGeom>
                <a:avLst/>
                <a:gdLst>
                  <a:gd name="T0" fmla="*/ 4 w 6"/>
                  <a:gd name="T1" fmla="*/ 97 h 97"/>
                  <a:gd name="T2" fmla="*/ 3 w 6"/>
                  <a:gd name="T3" fmla="*/ 0 h 97"/>
                  <a:gd name="T4" fmla="*/ 4 w 6"/>
                  <a:gd name="T5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97">
                    <a:moveTo>
                      <a:pt x="4" y="97"/>
                    </a:moveTo>
                    <a:cubicBezTo>
                      <a:pt x="1" y="69"/>
                      <a:pt x="0" y="32"/>
                      <a:pt x="3" y="0"/>
                    </a:cubicBezTo>
                    <a:cubicBezTo>
                      <a:pt x="6" y="32"/>
                      <a:pt x="6" y="69"/>
                      <a:pt x="4" y="97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79" name="Freeform 775"/>
              <p:cNvSpPr/>
              <p:nvPr/>
            </p:nvSpPr>
            <p:spPr bwMode="auto">
              <a:xfrm>
                <a:off x="7722899" y="3152776"/>
                <a:ext cx="114300" cy="28575"/>
              </a:xfrm>
              <a:custGeom>
                <a:avLst/>
                <a:gdLst>
                  <a:gd name="T0" fmla="*/ 0 w 32"/>
                  <a:gd name="T1" fmla="*/ 5 h 8"/>
                  <a:gd name="T2" fmla="*/ 0 w 32"/>
                  <a:gd name="T3" fmla="*/ 8 h 8"/>
                  <a:gd name="T4" fmla="*/ 3 w 32"/>
                  <a:gd name="T5" fmla="*/ 8 h 8"/>
                  <a:gd name="T6" fmla="*/ 26 w 32"/>
                  <a:gd name="T7" fmla="*/ 8 h 8"/>
                  <a:gd name="T8" fmla="*/ 31 w 32"/>
                  <a:gd name="T9" fmla="*/ 5 h 8"/>
                  <a:gd name="T10" fmla="*/ 31 w 32"/>
                  <a:gd name="T11" fmla="*/ 0 h 8"/>
                  <a:gd name="T12" fmla="*/ 5 w 32"/>
                  <a:gd name="T13" fmla="*/ 1 h 8"/>
                  <a:gd name="T14" fmla="*/ 0 w 32"/>
                  <a:gd name="T1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8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30" y="7"/>
                      <a:pt x="31" y="5"/>
                    </a:cubicBezTo>
                    <a:cubicBezTo>
                      <a:pt x="31" y="4"/>
                      <a:pt x="32" y="0"/>
                      <a:pt x="31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1" y="3"/>
                      <a:pt x="0" y="5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0" name="Freeform 776"/>
              <p:cNvSpPr/>
              <p:nvPr/>
            </p:nvSpPr>
            <p:spPr bwMode="auto">
              <a:xfrm>
                <a:off x="7814974" y="3152776"/>
                <a:ext cx="22225" cy="11113"/>
              </a:xfrm>
              <a:custGeom>
                <a:avLst/>
                <a:gdLst>
                  <a:gd name="T0" fmla="*/ 5 w 6"/>
                  <a:gd name="T1" fmla="*/ 1 h 3"/>
                  <a:gd name="T2" fmla="*/ 5 w 6"/>
                  <a:gd name="T3" fmla="*/ 0 h 3"/>
                  <a:gd name="T4" fmla="*/ 0 w 6"/>
                  <a:gd name="T5" fmla="*/ 1 h 3"/>
                  <a:gd name="T6" fmla="*/ 5 w 6"/>
                  <a:gd name="T7" fmla="*/ 2 h 3"/>
                  <a:gd name="T8" fmla="*/ 5 w 6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6" y="1"/>
                      <a:pt x="5" y="0"/>
                      <a:pt x="5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2" y="3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lose/>
                  </a:path>
                </a:pathLst>
              </a:custGeom>
              <a:solidFill>
                <a:srgbClr val="FFE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1" name="Freeform 777"/>
              <p:cNvSpPr/>
              <p:nvPr/>
            </p:nvSpPr>
            <p:spPr bwMode="auto">
              <a:xfrm>
                <a:off x="7708612" y="3149601"/>
                <a:ext cx="160338" cy="112713"/>
              </a:xfrm>
              <a:custGeom>
                <a:avLst/>
                <a:gdLst>
                  <a:gd name="T0" fmla="*/ 41 w 45"/>
                  <a:gd name="T1" fmla="*/ 1 h 32"/>
                  <a:gd name="T2" fmla="*/ 45 w 45"/>
                  <a:gd name="T3" fmla="*/ 16 h 32"/>
                  <a:gd name="T4" fmla="*/ 32 w 45"/>
                  <a:gd name="T5" fmla="*/ 24 h 32"/>
                  <a:gd name="T6" fmla="*/ 14 w 45"/>
                  <a:gd name="T7" fmla="*/ 30 h 32"/>
                  <a:gd name="T8" fmla="*/ 5 w 45"/>
                  <a:gd name="T9" fmla="*/ 11 h 32"/>
                  <a:gd name="T10" fmla="*/ 22 w 45"/>
                  <a:gd name="T11" fmla="*/ 0 h 32"/>
                  <a:gd name="T12" fmla="*/ 41 w 45"/>
                  <a:gd name="T13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2">
                    <a:moveTo>
                      <a:pt x="41" y="1"/>
                    </a:moveTo>
                    <a:cubicBezTo>
                      <a:pt x="45" y="16"/>
                      <a:pt x="45" y="16"/>
                      <a:pt x="45" y="1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26" y="28"/>
                      <a:pt x="19" y="32"/>
                      <a:pt x="14" y="30"/>
                    </a:cubicBezTo>
                    <a:cubicBezTo>
                      <a:pt x="10" y="28"/>
                      <a:pt x="0" y="15"/>
                      <a:pt x="5" y="11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41" y="1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2" name="Freeform 778"/>
              <p:cNvSpPr/>
              <p:nvPr/>
            </p:nvSpPr>
            <p:spPr bwMode="auto">
              <a:xfrm>
                <a:off x="7670512" y="3155951"/>
                <a:ext cx="155575" cy="106363"/>
              </a:xfrm>
              <a:custGeom>
                <a:avLst/>
                <a:gdLst>
                  <a:gd name="T0" fmla="*/ 2 w 44"/>
                  <a:gd name="T1" fmla="*/ 4 h 30"/>
                  <a:gd name="T2" fmla="*/ 0 w 44"/>
                  <a:gd name="T3" fmla="*/ 19 h 30"/>
                  <a:gd name="T4" fmla="*/ 13 w 44"/>
                  <a:gd name="T5" fmla="*/ 25 h 30"/>
                  <a:gd name="T6" fmla="*/ 32 w 44"/>
                  <a:gd name="T7" fmla="*/ 28 h 30"/>
                  <a:gd name="T8" fmla="*/ 38 w 44"/>
                  <a:gd name="T9" fmla="*/ 9 h 30"/>
                  <a:gd name="T10" fmla="*/ 19 w 44"/>
                  <a:gd name="T11" fmla="*/ 0 h 30"/>
                  <a:gd name="T12" fmla="*/ 2 w 44"/>
                  <a:gd name="T13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0">
                    <a:moveTo>
                      <a:pt x="2" y="4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20" y="28"/>
                      <a:pt x="27" y="30"/>
                      <a:pt x="32" y="28"/>
                    </a:cubicBezTo>
                    <a:cubicBezTo>
                      <a:pt x="36" y="25"/>
                      <a:pt x="44" y="12"/>
                      <a:pt x="38" y="9"/>
                    </a:cubicBezTo>
                    <a:cubicBezTo>
                      <a:pt x="19" y="0"/>
                      <a:pt x="19" y="0"/>
                      <a:pt x="19" y="0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1A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3" name="Freeform 779"/>
              <p:cNvSpPr/>
              <p:nvPr/>
            </p:nvSpPr>
            <p:spPr bwMode="auto">
              <a:xfrm>
                <a:off x="7662574" y="3155951"/>
                <a:ext cx="157163" cy="114300"/>
              </a:xfrm>
              <a:custGeom>
                <a:avLst/>
                <a:gdLst>
                  <a:gd name="T0" fmla="*/ 2 w 44"/>
                  <a:gd name="T1" fmla="*/ 4 h 32"/>
                  <a:gd name="T2" fmla="*/ 0 w 44"/>
                  <a:gd name="T3" fmla="*/ 19 h 32"/>
                  <a:gd name="T4" fmla="*/ 13 w 44"/>
                  <a:gd name="T5" fmla="*/ 25 h 32"/>
                  <a:gd name="T6" fmla="*/ 32 w 44"/>
                  <a:gd name="T7" fmla="*/ 29 h 32"/>
                  <a:gd name="T8" fmla="*/ 39 w 44"/>
                  <a:gd name="T9" fmla="*/ 10 h 32"/>
                  <a:gd name="T10" fmla="*/ 21 w 44"/>
                  <a:gd name="T11" fmla="*/ 0 h 32"/>
                  <a:gd name="T12" fmla="*/ 2 w 44"/>
                  <a:gd name="T13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32">
                    <a:moveTo>
                      <a:pt x="2" y="4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20" y="29"/>
                      <a:pt x="27" y="32"/>
                      <a:pt x="32" y="29"/>
                    </a:cubicBezTo>
                    <a:cubicBezTo>
                      <a:pt x="36" y="27"/>
                      <a:pt x="44" y="13"/>
                      <a:pt x="39" y="1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4" name="Freeform 780"/>
              <p:cNvSpPr/>
              <p:nvPr/>
            </p:nvSpPr>
            <p:spPr bwMode="auto">
              <a:xfrm>
                <a:off x="7627649" y="3149601"/>
                <a:ext cx="60325" cy="98425"/>
              </a:xfrm>
              <a:custGeom>
                <a:avLst/>
                <a:gdLst>
                  <a:gd name="T0" fmla="*/ 13 w 38"/>
                  <a:gd name="T1" fmla="*/ 0 h 62"/>
                  <a:gd name="T2" fmla="*/ 0 w 38"/>
                  <a:gd name="T3" fmla="*/ 58 h 62"/>
                  <a:gd name="T4" fmla="*/ 25 w 38"/>
                  <a:gd name="T5" fmla="*/ 62 h 62"/>
                  <a:gd name="T6" fmla="*/ 38 w 38"/>
                  <a:gd name="T7" fmla="*/ 4 h 62"/>
                  <a:gd name="T8" fmla="*/ 13 w 38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2">
                    <a:moveTo>
                      <a:pt x="13" y="0"/>
                    </a:moveTo>
                    <a:lnTo>
                      <a:pt x="0" y="58"/>
                    </a:lnTo>
                    <a:lnTo>
                      <a:pt x="25" y="62"/>
                    </a:lnTo>
                    <a:lnTo>
                      <a:pt x="38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5" name="Freeform 781"/>
              <p:cNvSpPr/>
              <p:nvPr/>
            </p:nvSpPr>
            <p:spPr bwMode="auto">
              <a:xfrm>
                <a:off x="7365712" y="2833688"/>
                <a:ext cx="296863" cy="414338"/>
              </a:xfrm>
              <a:custGeom>
                <a:avLst/>
                <a:gdLst>
                  <a:gd name="T0" fmla="*/ 0 w 84"/>
                  <a:gd name="T1" fmla="*/ 8 h 117"/>
                  <a:gd name="T2" fmla="*/ 4 w 84"/>
                  <a:gd name="T3" fmla="*/ 0 h 117"/>
                  <a:gd name="T4" fmla="*/ 31 w 84"/>
                  <a:gd name="T5" fmla="*/ 34 h 117"/>
                  <a:gd name="T6" fmla="*/ 34 w 84"/>
                  <a:gd name="T7" fmla="*/ 69 h 117"/>
                  <a:gd name="T8" fmla="*/ 84 w 84"/>
                  <a:gd name="T9" fmla="*/ 89 h 117"/>
                  <a:gd name="T10" fmla="*/ 84 w 84"/>
                  <a:gd name="T11" fmla="*/ 89 h 117"/>
                  <a:gd name="T12" fmla="*/ 77 w 84"/>
                  <a:gd name="T13" fmla="*/ 117 h 117"/>
                  <a:gd name="T14" fmla="*/ 77 w 84"/>
                  <a:gd name="T15" fmla="*/ 117 h 117"/>
                  <a:gd name="T16" fmla="*/ 21 w 84"/>
                  <a:gd name="T17" fmla="*/ 96 h 117"/>
                  <a:gd name="T18" fmla="*/ 8 w 84"/>
                  <a:gd name="T19" fmla="*/ 80 h 117"/>
                  <a:gd name="T20" fmla="*/ 0 w 84"/>
                  <a:gd name="T21" fmla="*/ 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117">
                    <a:moveTo>
                      <a:pt x="0" y="8"/>
                    </a:moveTo>
                    <a:cubicBezTo>
                      <a:pt x="0" y="5"/>
                      <a:pt x="2" y="3"/>
                      <a:pt x="4" y="0"/>
                    </a:cubicBezTo>
                    <a:cubicBezTo>
                      <a:pt x="18" y="3"/>
                      <a:pt x="30" y="22"/>
                      <a:pt x="31" y="34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1" y="93"/>
                      <a:pt x="8" y="84"/>
                      <a:pt x="8" y="80"/>
                    </a:cubicBezTo>
                    <a:cubicBezTo>
                      <a:pt x="6" y="73"/>
                      <a:pt x="1" y="11"/>
                      <a:pt x="0" y="8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6" name="Freeform 782"/>
              <p:cNvSpPr/>
              <p:nvPr/>
            </p:nvSpPr>
            <p:spPr bwMode="auto">
              <a:xfrm>
                <a:off x="7694324" y="3149601"/>
                <a:ext cx="111125" cy="60325"/>
              </a:xfrm>
              <a:custGeom>
                <a:avLst/>
                <a:gdLst>
                  <a:gd name="T0" fmla="*/ 31 w 31"/>
                  <a:gd name="T1" fmla="*/ 4 h 17"/>
                  <a:gd name="T2" fmla="*/ 31 w 31"/>
                  <a:gd name="T3" fmla="*/ 4 h 17"/>
                  <a:gd name="T4" fmla="*/ 9 w 31"/>
                  <a:gd name="T5" fmla="*/ 16 h 17"/>
                  <a:gd name="T6" fmla="*/ 3 w 31"/>
                  <a:gd name="T7" fmla="*/ 15 h 17"/>
                  <a:gd name="T8" fmla="*/ 1 w 31"/>
                  <a:gd name="T9" fmla="*/ 11 h 17"/>
                  <a:gd name="T10" fmla="*/ 25 w 31"/>
                  <a:gd name="T11" fmla="*/ 1 h 17"/>
                  <a:gd name="T12" fmla="*/ 31 w 31"/>
                  <a:gd name="T13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31" y="4"/>
                    </a:moveTo>
                    <a:cubicBezTo>
                      <a:pt x="31" y="4"/>
                      <a:pt x="31" y="4"/>
                      <a:pt x="31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6" y="17"/>
                      <a:pt x="5" y="16"/>
                      <a:pt x="3" y="15"/>
                    </a:cubicBezTo>
                    <a:cubicBezTo>
                      <a:pt x="2" y="14"/>
                      <a:pt x="0" y="12"/>
                      <a:pt x="1" y="1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1"/>
                      <a:pt x="31" y="4"/>
                    </a:cubicBezTo>
                    <a:close/>
                  </a:path>
                </a:pathLst>
              </a:custGeom>
              <a:solidFill>
                <a:srgbClr val="D1A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7" name="Freeform 783"/>
              <p:cNvSpPr/>
              <p:nvPr/>
            </p:nvSpPr>
            <p:spPr bwMode="auto">
              <a:xfrm>
                <a:off x="7691149" y="3146426"/>
                <a:ext cx="114300" cy="55563"/>
              </a:xfrm>
              <a:custGeom>
                <a:avLst/>
                <a:gdLst>
                  <a:gd name="T0" fmla="*/ 31 w 32"/>
                  <a:gd name="T1" fmla="*/ 3 h 16"/>
                  <a:gd name="T2" fmla="*/ 32 w 32"/>
                  <a:gd name="T3" fmla="*/ 5 h 16"/>
                  <a:gd name="T4" fmla="*/ 30 w 32"/>
                  <a:gd name="T5" fmla="*/ 6 h 16"/>
                  <a:gd name="T6" fmla="*/ 9 w 32"/>
                  <a:gd name="T7" fmla="*/ 15 h 16"/>
                  <a:gd name="T8" fmla="*/ 3 w 32"/>
                  <a:gd name="T9" fmla="*/ 14 h 16"/>
                  <a:gd name="T10" fmla="*/ 1 w 32"/>
                  <a:gd name="T11" fmla="*/ 10 h 16"/>
                  <a:gd name="T12" fmla="*/ 26 w 32"/>
                  <a:gd name="T13" fmla="*/ 1 h 16"/>
                  <a:gd name="T14" fmla="*/ 31 w 32"/>
                  <a:gd name="T15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6">
                    <a:moveTo>
                      <a:pt x="31" y="3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6" y="16"/>
                      <a:pt x="5" y="16"/>
                      <a:pt x="3" y="14"/>
                    </a:cubicBezTo>
                    <a:cubicBezTo>
                      <a:pt x="2" y="14"/>
                      <a:pt x="0" y="11"/>
                      <a:pt x="1" y="1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8" y="0"/>
                      <a:pt x="30" y="1"/>
                      <a:pt x="31" y="3"/>
                    </a:cubicBezTo>
                    <a:close/>
                  </a:path>
                </a:pathLst>
              </a:custGeom>
              <a:solidFill>
                <a:srgbClr val="FFD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8" name="Freeform 784"/>
              <p:cNvSpPr/>
              <p:nvPr/>
            </p:nvSpPr>
            <p:spPr bwMode="auto">
              <a:xfrm>
                <a:off x="7694324" y="3173413"/>
                <a:ext cx="22225" cy="14288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2 h 4"/>
                  <a:gd name="T4" fmla="*/ 5 w 6"/>
                  <a:gd name="T5" fmla="*/ 0 h 4"/>
                  <a:gd name="T6" fmla="*/ 1 w 6"/>
                  <a:gd name="T7" fmla="*/ 4 h 4"/>
                  <a:gd name="T8" fmla="*/ 0 w 6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cubicBezTo>
                      <a:pt x="0" y="3"/>
                      <a:pt x="0" y="2"/>
                      <a:pt x="0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3"/>
                      <a:pt x="3" y="4"/>
                      <a:pt x="1" y="4"/>
                    </a:cubicBezTo>
                    <a:cubicBezTo>
                      <a:pt x="1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FFE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89" name="Freeform 785"/>
              <p:cNvSpPr/>
              <p:nvPr/>
            </p:nvSpPr>
            <p:spPr bwMode="auto">
              <a:xfrm>
                <a:off x="7837199" y="3132138"/>
                <a:ext cx="69850" cy="98425"/>
              </a:xfrm>
              <a:custGeom>
                <a:avLst/>
                <a:gdLst>
                  <a:gd name="T0" fmla="*/ 22 w 44"/>
                  <a:gd name="T1" fmla="*/ 0 h 62"/>
                  <a:gd name="T2" fmla="*/ 44 w 44"/>
                  <a:gd name="T3" fmla="*/ 55 h 62"/>
                  <a:gd name="T4" fmla="*/ 20 w 44"/>
                  <a:gd name="T5" fmla="*/ 62 h 62"/>
                  <a:gd name="T6" fmla="*/ 0 w 44"/>
                  <a:gd name="T7" fmla="*/ 6 h 62"/>
                  <a:gd name="T8" fmla="*/ 22 w 44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2">
                    <a:moveTo>
                      <a:pt x="22" y="0"/>
                    </a:moveTo>
                    <a:lnTo>
                      <a:pt x="44" y="55"/>
                    </a:lnTo>
                    <a:lnTo>
                      <a:pt x="20" y="62"/>
                    </a:lnTo>
                    <a:lnTo>
                      <a:pt x="0" y="6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0" name="Freeform 786"/>
              <p:cNvSpPr/>
              <p:nvPr/>
            </p:nvSpPr>
            <p:spPr bwMode="auto">
              <a:xfrm>
                <a:off x="7857837" y="2801938"/>
                <a:ext cx="290513" cy="425450"/>
              </a:xfrm>
              <a:custGeom>
                <a:avLst/>
                <a:gdLst>
                  <a:gd name="T0" fmla="*/ 81 w 82"/>
                  <a:gd name="T1" fmla="*/ 17 h 120"/>
                  <a:gd name="T2" fmla="*/ 79 w 82"/>
                  <a:gd name="T3" fmla="*/ 0 h 120"/>
                  <a:gd name="T4" fmla="*/ 59 w 82"/>
                  <a:gd name="T5" fmla="*/ 11 h 120"/>
                  <a:gd name="T6" fmla="*/ 48 w 82"/>
                  <a:gd name="T7" fmla="*/ 68 h 120"/>
                  <a:gd name="T8" fmla="*/ 0 w 82"/>
                  <a:gd name="T9" fmla="*/ 93 h 120"/>
                  <a:gd name="T10" fmla="*/ 0 w 82"/>
                  <a:gd name="T11" fmla="*/ 93 h 120"/>
                  <a:gd name="T12" fmla="*/ 11 w 82"/>
                  <a:gd name="T13" fmla="*/ 120 h 120"/>
                  <a:gd name="T14" fmla="*/ 11 w 82"/>
                  <a:gd name="T15" fmla="*/ 120 h 120"/>
                  <a:gd name="T16" fmla="*/ 64 w 82"/>
                  <a:gd name="T17" fmla="*/ 94 h 120"/>
                  <a:gd name="T18" fmla="*/ 76 w 82"/>
                  <a:gd name="T19" fmla="*/ 76 h 120"/>
                  <a:gd name="T20" fmla="*/ 81 w 82"/>
                  <a:gd name="T21" fmla="*/ 1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120">
                    <a:moveTo>
                      <a:pt x="81" y="17"/>
                    </a:moveTo>
                    <a:cubicBezTo>
                      <a:pt x="81" y="14"/>
                      <a:pt x="82" y="2"/>
                      <a:pt x="79" y="0"/>
                    </a:cubicBezTo>
                    <a:cubicBezTo>
                      <a:pt x="66" y="4"/>
                      <a:pt x="61" y="4"/>
                      <a:pt x="59" y="11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73" y="89"/>
                      <a:pt x="75" y="80"/>
                      <a:pt x="76" y="76"/>
                    </a:cubicBezTo>
                    <a:cubicBezTo>
                      <a:pt x="76" y="69"/>
                      <a:pt x="80" y="21"/>
                      <a:pt x="81" y="17"/>
                    </a:cubicBez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1" name="Freeform 787"/>
              <p:cNvSpPr/>
              <p:nvPr/>
            </p:nvSpPr>
            <p:spPr bwMode="auto">
              <a:xfrm>
                <a:off x="8070562" y="3927476"/>
                <a:ext cx="187325" cy="134938"/>
              </a:xfrm>
              <a:custGeom>
                <a:avLst/>
                <a:gdLst>
                  <a:gd name="T0" fmla="*/ 48 w 53"/>
                  <a:gd name="T1" fmla="*/ 2 h 38"/>
                  <a:gd name="T2" fmla="*/ 52 w 53"/>
                  <a:gd name="T3" fmla="*/ 19 h 38"/>
                  <a:gd name="T4" fmla="*/ 49 w 53"/>
                  <a:gd name="T5" fmla="*/ 26 h 38"/>
                  <a:gd name="T6" fmla="*/ 44 w 53"/>
                  <a:gd name="T7" fmla="*/ 26 h 38"/>
                  <a:gd name="T8" fmla="*/ 35 w 53"/>
                  <a:gd name="T9" fmla="*/ 33 h 38"/>
                  <a:gd name="T10" fmla="*/ 16 w 53"/>
                  <a:gd name="T11" fmla="*/ 38 h 38"/>
                  <a:gd name="T12" fmla="*/ 0 w 53"/>
                  <a:gd name="T13" fmla="*/ 33 h 38"/>
                  <a:gd name="T14" fmla="*/ 9 w 53"/>
                  <a:gd name="T15" fmla="*/ 21 h 38"/>
                  <a:gd name="T16" fmla="*/ 23 w 53"/>
                  <a:gd name="T17" fmla="*/ 5 h 38"/>
                  <a:gd name="T18" fmla="*/ 34 w 53"/>
                  <a:gd name="T19" fmla="*/ 3 h 38"/>
                  <a:gd name="T20" fmla="*/ 43 w 53"/>
                  <a:gd name="T21" fmla="*/ 9 h 38"/>
                  <a:gd name="T22" fmla="*/ 48 w 53"/>
                  <a:gd name="T2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38">
                    <a:moveTo>
                      <a:pt x="48" y="2"/>
                    </a:moveTo>
                    <a:cubicBezTo>
                      <a:pt x="51" y="5"/>
                      <a:pt x="53" y="14"/>
                      <a:pt x="52" y="19"/>
                    </a:cubicBezTo>
                    <a:cubicBezTo>
                      <a:pt x="52" y="24"/>
                      <a:pt x="52" y="24"/>
                      <a:pt x="49" y="26"/>
                    </a:cubicBezTo>
                    <a:cubicBezTo>
                      <a:pt x="46" y="27"/>
                      <a:pt x="45" y="28"/>
                      <a:pt x="44" y="26"/>
                    </a:cubicBezTo>
                    <a:cubicBezTo>
                      <a:pt x="44" y="25"/>
                      <a:pt x="38" y="31"/>
                      <a:pt x="35" y="33"/>
                    </a:cubicBezTo>
                    <a:cubicBezTo>
                      <a:pt x="31" y="35"/>
                      <a:pt x="25" y="38"/>
                      <a:pt x="16" y="38"/>
                    </a:cubicBezTo>
                    <a:cubicBezTo>
                      <a:pt x="7" y="38"/>
                      <a:pt x="0" y="37"/>
                      <a:pt x="0" y="33"/>
                    </a:cubicBezTo>
                    <a:cubicBezTo>
                      <a:pt x="0" y="28"/>
                      <a:pt x="2" y="26"/>
                      <a:pt x="9" y="21"/>
                    </a:cubicBezTo>
                    <a:cubicBezTo>
                      <a:pt x="15" y="17"/>
                      <a:pt x="21" y="9"/>
                      <a:pt x="23" y="5"/>
                    </a:cubicBezTo>
                    <a:cubicBezTo>
                      <a:pt x="25" y="1"/>
                      <a:pt x="31" y="2"/>
                      <a:pt x="34" y="3"/>
                    </a:cubicBezTo>
                    <a:cubicBezTo>
                      <a:pt x="36" y="4"/>
                      <a:pt x="39" y="11"/>
                      <a:pt x="43" y="9"/>
                    </a:cubicBezTo>
                    <a:cubicBezTo>
                      <a:pt x="47" y="7"/>
                      <a:pt x="47" y="0"/>
                      <a:pt x="48" y="2"/>
                    </a:cubicBezTo>
                    <a:close/>
                  </a:path>
                </a:pathLst>
              </a:custGeom>
              <a:solidFill>
                <a:srgbClr val="2C39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2" name="Freeform 788"/>
              <p:cNvSpPr/>
              <p:nvPr/>
            </p:nvSpPr>
            <p:spPr bwMode="auto">
              <a:xfrm>
                <a:off x="8240424" y="3927476"/>
                <a:ext cx="161925" cy="141288"/>
              </a:xfrm>
              <a:custGeom>
                <a:avLst/>
                <a:gdLst>
                  <a:gd name="T0" fmla="*/ 42 w 46"/>
                  <a:gd name="T1" fmla="*/ 2 h 40"/>
                  <a:gd name="T2" fmla="*/ 45 w 46"/>
                  <a:gd name="T3" fmla="*/ 20 h 40"/>
                  <a:gd name="T4" fmla="*/ 43 w 46"/>
                  <a:gd name="T5" fmla="*/ 27 h 40"/>
                  <a:gd name="T6" fmla="*/ 39 w 46"/>
                  <a:gd name="T7" fmla="*/ 27 h 40"/>
                  <a:gd name="T8" fmla="*/ 30 w 46"/>
                  <a:gd name="T9" fmla="*/ 34 h 40"/>
                  <a:gd name="T10" fmla="*/ 14 w 46"/>
                  <a:gd name="T11" fmla="*/ 40 h 40"/>
                  <a:gd name="T12" fmla="*/ 0 w 46"/>
                  <a:gd name="T13" fmla="*/ 34 h 40"/>
                  <a:gd name="T14" fmla="*/ 7 w 46"/>
                  <a:gd name="T15" fmla="*/ 22 h 40"/>
                  <a:gd name="T16" fmla="*/ 20 w 46"/>
                  <a:gd name="T17" fmla="*/ 5 h 40"/>
                  <a:gd name="T18" fmla="*/ 29 w 46"/>
                  <a:gd name="T19" fmla="*/ 3 h 40"/>
                  <a:gd name="T20" fmla="*/ 37 w 46"/>
                  <a:gd name="T21" fmla="*/ 9 h 40"/>
                  <a:gd name="T22" fmla="*/ 42 w 46"/>
                  <a:gd name="T2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0">
                    <a:moveTo>
                      <a:pt x="42" y="2"/>
                    </a:moveTo>
                    <a:cubicBezTo>
                      <a:pt x="44" y="5"/>
                      <a:pt x="46" y="15"/>
                      <a:pt x="45" y="20"/>
                    </a:cubicBezTo>
                    <a:cubicBezTo>
                      <a:pt x="45" y="25"/>
                      <a:pt x="45" y="26"/>
                      <a:pt x="43" y="27"/>
                    </a:cubicBezTo>
                    <a:cubicBezTo>
                      <a:pt x="40" y="29"/>
                      <a:pt x="39" y="29"/>
                      <a:pt x="39" y="27"/>
                    </a:cubicBezTo>
                    <a:cubicBezTo>
                      <a:pt x="38" y="26"/>
                      <a:pt x="33" y="32"/>
                      <a:pt x="30" y="34"/>
                    </a:cubicBezTo>
                    <a:cubicBezTo>
                      <a:pt x="27" y="36"/>
                      <a:pt x="21" y="40"/>
                      <a:pt x="14" y="40"/>
                    </a:cubicBezTo>
                    <a:cubicBezTo>
                      <a:pt x="6" y="40"/>
                      <a:pt x="0" y="39"/>
                      <a:pt x="0" y="34"/>
                    </a:cubicBezTo>
                    <a:cubicBezTo>
                      <a:pt x="0" y="29"/>
                      <a:pt x="2" y="27"/>
                      <a:pt x="7" y="22"/>
                    </a:cubicBezTo>
                    <a:cubicBezTo>
                      <a:pt x="13" y="18"/>
                      <a:pt x="18" y="9"/>
                      <a:pt x="20" y="5"/>
                    </a:cubicBezTo>
                    <a:cubicBezTo>
                      <a:pt x="22" y="1"/>
                      <a:pt x="27" y="2"/>
                      <a:pt x="29" y="3"/>
                    </a:cubicBezTo>
                    <a:cubicBezTo>
                      <a:pt x="32" y="5"/>
                      <a:pt x="34" y="12"/>
                      <a:pt x="37" y="9"/>
                    </a:cubicBezTo>
                    <a:cubicBezTo>
                      <a:pt x="40" y="7"/>
                      <a:pt x="41" y="0"/>
                      <a:pt x="42" y="2"/>
                    </a:cubicBezTo>
                    <a:close/>
                  </a:path>
                </a:pathLst>
              </a:custGeom>
              <a:solidFill>
                <a:srgbClr val="2C39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3" name="Freeform 789"/>
              <p:cNvSpPr/>
              <p:nvPr/>
            </p:nvSpPr>
            <p:spPr bwMode="auto">
              <a:xfrm>
                <a:off x="8130887" y="3290888"/>
                <a:ext cx="127000" cy="679450"/>
              </a:xfrm>
              <a:custGeom>
                <a:avLst/>
                <a:gdLst>
                  <a:gd name="T0" fmla="*/ 6 w 36"/>
                  <a:gd name="T1" fmla="*/ 0 h 192"/>
                  <a:gd name="T2" fmla="*/ 30 w 36"/>
                  <a:gd name="T3" fmla="*/ 0 h 192"/>
                  <a:gd name="T4" fmla="*/ 36 w 36"/>
                  <a:gd name="T5" fmla="*/ 6 h 192"/>
                  <a:gd name="T6" fmla="*/ 36 w 36"/>
                  <a:gd name="T7" fmla="*/ 186 h 192"/>
                  <a:gd name="T8" fmla="*/ 30 w 36"/>
                  <a:gd name="T9" fmla="*/ 192 h 192"/>
                  <a:gd name="T10" fmla="*/ 6 w 36"/>
                  <a:gd name="T11" fmla="*/ 192 h 192"/>
                  <a:gd name="T12" fmla="*/ 0 w 36"/>
                  <a:gd name="T13" fmla="*/ 186 h 192"/>
                  <a:gd name="T14" fmla="*/ 0 w 36"/>
                  <a:gd name="T15" fmla="*/ 6 h 192"/>
                  <a:gd name="T16" fmla="*/ 6 w 36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2">
                    <a:moveTo>
                      <a:pt x="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3"/>
                      <a:pt x="36" y="6"/>
                    </a:cubicBezTo>
                    <a:cubicBezTo>
                      <a:pt x="36" y="186"/>
                      <a:pt x="36" y="186"/>
                      <a:pt x="36" y="186"/>
                    </a:cubicBezTo>
                    <a:cubicBezTo>
                      <a:pt x="36" y="189"/>
                      <a:pt x="33" y="192"/>
                      <a:pt x="30" y="192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2" y="192"/>
                      <a:pt x="0" y="189"/>
                      <a:pt x="0" y="18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4" name="Freeform 790"/>
              <p:cNvSpPr/>
              <p:nvPr/>
            </p:nvSpPr>
            <p:spPr bwMode="auto">
              <a:xfrm>
                <a:off x="8278524" y="3290888"/>
                <a:ext cx="128588" cy="679450"/>
              </a:xfrm>
              <a:custGeom>
                <a:avLst/>
                <a:gdLst>
                  <a:gd name="T0" fmla="*/ 6 w 36"/>
                  <a:gd name="T1" fmla="*/ 0 h 192"/>
                  <a:gd name="T2" fmla="*/ 30 w 36"/>
                  <a:gd name="T3" fmla="*/ 0 h 192"/>
                  <a:gd name="T4" fmla="*/ 36 w 36"/>
                  <a:gd name="T5" fmla="*/ 6 h 192"/>
                  <a:gd name="T6" fmla="*/ 36 w 36"/>
                  <a:gd name="T7" fmla="*/ 186 h 192"/>
                  <a:gd name="T8" fmla="*/ 30 w 36"/>
                  <a:gd name="T9" fmla="*/ 192 h 192"/>
                  <a:gd name="T10" fmla="*/ 6 w 36"/>
                  <a:gd name="T11" fmla="*/ 192 h 192"/>
                  <a:gd name="T12" fmla="*/ 0 w 36"/>
                  <a:gd name="T13" fmla="*/ 186 h 192"/>
                  <a:gd name="T14" fmla="*/ 0 w 36"/>
                  <a:gd name="T15" fmla="*/ 6 h 192"/>
                  <a:gd name="T16" fmla="*/ 6 w 36"/>
                  <a:gd name="T1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92">
                    <a:moveTo>
                      <a:pt x="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3"/>
                      <a:pt x="36" y="6"/>
                    </a:cubicBezTo>
                    <a:cubicBezTo>
                      <a:pt x="36" y="186"/>
                      <a:pt x="36" y="186"/>
                      <a:pt x="36" y="186"/>
                    </a:cubicBezTo>
                    <a:cubicBezTo>
                      <a:pt x="36" y="189"/>
                      <a:pt x="33" y="192"/>
                      <a:pt x="30" y="192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2" y="192"/>
                      <a:pt x="0" y="189"/>
                      <a:pt x="0" y="18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5" name="Freeform 791"/>
              <p:cNvSpPr>
                <a:spLocks noEditPoints="1"/>
              </p:cNvSpPr>
              <p:nvPr/>
            </p:nvSpPr>
            <p:spPr bwMode="auto">
              <a:xfrm>
                <a:off x="8361074" y="3336926"/>
                <a:ext cx="452438" cy="392113"/>
              </a:xfrm>
              <a:custGeom>
                <a:avLst/>
                <a:gdLst>
                  <a:gd name="T0" fmla="*/ 46 w 128"/>
                  <a:gd name="T1" fmla="*/ 5 h 111"/>
                  <a:gd name="T2" fmla="*/ 55 w 128"/>
                  <a:gd name="T3" fmla="*/ 1 h 111"/>
                  <a:gd name="T4" fmla="*/ 61 w 128"/>
                  <a:gd name="T5" fmla="*/ 3 h 111"/>
                  <a:gd name="T6" fmla="*/ 67 w 128"/>
                  <a:gd name="T7" fmla="*/ 14 h 111"/>
                  <a:gd name="T8" fmla="*/ 88 w 128"/>
                  <a:gd name="T9" fmla="*/ 3 h 111"/>
                  <a:gd name="T10" fmla="*/ 103 w 128"/>
                  <a:gd name="T11" fmla="*/ 9 h 111"/>
                  <a:gd name="T12" fmla="*/ 125 w 128"/>
                  <a:gd name="T13" fmla="*/ 52 h 111"/>
                  <a:gd name="T14" fmla="*/ 120 w 128"/>
                  <a:gd name="T15" fmla="*/ 68 h 111"/>
                  <a:gd name="T16" fmla="*/ 46 w 128"/>
                  <a:gd name="T17" fmla="*/ 105 h 111"/>
                  <a:gd name="T18" fmla="*/ 46 w 128"/>
                  <a:gd name="T19" fmla="*/ 25 h 111"/>
                  <a:gd name="T20" fmla="*/ 62 w 128"/>
                  <a:gd name="T21" fmla="*/ 16 h 111"/>
                  <a:gd name="T22" fmla="*/ 59 w 128"/>
                  <a:gd name="T23" fmla="*/ 10 h 111"/>
                  <a:gd name="T24" fmla="*/ 53 w 128"/>
                  <a:gd name="T25" fmla="*/ 8 h 111"/>
                  <a:gd name="T26" fmla="*/ 46 w 128"/>
                  <a:gd name="T27" fmla="*/ 11 h 111"/>
                  <a:gd name="T28" fmla="*/ 46 w 128"/>
                  <a:gd name="T29" fmla="*/ 5 h 111"/>
                  <a:gd name="T30" fmla="*/ 8 w 128"/>
                  <a:gd name="T31" fmla="*/ 44 h 111"/>
                  <a:gd name="T32" fmla="*/ 29 w 128"/>
                  <a:gd name="T33" fmla="*/ 33 h 111"/>
                  <a:gd name="T34" fmla="*/ 23 w 128"/>
                  <a:gd name="T35" fmla="*/ 22 h 111"/>
                  <a:gd name="T36" fmla="*/ 25 w 128"/>
                  <a:gd name="T37" fmla="*/ 16 h 111"/>
                  <a:gd name="T38" fmla="*/ 46 w 128"/>
                  <a:gd name="T39" fmla="*/ 5 h 111"/>
                  <a:gd name="T40" fmla="*/ 46 w 128"/>
                  <a:gd name="T41" fmla="*/ 11 h 111"/>
                  <a:gd name="T42" fmla="*/ 32 w 128"/>
                  <a:gd name="T43" fmla="*/ 18 h 111"/>
                  <a:gd name="T44" fmla="*/ 30 w 128"/>
                  <a:gd name="T45" fmla="*/ 24 h 111"/>
                  <a:gd name="T46" fmla="*/ 33 w 128"/>
                  <a:gd name="T47" fmla="*/ 31 h 111"/>
                  <a:gd name="T48" fmla="*/ 46 w 128"/>
                  <a:gd name="T49" fmla="*/ 25 h 111"/>
                  <a:gd name="T50" fmla="*/ 46 w 128"/>
                  <a:gd name="T51" fmla="*/ 105 h 111"/>
                  <a:gd name="T52" fmla="*/ 40 w 128"/>
                  <a:gd name="T53" fmla="*/ 108 h 111"/>
                  <a:gd name="T54" fmla="*/ 24 w 128"/>
                  <a:gd name="T55" fmla="*/ 103 h 111"/>
                  <a:gd name="T56" fmla="*/ 2 w 128"/>
                  <a:gd name="T57" fmla="*/ 59 h 111"/>
                  <a:gd name="T58" fmla="*/ 8 w 128"/>
                  <a:gd name="T59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11">
                    <a:moveTo>
                      <a:pt x="46" y="5"/>
                    </a:moveTo>
                    <a:cubicBezTo>
                      <a:pt x="55" y="1"/>
                      <a:pt x="55" y="1"/>
                      <a:pt x="55" y="1"/>
                    </a:cubicBezTo>
                    <a:cubicBezTo>
                      <a:pt x="57" y="0"/>
                      <a:pt x="60" y="1"/>
                      <a:pt x="61" y="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94" y="1"/>
                      <a:pt x="101" y="3"/>
                      <a:pt x="103" y="9"/>
                    </a:cubicBezTo>
                    <a:cubicBezTo>
                      <a:pt x="125" y="52"/>
                      <a:pt x="125" y="52"/>
                      <a:pt x="125" y="52"/>
                    </a:cubicBezTo>
                    <a:cubicBezTo>
                      <a:pt x="128" y="58"/>
                      <a:pt x="126" y="65"/>
                      <a:pt x="120" y="68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62" y="16"/>
                      <a:pt x="62" y="16"/>
                      <a:pt x="62" y="16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8"/>
                      <a:pt x="55" y="7"/>
                      <a:pt x="53" y="8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5"/>
                    </a:lnTo>
                    <a:close/>
                    <a:moveTo>
                      <a:pt x="8" y="44"/>
                    </a:moveTo>
                    <a:cubicBezTo>
                      <a:pt x="29" y="33"/>
                      <a:pt x="29" y="33"/>
                      <a:pt x="29" y="3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2" y="20"/>
                      <a:pt x="23" y="17"/>
                      <a:pt x="25" y="16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19"/>
                      <a:pt x="29" y="22"/>
                      <a:pt x="30" y="24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105"/>
                      <a:pt x="46" y="105"/>
                      <a:pt x="46" y="105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34" y="111"/>
                      <a:pt x="27" y="109"/>
                      <a:pt x="24" y="103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0" y="54"/>
                      <a:pt x="2" y="47"/>
                      <a:pt x="8" y="44"/>
                    </a:cubicBezTo>
                    <a:close/>
                  </a:path>
                </a:pathLst>
              </a:custGeom>
              <a:solidFill>
                <a:srgbClr val="2755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6" name="Freeform 792"/>
              <p:cNvSpPr/>
              <p:nvPr/>
            </p:nvSpPr>
            <p:spPr bwMode="auto">
              <a:xfrm>
                <a:off x="8076912" y="2735263"/>
                <a:ext cx="376238" cy="644525"/>
              </a:xfrm>
              <a:custGeom>
                <a:avLst/>
                <a:gdLst>
                  <a:gd name="T0" fmla="*/ 97 w 106"/>
                  <a:gd name="T1" fmla="*/ 174 h 182"/>
                  <a:gd name="T2" fmla="*/ 11 w 106"/>
                  <a:gd name="T3" fmla="*/ 174 h 182"/>
                  <a:gd name="T4" fmla="*/ 7 w 106"/>
                  <a:gd name="T5" fmla="*/ 74 h 182"/>
                  <a:gd name="T6" fmla="*/ 0 w 106"/>
                  <a:gd name="T7" fmla="*/ 25 h 182"/>
                  <a:gd name="T8" fmla="*/ 41 w 106"/>
                  <a:gd name="T9" fmla="*/ 0 h 182"/>
                  <a:gd name="T10" fmla="*/ 54 w 106"/>
                  <a:gd name="T11" fmla="*/ 5 h 182"/>
                  <a:gd name="T12" fmla="*/ 67 w 106"/>
                  <a:gd name="T13" fmla="*/ 0 h 182"/>
                  <a:gd name="T14" fmla="*/ 106 w 106"/>
                  <a:gd name="T15" fmla="*/ 23 h 182"/>
                  <a:gd name="T16" fmla="*/ 101 w 106"/>
                  <a:gd name="T17" fmla="*/ 75 h 182"/>
                  <a:gd name="T18" fmla="*/ 97 w 106"/>
                  <a:gd name="T19" fmla="*/ 17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182">
                    <a:moveTo>
                      <a:pt x="97" y="174"/>
                    </a:moveTo>
                    <a:cubicBezTo>
                      <a:pt x="68" y="182"/>
                      <a:pt x="40" y="182"/>
                      <a:pt x="11" y="174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6" y="54"/>
                      <a:pt x="7" y="40"/>
                      <a:pt x="0" y="25"/>
                    </a:cubicBezTo>
                    <a:cubicBezTo>
                      <a:pt x="11" y="15"/>
                      <a:pt x="33" y="7"/>
                      <a:pt x="41" y="0"/>
                    </a:cubicBezTo>
                    <a:cubicBezTo>
                      <a:pt x="45" y="3"/>
                      <a:pt x="49" y="5"/>
                      <a:pt x="54" y="5"/>
                    </a:cubicBezTo>
                    <a:cubicBezTo>
                      <a:pt x="58" y="5"/>
                      <a:pt x="63" y="3"/>
                      <a:pt x="67" y="0"/>
                    </a:cubicBezTo>
                    <a:cubicBezTo>
                      <a:pt x="75" y="6"/>
                      <a:pt x="95" y="14"/>
                      <a:pt x="106" y="23"/>
                    </a:cubicBezTo>
                    <a:cubicBezTo>
                      <a:pt x="95" y="42"/>
                      <a:pt x="102" y="52"/>
                      <a:pt x="101" y="75"/>
                    </a:cubicBezTo>
                    <a:lnTo>
                      <a:pt x="97" y="174"/>
                    </a:lnTo>
                    <a:close/>
                  </a:path>
                </a:pathLst>
              </a:custGeom>
              <a:solidFill>
                <a:srgbClr val="5A8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7" name="Freeform 793"/>
              <p:cNvSpPr/>
              <p:nvPr/>
            </p:nvSpPr>
            <p:spPr bwMode="auto">
              <a:xfrm>
                <a:off x="8180099" y="2738438"/>
                <a:ext cx="176213" cy="315913"/>
              </a:xfrm>
              <a:custGeom>
                <a:avLst/>
                <a:gdLst>
                  <a:gd name="T0" fmla="*/ 0 w 111"/>
                  <a:gd name="T1" fmla="*/ 16 h 199"/>
                  <a:gd name="T2" fmla="*/ 7 w 111"/>
                  <a:gd name="T3" fmla="*/ 72 h 199"/>
                  <a:gd name="T4" fmla="*/ 56 w 111"/>
                  <a:gd name="T5" fmla="*/ 199 h 199"/>
                  <a:gd name="T6" fmla="*/ 105 w 111"/>
                  <a:gd name="T7" fmla="*/ 72 h 199"/>
                  <a:gd name="T8" fmla="*/ 111 w 111"/>
                  <a:gd name="T9" fmla="*/ 16 h 199"/>
                  <a:gd name="T10" fmla="*/ 87 w 111"/>
                  <a:gd name="T11" fmla="*/ 0 h 199"/>
                  <a:gd name="T12" fmla="*/ 24 w 111"/>
                  <a:gd name="T13" fmla="*/ 0 h 199"/>
                  <a:gd name="T14" fmla="*/ 0 w 111"/>
                  <a:gd name="T15" fmla="*/ 1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" h="199">
                    <a:moveTo>
                      <a:pt x="0" y="16"/>
                    </a:moveTo>
                    <a:lnTo>
                      <a:pt x="7" y="72"/>
                    </a:lnTo>
                    <a:lnTo>
                      <a:pt x="56" y="199"/>
                    </a:lnTo>
                    <a:lnTo>
                      <a:pt x="105" y="72"/>
                    </a:lnTo>
                    <a:lnTo>
                      <a:pt x="111" y="16"/>
                    </a:lnTo>
                    <a:lnTo>
                      <a:pt x="87" y="0"/>
                    </a:lnTo>
                    <a:lnTo>
                      <a:pt x="24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8" name="Rectangle 794"/>
              <p:cNvSpPr>
                <a:spLocks noChangeArrowheads="1"/>
              </p:cNvSpPr>
              <p:nvPr/>
            </p:nvSpPr>
            <p:spPr bwMode="auto">
              <a:xfrm>
                <a:off x="8218199" y="2706688"/>
                <a:ext cx="100013" cy="82550"/>
              </a:xfrm>
              <a:prstGeom prst="rect">
                <a:avLst/>
              </a:prstGeom>
              <a:solidFill>
                <a:srgbClr val="D1A8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99" name="Freeform 795"/>
              <p:cNvSpPr/>
              <p:nvPr/>
            </p:nvSpPr>
            <p:spPr bwMode="auto">
              <a:xfrm>
                <a:off x="8251537" y="2781301"/>
                <a:ext cx="34925" cy="57150"/>
              </a:xfrm>
              <a:custGeom>
                <a:avLst/>
                <a:gdLst>
                  <a:gd name="T0" fmla="*/ 9 w 10"/>
                  <a:gd name="T1" fmla="*/ 16 h 16"/>
                  <a:gd name="T2" fmla="*/ 10 w 10"/>
                  <a:gd name="T3" fmla="*/ 13 h 16"/>
                  <a:gd name="T4" fmla="*/ 5 w 10"/>
                  <a:gd name="T5" fmla="*/ 0 h 16"/>
                  <a:gd name="T6" fmla="*/ 0 w 10"/>
                  <a:gd name="T7" fmla="*/ 13 h 16"/>
                  <a:gd name="T8" fmla="*/ 1 w 10"/>
                  <a:gd name="T9" fmla="*/ 16 h 16"/>
                  <a:gd name="T10" fmla="*/ 9 w 10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6">
                    <a:moveTo>
                      <a:pt x="9" y="16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4" y="16"/>
                      <a:pt x="6" y="16"/>
                      <a:pt x="9" y="16"/>
                    </a:cubicBezTo>
                    <a:close/>
                  </a:path>
                </a:pathLst>
              </a:custGeom>
              <a:solidFill>
                <a:srgbClr val="93B9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0" name="Freeform 796"/>
              <p:cNvSpPr/>
              <p:nvPr/>
            </p:nvSpPr>
            <p:spPr bwMode="auto">
              <a:xfrm>
                <a:off x="8194387" y="2738438"/>
                <a:ext cx="74613" cy="120650"/>
              </a:xfrm>
              <a:custGeom>
                <a:avLst/>
                <a:gdLst>
                  <a:gd name="T0" fmla="*/ 15 w 47"/>
                  <a:gd name="T1" fmla="*/ 0 h 76"/>
                  <a:gd name="T2" fmla="*/ 47 w 47"/>
                  <a:gd name="T3" fmla="*/ 27 h 76"/>
                  <a:gd name="T4" fmla="*/ 29 w 47"/>
                  <a:gd name="T5" fmla="*/ 76 h 76"/>
                  <a:gd name="T6" fmla="*/ 0 w 47"/>
                  <a:gd name="T7" fmla="*/ 9 h 76"/>
                  <a:gd name="T8" fmla="*/ 15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15" y="0"/>
                    </a:moveTo>
                    <a:lnTo>
                      <a:pt x="47" y="27"/>
                    </a:lnTo>
                    <a:lnTo>
                      <a:pt x="29" y="76"/>
                    </a:lnTo>
                    <a:lnTo>
                      <a:pt x="0" y="9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1" name="Freeform 797"/>
              <p:cNvSpPr/>
              <p:nvPr/>
            </p:nvSpPr>
            <p:spPr bwMode="auto">
              <a:xfrm>
                <a:off x="8148349" y="2752726"/>
                <a:ext cx="120650" cy="301625"/>
              </a:xfrm>
              <a:custGeom>
                <a:avLst/>
                <a:gdLst>
                  <a:gd name="T0" fmla="*/ 29 w 76"/>
                  <a:gd name="T1" fmla="*/ 0 h 190"/>
                  <a:gd name="T2" fmla="*/ 76 w 76"/>
                  <a:gd name="T3" fmla="*/ 190 h 190"/>
                  <a:gd name="T4" fmla="*/ 11 w 76"/>
                  <a:gd name="T5" fmla="*/ 85 h 190"/>
                  <a:gd name="T6" fmla="*/ 20 w 76"/>
                  <a:gd name="T7" fmla="*/ 67 h 190"/>
                  <a:gd name="T8" fmla="*/ 0 w 76"/>
                  <a:gd name="T9" fmla="*/ 54 h 190"/>
                  <a:gd name="T10" fmla="*/ 20 w 76"/>
                  <a:gd name="T11" fmla="*/ 7 h 190"/>
                  <a:gd name="T12" fmla="*/ 29 w 76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90">
                    <a:moveTo>
                      <a:pt x="29" y="0"/>
                    </a:moveTo>
                    <a:lnTo>
                      <a:pt x="76" y="190"/>
                    </a:lnTo>
                    <a:lnTo>
                      <a:pt x="11" y="85"/>
                    </a:lnTo>
                    <a:lnTo>
                      <a:pt x="20" y="67"/>
                    </a:lnTo>
                    <a:lnTo>
                      <a:pt x="0" y="54"/>
                    </a:lnTo>
                    <a:lnTo>
                      <a:pt x="20" y="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2" name="Freeform 798"/>
              <p:cNvSpPr/>
              <p:nvPr/>
            </p:nvSpPr>
            <p:spPr bwMode="auto">
              <a:xfrm>
                <a:off x="8268999" y="2738438"/>
                <a:ext cx="74613" cy="120650"/>
              </a:xfrm>
              <a:custGeom>
                <a:avLst/>
                <a:gdLst>
                  <a:gd name="T0" fmla="*/ 31 w 47"/>
                  <a:gd name="T1" fmla="*/ 0 h 76"/>
                  <a:gd name="T2" fmla="*/ 0 w 47"/>
                  <a:gd name="T3" fmla="*/ 27 h 76"/>
                  <a:gd name="T4" fmla="*/ 18 w 47"/>
                  <a:gd name="T5" fmla="*/ 76 h 76"/>
                  <a:gd name="T6" fmla="*/ 47 w 47"/>
                  <a:gd name="T7" fmla="*/ 9 h 76"/>
                  <a:gd name="T8" fmla="*/ 31 w 47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6">
                    <a:moveTo>
                      <a:pt x="31" y="0"/>
                    </a:moveTo>
                    <a:lnTo>
                      <a:pt x="0" y="27"/>
                    </a:lnTo>
                    <a:lnTo>
                      <a:pt x="18" y="76"/>
                    </a:lnTo>
                    <a:lnTo>
                      <a:pt x="47" y="9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3" name="Freeform 799"/>
              <p:cNvSpPr/>
              <p:nvPr/>
            </p:nvSpPr>
            <p:spPr bwMode="auto">
              <a:xfrm>
                <a:off x="8243599" y="2867026"/>
                <a:ext cx="49213" cy="187325"/>
              </a:xfrm>
              <a:custGeom>
                <a:avLst/>
                <a:gdLst>
                  <a:gd name="T0" fmla="*/ 7 w 31"/>
                  <a:gd name="T1" fmla="*/ 0 h 118"/>
                  <a:gd name="T2" fmla="*/ 25 w 31"/>
                  <a:gd name="T3" fmla="*/ 0 h 118"/>
                  <a:gd name="T4" fmla="*/ 31 w 31"/>
                  <a:gd name="T5" fmla="*/ 80 h 118"/>
                  <a:gd name="T6" fmla="*/ 16 w 31"/>
                  <a:gd name="T7" fmla="*/ 118 h 118"/>
                  <a:gd name="T8" fmla="*/ 0 w 31"/>
                  <a:gd name="T9" fmla="*/ 80 h 118"/>
                  <a:gd name="T10" fmla="*/ 7 w 31"/>
                  <a:gd name="T1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118">
                    <a:moveTo>
                      <a:pt x="7" y="0"/>
                    </a:moveTo>
                    <a:lnTo>
                      <a:pt x="25" y="0"/>
                    </a:lnTo>
                    <a:lnTo>
                      <a:pt x="31" y="80"/>
                    </a:lnTo>
                    <a:lnTo>
                      <a:pt x="16" y="118"/>
                    </a:lnTo>
                    <a:lnTo>
                      <a:pt x="0" y="8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3B9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4" name="Freeform 800"/>
              <p:cNvSpPr/>
              <p:nvPr/>
            </p:nvSpPr>
            <p:spPr bwMode="auto">
              <a:xfrm>
                <a:off x="8194387" y="2738438"/>
                <a:ext cx="74613" cy="100013"/>
              </a:xfrm>
              <a:custGeom>
                <a:avLst/>
                <a:gdLst>
                  <a:gd name="T0" fmla="*/ 15 w 47"/>
                  <a:gd name="T1" fmla="*/ 0 h 63"/>
                  <a:gd name="T2" fmla="*/ 47 w 47"/>
                  <a:gd name="T3" fmla="*/ 27 h 63"/>
                  <a:gd name="T4" fmla="*/ 29 w 47"/>
                  <a:gd name="T5" fmla="*/ 63 h 63"/>
                  <a:gd name="T6" fmla="*/ 0 w 47"/>
                  <a:gd name="T7" fmla="*/ 9 h 63"/>
                  <a:gd name="T8" fmla="*/ 15 w 4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63">
                    <a:moveTo>
                      <a:pt x="15" y="0"/>
                    </a:moveTo>
                    <a:lnTo>
                      <a:pt x="47" y="27"/>
                    </a:lnTo>
                    <a:lnTo>
                      <a:pt x="29" y="63"/>
                    </a:lnTo>
                    <a:lnTo>
                      <a:pt x="0" y="9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5" name="Freeform 801"/>
              <p:cNvSpPr/>
              <p:nvPr/>
            </p:nvSpPr>
            <p:spPr bwMode="auto">
              <a:xfrm>
                <a:off x="8159462" y="2752726"/>
                <a:ext cx="109538" cy="301625"/>
              </a:xfrm>
              <a:custGeom>
                <a:avLst/>
                <a:gdLst>
                  <a:gd name="T0" fmla="*/ 22 w 69"/>
                  <a:gd name="T1" fmla="*/ 0 h 190"/>
                  <a:gd name="T2" fmla="*/ 69 w 69"/>
                  <a:gd name="T3" fmla="*/ 190 h 190"/>
                  <a:gd name="T4" fmla="*/ 11 w 69"/>
                  <a:gd name="T5" fmla="*/ 78 h 190"/>
                  <a:gd name="T6" fmla="*/ 20 w 69"/>
                  <a:gd name="T7" fmla="*/ 63 h 190"/>
                  <a:gd name="T8" fmla="*/ 0 w 69"/>
                  <a:gd name="T9" fmla="*/ 49 h 190"/>
                  <a:gd name="T10" fmla="*/ 13 w 69"/>
                  <a:gd name="T11" fmla="*/ 7 h 190"/>
                  <a:gd name="T12" fmla="*/ 22 w 69"/>
                  <a:gd name="T1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90">
                    <a:moveTo>
                      <a:pt x="22" y="0"/>
                    </a:moveTo>
                    <a:lnTo>
                      <a:pt x="69" y="190"/>
                    </a:lnTo>
                    <a:lnTo>
                      <a:pt x="11" y="78"/>
                    </a:lnTo>
                    <a:lnTo>
                      <a:pt x="20" y="63"/>
                    </a:lnTo>
                    <a:lnTo>
                      <a:pt x="0" y="49"/>
                    </a:lnTo>
                    <a:lnTo>
                      <a:pt x="13" y="7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A8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6" name="Freeform 802"/>
              <p:cNvSpPr/>
              <p:nvPr/>
            </p:nvSpPr>
            <p:spPr bwMode="auto">
              <a:xfrm>
                <a:off x="8268999" y="2738438"/>
                <a:ext cx="74613" cy="100013"/>
              </a:xfrm>
              <a:custGeom>
                <a:avLst/>
                <a:gdLst>
                  <a:gd name="T0" fmla="*/ 31 w 47"/>
                  <a:gd name="T1" fmla="*/ 0 h 63"/>
                  <a:gd name="T2" fmla="*/ 0 w 47"/>
                  <a:gd name="T3" fmla="*/ 27 h 63"/>
                  <a:gd name="T4" fmla="*/ 18 w 47"/>
                  <a:gd name="T5" fmla="*/ 63 h 63"/>
                  <a:gd name="T6" fmla="*/ 47 w 47"/>
                  <a:gd name="T7" fmla="*/ 9 h 63"/>
                  <a:gd name="T8" fmla="*/ 31 w 4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63">
                    <a:moveTo>
                      <a:pt x="31" y="0"/>
                    </a:moveTo>
                    <a:lnTo>
                      <a:pt x="0" y="27"/>
                    </a:lnTo>
                    <a:lnTo>
                      <a:pt x="18" y="63"/>
                    </a:lnTo>
                    <a:lnTo>
                      <a:pt x="47" y="9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7" name="Freeform 803"/>
              <p:cNvSpPr/>
              <p:nvPr/>
            </p:nvSpPr>
            <p:spPr bwMode="auto">
              <a:xfrm>
                <a:off x="8251537" y="2833688"/>
                <a:ext cx="34925" cy="36513"/>
              </a:xfrm>
              <a:custGeom>
                <a:avLst/>
                <a:gdLst>
                  <a:gd name="T0" fmla="*/ 1 w 10"/>
                  <a:gd name="T1" fmla="*/ 0 h 10"/>
                  <a:gd name="T2" fmla="*/ 9 w 10"/>
                  <a:gd name="T3" fmla="*/ 0 h 10"/>
                  <a:gd name="T4" fmla="*/ 9 w 10"/>
                  <a:gd name="T5" fmla="*/ 10 h 10"/>
                  <a:gd name="T6" fmla="*/ 1 w 10"/>
                  <a:gd name="T7" fmla="*/ 10 h 10"/>
                  <a:gd name="T8" fmla="*/ 1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4"/>
                      <a:pt x="10" y="7"/>
                      <a:pt x="9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7"/>
                      <a:pt x="0" y="4"/>
                      <a:pt x="1" y="0"/>
                    </a:cubicBezTo>
                    <a:close/>
                  </a:path>
                </a:pathLst>
              </a:custGeom>
              <a:solidFill>
                <a:srgbClr val="93B9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8" name="Freeform 804"/>
              <p:cNvSpPr/>
              <p:nvPr/>
            </p:nvSpPr>
            <p:spPr bwMode="auto">
              <a:xfrm>
                <a:off x="8257887" y="3028951"/>
                <a:ext cx="20638" cy="342900"/>
              </a:xfrm>
              <a:custGeom>
                <a:avLst/>
                <a:gdLst>
                  <a:gd name="T0" fmla="*/ 3 w 6"/>
                  <a:gd name="T1" fmla="*/ 97 h 97"/>
                  <a:gd name="T2" fmla="*/ 3 w 6"/>
                  <a:gd name="T3" fmla="*/ 0 h 97"/>
                  <a:gd name="T4" fmla="*/ 3 w 6"/>
                  <a:gd name="T5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97">
                    <a:moveTo>
                      <a:pt x="3" y="97"/>
                    </a:moveTo>
                    <a:cubicBezTo>
                      <a:pt x="1" y="69"/>
                      <a:pt x="0" y="32"/>
                      <a:pt x="3" y="0"/>
                    </a:cubicBezTo>
                    <a:cubicBezTo>
                      <a:pt x="6" y="32"/>
                      <a:pt x="6" y="69"/>
                      <a:pt x="3" y="97"/>
                    </a:cubicBezTo>
                    <a:close/>
                  </a:path>
                </a:pathLst>
              </a:custGeom>
              <a:solidFill>
                <a:srgbClr val="3F73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09" name="Freeform 805"/>
              <p:cNvSpPr/>
              <p:nvPr/>
            </p:nvSpPr>
            <p:spPr bwMode="auto">
              <a:xfrm>
                <a:off x="7391112" y="2416176"/>
                <a:ext cx="339725" cy="358775"/>
              </a:xfrm>
              <a:custGeom>
                <a:avLst/>
                <a:gdLst>
                  <a:gd name="T0" fmla="*/ 66 w 96"/>
                  <a:gd name="T1" fmla="*/ 93 h 101"/>
                  <a:gd name="T2" fmla="*/ 44 w 96"/>
                  <a:gd name="T3" fmla="*/ 14 h 101"/>
                  <a:gd name="T4" fmla="*/ 66 w 96"/>
                  <a:gd name="T5" fmla="*/ 9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01">
                    <a:moveTo>
                      <a:pt x="66" y="93"/>
                    </a:moveTo>
                    <a:cubicBezTo>
                      <a:pt x="96" y="85"/>
                      <a:pt x="92" y="0"/>
                      <a:pt x="44" y="14"/>
                    </a:cubicBezTo>
                    <a:cubicBezTo>
                      <a:pt x="0" y="28"/>
                      <a:pt x="37" y="101"/>
                      <a:pt x="66" y="93"/>
                    </a:cubicBezTo>
                    <a:close/>
                  </a:path>
                </a:pathLst>
              </a:custGeom>
              <a:solidFill>
                <a:srgbClr val="F2CA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10" name="Freeform 806"/>
              <p:cNvSpPr/>
              <p:nvPr/>
            </p:nvSpPr>
            <p:spPr bwMode="auto">
              <a:xfrm>
                <a:off x="7511762" y="2466976"/>
                <a:ext cx="165100" cy="138113"/>
              </a:xfrm>
              <a:custGeom>
                <a:avLst/>
                <a:gdLst>
                  <a:gd name="T0" fmla="*/ 47 w 47"/>
                  <a:gd name="T1" fmla="*/ 20 h 39"/>
                  <a:gd name="T2" fmla="*/ 10 w 47"/>
                  <a:gd name="T3" fmla="*/ 38 h 39"/>
                  <a:gd name="T4" fmla="*/ 47 w 47"/>
                  <a:gd name="T5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39">
                    <a:moveTo>
                      <a:pt x="47" y="20"/>
                    </a:moveTo>
                    <a:cubicBezTo>
                      <a:pt x="44" y="27"/>
                      <a:pt x="21" y="38"/>
                      <a:pt x="10" y="38"/>
                    </a:cubicBezTo>
                    <a:cubicBezTo>
                      <a:pt x="0" y="39"/>
                      <a:pt x="10" y="0"/>
                      <a:pt x="47" y="20"/>
                    </a:cubicBezTo>
                    <a:close/>
                  </a:path>
                </a:pathLst>
              </a:custGeom>
              <a:solidFill>
                <a:srgbClr val="572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  <p:sp>
            <p:nvSpPr>
              <p:cNvPr id="111" name="Freeform 807"/>
              <p:cNvSpPr/>
              <p:nvPr/>
            </p:nvSpPr>
            <p:spPr bwMode="auto">
              <a:xfrm>
                <a:off x="7446674" y="2441576"/>
                <a:ext cx="230188" cy="265113"/>
              </a:xfrm>
              <a:custGeom>
                <a:avLst/>
                <a:gdLst>
                  <a:gd name="T0" fmla="*/ 21 w 65"/>
                  <a:gd name="T1" fmla="*/ 9 h 75"/>
                  <a:gd name="T2" fmla="*/ 24 w 65"/>
                  <a:gd name="T3" fmla="*/ 75 h 75"/>
                  <a:gd name="T4" fmla="*/ 22 w 65"/>
                  <a:gd name="T5" fmla="*/ 53 h 75"/>
                  <a:gd name="T6" fmla="*/ 29 w 65"/>
                  <a:gd name="T7" fmla="*/ 49 h 75"/>
                  <a:gd name="T8" fmla="*/ 65 w 65"/>
                  <a:gd name="T9" fmla="*/ 29 h 75"/>
                  <a:gd name="T10" fmla="*/ 21 w 65"/>
                  <a:gd name="T11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75">
                    <a:moveTo>
                      <a:pt x="21" y="9"/>
                    </a:moveTo>
                    <a:cubicBezTo>
                      <a:pt x="2" y="20"/>
                      <a:pt x="0" y="58"/>
                      <a:pt x="24" y="75"/>
                    </a:cubicBezTo>
                    <a:cubicBezTo>
                      <a:pt x="20" y="70"/>
                      <a:pt x="20" y="64"/>
                      <a:pt x="22" y="53"/>
                    </a:cubicBezTo>
                    <a:cubicBezTo>
                      <a:pt x="24" y="54"/>
                      <a:pt x="29" y="62"/>
                      <a:pt x="29" y="49"/>
                    </a:cubicBezTo>
                    <a:cubicBezTo>
                      <a:pt x="27" y="25"/>
                      <a:pt x="45" y="23"/>
                      <a:pt x="65" y="29"/>
                    </a:cubicBezTo>
                    <a:cubicBezTo>
                      <a:pt x="64" y="8"/>
                      <a:pt x="37" y="0"/>
                      <a:pt x="21" y="9"/>
                    </a:cubicBezTo>
                    <a:close/>
                  </a:path>
                </a:pathLst>
              </a:custGeom>
              <a:solidFill>
                <a:srgbClr val="572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eaLnBrk="0" hangingPunct="0">
                  <a:defRPr/>
                </a:pPr>
                <a:endParaRPr lang="zh-CN" altLang="en-US">
                  <a:solidFill>
                    <a:srgbClr val="3D3D3D"/>
                  </a:solidFill>
                </a:endParaRPr>
              </a:p>
            </p:txBody>
          </p:sp>
        </p:grpSp>
        <p:sp>
          <p:nvSpPr>
            <p:cNvPr id="40" name="Freeform 809"/>
            <p:cNvSpPr/>
            <p:nvPr/>
          </p:nvSpPr>
          <p:spPr bwMode="auto">
            <a:xfrm>
              <a:off x="4346408" y="2434431"/>
              <a:ext cx="46038" cy="77788"/>
            </a:xfrm>
            <a:custGeom>
              <a:avLst/>
              <a:gdLst>
                <a:gd name="T0" fmla="*/ 6 w 13"/>
                <a:gd name="T1" fmla="*/ 1 h 22"/>
                <a:gd name="T2" fmla="*/ 12 w 13"/>
                <a:gd name="T3" fmla="*/ 10 h 22"/>
                <a:gd name="T4" fmla="*/ 8 w 13"/>
                <a:gd name="T5" fmla="*/ 21 h 22"/>
                <a:gd name="T6" fmla="*/ 1 w 13"/>
                <a:gd name="T7" fmla="*/ 12 h 22"/>
                <a:gd name="T8" fmla="*/ 6 w 13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2">
                  <a:moveTo>
                    <a:pt x="6" y="1"/>
                  </a:moveTo>
                  <a:cubicBezTo>
                    <a:pt x="9" y="0"/>
                    <a:pt x="12" y="5"/>
                    <a:pt x="12" y="10"/>
                  </a:cubicBezTo>
                  <a:cubicBezTo>
                    <a:pt x="13" y="16"/>
                    <a:pt x="11" y="21"/>
                    <a:pt x="8" y="21"/>
                  </a:cubicBezTo>
                  <a:cubicBezTo>
                    <a:pt x="5" y="22"/>
                    <a:pt x="2" y="17"/>
                    <a:pt x="1" y="12"/>
                  </a:cubicBezTo>
                  <a:cubicBezTo>
                    <a:pt x="0" y="6"/>
                    <a:pt x="2" y="1"/>
                    <a:pt x="6" y="1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1" name="Freeform 810"/>
            <p:cNvSpPr/>
            <p:nvPr/>
          </p:nvSpPr>
          <p:spPr bwMode="auto">
            <a:xfrm>
              <a:off x="4979820" y="2274093"/>
              <a:ext cx="339725" cy="358775"/>
            </a:xfrm>
            <a:custGeom>
              <a:avLst/>
              <a:gdLst>
                <a:gd name="T0" fmla="*/ 30 w 96"/>
                <a:gd name="T1" fmla="*/ 93 h 101"/>
                <a:gd name="T2" fmla="*/ 52 w 96"/>
                <a:gd name="T3" fmla="*/ 14 h 101"/>
                <a:gd name="T4" fmla="*/ 30 w 96"/>
                <a:gd name="T5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1">
                  <a:moveTo>
                    <a:pt x="30" y="93"/>
                  </a:moveTo>
                  <a:cubicBezTo>
                    <a:pt x="0" y="85"/>
                    <a:pt x="4" y="0"/>
                    <a:pt x="52" y="14"/>
                  </a:cubicBezTo>
                  <a:cubicBezTo>
                    <a:pt x="96" y="28"/>
                    <a:pt x="59" y="101"/>
                    <a:pt x="30" y="93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2" name="Freeform 811"/>
            <p:cNvSpPr/>
            <p:nvPr/>
          </p:nvSpPr>
          <p:spPr bwMode="auto">
            <a:xfrm>
              <a:off x="5029033" y="2302668"/>
              <a:ext cx="230188" cy="261938"/>
            </a:xfrm>
            <a:custGeom>
              <a:avLst/>
              <a:gdLst>
                <a:gd name="T0" fmla="*/ 41 w 65"/>
                <a:gd name="T1" fmla="*/ 7 h 74"/>
                <a:gd name="T2" fmla="*/ 41 w 65"/>
                <a:gd name="T3" fmla="*/ 74 h 74"/>
                <a:gd name="T4" fmla="*/ 44 w 65"/>
                <a:gd name="T5" fmla="*/ 52 h 74"/>
                <a:gd name="T6" fmla="*/ 37 w 65"/>
                <a:gd name="T7" fmla="*/ 48 h 74"/>
                <a:gd name="T8" fmla="*/ 10 w 65"/>
                <a:gd name="T9" fmla="*/ 28 h 74"/>
                <a:gd name="T10" fmla="*/ 0 w 65"/>
                <a:gd name="T11" fmla="*/ 28 h 74"/>
                <a:gd name="T12" fmla="*/ 41 w 65"/>
                <a:gd name="T13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4">
                  <a:moveTo>
                    <a:pt x="41" y="7"/>
                  </a:moveTo>
                  <a:cubicBezTo>
                    <a:pt x="64" y="16"/>
                    <a:pt x="65" y="57"/>
                    <a:pt x="41" y="74"/>
                  </a:cubicBezTo>
                  <a:cubicBezTo>
                    <a:pt x="46" y="69"/>
                    <a:pt x="46" y="63"/>
                    <a:pt x="44" y="52"/>
                  </a:cubicBezTo>
                  <a:cubicBezTo>
                    <a:pt x="42" y="53"/>
                    <a:pt x="38" y="60"/>
                    <a:pt x="37" y="48"/>
                  </a:cubicBezTo>
                  <a:cubicBezTo>
                    <a:pt x="36" y="24"/>
                    <a:pt x="22" y="29"/>
                    <a:pt x="10" y="28"/>
                  </a:cubicBezTo>
                  <a:cubicBezTo>
                    <a:pt x="5" y="27"/>
                    <a:pt x="4" y="23"/>
                    <a:pt x="0" y="28"/>
                  </a:cubicBezTo>
                  <a:cubicBezTo>
                    <a:pt x="4" y="9"/>
                    <a:pt x="22" y="0"/>
                    <a:pt x="41" y="7"/>
                  </a:cubicBezTo>
                  <a:close/>
                </a:path>
              </a:pathLst>
            </a:custGeom>
            <a:solidFill>
              <a:srgbClr val="997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3" name="Freeform 812"/>
            <p:cNvSpPr/>
            <p:nvPr/>
          </p:nvSpPr>
          <p:spPr bwMode="auto">
            <a:xfrm>
              <a:off x="5175083" y="2434431"/>
              <a:ext cx="42863" cy="77788"/>
            </a:xfrm>
            <a:custGeom>
              <a:avLst/>
              <a:gdLst>
                <a:gd name="T0" fmla="*/ 7 w 12"/>
                <a:gd name="T1" fmla="*/ 1 h 22"/>
                <a:gd name="T2" fmla="*/ 1 w 12"/>
                <a:gd name="T3" fmla="*/ 10 h 22"/>
                <a:gd name="T4" fmla="*/ 5 w 12"/>
                <a:gd name="T5" fmla="*/ 21 h 22"/>
                <a:gd name="T6" fmla="*/ 12 w 12"/>
                <a:gd name="T7" fmla="*/ 12 h 22"/>
                <a:gd name="T8" fmla="*/ 7 w 12"/>
                <a:gd name="T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2">
                  <a:moveTo>
                    <a:pt x="7" y="1"/>
                  </a:moveTo>
                  <a:cubicBezTo>
                    <a:pt x="4" y="0"/>
                    <a:pt x="1" y="5"/>
                    <a:pt x="1" y="10"/>
                  </a:cubicBezTo>
                  <a:cubicBezTo>
                    <a:pt x="0" y="16"/>
                    <a:pt x="2" y="21"/>
                    <a:pt x="5" y="21"/>
                  </a:cubicBezTo>
                  <a:cubicBezTo>
                    <a:pt x="8" y="22"/>
                    <a:pt x="11" y="17"/>
                    <a:pt x="12" y="12"/>
                  </a:cubicBezTo>
                  <a:cubicBezTo>
                    <a:pt x="12" y="6"/>
                    <a:pt x="10" y="1"/>
                    <a:pt x="7" y="1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4" name="Freeform 813"/>
            <p:cNvSpPr/>
            <p:nvPr/>
          </p:nvSpPr>
          <p:spPr bwMode="auto">
            <a:xfrm>
              <a:off x="5302083" y="3091656"/>
              <a:ext cx="80963" cy="96838"/>
            </a:xfrm>
            <a:custGeom>
              <a:avLst/>
              <a:gdLst>
                <a:gd name="T0" fmla="*/ 51 w 51"/>
                <a:gd name="T1" fmla="*/ 47 h 61"/>
                <a:gd name="T2" fmla="*/ 16 w 51"/>
                <a:gd name="T3" fmla="*/ 61 h 61"/>
                <a:gd name="T4" fmla="*/ 0 w 51"/>
                <a:gd name="T5" fmla="*/ 12 h 61"/>
                <a:gd name="T6" fmla="*/ 34 w 51"/>
                <a:gd name="T7" fmla="*/ 0 h 61"/>
                <a:gd name="T8" fmla="*/ 51 w 51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61">
                  <a:moveTo>
                    <a:pt x="51" y="47"/>
                  </a:moveTo>
                  <a:lnTo>
                    <a:pt x="16" y="61"/>
                  </a:lnTo>
                  <a:lnTo>
                    <a:pt x="0" y="12"/>
                  </a:lnTo>
                  <a:lnTo>
                    <a:pt x="34" y="0"/>
                  </a:lnTo>
                  <a:lnTo>
                    <a:pt x="51" y="47"/>
                  </a:ln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5" name="Freeform 814"/>
            <p:cNvSpPr/>
            <p:nvPr/>
          </p:nvSpPr>
          <p:spPr bwMode="auto">
            <a:xfrm>
              <a:off x="5313195" y="3117056"/>
              <a:ext cx="80963" cy="109538"/>
            </a:xfrm>
            <a:custGeom>
              <a:avLst/>
              <a:gdLst>
                <a:gd name="T0" fmla="*/ 0 w 23"/>
                <a:gd name="T1" fmla="*/ 2 h 31"/>
                <a:gd name="T2" fmla="*/ 15 w 23"/>
                <a:gd name="T3" fmla="*/ 0 h 31"/>
                <a:gd name="T4" fmla="*/ 16 w 23"/>
                <a:gd name="T5" fmla="*/ 12 h 31"/>
                <a:gd name="T6" fmla="*/ 23 w 23"/>
                <a:gd name="T7" fmla="*/ 24 h 31"/>
                <a:gd name="T8" fmla="*/ 5 w 23"/>
                <a:gd name="T9" fmla="*/ 31 h 31"/>
                <a:gd name="T10" fmla="*/ 0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0" y="2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16" y="26"/>
                    <a:pt x="5" y="22"/>
                    <a:pt x="5" y="3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6" name="Freeform 815"/>
            <p:cNvSpPr/>
            <p:nvPr/>
          </p:nvSpPr>
          <p:spPr bwMode="auto">
            <a:xfrm>
              <a:off x="5310020" y="3117056"/>
              <a:ext cx="95250" cy="130175"/>
            </a:xfrm>
            <a:custGeom>
              <a:avLst/>
              <a:gdLst>
                <a:gd name="T0" fmla="*/ 26 w 27"/>
                <a:gd name="T1" fmla="*/ 29 h 37"/>
                <a:gd name="T2" fmla="*/ 18 w 27"/>
                <a:gd name="T3" fmla="*/ 6 h 37"/>
                <a:gd name="T4" fmla="*/ 13 w 27"/>
                <a:gd name="T5" fmla="*/ 4 h 37"/>
                <a:gd name="T6" fmla="*/ 13 w 27"/>
                <a:gd name="T7" fmla="*/ 4 h 37"/>
                <a:gd name="T8" fmla="*/ 12 w 27"/>
                <a:gd name="T9" fmla="*/ 3 h 37"/>
                <a:gd name="T10" fmla="*/ 8 w 27"/>
                <a:gd name="T11" fmla="*/ 1 h 37"/>
                <a:gd name="T12" fmla="*/ 5 w 27"/>
                <a:gd name="T13" fmla="*/ 3 h 37"/>
                <a:gd name="T14" fmla="*/ 3 w 27"/>
                <a:gd name="T15" fmla="*/ 4 h 37"/>
                <a:gd name="T16" fmla="*/ 1 w 27"/>
                <a:gd name="T17" fmla="*/ 9 h 37"/>
                <a:gd name="T18" fmla="*/ 11 w 27"/>
                <a:gd name="T19" fmla="*/ 33 h 37"/>
                <a:gd name="T20" fmla="*/ 13 w 27"/>
                <a:gd name="T21" fmla="*/ 35 h 37"/>
                <a:gd name="T22" fmla="*/ 17 w 27"/>
                <a:gd name="T23" fmla="*/ 32 h 37"/>
                <a:gd name="T24" fmla="*/ 19 w 27"/>
                <a:gd name="T25" fmla="*/ 28 h 37"/>
                <a:gd name="T26" fmla="*/ 26 w 27"/>
                <a:gd name="T27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37">
                  <a:moveTo>
                    <a:pt x="26" y="29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7" y="4"/>
                    <a:pt x="15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0" y="0"/>
                    <a:pt x="8" y="1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1" y="4"/>
                    <a:pt x="0" y="7"/>
                    <a:pt x="1" y="9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7"/>
                    <a:pt x="15" y="33"/>
                    <a:pt x="17" y="32"/>
                  </a:cubicBezTo>
                  <a:cubicBezTo>
                    <a:pt x="19" y="31"/>
                    <a:pt x="20" y="30"/>
                    <a:pt x="19" y="28"/>
                  </a:cubicBezTo>
                  <a:cubicBezTo>
                    <a:pt x="19" y="26"/>
                    <a:pt x="27" y="33"/>
                    <a:pt x="26" y="29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7" name="Freeform 816"/>
            <p:cNvSpPr/>
            <p:nvPr/>
          </p:nvSpPr>
          <p:spPr bwMode="auto">
            <a:xfrm>
              <a:off x="5341770" y="3215481"/>
              <a:ext cx="31750" cy="42863"/>
            </a:xfrm>
            <a:custGeom>
              <a:avLst/>
              <a:gdLst>
                <a:gd name="T0" fmla="*/ 7 w 9"/>
                <a:gd name="T1" fmla="*/ 11 h 12"/>
                <a:gd name="T2" fmla="*/ 7 w 9"/>
                <a:gd name="T3" fmla="*/ 11 h 12"/>
                <a:gd name="T4" fmla="*/ 8 w 9"/>
                <a:gd name="T5" fmla="*/ 8 h 12"/>
                <a:gd name="T6" fmla="*/ 6 w 9"/>
                <a:gd name="T7" fmla="*/ 2 h 12"/>
                <a:gd name="T8" fmla="*/ 6 w 9"/>
                <a:gd name="T9" fmla="*/ 2 h 12"/>
                <a:gd name="T10" fmla="*/ 0 w 9"/>
                <a:gd name="T11" fmla="*/ 0 h 12"/>
                <a:gd name="T12" fmla="*/ 3 w 9"/>
                <a:gd name="T13" fmla="*/ 10 h 12"/>
                <a:gd name="T14" fmla="*/ 7 w 9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9" y="9"/>
                    <a:pt x="8" y="8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1"/>
                    <a:pt x="5" y="12"/>
                    <a:pt x="7" y="11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8" name="Freeform 817"/>
            <p:cNvSpPr/>
            <p:nvPr/>
          </p:nvSpPr>
          <p:spPr bwMode="auto">
            <a:xfrm>
              <a:off x="5313195" y="3137693"/>
              <a:ext cx="57150" cy="109538"/>
            </a:xfrm>
            <a:custGeom>
              <a:avLst/>
              <a:gdLst>
                <a:gd name="T0" fmla="*/ 6 w 16"/>
                <a:gd name="T1" fmla="*/ 28 h 31"/>
                <a:gd name="T2" fmla="*/ 10 w 16"/>
                <a:gd name="T3" fmla="*/ 28 h 31"/>
                <a:gd name="T4" fmla="*/ 16 w 16"/>
                <a:gd name="T5" fmla="*/ 7 h 31"/>
                <a:gd name="T6" fmla="*/ 8 w 16"/>
                <a:gd name="T7" fmla="*/ 0 h 31"/>
                <a:gd name="T8" fmla="*/ 3 w 16"/>
                <a:gd name="T9" fmla="*/ 8 h 31"/>
                <a:gd name="T10" fmla="*/ 0 w 16"/>
                <a:gd name="T11" fmla="*/ 14 h 31"/>
                <a:gd name="T12" fmla="*/ 0 w 16"/>
                <a:gd name="T13" fmla="*/ 31 h 31"/>
                <a:gd name="T14" fmla="*/ 6 w 16"/>
                <a:gd name="T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1">
                  <a:moveTo>
                    <a:pt x="6" y="28"/>
                  </a:moveTo>
                  <a:cubicBezTo>
                    <a:pt x="6" y="25"/>
                    <a:pt x="8" y="24"/>
                    <a:pt x="10" y="2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12"/>
                    <a:pt x="0" y="14"/>
                  </a:cubicBezTo>
                  <a:cubicBezTo>
                    <a:pt x="0" y="31"/>
                    <a:pt x="0" y="31"/>
                    <a:pt x="0" y="31"/>
                  </a:cubicBezTo>
                  <a:lnTo>
                    <a:pt x="6" y="28"/>
                  </a:ln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49" name="Freeform 818"/>
            <p:cNvSpPr/>
            <p:nvPr/>
          </p:nvSpPr>
          <p:spPr bwMode="auto">
            <a:xfrm>
              <a:off x="5373520" y="3201193"/>
              <a:ext cx="31750" cy="42863"/>
            </a:xfrm>
            <a:custGeom>
              <a:avLst/>
              <a:gdLst>
                <a:gd name="T0" fmla="*/ 7 w 9"/>
                <a:gd name="T1" fmla="*/ 11 h 12"/>
                <a:gd name="T2" fmla="*/ 7 w 9"/>
                <a:gd name="T3" fmla="*/ 11 h 12"/>
                <a:gd name="T4" fmla="*/ 9 w 9"/>
                <a:gd name="T5" fmla="*/ 8 h 12"/>
                <a:gd name="T6" fmla="*/ 6 w 9"/>
                <a:gd name="T7" fmla="*/ 0 h 12"/>
                <a:gd name="T8" fmla="*/ 0 w 9"/>
                <a:gd name="T9" fmla="*/ 2 h 12"/>
                <a:gd name="T10" fmla="*/ 3 w 9"/>
                <a:gd name="T11" fmla="*/ 9 h 12"/>
                <a:gd name="T12" fmla="*/ 7 w 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9" y="10"/>
                    <a:pt x="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1"/>
                    <a:pt x="5" y="12"/>
                    <a:pt x="7" y="11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0" name="Freeform 819"/>
            <p:cNvSpPr/>
            <p:nvPr/>
          </p:nvSpPr>
          <p:spPr bwMode="auto">
            <a:xfrm>
              <a:off x="5365583" y="3188493"/>
              <a:ext cx="22225" cy="58738"/>
            </a:xfrm>
            <a:custGeom>
              <a:avLst/>
              <a:gdLst>
                <a:gd name="T0" fmla="*/ 4 w 6"/>
                <a:gd name="T1" fmla="*/ 17 h 17"/>
                <a:gd name="T2" fmla="*/ 4 w 6"/>
                <a:gd name="T3" fmla="*/ 17 h 17"/>
                <a:gd name="T4" fmla="*/ 6 w 6"/>
                <a:gd name="T5" fmla="*/ 13 h 17"/>
                <a:gd name="T6" fmla="*/ 4 w 6"/>
                <a:gd name="T7" fmla="*/ 8 h 17"/>
                <a:gd name="T8" fmla="*/ 4 w 6"/>
                <a:gd name="T9" fmla="*/ 0 h 17"/>
                <a:gd name="T10" fmla="*/ 0 w 6"/>
                <a:gd name="T11" fmla="*/ 12 h 17"/>
                <a:gd name="T12" fmla="*/ 1 w 6"/>
                <a:gd name="T13" fmla="*/ 15 h 17"/>
                <a:gd name="T14" fmla="*/ 4 w 6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7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6" y="16"/>
                    <a:pt x="6" y="15"/>
                    <a:pt x="6" y="1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7"/>
                    <a:pt x="3" y="17"/>
                    <a:pt x="4" y="17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1" name="Freeform 820"/>
            <p:cNvSpPr/>
            <p:nvPr/>
          </p:nvSpPr>
          <p:spPr bwMode="auto">
            <a:xfrm>
              <a:off x="5370345" y="3177381"/>
              <a:ext cx="49213" cy="60325"/>
            </a:xfrm>
            <a:custGeom>
              <a:avLst/>
              <a:gdLst>
                <a:gd name="T0" fmla="*/ 11 w 14"/>
                <a:gd name="T1" fmla="*/ 17 h 17"/>
                <a:gd name="T2" fmla="*/ 11 w 14"/>
                <a:gd name="T3" fmla="*/ 17 h 17"/>
                <a:gd name="T4" fmla="*/ 13 w 14"/>
                <a:gd name="T5" fmla="*/ 13 h 17"/>
                <a:gd name="T6" fmla="*/ 6 w 14"/>
                <a:gd name="T7" fmla="*/ 0 h 17"/>
                <a:gd name="T8" fmla="*/ 0 w 14"/>
                <a:gd name="T9" fmla="*/ 2 h 17"/>
                <a:gd name="T10" fmla="*/ 8 w 14"/>
                <a:gd name="T11" fmla="*/ 13 h 17"/>
                <a:gd name="T12" fmla="*/ 8 w 14"/>
                <a:gd name="T13" fmla="*/ 15 h 17"/>
                <a:gd name="T14" fmla="*/ 11 w 14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3" y="16"/>
                    <a:pt x="14" y="15"/>
                    <a:pt x="13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10" y="17"/>
                    <a:pt x="11" y="17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2" name="Freeform 821"/>
            <p:cNvSpPr/>
            <p:nvPr/>
          </p:nvSpPr>
          <p:spPr bwMode="auto">
            <a:xfrm>
              <a:off x="5302083" y="3156743"/>
              <a:ext cx="95250" cy="34925"/>
            </a:xfrm>
            <a:custGeom>
              <a:avLst/>
              <a:gdLst>
                <a:gd name="T0" fmla="*/ 60 w 60"/>
                <a:gd name="T1" fmla="*/ 13 h 22"/>
                <a:gd name="T2" fmla="*/ 2 w 60"/>
                <a:gd name="T3" fmla="*/ 22 h 22"/>
                <a:gd name="T4" fmla="*/ 0 w 60"/>
                <a:gd name="T5" fmla="*/ 8 h 22"/>
                <a:gd name="T6" fmla="*/ 58 w 60"/>
                <a:gd name="T7" fmla="*/ 0 h 22"/>
                <a:gd name="T8" fmla="*/ 60 w 60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2">
                  <a:moveTo>
                    <a:pt x="60" y="13"/>
                  </a:moveTo>
                  <a:lnTo>
                    <a:pt x="2" y="22"/>
                  </a:lnTo>
                  <a:lnTo>
                    <a:pt x="0" y="8"/>
                  </a:lnTo>
                  <a:lnTo>
                    <a:pt x="58" y="0"/>
                  </a:lnTo>
                  <a:lnTo>
                    <a:pt x="6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3" name="Freeform 822"/>
            <p:cNvSpPr/>
            <p:nvPr/>
          </p:nvSpPr>
          <p:spPr bwMode="auto">
            <a:xfrm>
              <a:off x="5235408" y="2674143"/>
              <a:ext cx="166688" cy="503238"/>
            </a:xfrm>
            <a:custGeom>
              <a:avLst/>
              <a:gdLst>
                <a:gd name="T0" fmla="*/ 0 w 47"/>
                <a:gd name="T1" fmla="*/ 15 h 142"/>
                <a:gd name="T2" fmla="*/ 21 w 47"/>
                <a:gd name="T3" fmla="*/ 0 h 142"/>
                <a:gd name="T4" fmla="*/ 31 w 47"/>
                <a:gd name="T5" fmla="*/ 22 h 142"/>
                <a:gd name="T6" fmla="*/ 47 w 47"/>
                <a:gd name="T7" fmla="*/ 137 h 142"/>
                <a:gd name="T8" fmla="*/ 47 w 47"/>
                <a:gd name="T9" fmla="*/ 138 h 142"/>
                <a:gd name="T10" fmla="*/ 18 w 47"/>
                <a:gd name="T11" fmla="*/ 142 h 142"/>
                <a:gd name="T12" fmla="*/ 18 w 47"/>
                <a:gd name="T13" fmla="*/ 141 h 142"/>
                <a:gd name="T14" fmla="*/ 0 w 47"/>
                <a:gd name="T1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142">
                  <a:moveTo>
                    <a:pt x="0" y="15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9" y="5"/>
                    <a:pt x="30" y="19"/>
                    <a:pt x="31" y="22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0" y="15"/>
                    <a:pt x="0" y="15"/>
                    <a:pt x="0" y="15"/>
                  </a:cubicBez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4" name="Freeform 823"/>
            <p:cNvSpPr/>
            <p:nvPr/>
          </p:nvSpPr>
          <p:spPr bwMode="auto">
            <a:xfrm>
              <a:off x="5186195" y="2667793"/>
              <a:ext cx="123825" cy="533400"/>
            </a:xfrm>
            <a:custGeom>
              <a:avLst/>
              <a:gdLst>
                <a:gd name="T0" fmla="*/ 35 w 35"/>
                <a:gd name="T1" fmla="*/ 2 h 151"/>
                <a:gd name="T2" fmla="*/ 29 w 35"/>
                <a:gd name="T3" fmla="*/ 26 h 151"/>
                <a:gd name="T4" fmla="*/ 27 w 35"/>
                <a:gd name="T5" fmla="*/ 118 h 151"/>
                <a:gd name="T6" fmla="*/ 0 w 35"/>
                <a:gd name="T7" fmla="*/ 118 h 151"/>
                <a:gd name="T8" fmla="*/ 7 w 35"/>
                <a:gd name="T9" fmla="*/ 16 h 151"/>
                <a:gd name="T10" fmla="*/ 22 w 35"/>
                <a:gd name="T11" fmla="*/ 0 h 151"/>
                <a:gd name="T12" fmla="*/ 35 w 35"/>
                <a:gd name="T13" fmla="*/ 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51">
                  <a:moveTo>
                    <a:pt x="35" y="2"/>
                  </a:moveTo>
                  <a:cubicBezTo>
                    <a:pt x="33" y="7"/>
                    <a:pt x="30" y="11"/>
                    <a:pt x="29" y="26"/>
                  </a:cubicBezTo>
                  <a:cubicBezTo>
                    <a:pt x="27" y="40"/>
                    <a:pt x="27" y="84"/>
                    <a:pt x="27" y="118"/>
                  </a:cubicBezTo>
                  <a:cubicBezTo>
                    <a:pt x="27" y="151"/>
                    <a:pt x="0" y="118"/>
                    <a:pt x="0" y="1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35" y="2"/>
                  </a:lnTo>
                  <a:close/>
                </a:path>
              </a:pathLst>
            </a:custGeom>
            <a:solidFill>
              <a:srgbClr val="5A8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5" name="Freeform 824"/>
            <p:cNvSpPr/>
            <p:nvPr/>
          </p:nvSpPr>
          <p:spPr bwMode="auto">
            <a:xfrm>
              <a:off x="5125870" y="2610643"/>
              <a:ext cx="120650" cy="301625"/>
            </a:xfrm>
            <a:custGeom>
              <a:avLst/>
              <a:gdLst>
                <a:gd name="T0" fmla="*/ 47 w 76"/>
                <a:gd name="T1" fmla="*/ 0 h 190"/>
                <a:gd name="T2" fmla="*/ 0 w 76"/>
                <a:gd name="T3" fmla="*/ 190 h 190"/>
                <a:gd name="T4" fmla="*/ 64 w 76"/>
                <a:gd name="T5" fmla="*/ 85 h 190"/>
                <a:gd name="T6" fmla="*/ 55 w 76"/>
                <a:gd name="T7" fmla="*/ 67 h 190"/>
                <a:gd name="T8" fmla="*/ 76 w 76"/>
                <a:gd name="T9" fmla="*/ 54 h 190"/>
                <a:gd name="T10" fmla="*/ 55 w 76"/>
                <a:gd name="T11" fmla="*/ 7 h 190"/>
                <a:gd name="T12" fmla="*/ 47 w 76"/>
                <a:gd name="T1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90">
                  <a:moveTo>
                    <a:pt x="47" y="0"/>
                  </a:moveTo>
                  <a:lnTo>
                    <a:pt x="0" y="190"/>
                  </a:lnTo>
                  <a:lnTo>
                    <a:pt x="64" y="85"/>
                  </a:lnTo>
                  <a:lnTo>
                    <a:pt x="55" y="67"/>
                  </a:lnTo>
                  <a:lnTo>
                    <a:pt x="76" y="54"/>
                  </a:lnTo>
                  <a:lnTo>
                    <a:pt x="55" y="7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3F73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56" name="Freeform 825"/>
            <p:cNvSpPr/>
            <p:nvPr/>
          </p:nvSpPr>
          <p:spPr bwMode="auto">
            <a:xfrm>
              <a:off x="5125870" y="2610643"/>
              <a:ext cx="106363" cy="301625"/>
            </a:xfrm>
            <a:custGeom>
              <a:avLst/>
              <a:gdLst>
                <a:gd name="T0" fmla="*/ 47 w 67"/>
                <a:gd name="T1" fmla="*/ 0 h 190"/>
                <a:gd name="T2" fmla="*/ 0 w 67"/>
                <a:gd name="T3" fmla="*/ 190 h 190"/>
                <a:gd name="T4" fmla="*/ 58 w 67"/>
                <a:gd name="T5" fmla="*/ 78 h 190"/>
                <a:gd name="T6" fmla="*/ 49 w 67"/>
                <a:gd name="T7" fmla="*/ 63 h 190"/>
                <a:gd name="T8" fmla="*/ 67 w 67"/>
                <a:gd name="T9" fmla="*/ 49 h 190"/>
                <a:gd name="T10" fmla="*/ 55 w 67"/>
                <a:gd name="T11" fmla="*/ 7 h 190"/>
                <a:gd name="T12" fmla="*/ 47 w 67"/>
                <a:gd name="T1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90">
                  <a:moveTo>
                    <a:pt x="47" y="0"/>
                  </a:moveTo>
                  <a:lnTo>
                    <a:pt x="0" y="190"/>
                  </a:lnTo>
                  <a:lnTo>
                    <a:pt x="58" y="78"/>
                  </a:lnTo>
                  <a:lnTo>
                    <a:pt x="49" y="63"/>
                  </a:lnTo>
                  <a:lnTo>
                    <a:pt x="67" y="49"/>
                  </a:lnTo>
                  <a:lnTo>
                    <a:pt x="55" y="7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A8F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hangingPunct="0"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</p:grpSp>
    </p:spTree>
  </p:cSld>
  <p:clrMapOvr>
    <a:masterClrMapping/>
  </p:clrMapOvr>
  <p:transition spd="slow" advTm="11142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474458" y="2074692"/>
            <a:ext cx="9147246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现在销售员在初次拜访客户的时候，其开场类似专业人士之间的对话，不需要太多的寒暄，变得比较简单了。</a:t>
            </a:r>
            <a:endParaRPr lang="en-US" altLang="zh-CN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现在开场白一般有四个步骤：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角 1"/>
          <p:cNvSpPr/>
          <p:nvPr/>
        </p:nvSpPr>
        <p:spPr bwMode="auto">
          <a:xfrm>
            <a:off x="1313722" y="1388376"/>
            <a:ext cx="4353151" cy="47651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初次拜访如何开场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2059533" y="3419783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问候客户，自我介绍。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1670543" y="3447680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1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2059533" y="3985267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概述利益。这是一个销售员永远不能改变的一种习惯。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1670543" y="4013164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2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2059533" y="4526688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说明拜访的目的。要事先说明拜访有什么样的目的，以便给繁忙的客户一个心理准备。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1670543" y="4554585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3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2" name="TextBox 3"/>
          <p:cNvSpPr txBox="1"/>
          <p:nvPr/>
        </p:nvSpPr>
        <p:spPr>
          <a:xfrm>
            <a:off x="2059533" y="5080141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要告诉客户占用多长时间，达成什么目的。 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1670543" y="5108038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4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435854" y="210871"/>
            <a:ext cx="51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latin typeface="+mj-ea"/>
                <a:ea typeface="+mj-ea"/>
              </a:defRPr>
            </a:lvl1pPr>
          </a:lstStyle>
          <a:p>
            <a:pPr algn="l"/>
            <a:r>
              <a:rPr lang="en-US" altLang="zh-CN" b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0">
                <a:latin typeface="+mn-lt"/>
                <a:ea typeface="+mn-ea"/>
                <a:cs typeface="+mn-ea"/>
                <a:sym typeface="+mn-lt"/>
              </a:rPr>
              <a:t>、以客户为中心的销售理念</a:t>
            </a:r>
            <a:endParaRPr lang="zh-CN" altLang="en-US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369510" y="287079"/>
            <a:ext cx="66425" cy="375684"/>
          </a:xfrm>
          <a:prstGeom prst="rect">
            <a:avLst/>
          </a:prstGeom>
          <a:gradFill>
            <a:gsLst>
              <a:gs pos="48000">
                <a:srgbClr val="ED0101"/>
              </a:gs>
              <a:gs pos="0">
                <a:srgbClr val="FE1E1E"/>
              </a:gs>
              <a:gs pos="100000">
                <a:srgbClr val="E10101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3"/>
          <p:cNvSpPr txBox="1"/>
          <p:nvPr/>
        </p:nvSpPr>
        <p:spPr>
          <a:xfrm>
            <a:off x="1474458" y="2074692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如果再次拜访客户，也有四个步骤：</a:t>
            </a:r>
            <a:endParaRPr lang="zh-CN" altLang="en-US" b="1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: 圆角 1"/>
          <p:cNvSpPr/>
          <p:nvPr/>
        </p:nvSpPr>
        <p:spPr bwMode="auto">
          <a:xfrm>
            <a:off x="1313722" y="1388376"/>
            <a:ext cx="4353151" cy="476519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再次拜访如何开场</a:t>
            </a:r>
            <a:endParaRPr lang="zh-CN" altLang="en-US" sz="24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2059533" y="2765184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问候客户。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1670543" y="2793081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1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2059533" y="3330668"/>
            <a:ext cx="9147246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b="1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回顾上一次拜访的结果。</a:t>
            </a: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点非常重要。客户往往接到很多销售电话，当某个销售员再次拜访客户时，客户很可能已经忘了他上次说的是什么，甚至想不起他的姓名，所以再次拜访客户的时候要回顾一下上一次拜访的结论，帮助客户回忆起以前的结果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1670543" y="3358565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2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0" name="TextBox 3"/>
          <p:cNvSpPr txBox="1"/>
          <p:nvPr/>
        </p:nvSpPr>
        <p:spPr>
          <a:xfrm>
            <a:off x="2059533" y="4577072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仍然是介绍一下销售员拜访的目的。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1670543" y="4604969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3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42" name="TextBox 3"/>
          <p:cNvSpPr txBox="1"/>
          <p:nvPr/>
        </p:nvSpPr>
        <p:spPr>
          <a:xfrm>
            <a:off x="2059533" y="5130525"/>
            <a:ext cx="9147246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告诉客户需要占用多长时间。</a:t>
            </a:r>
            <a:endParaRPr lang="zh-CN" altLang="en-US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1670543" y="5158422"/>
            <a:ext cx="350548" cy="350548"/>
          </a:xfrm>
          <a:prstGeom prst="ellipse">
            <a:avLst/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+mn-lt"/>
                <a:ea typeface="+mn-ea"/>
                <a:cs typeface="+mn-ea"/>
              </a:rPr>
              <a:t>4</a:t>
            </a:r>
            <a:endParaRPr lang="zh-CN" altLang="en-US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</p:spTree>
  </p:cSld>
  <p:clrMapOvr>
    <a:masterClrMapping/>
  </p:clrMapOvr>
  <p:transition spd="slow" advTm="11142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6684268" y="31751"/>
            <a:ext cx="5524500" cy="5527675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7420868" y="3443288"/>
            <a:ext cx="3406775" cy="34099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H="1">
            <a:off x="4834830" y="4763"/>
            <a:ext cx="6821488" cy="68262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 flipH="1">
            <a:off x="6839843" y="1449388"/>
            <a:ext cx="5378450" cy="5381625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8809930" y="4763"/>
            <a:ext cx="3408363" cy="3409950"/>
          </a:xfrm>
          <a:prstGeom prst="line">
            <a:avLst/>
          </a:prstGeom>
          <a:noFill/>
          <a:ln w="6350" cap="flat">
            <a:solidFill>
              <a:schemeClr val="accent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r="17290"/>
          <a:stretch>
            <a:fillRect/>
          </a:stretch>
        </p:blipFill>
        <p:spPr>
          <a:xfrm>
            <a:off x="6409428" y="508763"/>
            <a:ext cx="5808866" cy="5840474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24074" y="2468484"/>
            <a:ext cx="57282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8800">
                <a:solidFill>
                  <a:srgbClr val="3D3D3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zh-CN" altLang="en-US" sz="8800">
              <a:solidFill>
                <a:srgbClr val="3D3D3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354234" y="476086"/>
            <a:ext cx="542851" cy="542851"/>
            <a:chOff x="1353439" y="5926205"/>
            <a:chExt cx="542851" cy="542851"/>
          </a:xfrm>
        </p:grpSpPr>
        <p:sp>
          <p:nvSpPr>
            <p:cNvPr id="21" name="椭圆 20"/>
            <p:cNvSpPr/>
            <p:nvPr/>
          </p:nvSpPr>
          <p:spPr bwMode="auto">
            <a:xfrm>
              <a:off x="1353439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22" name="target_150452"/>
            <p:cNvSpPr>
              <a:spLocks noChangeAspect="1"/>
            </p:cNvSpPr>
            <p:nvPr/>
          </p:nvSpPr>
          <p:spPr bwMode="auto">
            <a:xfrm>
              <a:off x="1464829" y="6035871"/>
              <a:ext cx="320070" cy="319607"/>
            </a:xfrm>
            <a:custGeom>
              <a:avLst/>
              <a:gdLst>
                <a:gd name="connsiteX0" fmla="*/ 284011 w 607883"/>
                <a:gd name="connsiteY0" fmla="*/ 173732 h 607004"/>
                <a:gd name="connsiteX1" fmla="*/ 323619 w 607883"/>
                <a:gd name="connsiteY1" fmla="*/ 179065 h 607004"/>
                <a:gd name="connsiteX2" fmla="*/ 231607 w 607883"/>
                <a:gd name="connsiteY2" fmla="*/ 270946 h 607004"/>
                <a:gd name="connsiteX3" fmla="*/ 231607 w 607883"/>
                <a:gd name="connsiteY3" fmla="*/ 375716 h 607004"/>
                <a:gd name="connsiteX4" fmla="*/ 284011 w 607883"/>
                <a:gd name="connsiteY4" fmla="*/ 397381 h 607004"/>
                <a:gd name="connsiteX5" fmla="*/ 336525 w 607883"/>
                <a:gd name="connsiteY5" fmla="*/ 375716 h 607004"/>
                <a:gd name="connsiteX6" fmla="*/ 428536 w 607883"/>
                <a:gd name="connsiteY6" fmla="*/ 283834 h 607004"/>
                <a:gd name="connsiteX7" fmla="*/ 433765 w 607883"/>
                <a:gd name="connsiteY7" fmla="*/ 323275 h 607004"/>
                <a:gd name="connsiteX8" fmla="*/ 284011 w 607883"/>
                <a:gd name="connsiteY8" fmla="*/ 472930 h 607004"/>
                <a:gd name="connsiteX9" fmla="*/ 134145 w 607883"/>
                <a:gd name="connsiteY9" fmla="*/ 323275 h 607004"/>
                <a:gd name="connsiteX10" fmla="*/ 284011 w 607883"/>
                <a:gd name="connsiteY10" fmla="*/ 173732 h 607004"/>
                <a:gd name="connsiteX11" fmla="*/ 284035 w 607883"/>
                <a:gd name="connsiteY11" fmla="*/ 39658 h 607004"/>
                <a:gd name="connsiteX12" fmla="*/ 402633 w 607883"/>
                <a:gd name="connsiteY12" fmla="*/ 65431 h 607004"/>
                <a:gd name="connsiteX13" fmla="*/ 408307 w 607883"/>
                <a:gd name="connsiteY13" fmla="*/ 94426 h 607004"/>
                <a:gd name="connsiteX14" fmla="*/ 369924 w 607883"/>
                <a:gd name="connsiteY14" fmla="*/ 132864 h 607004"/>
                <a:gd name="connsiteX15" fmla="*/ 284035 w 607883"/>
                <a:gd name="connsiteY15" fmla="*/ 114423 h 607004"/>
                <a:gd name="connsiteX16" fmla="*/ 74875 w 607883"/>
                <a:gd name="connsiteY16" fmla="*/ 323275 h 607004"/>
                <a:gd name="connsiteX17" fmla="*/ 284035 w 607883"/>
                <a:gd name="connsiteY17" fmla="*/ 532128 h 607004"/>
                <a:gd name="connsiteX18" fmla="*/ 493195 w 607883"/>
                <a:gd name="connsiteY18" fmla="*/ 323275 h 607004"/>
                <a:gd name="connsiteX19" fmla="*/ 474726 w 607883"/>
                <a:gd name="connsiteY19" fmla="*/ 237624 h 607004"/>
                <a:gd name="connsiteX20" fmla="*/ 513221 w 607883"/>
                <a:gd name="connsiteY20" fmla="*/ 199186 h 607004"/>
                <a:gd name="connsiteX21" fmla="*/ 542258 w 607883"/>
                <a:gd name="connsiteY21" fmla="*/ 204852 h 607004"/>
                <a:gd name="connsiteX22" fmla="*/ 484962 w 607883"/>
                <a:gd name="connsiteY22" fmla="*/ 523907 h 607004"/>
                <a:gd name="connsiteX23" fmla="*/ 284035 w 607883"/>
                <a:gd name="connsiteY23" fmla="*/ 607004 h 607004"/>
                <a:gd name="connsiteX24" fmla="*/ 0 w 607883"/>
                <a:gd name="connsiteY24" fmla="*/ 323275 h 607004"/>
                <a:gd name="connsiteX25" fmla="*/ 284035 w 607883"/>
                <a:gd name="connsiteY25" fmla="*/ 39658 h 607004"/>
                <a:gd name="connsiteX26" fmla="*/ 506905 w 607883"/>
                <a:gd name="connsiteY26" fmla="*/ 0 h 607004"/>
                <a:gd name="connsiteX27" fmla="*/ 509798 w 607883"/>
                <a:gd name="connsiteY27" fmla="*/ 444 h 607004"/>
                <a:gd name="connsiteX28" fmla="*/ 516919 w 607883"/>
                <a:gd name="connsiteY28" fmla="*/ 8222 h 607004"/>
                <a:gd name="connsiteX29" fmla="*/ 531160 w 607883"/>
                <a:gd name="connsiteY29" fmla="*/ 76661 h 607004"/>
                <a:gd name="connsiteX30" fmla="*/ 599696 w 607883"/>
                <a:gd name="connsiteY30" fmla="*/ 90771 h 607004"/>
                <a:gd name="connsiteX31" fmla="*/ 607484 w 607883"/>
                <a:gd name="connsiteY31" fmla="*/ 97881 h 607004"/>
                <a:gd name="connsiteX32" fmla="*/ 604925 w 607883"/>
                <a:gd name="connsiteY32" fmla="*/ 108103 h 607004"/>
                <a:gd name="connsiteX33" fmla="*/ 555192 w 607883"/>
                <a:gd name="connsiteY33" fmla="*/ 157766 h 607004"/>
                <a:gd name="connsiteX34" fmla="*/ 547849 w 607883"/>
                <a:gd name="connsiteY34" fmla="*/ 160766 h 607004"/>
                <a:gd name="connsiteX35" fmla="*/ 545846 w 607883"/>
                <a:gd name="connsiteY35" fmla="*/ 160543 h 607004"/>
                <a:gd name="connsiteX36" fmla="*/ 498784 w 607883"/>
                <a:gd name="connsiteY36" fmla="*/ 150877 h 607004"/>
                <a:gd name="connsiteX37" fmla="*/ 305081 w 607883"/>
                <a:gd name="connsiteY37" fmla="*/ 344307 h 607004"/>
                <a:gd name="connsiteX38" fmla="*/ 263136 w 607883"/>
                <a:gd name="connsiteY38" fmla="*/ 344307 h 607004"/>
                <a:gd name="connsiteX39" fmla="*/ 263136 w 607883"/>
                <a:gd name="connsiteY39" fmla="*/ 302422 h 607004"/>
                <a:gd name="connsiteX40" fmla="*/ 456839 w 607883"/>
                <a:gd name="connsiteY40" fmla="*/ 108992 h 607004"/>
                <a:gd name="connsiteX41" fmla="*/ 447048 w 607883"/>
                <a:gd name="connsiteY41" fmla="*/ 61995 h 607004"/>
                <a:gd name="connsiteX42" fmla="*/ 449941 w 607883"/>
                <a:gd name="connsiteY42" fmla="*/ 52663 h 607004"/>
                <a:gd name="connsiteX43" fmla="*/ 499674 w 607883"/>
                <a:gd name="connsiteY43" fmla="*/ 3000 h 607004"/>
                <a:gd name="connsiteX44" fmla="*/ 506905 w 607883"/>
                <a:gd name="connsiteY44" fmla="*/ 0 h 60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883" h="607004">
                  <a:moveTo>
                    <a:pt x="284011" y="173732"/>
                  </a:moveTo>
                  <a:cubicBezTo>
                    <a:pt x="297696" y="173732"/>
                    <a:pt x="311047" y="175510"/>
                    <a:pt x="323619" y="179065"/>
                  </a:cubicBezTo>
                  <a:lnTo>
                    <a:pt x="231607" y="270946"/>
                  </a:lnTo>
                  <a:cubicBezTo>
                    <a:pt x="202680" y="299833"/>
                    <a:pt x="202680" y="346829"/>
                    <a:pt x="231607" y="375716"/>
                  </a:cubicBezTo>
                  <a:cubicBezTo>
                    <a:pt x="245626" y="389715"/>
                    <a:pt x="264207" y="397381"/>
                    <a:pt x="284011" y="397381"/>
                  </a:cubicBezTo>
                  <a:cubicBezTo>
                    <a:pt x="303815" y="397381"/>
                    <a:pt x="322506" y="389715"/>
                    <a:pt x="336525" y="375716"/>
                  </a:cubicBezTo>
                  <a:lnTo>
                    <a:pt x="428536" y="283834"/>
                  </a:lnTo>
                  <a:cubicBezTo>
                    <a:pt x="431985" y="296389"/>
                    <a:pt x="433765" y="309610"/>
                    <a:pt x="433765" y="323275"/>
                  </a:cubicBezTo>
                  <a:cubicBezTo>
                    <a:pt x="433765" y="405824"/>
                    <a:pt x="366565" y="472930"/>
                    <a:pt x="284011" y="472930"/>
                  </a:cubicBezTo>
                  <a:cubicBezTo>
                    <a:pt x="201345" y="472930"/>
                    <a:pt x="134145" y="405824"/>
                    <a:pt x="134145" y="323275"/>
                  </a:cubicBezTo>
                  <a:cubicBezTo>
                    <a:pt x="134145" y="240838"/>
                    <a:pt x="201345" y="173732"/>
                    <a:pt x="284011" y="173732"/>
                  </a:cubicBezTo>
                  <a:close/>
                  <a:moveTo>
                    <a:pt x="284035" y="39658"/>
                  </a:moveTo>
                  <a:cubicBezTo>
                    <a:pt x="325644" y="39658"/>
                    <a:pt x="365919" y="48545"/>
                    <a:pt x="402633" y="65431"/>
                  </a:cubicBezTo>
                  <a:cubicBezTo>
                    <a:pt x="403078" y="69431"/>
                    <a:pt x="402967" y="68653"/>
                    <a:pt x="408307" y="94426"/>
                  </a:cubicBezTo>
                  <a:lnTo>
                    <a:pt x="369924" y="132864"/>
                  </a:lnTo>
                  <a:cubicBezTo>
                    <a:pt x="343668" y="121088"/>
                    <a:pt x="314630" y="114423"/>
                    <a:pt x="284035" y="114423"/>
                  </a:cubicBezTo>
                  <a:cubicBezTo>
                    <a:pt x="168663" y="114423"/>
                    <a:pt x="74875" y="208184"/>
                    <a:pt x="74875" y="323275"/>
                  </a:cubicBezTo>
                  <a:cubicBezTo>
                    <a:pt x="74875" y="438478"/>
                    <a:pt x="168663" y="532128"/>
                    <a:pt x="284035" y="532128"/>
                  </a:cubicBezTo>
                  <a:cubicBezTo>
                    <a:pt x="399295" y="532128"/>
                    <a:pt x="493195" y="438478"/>
                    <a:pt x="493195" y="323275"/>
                  </a:cubicBezTo>
                  <a:cubicBezTo>
                    <a:pt x="493195" y="292836"/>
                    <a:pt x="486631" y="263841"/>
                    <a:pt x="474726" y="237624"/>
                  </a:cubicBezTo>
                  <a:lnTo>
                    <a:pt x="513221" y="199186"/>
                  </a:lnTo>
                  <a:cubicBezTo>
                    <a:pt x="538921" y="204518"/>
                    <a:pt x="538587" y="204518"/>
                    <a:pt x="542258" y="204852"/>
                  </a:cubicBezTo>
                  <a:cubicBezTo>
                    <a:pt x="590209" y="309611"/>
                    <a:pt x="571185" y="437811"/>
                    <a:pt x="484962" y="523907"/>
                  </a:cubicBezTo>
                  <a:cubicBezTo>
                    <a:pt x="431337" y="577454"/>
                    <a:pt x="359911" y="607004"/>
                    <a:pt x="284035" y="607004"/>
                  </a:cubicBezTo>
                  <a:cubicBezTo>
                    <a:pt x="127053" y="607004"/>
                    <a:pt x="0" y="480026"/>
                    <a:pt x="0" y="323275"/>
                  </a:cubicBezTo>
                  <a:cubicBezTo>
                    <a:pt x="0" y="166525"/>
                    <a:pt x="127053" y="39658"/>
                    <a:pt x="284035" y="39658"/>
                  </a:cubicBezTo>
                  <a:close/>
                  <a:moveTo>
                    <a:pt x="506905" y="0"/>
                  </a:moveTo>
                  <a:cubicBezTo>
                    <a:pt x="507907" y="0"/>
                    <a:pt x="508908" y="111"/>
                    <a:pt x="509798" y="444"/>
                  </a:cubicBezTo>
                  <a:cubicBezTo>
                    <a:pt x="513470" y="1555"/>
                    <a:pt x="516251" y="4444"/>
                    <a:pt x="516919" y="8222"/>
                  </a:cubicBezTo>
                  <a:lnTo>
                    <a:pt x="531160" y="76661"/>
                  </a:lnTo>
                  <a:lnTo>
                    <a:pt x="599696" y="90771"/>
                  </a:lnTo>
                  <a:cubicBezTo>
                    <a:pt x="603367" y="91549"/>
                    <a:pt x="606371" y="94326"/>
                    <a:pt x="607484" y="97881"/>
                  </a:cubicBezTo>
                  <a:cubicBezTo>
                    <a:pt x="608485" y="101548"/>
                    <a:pt x="607595" y="105436"/>
                    <a:pt x="604925" y="108103"/>
                  </a:cubicBezTo>
                  <a:lnTo>
                    <a:pt x="555192" y="157766"/>
                  </a:lnTo>
                  <a:cubicBezTo>
                    <a:pt x="553189" y="159655"/>
                    <a:pt x="550630" y="160766"/>
                    <a:pt x="547849" y="160766"/>
                  </a:cubicBezTo>
                  <a:cubicBezTo>
                    <a:pt x="547181" y="160766"/>
                    <a:pt x="546514" y="160655"/>
                    <a:pt x="545846" y="160543"/>
                  </a:cubicBezTo>
                  <a:lnTo>
                    <a:pt x="498784" y="150877"/>
                  </a:lnTo>
                  <a:lnTo>
                    <a:pt x="305081" y="344307"/>
                  </a:lnTo>
                  <a:cubicBezTo>
                    <a:pt x="293510" y="355862"/>
                    <a:pt x="274707" y="355862"/>
                    <a:pt x="263136" y="344307"/>
                  </a:cubicBezTo>
                  <a:cubicBezTo>
                    <a:pt x="251565" y="332753"/>
                    <a:pt x="251565" y="313976"/>
                    <a:pt x="263136" y="302422"/>
                  </a:cubicBezTo>
                  <a:lnTo>
                    <a:pt x="456839" y="108992"/>
                  </a:lnTo>
                  <a:lnTo>
                    <a:pt x="447048" y="61995"/>
                  </a:lnTo>
                  <a:cubicBezTo>
                    <a:pt x="446380" y="58662"/>
                    <a:pt x="447493" y="55107"/>
                    <a:pt x="449941" y="52663"/>
                  </a:cubicBezTo>
                  <a:lnTo>
                    <a:pt x="499674" y="3000"/>
                  </a:lnTo>
                  <a:cubicBezTo>
                    <a:pt x="501565" y="1000"/>
                    <a:pt x="504235" y="0"/>
                    <a:pt x="5069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3" name="组合 22"/>
          <p:cNvGrpSpPr/>
          <p:nvPr/>
        </p:nvGrpSpPr>
        <p:grpSpPr>
          <a:xfrm>
            <a:off x="2076128" y="476086"/>
            <a:ext cx="542851" cy="542851"/>
            <a:chOff x="2075333" y="5926205"/>
            <a:chExt cx="542851" cy="542851"/>
          </a:xfrm>
        </p:grpSpPr>
        <p:sp>
          <p:nvSpPr>
            <p:cNvPr id="24" name="椭圆 23"/>
            <p:cNvSpPr/>
            <p:nvPr/>
          </p:nvSpPr>
          <p:spPr bwMode="auto">
            <a:xfrm>
              <a:off x="2075333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25" name="statistics_87578"/>
            <p:cNvSpPr>
              <a:spLocks noChangeAspect="1"/>
            </p:cNvSpPr>
            <p:nvPr/>
          </p:nvSpPr>
          <p:spPr bwMode="auto">
            <a:xfrm>
              <a:off x="2197154" y="6034609"/>
              <a:ext cx="319773" cy="320071"/>
            </a:xfrm>
            <a:custGeom>
              <a:avLst/>
              <a:gdLst>
                <a:gd name="connsiteX0" fmla="*/ 30698 w 606862"/>
                <a:gd name="connsiteY0" fmla="*/ 546106 h 607427"/>
                <a:gd name="connsiteX1" fmla="*/ 576164 w 606862"/>
                <a:gd name="connsiteY1" fmla="*/ 546106 h 607427"/>
                <a:gd name="connsiteX2" fmla="*/ 606862 w 606862"/>
                <a:gd name="connsiteY2" fmla="*/ 576767 h 607427"/>
                <a:gd name="connsiteX3" fmla="*/ 576164 w 606862"/>
                <a:gd name="connsiteY3" fmla="*/ 607427 h 607427"/>
                <a:gd name="connsiteX4" fmla="*/ 30698 w 606862"/>
                <a:gd name="connsiteY4" fmla="*/ 607427 h 607427"/>
                <a:gd name="connsiteX5" fmla="*/ 0 w 606862"/>
                <a:gd name="connsiteY5" fmla="*/ 576767 h 607427"/>
                <a:gd name="connsiteX6" fmla="*/ 30698 w 606862"/>
                <a:gd name="connsiteY6" fmla="*/ 546106 h 607427"/>
                <a:gd name="connsiteX7" fmla="*/ 198504 w 606862"/>
                <a:gd name="connsiteY7" fmla="*/ 351416 h 607427"/>
                <a:gd name="connsiteX8" fmla="*/ 270873 w 606862"/>
                <a:gd name="connsiteY8" fmla="*/ 351416 h 607427"/>
                <a:gd name="connsiteX9" fmla="*/ 283319 w 606862"/>
                <a:gd name="connsiteY9" fmla="*/ 363842 h 607427"/>
                <a:gd name="connsiteX10" fmla="*/ 283319 w 606862"/>
                <a:gd name="connsiteY10" fmla="*/ 492893 h 607427"/>
                <a:gd name="connsiteX11" fmla="*/ 270873 w 606862"/>
                <a:gd name="connsiteY11" fmla="*/ 505319 h 607427"/>
                <a:gd name="connsiteX12" fmla="*/ 198504 w 606862"/>
                <a:gd name="connsiteY12" fmla="*/ 505319 h 607427"/>
                <a:gd name="connsiteX13" fmla="*/ 186151 w 606862"/>
                <a:gd name="connsiteY13" fmla="*/ 492893 h 607427"/>
                <a:gd name="connsiteX14" fmla="*/ 186151 w 606862"/>
                <a:gd name="connsiteY14" fmla="*/ 363842 h 607427"/>
                <a:gd name="connsiteX15" fmla="*/ 198504 w 606862"/>
                <a:gd name="connsiteY15" fmla="*/ 351416 h 607427"/>
                <a:gd name="connsiteX16" fmla="*/ 61066 w 606862"/>
                <a:gd name="connsiteY16" fmla="*/ 296728 h 607427"/>
                <a:gd name="connsiteX17" fmla="*/ 133435 w 606862"/>
                <a:gd name="connsiteY17" fmla="*/ 296728 h 607427"/>
                <a:gd name="connsiteX18" fmla="*/ 145788 w 606862"/>
                <a:gd name="connsiteY18" fmla="*/ 309155 h 607427"/>
                <a:gd name="connsiteX19" fmla="*/ 145788 w 606862"/>
                <a:gd name="connsiteY19" fmla="*/ 492892 h 607427"/>
                <a:gd name="connsiteX20" fmla="*/ 133435 w 606862"/>
                <a:gd name="connsiteY20" fmla="*/ 505319 h 607427"/>
                <a:gd name="connsiteX21" fmla="*/ 61066 w 606862"/>
                <a:gd name="connsiteY21" fmla="*/ 505319 h 607427"/>
                <a:gd name="connsiteX22" fmla="*/ 48620 w 606862"/>
                <a:gd name="connsiteY22" fmla="*/ 492892 h 607427"/>
                <a:gd name="connsiteX23" fmla="*/ 48620 w 606862"/>
                <a:gd name="connsiteY23" fmla="*/ 309155 h 607427"/>
                <a:gd name="connsiteX24" fmla="*/ 61066 w 606862"/>
                <a:gd name="connsiteY24" fmla="*/ 296728 h 607427"/>
                <a:gd name="connsiteX25" fmla="*/ 336059 w 606862"/>
                <a:gd name="connsiteY25" fmla="*/ 197654 h 607427"/>
                <a:gd name="connsiteX26" fmla="*/ 408428 w 606862"/>
                <a:gd name="connsiteY26" fmla="*/ 197654 h 607427"/>
                <a:gd name="connsiteX27" fmla="*/ 420781 w 606862"/>
                <a:gd name="connsiteY27" fmla="*/ 210078 h 607427"/>
                <a:gd name="connsiteX28" fmla="*/ 420781 w 606862"/>
                <a:gd name="connsiteY28" fmla="*/ 492895 h 607427"/>
                <a:gd name="connsiteX29" fmla="*/ 408428 w 606862"/>
                <a:gd name="connsiteY29" fmla="*/ 505319 h 607427"/>
                <a:gd name="connsiteX30" fmla="*/ 336059 w 606862"/>
                <a:gd name="connsiteY30" fmla="*/ 505319 h 607427"/>
                <a:gd name="connsiteX31" fmla="*/ 323613 w 606862"/>
                <a:gd name="connsiteY31" fmla="*/ 492895 h 607427"/>
                <a:gd name="connsiteX32" fmla="*/ 323613 w 606862"/>
                <a:gd name="connsiteY32" fmla="*/ 210078 h 607427"/>
                <a:gd name="connsiteX33" fmla="*/ 336059 w 606862"/>
                <a:gd name="connsiteY33" fmla="*/ 197654 h 607427"/>
                <a:gd name="connsiteX34" fmla="*/ 473498 w 606862"/>
                <a:gd name="connsiteY34" fmla="*/ 88277 h 607427"/>
                <a:gd name="connsiteX35" fmla="*/ 545960 w 606862"/>
                <a:gd name="connsiteY35" fmla="*/ 88277 h 607427"/>
                <a:gd name="connsiteX36" fmla="*/ 558313 w 606862"/>
                <a:gd name="connsiteY36" fmla="*/ 100703 h 607427"/>
                <a:gd name="connsiteX37" fmla="*/ 558313 w 606862"/>
                <a:gd name="connsiteY37" fmla="*/ 492893 h 607427"/>
                <a:gd name="connsiteX38" fmla="*/ 545960 w 606862"/>
                <a:gd name="connsiteY38" fmla="*/ 505319 h 607427"/>
                <a:gd name="connsiteX39" fmla="*/ 473498 w 606862"/>
                <a:gd name="connsiteY39" fmla="*/ 505319 h 607427"/>
                <a:gd name="connsiteX40" fmla="*/ 461145 w 606862"/>
                <a:gd name="connsiteY40" fmla="*/ 492893 h 607427"/>
                <a:gd name="connsiteX41" fmla="*/ 461145 w 606862"/>
                <a:gd name="connsiteY41" fmla="*/ 100703 h 607427"/>
                <a:gd name="connsiteX42" fmla="*/ 473498 w 606862"/>
                <a:gd name="connsiteY42" fmla="*/ 88277 h 607427"/>
                <a:gd name="connsiteX43" fmla="*/ 308658 w 606862"/>
                <a:gd name="connsiteY43" fmla="*/ 0 h 607427"/>
                <a:gd name="connsiteX44" fmla="*/ 465470 w 606862"/>
                <a:gd name="connsiteY44" fmla="*/ 276 h 607427"/>
                <a:gd name="connsiteX45" fmla="*/ 469158 w 606862"/>
                <a:gd name="connsiteY45" fmla="*/ 2577 h 607427"/>
                <a:gd name="connsiteX46" fmla="*/ 468697 w 606862"/>
                <a:gd name="connsiteY46" fmla="*/ 6903 h 607427"/>
                <a:gd name="connsiteX47" fmla="*/ 373282 w 606862"/>
                <a:gd name="connsiteY47" fmla="*/ 131166 h 607427"/>
                <a:gd name="connsiteX48" fmla="*/ 369318 w 606862"/>
                <a:gd name="connsiteY48" fmla="*/ 132455 h 607427"/>
                <a:gd name="connsiteX49" fmla="*/ 366644 w 606862"/>
                <a:gd name="connsiteY49" fmla="*/ 129141 h 607427"/>
                <a:gd name="connsiteX50" fmla="*/ 363141 w 606862"/>
                <a:gd name="connsiteY50" fmla="*/ 77411 h 607427"/>
                <a:gd name="connsiteX51" fmla="*/ 249197 w 606862"/>
                <a:gd name="connsiteY51" fmla="*/ 133467 h 607427"/>
                <a:gd name="connsiteX52" fmla="*/ 186786 w 606862"/>
                <a:gd name="connsiteY52" fmla="*/ 238308 h 607427"/>
                <a:gd name="connsiteX53" fmla="*/ 169178 w 606862"/>
                <a:gd name="connsiteY53" fmla="*/ 248249 h 607427"/>
                <a:gd name="connsiteX54" fmla="*/ 161434 w 606862"/>
                <a:gd name="connsiteY54" fmla="*/ 246776 h 607427"/>
                <a:gd name="connsiteX55" fmla="*/ 22875 w 606862"/>
                <a:gd name="connsiteY55" fmla="*/ 189708 h 607427"/>
                <a:gd name="connsiteX56" fmla="*/ 11813 w 606862"/>
                <a:gd name="connsiteY56" fmla="*/ 163014 h 607427"/>
                <a:gd name="connsiteX57" fmla="*/ 38547 w 606862"/>
                <a:gd name="connsiteY57" fmla="*/ 151969 h 607427"/>
                <a:gd name="connsiteX58" fmla="*/ 160696 w 606862"/>
                <a:gd name="connsiteY58" fmla="*/ 202226 h 607427"/>
                <a:gd name="connsiteX59" fmla="*/ 217116 w 606862"/>
                <a:gd name="connsiteY59" fmla="*/ 107326 h 607427"/>
                <a:gd name="connsiteX60" fmla="*/ 225689 w 606862"/>
                <a:gd name="connsiteY60" fmla="*/ 99410 h 607427"/>
                <a:gd name="connsiteX61" fmla="*/ 345072 w 606862"/>
                <a:gd name="connsiteY61" fmla="*/ 40777 h 607427"/>
                <a:gd name="connsiteX62" fmla="*/ 306169 w 606862"/>
                <a:gd name="connsiteY62" fmla="*/ 6443 h 607427"/>
                <a:gd name="connsiteX63" fmla="*/ 305155 w 606862"/>
                <a:gd name="connsiteY63" fmla="*/ 2393 h 607427"/>
                <a:gd name="connsiteX64" fmla="*/ 308658 w 606862"/>
                <a:gd name="connsiteY64" fmla="*/ 0 h 607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6862" h="607427">
                  <a:moveTo>
                    <a:pt x="30698" y="546106"/>
                  </a:moveTo>
                  <a:lnTo>
                    <a:pt x="576164" y="546106"/>
                  </a:lnTo>
                  <a:cubicBezTo>
                    <a:pt x="593126" y="546106"/>
                    <a:pt x="606862" y="559825"/>
                    <a:pt x="606862" y="576767"/>
                  </a:cubicBezTo>
                  <a:cubicBezTo>
                    <a:pt x="606862" y="593708"/>
                    <a:pt x="593126" y="607427"/>
                    <a:pt x="576164" y="607427"/>
                  </a:cubicBezTo>
                  <a:lnTo>
                    <a:pt x="30698" y="607427"/>
                  </a:lnTo>
                  <a:cubicBezTo>
                    <a:pt x="13736" y="607427"/>
                    <a:pt x="0" y="593708"/>
                    <a:pt x="0" y="576767"/>
                  </a:cubicBezTo>
                  <a:cubicBezTo>
                    <a:pt x="0" y="559825"/>
                    <a:pt x="13736" y="546106"/>
                    <a:pt x="30698" y="546106"/>
                  </a:cubicBezTo>
                  <a:close/>
                  <a:moveTo>
                    <a:pt x="198504" y="351416"/>
                  </a:moveTo>
                  <a:lnTo>
                    <a:pt x="270873" y="351416"/>
                  </a:lnTo>
                  <a:cubicBezTo>
                    <a:pt x="277788" y="351416"/>
                    <a:pt x="283319" y="357031"/>
                    <a:pt x="283319" y="363842"/>
                  </a:cubicBezTo>
                  <a:lnTo>
                    <a:pt x="283319" y="492893"/>
                  </a:lnTo>
                  <a:cubicBezTo>
                    <a:pt x="283319" y="499704"/>
                    <a:pt x="277788" y="505319"/>
                    <a:pt x="270873" y="505319"/>
                  </a:cubicBezTo>
                  <a:lnTo>
                    <a:pt x="198504" y="505319"/>
                  </a:lnTo>
                  <a:cubicBezTo>
                    <a:pt x="191682" y="505319"/>
                    <a:pt x="186151" y="499704"/>
                    <a:pt x="186151" y="492893"/>
                  </a:cubicBezTo>
                  <a:lnTo>
                    <a:pt x="186151" y="363842"/>
                  </a:lnTo>
                  <a:cubicBezTo>
                    <a:pt x="186151" y="357031"/>
                    <a:pt x="191682" y="351416"/>
                    <a:pt x="198504" y="351416"/>
                  </a:cubicBezTo>
                  <a:close/>
                  <a:moveTo>
                    <a:pt x="61066" y="296728"/>
                  </a:moveTo>
                  <a:lnTo>
                    <a:pt x="133435" y="296728"/>
                  </a:lnTo>
                  <a:cubicBezTo>
                    <a:pt x="140257" y="296728"/>
                    <a:pt x="145788" y="302343"/>
                    <a:pt x="145788" y="309155"/>
                  </a:cubicBezTo>
                  <a:lnTo>
                    <a:pt x="145788" y="492892"/>
                  </a:lnTo>
                  <a:cubicBezTo>
                    <a:pt x="145788" y="499704"/>
                    <a:pt x="140257" y="505319"/>
                    <a:pt x="133435" y="505319"/>
                  </a:cubicBezTo>
                  <a:lnTo>
                    <a:pt x="61066" y="505319"/>
                  </a:lnTo>
                  <a:cubicBezTo>
                    <a:pt x="54244" y="505319"/>
                    <a:pt x="48620" y="499704"/>
                    <a:pt x="48620" y="492892"/>
                  </a:cubicBezTo>
                  <a:lnTo>
                    <a:pt x="48620" y="309155"/>
                  </a:lnTo>
                  <a:cubicBezTo>
                    <a:pt x="48620" y="302343"/>
                    <a:pt x="54244" y="296728"/>
                    <a:pt x="61066" y="296728"/>
                  </a:cubicBezTo>
                  <a:close/>
                  <a:moveTo>
                    <a:pt x="336059" y="197654"/>
                  </a:moveTo>
                  <a:lnTo>
                    <a:pt x="408428" y="197654"/>
                  </a:lnTo>
                  <a:cubicBezTo>
                    <a:pt x="415250" y="197654"/>
                    <a:pt x="420781" y="203268"/>
                    <a:pt x="420781" y="210078"/>
                  </a:cubicBezTo>
                  <a:lnTo>
                    <a:pt x="420781" y="492895"/>
                  </a:lnTo>
                  <a:cubicBezTo>
                    <a:pt x="420781" y="499705"/>
                    <a:pt x="415250" y="505319"/>
                    <a:pt x="408428" y="505319"/>
                  </a:cubicBezTo>
                  <a:lnTo>
                    <a:pt x="336059" y="505319"/>
                  </a:lnTo>
                  <a:cubicBezTo>
                    <a:pt x="329237" y="505319"/>
                    <a:pt x="323613" y="499705"/>
                    <a:pt x="323613" y="492895"/>
                  </a:cubicBezTo>
                  <a:lnTo>
                    <a:pt x="323613" y="210078"/>
                  </a:lnTo>
                  <a:cubicBezTo>
                    <a:pt x="323613" y="203268"/>
                    <a:pt x="329237" y="197654"/>
                    <a:pt x="336059" y="197654"/>
                  </a:cubicBezTo>
                  <a:close/>
                  <a:moveTo>
                    <a:pt x="473498" y="88277"/>
                  </a:moveTo>
                  <a:lnTo>
                    <a:pt x="545960" y="88277"/>
                  </a:lnTo>
                  <a:cubicBezTo>
                    <a:pt x="552782" y="88277"/>
                    <a:pt x="558313" y="93800"/>
                    <a:pt x="558313" y="100703"/>
                  </a:cubicBezTo>
                  <a:lnTo>
                    <a:pt x="558313" y="492893"/>
                  </a:lnTo>
                  <a:cubicBezTo>
                    <a:pt x="558313" y="499704"/>
                    <a:pt x="552782" y="505319"/>
                    <a:pt x="545960" y="505319"/>
                  </a:cubicBezTo>
                  <a:lnTo>
                    <a:pt x="473498" y="505319"/>
                  </a:lnTo>
                  <a:cubicBezTo>
                    <a:pt x="466676" y="505319"/>
                    <a:pt x="461145" y="499704"/>
                    <a:pt x="461145" y="492893"/>
                  </a:cubicBezTo>
                  <a:lnTo>
                    <a:pt x="461145" y="100703"/>
                  </a:lnTo>
                  <a:cubicBezTo>
                    <a:pt x="461145" y="93800"/>
                    <a:pt x="466676" y="88277"/>
                    <a:pt x="473498" y="88277"/>
                  </a:cubicBezTo>
                  <a:close/>
                  <a:moveTo>
                    <a:pt x="308658" y="0"/>
                  </a:moveTo>
                  <a:lnTo>
                    <a:pt x="465470" y="276"/>
                  </a:lnTo>
                  <a:cubicBezTo>
                    <a:pt x="467037" y="276"/>
                    <a:pt x="468420" y="1197"/>
                    <a:pt x="469158" y="2577"/>
                  </a:cubicBezTo>
                  <a:cubicBezTo>
                    <a:pt x="469895" y="3958"/>
                    <a:pt x="469711" y="5615"/>
                    <a:pt x="468697" y="6903"/>
                  </a:cubicBezTo>
                  <a:lnTo>
                    <a:pt x="373282" y="131166"/>
                  </a:lnTo>
                  <a:cubicBezTo>
                    <a:pt x="372360" y="132363"/>
                    <a:pt x="370701" y="132915"/>
                    <a:pt x="369318" y="132455"/>
                  </a:cubicBezTo>
                  <a:cubicBezTo>
                    <a:pt x="367843" y="131994"/>
                    <a:pt x="366737" y="130706"/>
                    <a:pt x="366644" y="129141"/>
                  </a:cubicBezTo>
                  <a:lnTo>
                    <a:pt x="363141" y="77411"/>
                  </a:lnTo>
                  <a:lnTo>
                    <a:pt x="249197" y="133467"/>
                  </a:lnTo>
                  <a:lnTo>
                    <a:pt x="186786" y="238308"/>
                  </a:lnTo>
                  <a:cubicBezTo>
                    <a:pt x="183006" y="244659"/>
                    <a:pt x="176276" y="248249"/>
                    <a:pt x="169178" y="248249"/>
                  </a:cubicBezTo>
                  <a:cubicBezTo>
                    <a:pt x="166596" y="248249"/>
                    <a:pt x="164015" y="247789"/>
                    <a:pt x="161434" y="246776"/>
                  </a:cubicBezTo>
                  <a:lnTo>
                    <a:pt x="22875" y="189708"/>
                  </a:lnTo>
                  <a:cubicBezTo>
                    <a:pt x="12458" y="185381"/>
                    <a:pt x="7480" y="173507"/>
                    <a:pt x="11813" y="163014"/>
                  </a:cubicBezTo>
                  <a:cubicBezTo>
                    <a:pt x="16053" y="152613"/>
                    <a:pt x="28038" y="147642"/>
                    <a:pt x="38547" y="151969"/>
                  </a:cubicBezTo>
                  <a:lnTo>
                    <a:pt x="160696" y="202226"/>
                  </a:lnTo>
                  <a:lnTo>
                    <a:pt x="217116" y="107326"/>
                  </a:lnTo>
                  <a:cubicBezTo>
                    <a:pt x="219144" y="103920"/>
                    <a:pt x="222094" y="101251"/>
                    <a:pt x="225689" y="99410"/>
                  </a:cubicBezTo>
                  <a:lnTo>
                    <a:pt x="345072" y="40777"/>
                  </a:lnTo>
                  <a:lnTo>
                    <a:pt x="306169" y="6443"/>
                  </a:lnTo>
                  <a:cubicBezTo>
                    <a:pt x="305063" y="5431"/>
                    <a:pt x="304602" y="3774"/>
                    <a:pt x="305155" y="2393"/>
                  </a:cubicBezTo>
                  <a:cubicBezTo>
                    <a:pt x="305708" y="920"/>
                    <a:pt x="307091" y="0"/>
                    <a:pt x="3086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6" name="组合 25"/>
          <p:cNvGrpSpPr/>
          <p:nvPr/>
        </p:nvGrpSpPr>
        <p:grpSpPr>
          <a:xfrm>
            <a:off x="632339" y="476086"/>
            <a:ext cx="542851" cy="542851"/>
            <a:chOff x="631544" y="5926205"/>
            <a:chExt cx="542851" cy="542851"/>
          </a:xfrm>
        </p:grpSpPr>
        <p:sp>
          <p:nvSpPr>
            <p:cNvPr id="27" name="椭圆 26"/>
            <p:cNvSpPr/>
            <p:nvPr/>
          </p:nvSpPr>
          <p:spPr bwMode="auto">
            <a:xfrm>
              <a:off x="631544" y="5926205"/>
              <a:ext cx="542851" cy="5428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>
                <a:defRPr/>
              </a:pPr>
              <a:endParaRPr lang="zh-CN" altLang="en-US">
                <a:solidFill>
                  <a:srgbClr val="3D3D3D"/>
                </a:solidFill>
              </a:endParaRPr>
            </a:p>
          </p:txBody>
        </p:sp>
        <p:sp>
          <p:nvSpPr>
            <p:cNvPr id="28" name="internet_149772"/>
            <p:cNvSpPr>
              <a:spLocks noChangeAspect="1"/>
            </p:cNvSpPr>
            <p:nvPr/>
          </p:nvSpPr>
          <p:spPr bwMode="auto">
            <a:xfrm>
              <a:off x="742934" y="6038226"/>
              <a:ext cx="320071" cy="318809"/>
            </a:xfrm>
            <a:custGeom>
              <a:avLst/>
              <a:gdLst>
                <a:gd name="connsiteX0" fmla="*/ 413221 w 587145"/>
                <a:gd name="connsiteY0" fmla="*/ 444471 h 584830"/>
                <a:gd name="connsiteX1" fmla="*/ 498283 w 587145"/>
                <a:gd name="connsiteY1" fmla="*/ 489234 h 584830"/>
                <a:gd name="connsiteX2" fmla="*/ 505878 w 587145"/>
                <a:gd name="connsiteY2" fmla="*/ 494545 h 584830"/>
                <a:gd name="connsiteX3" fmla="*/ 317526 w 587145"/>
                <a:gd name="connsiteY3" fmla="*/ 584830 h 584830"/>
                <a:gd name="connsiteX4" fmla="*/ 310691 w 587145"/>
                <a:gd name="connsiteY4" fmla="*/ 579519 h 584830"/>
                <a:gd name="connsiteX5" fmla="*/ 413221 w 587145"/>
                <a:gd name="connsiteY5" fmla="*/ 444471 h 584830"/>
                <a:gd name="connsiteX6" fmla="*/ 173924 w 587145"/>
                <a:gd name="connsiteY6" fmla="*/ 444471 h 584830"/>
                <a:gd name="connsiteX7" fmla="*/ 276454 w 587145"/>
                <a:gd name="connsiteY7" fmla="*/ 579519 h 584830"/>
                <a:gd name="connsiteX8" fmla="*/ 269619 w 587145"/>
                <a:gd name="connsiteY8" fmla="*/ 584830 h 584830"/>
                <a:gd name="connsiteX9" fmla="*/ 81267 w 587145"/>
                <a:gd name="connsiteY9" fmla="*/ 494545 h 584830"/>
                <a:gd name="connsiteX10" fmla="*/ 88102 w 587145"/>
                <a:gd name="connsiteY10" fmla="*/ 489234 h 584830"/>
                <a:gd name="connsiteX11" fmla="*/ 173924 w 587145"/>
                <a:gd name="connsiteY11" fmla="*/ 444471 h 584830"/>
                <a:gd name="connsiteX12" fmla="*/ 303868 w 587145"/>
                <a:gd name="connsiteY12" fmla="*/ 424002 h 584830"/>
                <a:gd name="connsiteX13" fmla="*/ 393420 w 587145"/>
                <a:gd name="connsiteY13" fmla="*/ 438412 h 584830"/>
                <a:gd name="connsiteX14" fmla="*/ 303868 w 587145"/>
                <a:gd name="connsiteY14" fmla="*/ 559000 h 584830"/>
                <a:gd name="connsiteX15" fmla="*/ 283277 w 587145"/>
                <a:gd name="connsiteY15" fmla="*/ 424002 h 584830"/>
                <a:gd name="connsiteX16" fmla="*/ 283277 w 587145"/>
                <a:gd name="connsiteY16" fmla="*/ 559000 h 584830"/>
                <a:gd name="connsiteX17" fmla="*/ 193725 w 587145"/>
                <a:gd name="connsiteY17" fmla="*/ 438412 h 584830"/>
                <a:gd name="connsiteX18" fmla="*/ 283277 w 587145"/>
                <a:gd name="connsiteY18" fmla="*/ 424002 h 584830"/>
                <a:gd name="connsiteX19" fmla="*/ 445135 w 587145"/>
                <a:gd name="connsiteY19" fmla="*/ 302650 h 584830"/>
                <a:gd name="connsiteX20" fmla="*/ 587145 w 587145"/>
                <a:gd name="connsiteY20" fmla="*/ 302650 h 584830"/>
                <a:gd name="connsiteX21" fmla="*/ 519557 w 587145"/>
                <a:gd name="connsiteY21" fmla="*/ 479439 h 584830"/>
                <a:gd name="connsiteX22" fmla="*/ 510445 w 587145"/>
                <a:gd name="connsiteY22" fmla="*/ 473369 h 584830"/>
                <a:gd name="connsiteX23" fmla="*/ 420834 w 587145"/>
                <a:gd name="connsiteY23" fmla="*/ 426326 h 584830"/>
                <a:gd name="connsiteX24" fmla="*/ 445135 w 587145"/>
                <a:gd name="connsiteY24" fmla="*/ 302650 h 584830"/>
                <a:gd name="connsiteX25" fmla="*/ 303868 w 587145"/>
                <a:gd name="connsiteY25" fmla="*/ 302650 h 584830"/>
                <a:gd name="connsiteX26" fmla="*/ 424611 w 587145"/>
                <a:gd name="connsiteY26" fmla="*/ 302650 h 584830"/>
                <a:gd name="connsiteX27" fmla="*/ 401070 w 587145"/>
                <a:gd name="connsiteY27" fmla="*/ 419494 h 584830"/>
                <a:gd name="connsiteX28" fmla="*/ 303868 w 587145"/>
                <a:gd name="connsiteY28" fmla="*/ 404319 h 584830"/>
                <a:gd name="connsiteX29" fmla="*/ 161803 w 587145"/>
                <a:gd name="connsiteY29" fmla="*/ 302650 h 584830"/>
                <a:gd name="connsiteX30" fmla="*/ 283277 w 587145"/>
                <a:gd name="connsiteY30" fmla="*/ 302650 h 584830"/>
                <a:gd name="connsiteX31" fmla="*/ 283277 w 587145"/>
                <a:gd name="connsiteY31" fmla="*/ 404319 h 584830"/>
                <a:gd name="connsiteX32" fmla="*/ 185339 w 587145"/>
                <a:gd name="connsiteY32" fmla="*/ 419494 h 584830"/>
                <a:gd name="connsiteX33" fmla="*/ 161803 w 587145"/>
                <a:gd name="connsiteY33" fmla="*/ 302650 h 584830"/>
                <a:gd name="connsiteX34" fmla="*/ 0 w 587145"/>
                <a:gd name="connsiteY34" fmla="*/ 302650 h 584830"/>
                <a:gd name="connsiteX35" fmla="*/ 142010 w 587145"/>
                <a:gd name="connsiteY35" fmla="*/ 302650 h 584830"/>
                <a:gd name="connsiteX36" fmla="*/ 166311 w 587145"/>
                <a:gd name="connsiteY36" fmla="*/ 426326 h 584830"/>
                <a:gd name="connsiteX37" fmla="*/ 75941 w 587145"/>
                <a:gd name="connsiteY37" fmla="*/ 473369 h 584830"/>
                <a:gd name="connsiteX38" fmla="*/ 67588 w 587145"/>
                <a:gd name="connsiteY38" fmla="*/ 479439 h 584830"/>
                <a:gd name="connsiteX39" fmla="*/ 0 w 587145"/>
                <a:gd name="connsiteY39" fmla="*/ 302650 h 584830"/>
                <a:gd name="connsiteX40" fmla="*/ 398032 w 587145"/>
                <a:gd name="connsiteY40" fmla="*/ 156320 h 584830"/>
                <a:gd name="connsiteX41" fmla="*/ 424611 w 587145"/>
                <a:gd name="connsiteY41" fmla="*/ 282180 h 584830"/>
                <a:gd name="connsiteX42" fmla="*/ 303868 w 587145"/>
                <a:gd name="connsiteY42" fmla="*/ 282180 h 584830"/>
                <a:gd name="connsiteX43" fmla="*/ 303868 w 587145"/>
                <a:gd name="connsiteY43" fmla="*/ 170726 h 584830"/>
                <a:gd name="connsiteX44" fmla="*/ 398032 w 587145"/>
                <a:gd name="connsiteY44" fmla="*/ 156320 h 584830"/>
                <a:gd name="connsiteX45" fmla="*/ 189135 w 587145"/>
                <a:gd name="connsiteY45" fmla="*/ 156320 h 584830"/>
                <a:gd name="connsiteX46" fmla="*/ 283277 w 587145"/>
                <a:gd name="connsiteY46" fmla="*/ 170726 h 584830"/>
                <a:gd name="connsiteX47" fmla="*/ 283277 w 587145"/>
                <a:gd name="connsiteY47" fmla="*/ 282180 h 584830"/>
                <a:gd name="connsiteX48" fmla="*/ 161803 w 587145"/>
                <a:gd name="connsiteY48" fmla="*/ 282180 h 584830"/>
                <a:gd name="connsiteX49" fmla="*/ 189135 w 587145"/>
                <a:gd name="connsiteY49" fmla="*/ 156320 h 584830"/>
                <a:gd name="connsiteX50" fmla="*/ 72907 w 587145"/>
                <a:gd name="connsiteY50" fmla="*/ 99421 h 584830"/>
                <a:gd name="connsiteX51" fmla="*/ 82020 w 587145"/>
                <a:gd name="connsiteY51" fmla="*/ 106246 h 584830"/>
                <a:gd name="connsiteX52" fmla="*/ 169357 w 587145"/>
                <a:gd name="connsiteY52" fmla="*/ 150230 h 584830"/>
                <a:gd name="connsiteX53" fmla="*/ 142017 w 587145"/>
                <a:gd name="connsiteY53" fmla="*/ 282180 h 584830"/>
                <a:gd name="connsiteX54" fmla="*/ 0 w 587145"/>
                <a:gd name="connsiteY54" fmla="*/ 282180 h 584830"/>
                <a:gd name="connsiteX55" fmla="*/ 72907 w 587145"/>
                <a:gd name="connsiteY55" fmla="*/ 99421 h 584830"/>
                <a:gd name="connsiteX56" fmla="*/ 514198 w 587145"/>
                <a:gd name="connsiteY56" fmla="*/ 98690 h 584830"/>
                <a:gd name="connsiteX57" fmla="*/ 587145 w 587145"/>
                <a:gd name="connsiteY57" fmla="*/ 282180 h 584830"/>
                <a:gd name="connsiteX58" fmla="*/ 445050 w 587145"/>
                <a:gd name="connsiteY58" fmla="*/ 282180 h 584830"/>
                <a:gd name="connsiteX59" fmla="*/ 416935 w 587145"/>
                <a:gd name="connsiteY59" fmla="*/ 149491 h 584830"/>
                <a:gd name="connsiteX60" fmla="*/ 505080 w 587145"/>
                <a:gd name="connsiteY60" fmla="*/ 105514 h 584830"/>
                <a:gd name="connsiteX61" fmla="*/ 303868 w 587145"/>
                <a:gd name="connsiteY61" fmla="*/ 25830 h 584830"/>
                <a:gd name="connsiteX62" fmla="*/ 389643 w 587145"/>
                <a:gd name="connsiteY62" fmla="*/ 137333 h 584830"/>
                <a:gd name="connsiteX63" fmla="*/ 303868 w 587145"/>
                <a:gd name="connsiteY63" fmla="*/ 150228 h 584830"/>
                <a:gd name="connsiteX64" fmla="*/ 283277 w 587145"/>
                <a:gd name="connsiteY64" fmla="*/ 25830 h 584830"/>
                <a:gd name="connsiteX65" fmla="*/ 283277 w 587145"/>
                <a:gd name="connsiteY65" fmla="*/ 150228 h 584830"/>
                <a:gd name="connsiteX66" fmla="*/ 197502 w 587145"/>
                <a:gd name="connsiteY66" fmla="*/ 137333 h 584830"/>
                <a:gd name="connsiteX67" fmla="*/ 283277 w 587145"/>
                <a:gd name="connsiteY67" fmla="*/ 25830 h 584830"/>
                <a:gd name="connsiteX68" fmla="*/ 314425 w 587145"/>
                <a:gd name="connsiteY68" fmla="*/ 0 h 584830"/>
                <a:gd name="connsiteX69" fmla="*/ 499786 w 587145"/>
                <a:gd name="connsiteY69" fmla="*/ 84194 h 584830"/>
                <a:gd name="connsiteX70" fmla="*/ 492949 w 587145"/>
                <a:gd name="connsiteY70" fmla="*/ 89503 h 584830"/>
                <a:gd name="connsiteX71" fmla="*/ 408625 w 587145"/>
                <a:gd name="connsiteY71" fmla="*/ 131221 h 584830"/>
                <a:gd name="connsiteX72" fmla="*/ 309107 w 587145"/>
                <a:gd name="connsiteY72" fmla="*/ 4551 h 584830"/>
                <a:gd name="connsiteX73" fmla="*/ 271871 w 587145"/>
                <a:gd name="connsiteY73" fmla="*/ 0 h 584830"/>
                <a:gd name="connsiteX74" fmla="*/ 277185 w 587145"/>
                <a:gd name="connsiteY74" fmla="*/ 4551 h 584830"/>
                <a:gd name="connsiteX75" fmla="*/ 177731 w 587145"/>
                <a:gd name="connsiteY75" fmla="*/ 131221 h 584830"/>
                <a:gd name="connsiteX76" fmla="*/ 93461 w 587145"/>
                <a:gd name="connsiteY76" fmla="*/ 89503 h 584830"/>
                <a:gd name="connsiteX77" fmla="*/ 86628 w 587145"/>
                <a:gd name="connsiteY77" fmla="*/ 84194 h 584830"/>
                <a:gd name="connsiteX78" fmla="*/ 271871 w 587145"/>
                <a:gd name="connsiteY78" fmla="*/ 0 h 58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87145" h="584830">
                  <a:moveTo>
                    <a:pt x="413221" y="444471"/>
                  </a:moveTo>
                  <a:cubicBezTo>
                    <a:pt x="442841" y="455851"/>
                    <a:pt x="471701" y="470267"/>
                    <a:pt x="498283" y="489234"/>
                  </a:cubicBezTo>
                  <a:lnTo>
                    <a:pt x="505878" y="494545"/>
                  </a:lnTo>
                  <a:cubicBezTo>
                    <a:pt x="457271" y="545378"/>
                    <a:pt x="391196" y="578760"/>
                    <a:pt x="317526" y="584830"/>
                  </a:cubicBezTo>
                  <a:lnTo>
                    <a:pt x="310691" y="579519"/>
                  </a:lnTo>
                  <a:cubicBezTo>
                    <a:pt x="355501" y="542343"/>
                    <a:pt x="389677" y="496062"/>
                    <a:pt x="413221" y="444471"/>
                  </a:cubicBezTo>
                  <a:close/>
                  <a:moveTo>
                    <a:pt x="173924" y="444471"/>
                  </a:moveTo>
                  <a:cubicBezTo>
                    <a:pt x="196708" y="496062"/>
                    <a:pt x="231644" y="542343"/>
                    <a:pt x="276454" y="579519"/>
                  </a:cubicBezTo>
                  <a:lnTo>
                    <a:pt x="269619" y="584830"/>
                  </a:lnTo>
                  <a:cubicBezTo>
                    <a:pt x="195949" y="578760"/>
                    <a:pt x="129114" y="545378"/>
                    <a:pt x="81267" y="494545"/>
                  </a:cubicBezTo>
                  <a:lnTo>
                    <a:pt x="88102" y="489234"/>
                  </a:lnTo>
                  <a:cubicBezTo>
                    <a:pt x="114684" y="470267"/>
                    <a:pt x="143544" y="455851"/>
                    <a:pt x="173924" y="444471"/>
                  </a:cubicBezTo>
                  <a:close/>
                  <a:moveTo>
                    <a:pt x="303868" y="424002"/>
                  </a:moveTo>
                  <a:cubicBezTo>
                    <a:pt x="334225" y="424760"/>
                    <a:pt x="364581" y="430069"/>
                    <a:pt x="393420" y="438412"/>
                  </a:cubicBezTo>
                  <a:cubicBezTo>
                    <a:pt x="372929" y="483917"/>
                    <a:pt x="342573" y="525630"/>
                    <a:pt x="303868" y="559000"/>
                  </a:cubicBezTo>
                  <a:close/>
                  <a:moveTo>
                    <a:pt x="283277" y="424002"/>
                  </a:moveTo>
                  <a:lnTo>
                    <a:pt x="283277" y="559000"/>
                  </a:lnTo>
                  <a:cubicBezTo>
                    <a:pt x="244572" y="524871"/>
                    <a:pt x="214216" y="483917"/>
                    <a:pt x="193725" y="438412"/>
                  </a:cubicBezTo>
                  <a:cubicBezTo>
                    <a:pt x="222564" y="430069"/>
                    <a:pt x="252161" y="424760"/>
                    <a:pt x="283277" y="424002"/>
                  </a:cubicBezTo>
                  <a:close/>
                  <a:moveTo>
                    <a:pt x="445135" y="302650"/>
                  </a:moveTo>
                  <a:lnTo>
                    <a:pt x="587145" y="302650"/>
                  </a:lnTo>
                  <a:cubicBezTo>
                    <a:pt x="584867" y="369420"/>
                    <a:pt x="559806" y="430879"/>
                    <a:pt x="519557" y="479439"/>
                  </a:cubicBezTo>
                  <a:lnTo>
                    <a:pt x="510445" y="473369"/>
                  </a:lnTo>
                  <a:cubicBezTo>
                    <a:pt x="482346" y="452883"/>
                    <a:pt x="451970" y="437708"/>
                    <a:pt x="420834" y="426326"/>
                  </a:cubicBezTo>
                  <a:cubicBezTo>
                    <a:pt x="435263" y="386871"/>
                    <a:pt x="443616" y="345140"/>
                    <a:pt x="445135" y="302650"/>
                  </a:cubicBezTo>
                  <a:close/>
                  <a:moveTo>
                    <a:pt x="303868" y="302650"/>
                  </a:moveTo>
                  <a:lnTo>
                    <a:pt x="424611" y="302650"/>
                  </a:lnTo>
                  <a:cubicBezTo>
                    <a:pt x="423852" y="342863"/>
                    <a:pt x="415498" y="382316"/>
                    <a:pt x="401070" y="419494"/>
                  </a:cubicBezTo>
                  <a:cubicBezTo>
                    <a:pt x="369935" y="410389"/>
                    <a:pt x="337281" y="405078"/>
                    <a:pt x="303868" y="404319"/>
                  </a:cubicBezTo>
                  <a:close/>
                  <a:moveTo>
                    <a:pt x="161803" y="302650"/>
                  </a:moveTo>
                  <a:lnTo>
                    <a:pt x="283277" y="302650"/>
                  </a:lnTo>
                  <a:lnTo>
                    <a:pt x="283277" y="404319"/>
                  </a:lnTo>
                  <a:cubicBezTo>
                    <a:pt x="249872" y="405078"/>
                    <a:pt x="217225" y="410389"/>
                    <a:pt x="185339" y="419494"/>
                  </a:cubicBezTo>
                  <a:cubicBezTo>
                    <a:pt x="170913" y="382316"/>
                    <a:pt x="163321" y="342863"/>
                    <a:pt x="161803" y="302650"/>
                  </a:cubicBezTo>
                  <a:close/>
                  <a:moveTo>
                    <a:pt x="0" y="302650"/>
                  </a:moveTo>
                  <a:lnTo>
                    <a:pt x="142010" y="302650"/>
                  </a:lnTo>
                  <a:cubicBezTo>
                    <a:pt x="142769" y="345140"/>
                    <a:pt x="151123" y="386871"/>
                    <a:pt x="166311" y="426326"/>
                  </a:cubicBezTo>
                  <a:cubicBezTo>
                    <a:pt x="134416" y="437708"/>
                    <a:pt x="104039" y="452883"/>
                    <a:pt x="75941" y="473369"/>
                  </a:cubicBezTo>
                  <a:lnTo>
                    <a:pt x="67588" y="479439"/>
                  </a:lnTo>
                  <a:cubicBezTo>
                    <a:pt x="27339" y="430879"/>
                    <a:pt x="2278" y="369420"/>
                    <a:pt x="0" y="302650"/>
                  </a:cubicBezTo>
                  <a:close/>
                  <a:moveTo>
                    <a:pt x="398032" y="156320"/>
                  </a:moveTo>
                  <a:cubicBezTo>
                    <a:pt x="414739" y="195746"/>
                    <a:pt x="423852" y="238205"/>
                    <a:pt x="424611" y="282180"/>
                  </a:cubicBezTo>
                  <a:lnTo>
                    <a:pt x="303868" y="282180"/>
                  </a:lnTo>
                  <a:lnTo>
                    <a:pt x="303868" y="170726"/>
                  </a:lnTo>
                  <a:cubicBezTo>
                    <a:pt x="335762" y="169967"/>
                    <a:pt x="367657" y="164660"/>
                    <a:pt x="398032" y="156320"/>
                  </a:cubicBezTo>
                  <a:close/>
                  <a:moveTo>
                    <a:pt x="189135" y="156320"/>
                  </a:moveTo>
                  <a:cubicBezTo>
                    <a:pt x="219503" y="164660"/>
                    <a:pt x="251390" y="169967"/>
                    <a:pt x="283277" y="170726"/>
                  </a:cubicBezTo>
                  <a:lnTo>
                    <a:pt x="283277" y="282180"/>
                  </a:lnTo>
                  <a:lnTo>
                    <a:pt x="161803" y="282180"/>
                  </a:lnTo>
                  <a:cubicBezTo>
                    <a:pt x="163321" y="238205"/>
                    <a:pt x="172432" y="195746"/>
                    <a:pt x="189135" y="156320"/>
                  </a:cubicBezTo>
                  <a:close/>
                  <a:moveTo>
                    <a:pt x="72907" y="99421"/>
                  </a:moveTo>
                  <a:lnTo>
                    <a:pt x="82020" y="106246"/>
                  </a:lnTo>
                  <a:cubicBezTo>
                    <a:pt x="109361" y="124446"/>
                    <a:pt x="138979" y="138854"/>
                    <a:pt x="169357" y="150230"/>
                  </a:cubicBezTo>
                  <a:cubicBezTo>
                    <a:pt x="152649" y="191180"/>
                    <a:pt x="142776" y="235922"/>
                    <a:pt x="142017" y="282180"/>
                  </a:cubicBezTo>
                  <a:lnTo>
                    <a:pt x="0" y="282180"/>
                  </a:lnTo>
                  <a:cubicBezTo>
                    <a:pt x="2278" y="212413"/>
                    <a:pt x="29618" y="148713"/>
                    <a:pt x="72907" y="99421"/>
                  </a:cubicBezTo>
                  <a:close/>
                  <a:moveTo>
                    <a:pt x="514198" y="98690"/>
                  </a:moveTo>
                  <a:cubicBezTo>
                    <a:pt x="557510" y="147975"/>
                    <a:pt x="584865" y="212423"/>
                    <a:pt x="587145" y="282180"/>
                  </a:cubicBezTo>
                  <a:lnTo>
                    <a:pt x="445050" y="282180"/>
                  </a:lnTo>
                  <a:cubicBezTo>
                    <a:pt x="443530" y="235928"/>
                    <a:pt x="434412" y="191193"/>
                    <a:pt x="416935" y="149491"/>
                  </a:cubicBezTo>
                  <a:cubicBezTo>
                    <a:pt x="448090" y="138876"/>
                    <a:pt x="477724" y="124470"/>
                    <a:pt x="505080" y="105514"/>
                  </a:cubicBezTo>
                  <a:close/>
                  <a:moveTo>
                    <a:pt x="303868" y="25830"/>
                  </a:moveTo>
                  <a:cubicBezTo>
                    <a:pt x="339544" y="57688"/>
                    <a:pt x="369148" y="95614"/>
                    <a:pt x="389643" y="137333"/>
                  </a:cubicBezTo>
                  <a:cubicBezTo>
                    <a:pt x="361557" y="144918"/>
                    <a:pt x="332713" y="149469"/>
                    <a:pt x="303868" y="150228"/>
                  </a:cubicBezTo>
                  <a:close/>
                  <a:moveTo>
                    <a:pt x="283277" y="25830"/>
                  </a:moveTo>
                  <a:lnTo>
                    <a:pt x="283277" y="150228"/>
                  </a:lnTo>
                  <a:cubicBezTo>
                    <a:pt x="253673" y="149469"/>
                    <a:pt x="225588" y="144918"/>
                    <a:pt x="197502" y="137333"/>
                  </a:cubicBezTo>
                  <a:cubicBezTo>
                    <a:pt x="217997" y="95614"/>
                    <a:pt x="246842" y="57688"/>
                    <a:pt x="283277" y="25830"/>
                  </a:cubicBezTo>
                  <a:close/>
                  <a:moveTo>
                    <a:pt x="314425" y="0"/>
                  </a:moveTo>
                  <a:cubicBezTo>
                    <a:pt x="386594" y="5310"/>
                    <a:pt x="451926" y="36408"/>
                    <a:pt x="499786" y="84194"/>
                  </a:cubicBezTo>
                  <a:lnTo>
                    <a:pt x="492949" y="89503"/>
                  </a:lnTo>
                  <a:cubicBezTo>
                    <a:pt x="467120" y="106949"/>
                    <a:pt x="438252" y="121360"/>
                    <a:pt x="408625" y="131221"/>
                  </a:cubicBezTo>
                  <a:cubicBezTo>
                    <a:pt x="385834" y="82677"/>
                    <a:pt x="352409" y="39442"/>
                    <a:pt x="309107" y="4551"/>
                  </a:cubicBezTo>
                  <a:close/>
                  <a:moveTo>
                    <a:pt x="271871" y="0"/>
                  </a:moveTo>
                  <a:lnTo>
                    <a:pt x="277185" y="4551"/>
                  </a:lnTo>
                  <a:cubicBezTo>
                    <a:pt x="234670" y="39442"/>
                    <a:pt x="201266" y="82677"/>
                    <a:pt x="177731" y="131221"/>
                  </a:cubicBezTo>
                  <a:cubicBezTo>
                    <a:pt x="148122" y="121360"/>
                    <a:pt x="120032" y="106949"/>
                    <a:pt x="93461" y="89503"/>
                  </a:cubicBezTo>
                  <a:lnTo>
                    <a:pt x="86628" y="84194"/>
                  </a:lnTo>
                  <a:cubicBezTo>
                    <a:pt x="135216" y="36408"/>
                    <a:pt x="199747" y="5310"/>
                    <a:pt x="2718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9" name="矩形: 圆角 28"/>
          <p:cNvSpPr/>
          <p:nvPr/>
        </p:nvSpPr>
        <p:spPr bwMode="auto">
          <a:xfrm>
            <a:off x="1669371" y="3854356"/>
            <a:ext cx="1748898" cy="4317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108000" bIns="0" numCol="1" rtlCol="0" anchor="ctr" anchorCtr="0" compatLnSpc="1"/>
          <a:lstStyle/>
          <a:p>
            <a:pPr algn="r">
              <a:defRPr/>
            </a:pPr>
            <a:r>
              <a:rPr lang="en-US" altLang="zh-CN" sz="2000">
                <a:solidFill>
                  <a:srgbClr val="3D3D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202X/05</a:t>
            </a:r>
            <a:endParaRPr lang="en-US" altLang="zh-CN" sz="2000">
              <a:solidFill>
                <a:srgbClr val="3D3D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: 圆角 29"/>
          <p:cNvSpPr/>
          <p:nvPr/>
        </p:nvSpPr>
        <p:spPr bwMode="auto">
          <a:xfrm>
            <a:off x="647774" y="3854356"/>
            <a:ext cx="1473958" cy="431743"/>
          </a:xfrm>
          <a:prstGeom prst="roundRect">
            <a:avLst>
              <a:gd name="adj" fmla="val 50000"/>
            </a:avLst>
          </a:prstGeom>
          <a:gradFill>
            <a:gsLst>
              <a:gs pos="53000">
                <a:schemeClr val="accent1">
                  <a:lumMod val="98000"/>
                  <a:lumOff val="2000"/>
                </a:schemeClr>
              </a:gs>
              <a:gs pos="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+mn-lt"/>
                <a:ea typeface="+mn-ea"/>
                <a:cs typeface="+mn-ea"/>
              </a:rPr>
              <a:t>管理论</a:t>
            </a:r>
            <a:endParaRPr lang="zh-CN" altLang="en-US" sz="2000">
              <a:solidFill>
                <a:schemeClr val="bg1"/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542653" y="6048362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>
              <a:defRPr/>
            </a:pPr>
            <a:r>
              <a:rPr lang="zh-CN" altLang="en-US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这里可以输入公司</a:t>
            </a:r>
            <a:r>
              <a:rPr lang="en-US" altLang="zh-CN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/</a:t>
            </a:r>
            <a:r>
              <a:rPr lang="zh-CN" altLang="en-US" sz="2400" b="0" dirty="0">
                <a:solidFill>
                  <a:srgbClr val="3D3D3D"/>
                </a:solidFill>
                <a:latin typeface="Arial" panose="020B0604020202020204"/>
                <a:ea typeface="微软雅黑" panose="020B0503020204020204" pitchFamily="34" charset="-122"/>
              </a:rPr>
              <a:t>团队名称</a:t>
            </a:r>
            <a:endParaRPr lang="zh-CN" altLang="en-US" sz="2400" b="0" dirty="0">
              <a:solidFill>
                <a:srgbClr val="3D3D3D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819">
        <p:blinds dir="vert"/>
      </p:transition>
    </mc:Choice>
    <mc:Fallback>
      <p:transition spd="slow" advTm="6819">
        <p:blinds dir="vert"/>
      </p:transition>
    </mc:Fallback>
  </mc:AlternateContent>
</p:sld>
</file>

<file path=ppt/tags/tag1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2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3.xml><?xml version="1.0" encoding="utf-8"?>
<p:tagLst xmlns:p="http://schemas.openxmlformats.org/presentationml/2006/main">
  <p:tag name="ISLIDE.VECTOR" val="f454d70a-f675-4d4e-b831-2f54af3bb78f"/>
</p:tagLst>
</file>

<file path=ppt/tags/tag4.xml><?xml version="1.0" encoding="utf-8"?>
<p:tagLst xmlns:p="http://schemas.openxmlformats.org/presentationml/2006/main">
  <p:tag name="ISLIDE.VECTOR" val="3834dd68-a408-4a9b-9715-ce979e9aea14"/>
</p:tagLst>
</file>

<file path=ppt/tags/tag5.xml><?xml version="1.0" encoding="utf-8"?>
<p:tagLst xmlns:p="http://schemas.openxmlformats.org/presentationml/2006/main">
  <p:tag name="ISLIDE.VECTOR" val="b6d00ecc-3dff-4ca1-be19-5af3efdadee7"/>
</p:tagLst>
</file>

<file path=ppt/tags/tag6.xml><?xml version="1.0" encoding="utf-8"?>
<p:tagLst xmlns:p="http://schemas.openxmlformats.org/presentationml/2006/main">
  <p:tag name="MH" val="20170109233147"/>
  <p:tag name="MH_LIBRARY" val="GRAPHIC"/>
  <p:tag name="MH_ORDER" val="文本框 19"/>
</p:tagLst>
</file>

<file path=ppt/tags/tag7.xml><?xml version="1.0" encoding="utf-8"?>
<p:tagLst xmlns:p="http://schemas.openxmlformats.org/presentationml/2006/main">
  <p:tag name="ISLIDE.VECTOR" val="388ef629-8db2-4a46-b159-475fb494bfde"/>
</p:tagLst>
</file>

<file path=ppt/tags/tag8.xml><?xml version="1.0" encoding="utf-8"?>
<p:tagLst xmlns:p="http://schemas.openxmlformats.org/presentationml/2006/main">
  <p:tag name="ISLIDE.VECTOR" val="31110844-b7dd-4bbd-93a1-5a91158a61d8"/>
</p:tagLst>
</file>

<file path=ppt/tags/tag9.xml><?xml version="1.0" encoding="utf-8"?>
<p:tagLst xmlns:p="http://schemas.openxmlformats.org/presentationml/2006/main">
  <p:tag name="ISLIDE.VECTOR" val="b9d2c9f2-12ed-4a34-a74a-098a121884b2"/>
</p:tagLst>
</file>

<file path=ppt/tags/tag10.xml><?xml version="1.0" encoding="utf-8"?>
<p:tagLst xmlns:p="http://schemas.openxmlformats.org/presentationml/2006/main">
  <p:tag name="ISPRING_ULTRA_SCORM_COURSE_ID" val="2F3592EF-D2F2-4659-A56B-44263E9CE5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L2sNU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9rDV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L2sNUk6rc8FtgIAAFUKAAAhAAAAdW5pdmVyc2FsL2ZsYXNoX3NraW5fc2V0dGluZ3MueG1slVZtb+IwDP6+X4G473T3yk7KkBjjpEm727RN+562po1IkypJ2fHvL07TNQE6eliTiP08tmM7ZkRvmVhcTCYkk1yqZzCGiUKjptNNWH49TRtjpJhlUhgQZiakqiifLj79ch+SOOQ5ltyBGsvZ0Az6MHP3GUPxMb7PUYYImaxqKvb3spCzlGbbQslG5GdTK/c1KM7E1iIvf85X68EAnGlzZ6CKclpfoYyj1Aq0BkzpxxrlLIvTFHgX6dJ9RnL6UB/f/oC2Y5oZR1t+Rhmi1bSAuMhXS5RhvLDe467MUT4mGPhrLPTrF5RBKKd7ULHz228ogwxZN/X/zEitZIEFjTkfN/GdwyXN7fPDrC5RzhLwQhjobBd8edxdbwOQ/xq+e4LPVUn+iHU9WAjY9JTDwqgGSNKdWpsu5dtDY+z7gMWGcm0BoaoHPdqkH2mjOzexrsc9wRsTeejLa3rIq+RNBas24cBdrO/xq9WN2xWh03ddkKGCnVcGKfbKHvnH1vUIGSh75DNnOTwIvj+CH1paTtfjG+q7GZTfZx/V35pBUHvMvevu1Fkx1D0+XR3E9ooOU8kcFhrzeWEVYN9I4nRtTslRUkTQHSuoYVL8Rly6d7fRJDkw+Fk7PVnEMMPh1MC5HO2aDhvmzhdnC0Lan4X+cu15YuwWv55SY2hWVvZnSU8nnnc9dX6myWkKLkqLB3UnNnIsqaJqC+pFSj46jpAGRoNl+7yG4CQJqkCS03Um3smpBoimSkGtbd8YdIMT61pcyYqS2z/zyuAN8pgwYGyZprTuBGXvcxko/BAAVVnZTW17aC1Vww3jsIPu8QcKd+GhmxFtp3Ro4JbmHjYmHDmvGTWTflf0oxLiYsMJwqvNS8ZbJzSMGHtDU+1uFr38bg33nqPF3K0zHL1wk7mzn6TIsbUfV9Aq8d/Jf1BLAwQUAAIACAC9rDVJKpYPZ/4CAACXCwAAJgAAAHVuaXZlcnNhbC9odG1sX3B1Ymxpc2hpbmdfc2V0dGluZ3MueG1szZZvTxoxGMDf8ymaLr6UU+emI3cYIxiJToiwTV+Zci1cY6+9tT3wfLVPsw+2T7KnV0CIjp1GloUQ6NM+v+df+7Th0X0q0IRpw5WM8G59ByMmY0W5HEf4y+B0+xAjY4mkRCjJIiwVRkfNWpjlQ8FN0mfWwlKDACNNI7MRTqzNGkEwnU7r3GTazSqRW+CbeqzSINPMMGmZDjJBCvixRcYMnhEqAOCbKjlTa9ZqCIWe9FnRXDDEKXguuQuKiDObChz4VUMS3421yiU9UUJppMfDCL87PHaf+RpPavGUSZcS0wShE9sGoZQ7J4jo8weGEsbHCXh7sI/RlFObRHhv31FgdfCUUrJ95MRRThSkQNoZPmWWUGKJH3p7lt1bMxd4ES0kSXk8gBnkwo9wa3B7dtNrX110Ls9vB93uxaDT806UOsEqJwxWDYXgkMp1zBZ2QmItiRPwG3RGRBgWBsui+bKRkivOuTEaKgGpL7UwGoGnoojwseZEYMQtETxezFqix8yecgExON3d+kha/Aj08cYJ0YYtG5rPGJfFuPlN5YKiQuVI8DuGrEIQUZ7Cv4Sh5XSjkVZpKRXEWGQEpwxNOJsyelRmaQb8k6EbMJHmoAmbLxPMegvfc/6AhmykNHAZmcBWBTk3nl9/ETgjxjxCydzHrf5Fp9W+7Vy22tdbLkBCJ0TGL4RDCVma2Y3wSYGksnM9SEdMcsPKolBOy7kqsdVfXwbD01z4Mr91MZbQGyzJZqy8pDB/9aCy2YRMyoPoDleJhiPIoSSeCRMxHHcuc1YVGBOJlBQFIjE0KuOO9YSr3IDEH2CPNq/30OsjLsvRGG4OsKgp05WQO7t77/c/fDw4/NSoB79+/NxeqzRr4T1BnDnfw0/WNvFFI3/aDcPA9c7n27DV+b/qwr2r9tcqmbpsXw8qFandr4TrVlnVPa+y6spfG72lK6OSC9Bmxv7YQKMRPOWW0bfcNK8o/Pr712+LNyr8BqNYu33/3yD8aPHcWnlfhcGzD8AayFcf083ab1BLAwQUAAIACAC9rDVJ+lzojYYBAAABBgAAHwAAAHVuaXZlcnNhbC9odG1sX3NraW5fc2V0dGluZ3MuanONlMtOwzAQRff9iihsUVWeAXYVLRJSF0iwQyycdJpGdWzLdkJD1X+n4z5iOw7Fs4mvTu54xhpvBtFuxVkcPUUb8232b+7eaICalhVcujrt0UvUY0WLOXwUJdCCQewhNSILQhWc9G2LhJxjZlzT5h19lWUY85OZJYqAhQxoKvRzHQC/A9o69PPPERxYZe1LshqdVlpzNsw408D0kHFZEsPEFy9m2RV6MK9BnkEXJAPHNDGrj2wd7xIMm8t4KQhrZjznw5Rkq1zyis378i8bAXJ35as9MHpMnqeOHS2UftVQ+omnDxj9pJCgFBzy3k8xgjAlKVDLd2TWH6hj3C3Io+tCFfpIj68wbFqQHDpdehhjuBjbeXW6mWB0OQ1rvSdurjEcgpIGZMdqcovhgFxU4h8XKCTPsSMdtNvzE0o5mRcsP6QeYQQ5PCza9nWvLdQcfxI7I8S9EVoGJrLsezlCY+9pOji4yss6C808DYmhvDygid4nqH0hj6fR/jOC+8/o69xZfLvB9hdQSwMEFAACAAgAvaw1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vaw1SZQTsyJpAAAAbgAAABwAAAB1bml2ZXJzYWwvbG9jYWxfc2V0dGluZ3MueG1sDcwxDoMwDEDRnVNY3int1oHAxlaW0gNYxEWRHBuRgOD2ZPvD02/7MwocvKVg6vD1eCKwzuaDLg5/01C/EVIm9SSm7FANoe+qVmwm+XLOBSZYhS7eJo4lMo8Uixx2EajhU17/wB6brro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2sNU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wKw1ScKAHWPDCQAAph4AABcAAAB1bml2ZXJzYWwvdW5pdmVyc2FsLnBuZ+1Zf1TS5xpnd5X9WLm1zOY0VjvZ2WmVplZgwmxttomy43aXKAGlXVNKMnQmCmytLkuHLD1LYwrbKlwTZWqoKMJYGpdrwooraIi4oEgJ0RRQ4Qv3+7V2znb23/3zHv74/nifz/s+z/N+3ud53u/5vhc+SE1avTJsJQwGW/3ewQNpMNgSDAz2fMHyZaDEt//NJPDxHDUtaT+sWR0+DjaW5CSmJMJgLZxV3iNLwfaKUwdxVBhszU3oek5J+SEbBtsY/96BxI/OEOzGBM7VJMmnvwH6c+ciY4bLl7+E25y4ueCtt94aW6K6sKUCVgdTP75NQsWydjV8q6bzLo/zjJ/VjzZeTW7TGgcdytllRRpDgmiycnpgj2kE8Lnlco/RwXDXa1CeF0DjY5F2X0vGv/I2W+cORc2b4f69qZDfZ+DC3a3KYoWlUSQLgy8HJVMoHNvSTXpi7zBVBsMWuzR9/CSvB5vT9TKkh34jQ9Vo8j7cY66HUMeVwfcJKcXQq1SzBOrx6YsYqLU/6jnwvlyxBLy/FgACQAAIAAEgAASAABAAAkAACAABIAAEgAAQAAJAAPg/BwjAOJbZ9Tz0E9H0v6o9kxY1v2ATOVC+OXO3XkQ00acUQcUmz6h7FEGW63xNAN4THxEE/ZisoSbEN20hlov9/RqGq61RJ7W1kNU8dII7ucXlR+i9h4Kqd8q9TyY9Jr+vs83xo1hOljeYQZNjwFRfKFHaJp9lvkwe6K48iXyopd1OztQQjwKYnQgf+XAEBrXw6EpBkKkIGnK9bbeM7T+I7bn74PBwMOhl5k+MC77duo8dP8L9c0pzAV+XJZB0kIATJtf5taDZmowrOgZWSaVNNuboqMQnz5cdcoG8jK0XEsOYc7+xzAuPLmGUDO7DkSpnDOOb0OX4CIygnvaGwIwAtjbzJJb3a4qPocFJ5iu67jIyQo3c8SGsti6zjaHTtqDPk06fUTci28XsXEPD036ELufwei330foUJRPUyhXr6Jn8nM214QKE5sg9Vy53JlxwEvRgpNzp+jLTN1LFVStyudQKXSZVYJZfIp2ufbiPBWrLVdPNDWhgfG4uGWNYBoN1hnR4NzVUj4fXCRAdecC4ZTwc/3YUAkPl3bxh18bmhFHWJl/KNYAedIxVY1Gv6BM7TiCDQTXbPbNarHLm1HV/RtR456xsT3SEBvSilui9H2q2B9vd0PAGs8xOyLq3Gwb7Odk9wiyZPRxXX6GNtV5q0v/8jfd8usISNSDRIKflgJ3iMMo9+UTBSb4AEWEqmxkwBjPnbk631HDbV8NgU3d7VPwXCfK6Zr7XstXf5Q9Czyn8EocV7Z83chizV/wdqHg4NcOxbkgT3UMmJei7KHQ7nXNZ3Qc5Jd5p26AxuFDN5nSTCLywOsDmbWLyrQU4TXc+0WajpiY8wJ+gPCmJPKs6wo3BoYUhb7r2Ogwmh6h6kbWNcp9T5HcT/V9GUtJSGiCqpdm2tm0Cp+ba5KvxYULnGN3cpkGVzpbodo7qgdKU4Tgj3DfFcuSbou+Haef3plA3tilf2f5x716KIfRlTJZRfvRumDXsk77qONf8meNCe5Ny3+CHaM0BiP121rvwYkY9xoBKoeqGnAV0YxaQQ8uLvbxIRhrdN28137OGkR+/423dryoxrIm0bmb0sUWyhYluQ/GjdHMZ7578BbRoNJ2qT7dJZ0Aa1SqIiQTdtN0wuSrS41Px2ipLm44UR+VtuGd1f0d1r7OJo+urWcsjWblq169Dbixxq7YdDErCj+KVRtpn27F0svrGSTA5aiZOev9eF9eVbjpEFzKxiuz5QRHDabTHbxZO//o9k1hUcOtiRI6gYwJ/FLkV5C5L3cKZf0ORPWwtQMusp0qaSa2EV7WIki+gqDwRzKb7Z4t2nfTEDlwW+klY9pb+p1byMtx4Mlv8E3GV+xjrK2f/RJFf8i1xle8aZ1gTw45Z+7gxzdWVH3TeSgtVxFqjycKsw572Ssrhl04To8aPzw5dPM6eKf9aS11afQy5NfglzBptnf27FgdflroYZDUTDzDBz/hMsfHIxj2uoEuTS4HKCLLwq59QcgueYzfof/EXEhJa3+5f6DJVto22tjrkusLUVG2dUtjiKoW7kWrPWVVJXT+yeUai7rgv9Gg8uxUWOHJHjyMFo6Ry/zQ9Se8CR0wo65mwyBo/WMxW6UfwsilFp0tyK8waEhm/8kRpoly0bnj62wISW7ke8JRXiCsNFOU4sUpy63eznCzm5L8XGGx6vsttlarKt5MfDxUyGP3tGgcYBn9aw0dm9bPwzXJV5LFjuEKRzYNiPJs08KRGHq5H6dPN3/XRPle1mt7Xyquoqu/90rQHso7r+Lyni6cbUhYQNrXeilNk+6ernEMx65yhXk0IRkfO+p1W1Y4vSuvcdodbr4Ky3rrWStTgdkqdACMay+EvWqvqYQA0vB+fx2att30YNUxpwGUlnYvT0U4kHLKX9Mtas9mEa6ebxsvAOsTBmUesgPVT/fEoBKcgMzG7nl+04xLQfo0+sm233UrgvV4r1PcWoja+DpU/Nw7dyzraS+/YuRityfV3LOHarGcZSmQCzmp0bBFulZP1S99KmC3amnPxzW0woaH4IM4v0yAoS8/RPZUrsHH1HC0URHIaCiyZOrtn4qsiP+qfGRycNRvopiiGNVTZ6ly+aQ87yUDb/gfzwbitDOC1Bs/Ge45FpuNoS2+Hac1Pl7eQz/TNdy7rKtJKwPzPNzbwGUheRbJXf1bFvFm4D+xOrW2ncx/i8wY76Q/6EQJl6mJRXgpneqc713Qd05ZA44aT4PRYHit5BbSsz0bcl6W33pqde1qa798MRofr93fkIYNAnU0ZzBDrdUrf8JLqm7FWxGIRAcs5lFSZ0w9qiLI71svSWC0CUj0YSiyL5n1OBiPG38u8+ucd55U/7DjfY1Hz2ft8ZNAHp0+QO2ooVJX+MPo1AIPc9V+I03WTkC6QQp10QDw5qLBcI6gLVSEhGrpER5v8g9r8PptepHTeaUrnD0dHuHMT/sEt3abTnEFONnQha6X/2VWceyzDQaVV+g/aEKKS4MHuVvji7qNDayxVcY7txNyZ8NBl4H5KuF9xOyQExITEjaajsZLCgdLGO8cjtFT8hlNFUTiebYJlHSuHTnvba27wenrF5FE3MCeavkr6Gyg71f/XD5UvDjF9M3xlPCQZTWr8WrrQT/TtGl2xeKia0WQZBL8z3NOp0DD3nbwtoklfNP4YpGxK05ism9tRK5zWy31FZa+Bop89JPHFBB+YJ3MGk+8TN3QaWw0pzr+Tt6nxgrd0xAgEn97wbvmrmz4fg+TvvZN6oHk/6ex/AVBLAwQUAAIACADArDVJle6RfksAAABrAAAAGwAAAHVuaXZlcnNhbC91bml2ZXJzYWwucG5nLnhtbLOxr8jNUShLLSrOzM+zVTLUM1Cyt+PlsikoSi3LTC1XqACKAQUhQEmhEsg1QnDLM1NKMoBCBuZmCMGM1Mz0jBJbJQsDc7igPtBMAFBLAQIAABQAAgAIAL2sNUkVDq0oZAQAAAcRAAAdAAAAAAAAAAEAAAAAAAAAAAB1bml2ZXJzYWwvY29tbW9uX21lc3NhZ2VzLmxuZ1BLAQIAABQAAgAIAL2sNUkIfgsjKQMAAIYMAAAnAAAAAAAAAAEAAAAAAJ8EAAB1bml2ZXJzYWwvZmxhc2hfcHVibGlzaGluZ19zZXR0aW5ncy54bWxQSwECAAAUAAIACAC9rDVJOq3PBbYCAABVCgAAIQAAAAAAAAABAAAAAAANCAAAdW5pdmVyc2FsL2ZsYXNoX3NraW5fc2V0dGluZ3MueG1sUEsBAgAAFAACAAgAvaw1SSqWD2f+AgAAlwsAACYAAAAAAAAAAQAAAAAAAgsAAHVuaXZlcnNhbC9odG1sX3B1Ymxpc2hpbmdfc2V0dGluZ3MueG1sUEsBAgAAFAACAAgAvaw1Sfpc6I2GAQAAAQYAAB8AAAAAAAAAAQAAAAAARA4AAHVuaXZlcnNhbC9odG1sX3NraW5fc2V0dGluZ3MuanNQSwECAAAUAAIACAC9rDVJPTwv0cEAAADlAQAAGgAAAAAAAAABAAAAAAAHEAAAdW5pdmVyc2FsL2kxOG5fcHJlc2V0cy54bWxQSwECAAAUAAIACAC9rDVJlBOzImkAAABuAAAAHAAAAAAAAAABAAAAAAAAEQAAdW5pdmVyc2FsL2xvY2FsX3NldHRpbmdzLnhtbFBLAQIAABQAAgAIAESUV0cjtE77+wIAALAIAAAUAAAAAAAAAAEAAAAAAKMRAAB1bml2ZXJzYWwvcGxheWVyLnhtbFBLAQIAABQAAgAIAL2sNUk129mtaAEAAPMCAAApAAAAAAAAAAEAAAAAANAUAAB1bml2ZXJzYWwvc2tpbl9jdXN0b21pemF0aW9uX3NldHRpbmdzLnhtbFBLAQIAABQAAgAIAMCsNUnCgB1jwwkAAKYeAAAXAAAAAAAAAAAAAAAAAH8WAAB1bml2ZXJzYWwvdW5pdmVyc2FsLnBuZ1BLAQIAABQAAgAIAMCsNUmV7pF+SwAAAGsAAAAbAAAAAAAAAAEAAAAAAHcgAAB1bml2ZXJzYWwvdW5pdmVyc2FsLnBuZy54bWxQSwUGAAAAAAsACwBJAwAA+yAAAAAA"/>
  <p:tag name="ISPRING_PRESENTATION_TITLE" val="导出2"/>
  <p:tag name="ISLIDE.GUIDESSETTING" val="{&quot;Id&quot;:&quot;GuidesStyle_None&quot;,&quot;Name&quot;:&quot;无&quot;,&quot;HeaderHeight&quot;:0.0,&quot;FooterHeight&quot;:0.0,&quot;SideMargin&quot;:0.0,&quot;TopMargin&quot;:0.0,&quot;BottomMargin&quot;:0.0,&quot;IntervalMargin&quot;:0.0}"/>
</p:tagLst>
</file>

<file path=ppt/theme/theme1.xml><?xml version="1.0" encoding="utf-8"?>
<a:theme xmlns:a="http://schemas.openxmlformats.org/drawingml/2006/main" name="2_默认设计模板">
  <a:themeElements>
    <a:clrScheme name="自定义 64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BA1E34"/>
      </a:accent1>
      <a:accent2>
        <a:srgbClr val="313D4D"/>
      </a:accent2>
      <a:accent3>
        <a:srgbClr val="425268"/>
      </a:accent3>
      <a:accent4>
        <a:srgbClr val="818181"/>
      </a:accent4>
      <a:accent5>
        <a:srgbClr val="A5A5A5"/>
      </a:accent5>
      <a:accent6>
        <a:srgbClr val="C9C9C9"/>
      </a:accent6>
      <a:hlink>
        <a:srgbClr val="4472C4"/>
      </a:hlink>
      <a:folHlink>
        <a:srgbClr val="BFBFBF"/>
      </a:folHlink>
    </a:clrScheme>
    <a:fontScheme name="Office 2">
      <a:majorFont>
        <a:latin typeface="Calibri"/>
        <a:ea typeface="微软雅黑"/>
        <a:cs typeface=""/>
      </a:majorFont>
      <a:minorFont>
        <a:latin typeface="Cambri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8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9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30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31.xml><?xml version="1.0" encoding="utf-8"?>
<a:themeOverride xmlns:a="http://schemas.openxmlformats.org/drawingml/2006/main">
  <a:clrScheme name="自定义 64">
    <a:dk1>
      <a:srgbClr val="000000"/>
    </a:dk1>
    <a:lt1>
      <a:srgbClr val="FFFFFF"/>
    </a:lt1>
    <a:dk2>
      <a:srgbClr val="768395"/>
    </a:dk2>
    <a:lt2>
      <a:srgbClr val="F0F0F0"/>
    </a:lt2>
    <a:accent1>
      <a:srgbClr val="BA1E34"/>
    </a:accent1>
    <a:accent2>
      <a:srgbClr val="313D4D"/>
    </a:accent2>
    <a:accent3>
      <a:srgbClr val="425268"/>
    </a:accent3>
    <a:accent4>
      <a:srgbClr val="818181"/>
    </a:accent4>
    <a:accent5>
      <a:srgbClr val="A5A5A5"/>
    </a:accent5>
    <a:accent6>
      <a:srgbClr val="C9C9C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红黑简约商务（鲜红）</Template>
  <TotalTime>0</TotalTime>
  <Words>5432</Words>
  <Application>WPS 演示</Application>
  <PresentationFormat>自定义</PresentationFormat>
  <Paragraphs>439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仿宋_GB2312</vt:lpstr>
      <vt:lpstr>仿宋</vt:lpstr>
      <vt:lpstr>Calibri</vt:lpstr>
      <vt:lpstr>Arial</vt:lpstr>
      <vt:lpstr>Impact</vt:lpstr>
      <vt:lpstr>Cambria</vt:lpstr>
      <vt:lpstr>Arial Unicode MS</vt:lpstr>
      <vt:lpstr>2_默认设计模板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陈Sir</cp:lastModifiedBy>
  <cp:revision>44</cp:revision>
  <dcterms:created xsi:type="dcterms:W3CDTF">2020-02-20T04:46:00Z</dcterms:created>
  <dcterms:modified xsi:type="dcterms:W3CDTF">2021-06-28T00:49:56Z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2052-11.1.0.10577</vt:lpwstr>
  </property>
  <property fmtid="{D5CDD505-2E9C-101B-9397-08002B2CF9AE}" pid="3" name="KSOTemplateUUID">
    <vt:lpwstr>v1.0_mb_hIFUH/BG6523WZ7SKHAUyQ==</vt:lpwstr>
  </property>
  <property fmtid="{D5CDD505-2E9C-101B-9397-08002B2CF9AE}" pid="4" name="ICV">
    <vt:lpwstr>68DADD1EC24247AF83C49EE790347D95</vt:lpwstr>
  </property>
</Properties>
</file>