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19.xml"/>
  <Default ContentType="image/png" Extension="png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theme+xml" PartName="/ppt/theme/theme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22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custom-properties+xml" PartName="/docProps/custom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package.core-properties+xml" PartName="/docProps/core.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90" r:id="rId2"/>
    <p:sldId id="293" r:id="rId3"/>
    <p:sldId id="292" r:id="rId4"/>
    <p:sldId id="424" r:id="rId5"/>
    <p:sldId id="444" r:id="rId6"/>
    <p:sldId id="445" r:id="rId7"/>
    <p:sldId id="446" r:id="rId8"/>
    <p:sldId id="436" r:id="rId9"/>
    <p:sldId id="428" r:id="rId10"/>
    <p:sldId id="429" r:id="rId11"/>
    <p:sldId id="437" r:id="rId12"/>
    <p:sldId id="431" r:id="rId13"/>
    <p:sldId id="449" r:id="rId14"/>
    <p:sldId id="450" r:id="rId15"/>
    <p:sldId id="451" r:id="rId16"/>
    <p:sldId id="452" r:id="rId17"/>
    <p:sldId id="453" r:id="rId18"/>
    <p:sldId id="454" r:id="rId19"/>
    <p:sldId id="455" r:id="rId20"/>
    <p:sldId id="456" r:id="rId21"/>
    <p:sldId id="457" r:id="rId22"/>
    <p:sldId id="458" r:id="rId23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BF3B"/>
    <a:srgbClr val="130904"/>
    <a:srgbClr val="B1612F"/>
    <a:srgbClr val="CEC798"/>
    <a:srgbClr val="FBFCF8"/>
    <a:srgbClr val="C37D3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浅色样式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838" autoAdjust="0"/>
    <p:restoredTop sz="94660"/>
  </p:normalViewPr>
  <p:slideViewPr>
    <p:cSldViewPr snapToGrid="0">
      <p:cViewPr>
        <p:scale>
          <a:sx n="68" d="100"/>
          <a:sy n="68" d="100"/>
        </p:scale>
        <p:origin x="-2244" y="-10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8648A-AFC1-473D-863C-7785086B4413}" type="datetimeFigureOut">
              <a:rPr lang="zh-CN" altLang="en-US" smtClean="0"/>
              <a:pPr/>
              <a:t>2020/4/16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609F19-381E-4970-B7F4-2BC7EE6B88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7BB908-9343-4A8D-A94A-54EFB85AB38A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 userDrawn="1"/>
        </p:nvSpPr>
        <p:spPr>
          <a:xfrm>
            <a:off x="793170" y="374871"/>
            <a:ext cx="4876109" cy="638007"/>
          </a:xfrm>
          <a:prstGeom prst="roundRect">
            <a:avLst>
              <a:gd name="adj" fmla="val 9976"/>
            </a:avLst>
          </a:prstGeom>
          <a:solidFill>
            <a:srgbClr val="C00000"/>
          </a:solidFill>
          <a:ln w="25400">
            <a:gradFill flip="none" rotWithShape="1">
              <a:gsLst>
                <a:gs pos="88000">
                  <a:schemeClr val="bg1"/>
                </a:gs>
                <a:gs pos="0">
                  <a:schemeClr val="bg1">
                    <a:lumMod val="75000"/>
                  </a:schemeClr>
                </a:gs>
                <a:gs pos="71000">
                  <a:schemeClr val="bg1">
                    <a:lumMod val="85000"/>
                  </a:schemeClr>
                </a:gs>
                <a:gs pos="55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200000" scaled="0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sz="2000" dirty="0">
              <a:ea typeface="思源黑体 CN Bold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7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rgbClr val="FF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等线" charset="-122"/>
              <a:ea typeface="等线" charset="-122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/>
              <a:pPr lvl="0" eaLnBrk="1" hangingPunct="1"/>
              <a:t>‹#›</a:t>
            </a:fld>
            <a:endParaRPr lang="zh-CN" altLang="en-US" dirty="0"/>
          </a:p>
        </p:txBody>
      </p:sp>
      <p:sp>
        <p:nvSpPr>
          <p:cNvPr id="11" name="圆角矩形 10"/>
          <p:cNvSpPr/>
          <p:nvPr userDrawn="1"/>
        </p:nvSpPr>
        <p:spPr>
          <a:xfrm>
            <a:off x="793170" y="374871"/>
            <a:ext cx="4876109" cy="638007"/>
          </a:xfrm>
          <a:prstGeom prst="roundRect">
            <a:avLst>
              <a:gd name="adj" fmla="val 9976"/>
            </a:avLst>
          </a:prstGeom>
          <a:solidFill>
            <a:srgbClr val="C00000"/>
          </a:solidFill>
          <a:ln w="25400">
            <a:gradFill flip="none" rotWithShape="1">
              <a:gsLst>
                <a:gs pos="88000">
                  <a:schemeClr val="bg1"/>
                </a:gs>
                <a:gs pos="0">
                  <a:schemeClr val="bg1">
                    <a:lumMod val="75000"/>
                  </a:schemeClr>
                </a:gs>
                <a:gs pos="71000">
                  <a:schemeClr val="bg1">
                    <a:lumMod val="85000"/>
                  </a:schemeClr>
                </a:gs>
                <a:gs pos="55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200000" scaled="0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sz="2000" dirty="0">
              <a:ea typeface="思源黑体 CN Bold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7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22000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 userDrawn="1"/>
        </p:nvSpPr>
        <p:spPr>
          <a:xfrm>
            <a:off x="0" y="6654018"/>
            <a:ext cx="12192000" cy="20398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 CN Bold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0" y="3717032"/>
            <a:ext cx="12192000" cy="220824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57" name="Text Box 2"/>
          <p:cNvSpPr txBox="1">
            <a:spLocks noChangeArrowheads="1"/>
          </p:cNvSpPr>
          <p:nvPr/>
        </p:nvSpPr>
        <p:spPr bwMode="auto">
          <a:xfrm>
            <a:off x="1631851" y="4208117"/>
            <a:ext cx="8947053" cy="95410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lvl="0"/>
            <a:r>
              <a:rPr lang="zh-CN" altLang="en-US" sz="54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新员工入职之</a:t>
            </a:r>
            <a:r>
              <a:rPr lang="zh-CN" altLang="en-US" sz="5400" b="1" spc="300" noProof="1" smtClean="0">
                <a:solidFill>
                  <a:schemeClr val="bg1"/>
                </a:solidFill>
                <a:ea typeface="思源黑体 CN Bold" pitchFamily="34" charset="-122"/>
              </a:rPr>
              <a:t>销售技能培训</a:t>
            </a:r>
            <a:endParaRPr lang="zh-CN" altLang="en-US" sz="5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9" name="Text Box 2"/>
          <p:cNvSpPr txBox="1">
            <a:spLocks noChangeArrowheads="1"/>
          </p:cNvSpPr>
          <p:nvPr/>
        </p:nvSpPr>
        <p:spPr bwMode="auto">
          <a:xfrm>
            <a:off x="3995225" y="5267914"/>
            <a:ext cx="4149969" cy="492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 defTabSz="796290"/>
            <a:r>
              <a:rPr lang="zh-CN" altLang="en-US" sz="24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cs typeface="Open Sans" panose="020B0606030504020204" pitchFamily="34" charset="0"/>
              </a:rPr>
              <a:t>部门：人力资源部</a:t>
            </a:r>
            <a:endParaRPr lang="zh-CN" altLang="en-US" sz="24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  <a:cs typeface="Open Sans" panose="020B0606030504020204" pitchFamily="34" charset="0"/>
            </a:endParaRPr>
          </a:p>
        </p:txBody>
      </p:sp>
      <p:grpSp>
        <p:nvGrpSpPr>
          <p:cNvPr id="2" name="组合 22"/>
          <p:cNvGrpSpPr/>
          <p:nvPr/>
        </p:nvGrpSpPr>
        <p:grpSpPr>
          <a:xfrm>
            <a:off x="1702191" y="5092505"/>
            <a:ext cx="8665697" cy="122045"/>
            <a:chOff x="2054384" y="3643262"/>
            <a:chExt cx="4942263" cy="46281"/>
          </a:xfrm>
        </p:grpSpPr>
        <p:grpSp>
          <p:nvGrpSpPr>
            <p:cNvPr id="3" name="组合 66"/>
            <p:cNvGrpSpPr/>
            <p:nvPr/>
          </p:nvGrpSpPr>
          <p:grpSpPr>
            <a:xfrm>
              <a:off x="2054384" y="3643262"/>
              <a:ext cx="4919404" cy="45719"/>
              <a:chOff x="2010494" y="4118060"/>
              <a:chExt cx="4919404" cy="45719"/>
            </a:xfrm>
          </p:grpSpPr>
          <p:cxnSp>
            <p:nvCxnSpPr>
              <p:cNvPr id="59" name="直接连接符 58"/>
              <p:cNvCxnSpPr/>
              <p:nvPr/>
            </p:nvCxnSpPr>
            <p:spPr>
              <a:xfrm>
                <a:off x="2033354" y="4140342"/>
                <a:ext cx="48965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椭圆 64"/>
              <p:cNvSpPr/>
              <p:nvPr/>
            </p:nvSpPr>
            <p:spPr>
              <a:xfrm>
                <a:off x="2010494" y="411806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Bold" pitchFamily="34" charset="-122"/>
                </a:endParaRPr>
              </a:p>
            </p:txBody>
          </p:sp>
        </p:grpSp>
        <p:sp>
          <p:nvSpPr>
            <p:cNvPr id="85" name="椭圆 84"/>
            <p:cNvSpPr/>
            <p:nvPr/>
          </p:nvSpPr>
          <p:spPr>
            <a:xfrm>
              <a:off x="6950928" y="3643824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ea typeface="思源黑体 CN Bold" pitchFamily="34" charset="-122"/>
              </a:endParaRPr>
            </a:p>
          </p:txBody>
        </p:sp>
      </p:grpSp>
      <p:sp>
        <p:nvSpPr>
          <p:cNvPr id="71" name="Oval 53"/>
          <p:cNvSpPr>
            <a:spLocks noChangeArrowheads="1"/>
          </p:cNvSpPr>
          <p:nvPr/>
        </p:nvSpPr>
        <p:spPr bwMode="auto">
          <a:xfrm>
            <a:off x="4525974" y="740701"/>
            <a:ext cx="3161825" cy="3162611"/>
          </a:xfrm>
          <a:prstGeom prst="ellipse">
            <a:avLst/>
          </a:prstGeom>
          <a:gradFill>
            <a:gsLst>
              <a:gs pos="92000">
                <a:srgbClr val="FFFFFF"/>
              </a:gs>
              <a:gs pos="0">
                <a:schemeClr val="bg1">
                  <a:lumMod val="85000"/>
                </a:schemeClr>
              </a:gs>
            </a:gsLst>
            <a:lin ang="2400000" scaled="0"/>
          </a:gradFill>
          <a:ln w="50800">
            <a:gradFill flip="none" rotWithShape="1">
              <a:gsLst>
                <a:gs pos="0">
                  <a:srgbClr val="FFFFFF"/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  <a:tileRect/>
            </a:gradFill>
          </a:ln>
          <a:effectLst>
            <a:outerShdw blurRad="330200" dist="152400" dir="4200000" sx="103000" sy="103000" algn="tl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8" name="Freeform 16"/>
          <p:cNvSpPr/>
          <p:nvPr/>
        </p:nvSpPr>
        <p:spPr bwMode="auto">
          <a:xfrm>
            <a:off x="4803709" y="1954790"/>
            <a:ext cx="491116" cy="744192"/>
          </a:xfrm>
          <a:custGeom>
            <a:avLst/>
            <a:gdLst>
              <a:gd name="T0" fmla="*/ 244 w 244"/>
              <a:gd name="T1" fmla="*/ 237 h 327"/>
              <a:gd name="T2" fmla="*/ 244 w 244"/>
              <a:gd name="T3" fmla="*/ 327 h 327"/>
              <a:gd name="T4" fmla="*/ 0 w 244"/>
              <a:gd name="T5" fmla="*/ 327 h 327"/>
              <a:gd name="T6" fmla="*/ 0 w 244"/>
              <a:gd name="T7" fmla="*/ 0 h 327"/>
              <a:gd name="T8" fmla="*/ 109 w 244"/>
              <a:gd name="T9" fmla="*/ 0 h 327"/>
              <a:gd name="T10" fmla="*/ 109 w 244"/>
              <a:gd name="T11" fmla="*/ 237 h 327"/>
              <a:gd name="T12" fmla="*/ 244 w 244"/>
              <a:gd name="T13" fmla="*/ 23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" h="327">
                <a:moveTo>
                  <a:pt x="244" y="237"/>
                </a:moveTo>
                <a:lnTo>
                  <a:pt x="244" y="327"/>
                </a:lnTo>
                <a:lnTo>
                  <a:pt x="0" y="327"/>
                </a:lnTo>
                <a:lnTo>
                  <a:pt x="0" y="0"/>
                </a:lnTo>
                <a:lnTo>
                  <a:pt x="109" y="0"/>
                </a:lnTo>
                <a:lnTo>
                  <a:pt x="109" y="237"/>
                </a:lnTo>
                <a:lnTo>
                  <a:pt x="244" y="23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29" name="Freeform 17"/>
          <p:cNvSpPr>
            <a:spLocks noEditPoints="1"/>
          </p:cNvSpPr>
          <p:nvPr/>
        </p:nvSpPr>
        <p:spPr bwMode="auto">
          <a:xfrm>
            <a:off x="5347818" y="1941348"/>
            <a:ext cx="720571" cy="762397"/>
          </a:xfrm>
          <a:custGeom>
            <a:avLst/>
            <a:gdLst>
              <a:gd name="T0" fmla="*/ 406 w 406"/>
              <a:gd name="T1" fmla="*/ 189 h 379"/>
              <a:gd name="T2" fmla="*/ 203 w 406"/>
              <a:gd name="T3" fmla="*/ 379 h 379"/>
              <a:gd name="T4" fmla="*/ 0 w 406"/>
              <a:gd name="T5" fmla="*/ 189 h 379"/>
              <a:gd name="T6" fmla="*/ 203 w 406"/>
              <a:gd name="T7" fmla="*/ 0 h 379"/>
              <a:gd name="T8" fmla="*/ 406 w 406"/>
              <a:gd name="T9" fmla="*/ 189 h 379"/>
              <a:gd name="T10" fmla="*/ 125 w 406"/>
              <a:gd name="T11" fmla="*/ 189 h 379"/>
              <a:gd name="T12" fmla="*/ 204 w 406"/>
              <a:gd name="T13" fmla="*/ 277 h 379"/>
              <a:gd name="T14" fmla="*/ 280 w 406"/>
              <a:gd name="T15" fmla="*/ 189 h 379"/>
              <a:gd name="T16" fmla="*/ 204 w 406"/>
              <a:gd name="T17" fmla="*/ 102 h 379"/>
              <a:gd name="T18" fmla="*/ 125 w 406"/>
              <a:gd name="T19" fmla="*/ 18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6" h="379">
                <a:moveTo>
                  <a:pt x="406" y="189"/>
                </a:moveTo>
                <a:cubicBezTo>
                  <a:pt x="406" y="298"/>
                  <a:pt x="320" y="379"/>
                  <a:pt x="203" y="379"/>
                </a:cubicBezTo>
                <a:cubicBezTo>
                  <a:pt x="85" y="379"/>
                  <a:pt x="0" y="299"/>
                  <a:pt x="0" y="189"/>
                </a:cubicBezTo>
                <a:cubicBezTo>
                  <a:pt x="0" y="79"/>
                  <a:pt x="85" y="0"/>
                  <a:pt x="203" y="0"/>
                </a:cubicBezTo>
                <a:cubicBezTo>
                  <a:pt x="320" y="0"/>
                  <a:pt x="406" y="80"/>
                  <a:pt x="406" y="189"/>
                </a:cubicBezTo>
                <a:close/>
                <a:moveTo>
                  <a:pt x="125" y="189"/>
                </a:moveTo>
                <a:cubicBezTo>
                  <a:pt x="125" y="240"/>
                  <a:pt x="162" y="277"/>
                  <a:pt x="204" y="277"/>
                </a:cubicBezTo>
                <a:cubicBezTo>
                  <a:pt x="247" y="277"/>
                  <a:pt x="280" y="240"/>
                  <a:pt x="280" y="189"/>
                </a:cubicBezTo>
                <a:cubicBezTo>
                  <a:pt x="280" y="139"/>
                  <a:pt x="247" y="102"/>
                  <a:pt x="204" y="102"/>
                </a:cubicBezTo>
                <a:cubicBezTo>
                  <a:pt x="162" y="102"/>
                  <a:pt x="125" y="139"/>
                  <a:pt x="125" y="1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0" name="Freeform 18"/>
          <p:cNvSpPr/>
          <p:nvPr/>
        </p:nvSpPr>
        <p:spPr bwMode="auto">
          <a:xfrm>
            <a:off x="6100448" y="1941348"/>
            <a:ext cx="654150" cy="762397"/>
          </a:xfrm>
          <a:custGeom>
            <a:avLst/>
            <a:gdLst>
              <a:gd name="T0" fmla="*/ 362 w 368"/>
              <a:gd name="T1" fmla="*/ 179 h 379"/>
              <a:gd name="T2" fmla="*/ 362 w 368"/>
              <a:gd name="T3" fmla="*/ 332 h 379"/>
              <a:gd name="T4" fmla="*/ 200 w 368"/>
              <a:gd name="T5" fmla="*/ 379 h 379"/>
              <a:gd name="T6" fmla="*/ 0 w 368"/>
              <a:gd name="T7" fmla="*/ 189 h 379"/>
              <a:gd name="T8" fmla="*/ 208 w 368"/>
              <a:gd name="T9" fmla="*/ 0 h 379"/>
              <a:gd name="T10" fmla="*/ 368 w 368"/>
              <a:gd name="T11" fmla="*/ 57 h 379"/>
              <a:gd name="T12" fmla="*/ 299 w 368"/>
              <a:gd name="T13" fmla="*/ 141 h 379"/>
              <a:gd name="T14" fmla="*/ 207 w 368"/>
              <a:gd name="T15" fmla="*/ 102 h 379"/>
              <a:gd name="T16" fmla="*/ 125 w 368"/>
              <a:gd name="T17" fmla="*/ 189 h 379"/>
              <a:gd name="T18" fmla="*/ 208 w 368"/>
              <a:gd name="T19" fmla="*/ 277 h 379"/>
              <a:gd name="T20" fmla="*/ 257 w 368"/>
              <a:gd name="T21" fmla="*/ 265 h 379"/>
              <a:gd name="T22" fmla="*/ 257 w 368"/>
              <a:gd name="T23" fmla="*/ 179 h 379"/>
              <a:gd name="T24" fmla="*/ 362 w 368"/>
              <a:gd name="T25" fmla="*/ 1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68" h="379">
                <a:moveTo>
                  <a:pt x="362" y="179"/>
                </a:moveTo>
                <a:cubicBezTo>
                  <a:pt x="362" y="332"/>
                  <a:pt x="362" y="332"/>
                  <a:pt x="362" y="332"/>
                </a:cubicBezTo>
                <a:cubicBezTo>
                  <a:pt x="321" y="359"/>
                  <a:pt x="253" y="379"/>
                  <a:pt x="200" y="379"/>
                </a:cubicBezTo>
                <a:cubicBezTo>
                  <a:pt x="84" y="379"/>
                  <a:pt x="0" y="299"/>
                  <a:pt x="0" y="189"/>
                </a:cubicBezTo>
                <a:cubicBezTo>
                  <a:pt x="0" y="80"/>
                  <a:pt x="87" y="0"/>
                  <a:pt x="208" y="0"/>
                </a:cubicBezTo>
                <a:cubicBezTo>
                  <a:pt x="265" y="0"/>
                  <a:pt x="328" y="23"/>
                  <a:pt x="368" y="57"/>
                </a:cubicBezTo>
                <a:cubicBezTo>
                  <a:pt x="299" y="141"/>
                  <a:pt x="299" y="141"/>
                  <a:pt x="299" y="141"/>
                </a:cubicBezTo>
                <a:cubicBezTo>
                  <a:pt x="274" y="118"/>
                  <a:pt x="238" y="102"/>
                  <a:pt x="207" y="102"/>
                </a:cubicBezTo>
                <a:cubicBezTo>
                  <a:pt x="160" y="102"/>
                  <a:pt x="125" y="139"/>
                  <a:pt x="125" y="189"/>
                </a:cubicBezTo>
                <a:cubicBezTo>
                  <a:pt x="125" y="240"/>
                  <a:pt x="160" y="277"/>
                  <a:pt x="208" y="277"/>
                </a:cubicBezTo>
                <a:cubicBezTo>
                  <a:pt x="221" y="277"/>
                  <a:pt x="239" y="273"/>
                  <a:pt x="257" y="265"/>
                </a:cubicBezTo>
                <a:cubicBezTo>
                  <a:pt x="257" y="179"/>
                  <a:pt x="257" y="179"/>
                  <a:pt x="257" y="179"/>
                </a:cubicBezTo>
                <a:lnTo>
                  <a:pt x="362" y="17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1" name="Freeform 19"/>
          <p:cNvSpPr>
            <a:spLocks noEditPoints="1"/>
          </p:cNvSpPr>
          <p:nvPr/>
        </p:nvSpPr>
        <p:spPr bwMode="auto">
          <a:xfrm>
            <a:off x="6847861" y="1941348"/>
            <a:ext cx="720571" cy="762397"/>
          </a:xfrm>
          <a:custGeom>
            <a:avLst/>
            <a:gdLst>
              <a:gd name="T0" fmla="*/ 406 w 406"/>
              <a:gd name="T1" fmla="*/ 189 h 379"/>
              <a:gd name="T2" fmla="*/ 203 w 406"/>
              <a:gd name="T3" fmla="*/ 379 h 379"/>
              <a:gd name="T4" fmla="*/ 0 w 406"/>
              <a:gd name="T5" fmla="*/ 189 h 379"/>
              <a:gd name="T6" fmla="*/ 203 w 406"/>
              <a:gd name="T7" fmla="*/ 0 h 379"/>
              <a:gd name="T8" fmla="*/ 406 w 406"/>
              <a:gd name="T9" fmla="*/ 189 h 379"/>
              <a:gd name="T10" fmla="*/ 125 w 406"/>
              <a:gd name="T11" fmla="*/ 189 h 379"/>
              <a:gd name="T12" fmla="*/ 204 w 406"/>
              <a:gd name="T13" fmla="*/ 277 h 379"/>
              <a:gd name="T14" fmla="*/ 280 w 406"/>
              <a:gd name="T15" fmla="*/ 189 h 379"/>
              <a:gd name="T16" fmla="*/ 204 w 406"/>
              <a:gd name="T17" fmla="*/ 102 h 379"/>
              <a:gd name="T18" fmla="*/ 125 w 406"/>
              <a:gd name="T19" fmla="*/ 18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6" h="379">
                <a:moveTo>
                  <a:pt x="406" y="189"/>
                </a:moveTo>
                <a:cubicBezTo>
                  <a:pt x="406" y="298"/>
                  <a:pt x="320" y="379"/>
                  <a:pt x="203" y="379"/>
                </a:cubicBezTo>
                <a:cubicBezTo>
                  <a:pt x="85" y="379"/>
                  <a:pt x="0" y="299"/>
                  <a:pt x="0" y="189"/>
                </a:cubicBezTo>
                <a:cubicBezTo>
                  <a:pt x="0" y="79"/>
                  <a:pt x="85" y="0"/>
                  <a:pt x="203" y="0"/>
                </a:cubicBezTo>
                <a:cubicBezTo>
                  <a:pt x="320" y="0"/>
                  <a:pt x="406" y="80"/>
                  <a:pt x="406" y="189"/>
                </a:cubicBezTo>
                <a:close/>
                <a:moveTo>
                  <a:pt x="125" y="189"/>
                </a:moveTo>
                <a:cubicBezTo>
                  <a:pt x="125" y="240"/>
                  <a:pt x="162" y="277"/>
                  <a:pt x="204" y="277"/>
                </a:cubicBezTo>
                <a:cubicBezTo>
                  <a:pt x="247" y="277"/>
                  <a:pt x="280" y="240"/>
                  <a:pt x="280" y="189"/>
                </a:cubicBezTo>
                <a:cubicBezTo>
                  <a:pt x="280" y="139"/>
                  <a:pt x="247" y="102"/>
                  <a:pt x="204" y="102"/>
                </a:cubicBezTo>
                <a:cubicBezTo>
                  <a:pt x="162" y="102"/>
                  <a:pt x="125" y="139"/>
                  <a:pt x="125" y="1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8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8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  <p:bldP spid="69" grpId="0"/>
      <p:bldP spid="7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-47410" y="0"/>
            <a:ext cx="5767312" cy="6858000"/>
          </a:xfrm>
          <a:custGeom>
            <a:avLst/>
            <a:gdLst>
              <a:gd name="connsiteX0" fmla="*/ 0 w 5767312"/>
              <a:gd name="connsiteY0" fmla="*/ 0 h 6858000"/>
              <a:gd name="connsiteX1" fmla="*/ 5767312 w 5767312"/>
              <a:gd name="connsiteY1" fmla="*/ 0 h 6858000"/>
              <a:gd name="connsiteX2" fmla="*/ 4033171 w 5767312"/>
              <a:gd name="connsiteY2" fmla="*/ 6858000 h 6858000"/>
              <a:gd name="connsiteX3" fmla="*/ 0 w 576731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7312" h="6858000">
                <a:moveTo>
                  <a:pt x="0" y="0"/>
                </a:moveTo>
                <a:lnTo>
                  <a:pt x="5767312" y="0"/>
                </a:lnTo>
                <a:lnTo>
                  <a:pt x="403317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2950" y="2321004"/>
            <a:ext cx="1847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solidFill>
                  <a:schemeClr val="bg1"/>
                </a:solidFill>
                <a:ea typeface="思源黑体 CN Bold" pitchFamily="34" charset="-122"/>
              </a:rPr>
              <a:t>目录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42950" y="3429000"/>
            <a:ext cx="34893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CONTENTS</a:t>
            </a:r>
            <a:endParaRPr lang="zh-CN" altLang="en-US" sz="4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61155" y="1720394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200" b="1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正确的心态</a:t>
            </a:r>
            <a:endParaRPr lang="zh-CN" altLang="zh-CN" sz="3200" b="1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49522" y="2863861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200" b="1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必备的知识</a:t>
            </a:r>
            <a:endParaRPr lang="zh-CN" altLang="zh-CN" sz="3200" b="1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68049" y="3978893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3200" b="1" dirty="0" smtClean="0">
                <a:solidFill>
                  <a:srgbClr val="C00000"/>
                </a:solidFill>
                <a:latin typeface="思源黑体 CN Bold" pitchFamily="34" charset="-122"/>
                <a:ea typeface="思源黑体 CN Bold" pitchFamily="34" charset="-122"/>
              </a:rPr>
              <a:t>实战技巧</a:t>
            </a:r>
            <a:endParaRPr lang="zh-CN" altLang="zh-CN" sz="3200" b="1" dirty="0">
              <a:solidFill>
                <a:srgbClr val="C00000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030908" y="2367762"/>
            <a:ext cx="4838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693276" y="3543617"/>
            <a:ext cx="4838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383780" y="4672709"/>
            <a:ext cx="48387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973702" y="157718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C00000"/>
                </a:solidFill>
                <a:ea typeface="思源黑体 CN Bold" pitchFamily="34" charset="-122"/>
              </a:rPr>
              <a:t>01</a:t>
            </a:r>
            <a:endParaRPr lang="zh-CN" altLang="en-US" sz="4000" b="1" dirty="0">
              <a:solidFill>
                <a:srgbClr val="C00000"/>
              </a:solidFill>
              <a:ea typeface="思源黑体 CN Bold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636070" y="2773527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C00000"/>
                </a:solidFill>
                <a:ea typeface="思源黑体 CN Bold" pitchFamily="34" charset="-122"/>
              </a:rPr>
              <a:t>02</a:t>
            </a:r>
            <a:endParaRPr lang="zh-CN" altLang="en-US" sz="4000" b="1" dirty="0">
              <a:solidFill>
                <a:srgbClr val="C00000"/>
              </a:solidFill>
              <a:ea typeface="思源黑体 CN Bold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326574" y="3952336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solidFill>
                  <a:srgbClr val="C00000"/>
                </a:solidFill>
                <a:ea typeface="思源黑体 CN Bold" pitchFamily="34" charset="-122"/>
              </a:rPr>
              <a:t>03</a:t>
            </a:r>
            <a:endParaRPr lang="zh-CN" altLang="en-US" sz="4000" b="1" dirty="0">
              <a:solidFill>
                <a:srgbClr val="C00000"/>
              </a:solidFill>
              <a:ea typeface="思源黑体 CN Bold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000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3"/>
          <p:cNvGrpSpPr/>
          <p:nvPr/>
        </p:nvGrpSpPr>
        <p:grpSpPr>
          <a:xfrm>
            <a:off x="1563211" y="2231421"/>
            <a:ext cx="2763947" cy="3446339"/>
            <a:chOff x="3295850" y="1908877"/>
            <a:chExt cx="3738030" cy="4660916"/>
          </a:xfrm>
        </p:grpSpPr>
        <p:sp>
          <p:nvSpPr>
            <p:cNvPr id="5" name="圆角矩形 4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solidFill>
                  <a:prstClr val="black"/>
                </a:solidFill>
                <a:ea typeface="思源黑体 CN Bold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8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25400">
              <a:solidFill>
                <a:srgbClr val="C00000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solidFill>
                  <a:prstClr val="black"/>
                </a:solidFill>
                <a:ea typeface="思源黑体 CN Bold" pitchFamily="34" charset="-122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3634844" y="2850791"/>
            <a:ext cx="6733039" cy="1001440"/>
          </a:xfrm>
          <a:prstGeom prst="roundRect">
            <a:avLst>
              <a:gd name="adj" fmla="val 9976"/>
            </a:avLst>
          </a:prstGeom>
          <a:solidFill>
            <a:srgbClr val="C00000"/>
          </a:solidFill>
          <a:ln w="25400">
            <a:gradFill flip="none" rotWithShape="1">
              <a:gsLst>
                <a:gs pos="88000">
                  <a:schemeClr val="bg1"/>
                </a:gs>
                <a:gs pos="0">
                  <a:schemeClr val="bg1">
                    <a:lumMod val="75000"/>
                  </a:schemeClr>
                </a:gs>
                <a:gs pos="71000">
                  <a:schemeClr val="bg1">
                    <a:lumMod val="85000"/>
                  </a:schemeClr>
                </a:gs>
                <a:gs pos="55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200000" scaled="0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sz="1400" dirty="0">
              <a:ea typeface="思源黑体 CN Bold" pitchFamily="34" charset="-122"/>
            </a:endParaRPr>
          </a:p>
        </p:txBody>
      </p:sp>
      <p:grpSp>
        <p:nvGrpSpPr>
          <p:cNvPr id="3" name="组合 9"/>
          <p:cNvGrpSpPr/>
          <p:nvPr/>
        </p:nvGrpSpPr>
        <p:grpSpPr>
          <a:xfrm>
            <a:off x="3728563" y="3269267"/>
            <a:ext cx="158011" cy="158012"/>
            <a:chOff x="4486616" y="3001075"/>
            <a:chExt cx="274695" cy="274699"/>
          </a:xfrm>
        </p:grpSpPr>
        <p:sp>
          <p:nvSpPr>
            <p:cNvPr id="11" name="椭圆 10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</p:grpSp>
      <p:grpSp>
        <p:nvGrpSpPr>
          <p:cNvPr id="4" name="组合 12"/>
          <p:cNvGrpSpPr/>
          <p:nvPr/>
        </p:nvGrpSpPr>
        <p:grpSpPr>
          <a:xfrm>
            <a:off x="3329223" y="3269267"/>
            <a:ext cx="158011" cy="158012"/>
            <a:chOff x="4486616" y="3001075"/>
            <a:chExt cx="274695" cy="274699"/>
          </a:xfrm>
        </p:grpSpPr>
        <p:sp>
          <p:nvSpPr>
            <p:cNvPr id="14" name="椭圆 13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</p:grpSp>
      <p:grpSp>
        <p:nvGrpSpPr>
          <p:cNvPr id="10" name="组合 15"/>
          <p:cNvGrpSpPr/>
          <p:nvPr/>
        </p:nvGrpSpPr>
        <p:grpSpPr>
          <a:xfrm>
            <a:off x="3417966" y="3314150"/>
            <a:ext cx="384317" cy="61431"/>
            <a:chOff x="4318304" y="3089060"/>
            <a:chExt cx="384317" cy="61430"/>
          </a:xfrm>
        </p:grpSpPr>
        <p:sp>
          <p:nvSpPr>
            <p:cNvPr id="17" name="圆角矩形 16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036234" y="3017341"/>
            <a:ext cx="5289452" cy="67710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zh-CN" sz="36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正确的心态</a:t>
            </a:r>
            <a:endParaRPr lang="zh-CN" altLang="zh-CN" sz="36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13" name="组合 19"/>
          <p:cNvGrpSpPr/>
          <p:nvPr/>
        </p:nvGrpSpPr>
        <p:grpSpPr>
          <a:xfrm>
            <a:off x="2156873" y="2988881"/>
            <a:ext cx="786564" cy="737835"/>
            <a:chOff x="3108756" y="2110160"/>
            <a:chExt cx="745081" cy="698920"/>
          </a:xfrm>
          <a:solidFill>
            <a:schemeClr val="bg1"/>
          </a:solidFill>
        </p:grpSpPr>
        <p:sp>
          <p:nvSpPr>
            <p:cNvPr id="21" name="Freeform 489"/>
            <p:cNvSpPr/>
            <p:nvPr/>
          </p:nvSpPr>
          <p:spPr bwMode="auto">
            <a:xfrm>
              <a:off x="3608602" y="2110160"/>
              <a:ext cx="245235" cy="303659"/>
            </a:xfrm>
            <a:custGeom>
              <a:avLst/>
              <a:gdLst>
                <a:gd name="T0" fmla="*/ 248 w 340"/>
                <a:gd name="T1" fmla="*/ 0 h 421"/>
                <a:gd name="T2" fmla="*/ 0 w 340"/>
                <a:gd name="T3" fmla="*/ 357 h 421"/>
                <a:gd name="T4" fmla="*/ 94 w 340"/>
                <a:gd name="T5" fmla="*/ 421 h 421"/>
                <a:gd name="T6" fmla="*/ 340 w 340"/>
                <a:gd name="T7" fmla="*/ 66 h 421"/>
                <a:gd name="T8" fmla="*/ 248 w 340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21">
                  <a:moveTo>
                    <a:pt x="248" y="0"/>
                  </a:moveTo>
                  <a:lnTo>
                    <a:pt x="0" y="357"/>
                  </a:lnTo>
                  <a:lnTo>
                    <a:pt x="94" y="421"/>
                  </a:lnTo>
                  <a:lnTo>
                    <a:pt x="340" y="66"/>
                  </a:lnTo>
                  <a:lnTo>
                    <a:pt x="2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2" name="Freeform 490"/>
            <p:cNvSpPr/>
            <p:nvPr/>
          </p:nvSpPr>
          <p:spPr bwMode="auto">
            <a:xfrm>
              <a:off x="3584800" y="2379197"/>
              <a:ext cx="81505" cy="68522"/>
            </a:xfrm>
            <a:custGeom>
              <a:avLst/>
              <a:gdLst>
                <a:gd name="T0" fmla="*/ 14 w 113"/>
                <a:gd name="T1" fmla="*/ 12 h 95"/>
                <a:gd name="T2" fmla="*/ 0 w 113"/>
                <a:gd name="T3" fmla="*/ 33 h 95"/>
                <a:gd name="T4" fmla="*/ 14 w 113"/>
                <a:gd name="T5" fmla="*/ 43 h 95"/>
                <a:gd name="T6" fmla="*/ 26 w 113"/>
                <a:gd name="T7" fmla="*/ 52 h 95"/>
                <a:gd name="T8" fmla="*/ 90 w 113"/>
                <a:gd name="T9" fmla="*/ 95 h 95"/>
                <a:gd name="T10" fmla="*/ 113 w 113"/>
                <a:gd name="T11" fmla="*/ 62 h 95"/>
                <a:gd name="T12" fmla="*/ 23 w 113"/>
                <a:gd name="T13" fmla="*/ 0 h 95"/>
                <a:gd name="T14" fmla="*/ 14 w 113"/>
                <a:gd name="T15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95">
                  <a:moveTo>
                    <a:pt x="14" y="12"/>
                  </a:moveTo>
                  <a:lnTo>
                    <a:pt x="0" y="33"/>
                  </a:lnTo>
                  <a:lnTo>
                    <a:pt x="14" y="43"/>
                  </a:lnTo>
                  <a:lnTo>
                    <a:pt x="26" y="52"/>
                  </a:lnTo>
                  <a:lnTo>
                    <a:pt x="90" y="95"/>
                  </a:lnTo>
                  <a:lnTo>
                    <a:pt x="113" y="62"/>
                  </a:lnTo>
                  <a:lnTo>
                    <a:pt x="23" y="0"/>
                  </a:lnTo>
                  <a:lnTo>
                    <a:pt x="1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3" name="Freeform 491"/>
            <p:cNvSpPr/>
            <p:nvPr/>
          </p:nvSpPr>
          <p:spPr bwMode="auto">
            <a:xfrm>
              <a:off x="3463625" y="2415261"/>
              <a:ext cx="177435" cy="226482"/>
            </a:xfrm>
            <a:custGeom>
              <a:avLst/>
              <a:gdLst>
                <a:gd name="T0" fmla="*/ 66 w 104"/>
                <a:gd name="T1" fmla="*/ 0 h 133"/>
                <a:gd name="T2" fmla="*/ 60 w 104"/>
                <a:gd name="T3" fmla="*/ 8 h 133"/>
                <a:gd name="T4" fmla="*/ 59 w 104"/>
                <a:gd name="T5" fmla="*/ 10 h 133"/>
                <a:gd name="T6" fmla="*/ 11 w 104"/>
                <a:gd name="T7" fmla="*/ 29 h 133"/>
                <a:gd name="T8" fmla="*/ 0 w 104"/>
                <a:gd name="T9" fmla="*/ 129 h 133"/>
                <a:gd name="T10" fmla="*/ 37 w 104"/>
                <a:gd name="T11" fmla="*/ 76 h 133"/>
                <a:gd name="T12" fmla="*/ 37 w 104"/>
                <a:gd name="T13" fmla="*/ 51 h 133"/>
                <a:gd name="T14" fmla="*/ 60 w 104"/>
                <a:gd name="T15" fmla="*/ 43 h 133"/>
                <a:gd name="T16" fmla="*/ 63 w 104"/>
                <a:gd name="T17" fmla="*/ 44 h 133"/>
                <a:gd name="T18" fmla="*/ 66 w 104"/>
                <a:gd name="T19" fmla="*/ 71 h 133"/>
                <a:gd name="T20" fmla="*/ 60 w 104"/>
                <a:gd name="T21" fmla="*/ 77 h 133"/>
                <a:gd name="T22" fmla="*/ 42 w 104"/>
                <a:gd name="T23" fmla="*/ 80 h 133"/>
                <a:gd name="T24" fmla="*/ 6 w 104"/>
                <a:gd name="T25" fmla="*/ 133 h 133"/>
                <a:gd name="T26" fmla="*/ 54 w 104"/>
                <a:gd name="T27" fmla="*/ 109 h 133"/>
                <a:gd name="T28" fmla="*/ 60 w 104"/>
                <a:gd name="T29" fmla="*/ 106 h 133"/>
                <a:gd name="T30" fmla="*/ 77 w 104"/>
                <a:gd name="T31" fmla="*/ 98 h 133"/>
                <a:gd name="T32" fmla="*/ 96 w 104"/>
                <a:gd name="T33" fmla="*/ 88 h 133"/>
                <a:gd name="T34" fmla="*/ 97 w 104"/>
                <a:gd name="T35" fmla="*/ 37 h 133"/>
                <a:gd name="T36" fmla="*/ 104 w 104"/>
                <a:gd name="T37" fmla="*/ 26 h 133"/>
                <a:gd name="T38" fmla="*/ 77 w 104"/>
                <a:gd name="T39" fmla="*/ 7 h 133"/>
                <a:gd name="T40" fmla="*/ 66 w 104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33">
                  <a:moveTo>
                    <a:pt x="66" y="0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2" y="70"/>
                    <a:pt x="31" y="60"/>
                    <a:pt x="37" y="51"/>
                  </a:cubicBezTo>
                  <a:cubicBezTo>
                    <a:pt x="43" y="43"/>
                    <a:pt x="52" y="40"/>
                    <a:pt x="60" y="43"/>
                  </a:cubicBezTo>
                  <a:cubicBezTo>
                    <a:pt x="61" y="43"/>
                    <a:pt x="62" y="44"/>
                    <a:pt x="63" y="44"/>
                  </a:cubicBezTo>
                  <a:cubicBezTo>
                    <a:pt x="71" y="50"/>
                    <a:pt x="72" y="62"/>
                    <a:pt x="66" y="71"/>
                  </a:cubicBezTo>
                  <a:cubicBezTo>
                    <a:pt x="64" y="74"/>
                    <a:pt x="62" y="76"/>
                    <a:pt x="60" y="77"/>
                  </a:cubicBezTo>
                  <a:cubicBezTo>
                    <a:pt x="55" y="81"/>
                    <a:pt x="48" y="82"/>
                    <a:pt x="42" y="80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77" y="7"/>
                    <a:pt x="77" y="7"/>
                    <a:pt x="77" y="7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4" name="Rectangle 492"/>
            <p:cNvSpPr>
              <a:spLocks noChangeArrowheads="1"/>
            </p:cNvSpPr>
            <p:nvPr/>
          </p:nvSpPr>
          <p:spPr bwMode="auto">
            <a:xfrm>
              <a:off x="3237144" y="2495323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5" name="Rectangle 493"/>
            <p:cNvSpPr>
              <a:spLocks noChangeArrowheads="1"/>
            </p:cNvSpPr>
            <p:nvPr/>
          </p:nvSpPr>
          <p:spPr bwMode="auto">
            <a:xfrm>
              <a:off x="3237144" y="2449161"/>
              <a:ext cx="168779" cy="173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6" name="Rectangle 494"/>
            <p:cNvSpPr>
              <a:spLocks noChangeArrowheads="1"/>
            </p:cNvSpPr>
            <p:nvPr/>
          </p:nvSpPr>
          <p:spPr bwMode="auto">
            <a:xfrm>
              <a:off x="3237144" y="2403000"/>
              <a:ext cx="168779" cy="158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7" name="Rectangle 495"/>
            <p:cNvSpPr>
              <a:spLocks noChangeArrowheads="1"/>
            </p:cNvSpPr>
            <p:nvPr/>
          </p:nvSpPr>
          <p:spPr bwMode="auto">
            <a:xfrm>
              <a:off x="3237144" y="2357559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8" name="Freeform 496"/>
            <p:cNvSpPr/>
            <p:nvPr/>
          </p:nvSpPr>
          <p:spPr bwMode="auto">
            <a:xfrm>
              <a:off x="3108756" y="2215467"/>
              <a:ext cx="489749" cy="593613"/>
            </a:xfrm>
            <a:custGeom>
              <a:avLst/>
              <a:gdLst>
                <a:gd name="T0" fmla="*/ 268 w 287"/>
                <a:gd name="T1" fmla="*/ 303 h 348"/>
                <a:gd name="T2" fmla="*/ 245 w 287"/>
                <a:gd name="T3" fmla="*/ 331 h 348"/>
                <a:gd name="T4" fmla="*/ 90 w 287"/>
                <a:gd name="T5" fmla="*/ 331 h 348"/>
                <a:gd name="T6" fmla="*/ 90 w 287"/>
                <a:gd name="T7" fmla="*/ 281 h 348"/>
                <a:gd name="T8" fmla="*/ 76 w 287"/>
                <a:gd name="T9" fmla="*/ 263 h 348"/>
                <a:gd name="T10" fmla="*/ 17 w 287"/>
                <a:gd name="T11" fmla="*/ 263 h 348"/>
                <a:gd name="T12" fmla="*/ 17 w 287"/>
                <a:gd name="T13" fmla="*/ 59 h 348"/>
                <a:gd name="T14" fmla="*/ 40 w 287"/>
                <a:gd name="T15" fmla="*/ 27 h 348"/>
                <a:gd name="T16" fmla="*/ 251 w 287"/>
                <a:gd name="T17" fmla="*/ 27 h 348"/>
                <a:gd name="T18" fmla="*/ 268 w 287"/>
                <a:gd name="T19" fmla="*/ 52 h 348"/>
                <a:gd name="T20" fmla="*/ 268 w 287"/>
                <a:gd name="T21" fmla="*/ 104 h 348"/>
                <a:gd name="T22" fmla="*/ 268 w 287"/>
                <a:gd name="T23" fmla="*/ 104 h 348"/>
                <a:gd name="T24" fmla="*/ 285 w 287"/>
                <a:gd name="T25" fmla="*/ 83 h 348"/>
                <a:gd name="T26" fmla="*/ 285 w 287"/>
                <a:gd name="T27" fmla="*/ 45 h 348"/>
                <a:gd name="T28" fmla="*/ 252 w 287"/>
                <a:gd name="T29" fmla="*/ 8 h 348"/>
                <a:gd name="T30" fmla="*/ 70 w 287"/>
                <a:gd name="T31" fmla="*/ 8 h 348"/>
                <a:gd name="T32" fmla="*/ 40 w 287"/>
                <a:gd name="T33" fmla="*/ 8 h 348"/>
                <a:gd name="T34" fmla="*/ 0 w 287"/>
                <a:gd name="T35" fmla="*/ 44 h 348"/>
                <a:gd name="T36" fmla="*/ 0 w 287"/>
                <a:gd name="T37" fmla="*/ 294 h 348"/>
                <a:gd name="T38" fmla="*/ 82 w 287"/>
                <a:gd name="T39" fmla="*/ 346 h 348"/>
                <a:gd name="T40" fmla="*/ 252 w 287"/>
                <a:gd name="T41" fmla="*/ 346 h 348"/>
                <a:gd name="T42" fmla="*/ 285 w 287"/>
                <a:gd name="T43" fmla="*/ 321 h 348"/>
                <a:gd name="T44" fmla="*/ 285 w 287"/>
                <a:gd name="T45" fmla="*/ 228 h 348"/>
                <a:gd name="T46" fmla="*/ 268 w 287"/>
                <a:gd name="T47" fmla="*/ 238 h 348"/>
                <a:gd name="T48" fmla="*/ 268 w 287"/>
                <a:gd name="T49" fmla="*/ 30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7" h="348">
                  <a:moveTo>
                    <a:pt x="268" y="303"/>
                  </a:moveTo>
                  <a:cubicBezTo>
                    <a:pt x="268" y="303"/>
                    <a:pt x="272" y="331"/>
                    <a:pt x="245" y="331"/>
                  </a:cubicBezTo>
                  <a:cubicBezTo>
                    <a:pt x="217" y="331"/>
                    <a:pt x="90" y="331"/>
                    <a:pt x="90" y="33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81"/>
                    <a:pt x="91" y="263"/>
                    <a:pt x="76" y="263"/>
                  </a:cubicBezTo>
                  <a:cubicBezTo>
                    <a:pt x="60" y="263"/>
                    <a:pt x="17" y="263"/>
                    <a:pt x="17" y="263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3" y="27"/>
                    <a:pt x="40" y="27"/>
                  </a:cubicBezTo>
                  <a:cubicBezTo>
                    <a:pt x="251" y="27"/>
                    <a:pt x="251" y="27"/>
                    <a:pt x="251" y="27"/>
                  </a:cubicBezTo>
                  <a:cubicBezTo>
                    <a:pt x="251" y="27"/>
                    <a:pt x="268" y="30"/>
                    <a:pt x="268" y="52"/>
                  </a:cubicBezTo>
                  <a:cubicBezTo>
                    <a:pt x="268" y="57"/>
                    <a:pt x="268" y="77"/>
                    <a:pt x="268" y="104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5" y="83"/>
                    <a:pt x="285" y="83"/>
                    <a:pt x="285" y="83"/>
                  </a:cubicBezTo>
                  <a:cubicBezTo>
                    <a:pt x="285" y="60"/>
                    <a:pt x="285" y="45"/>
                    <a:pt x="285" y="45"/>
                  </a:cubicBezTo>
                  <a:cubicBezTo>
                    <a:pt x="285" y="45"/>
                    <a:pt x="287" y="8"/>
                    <a:pt x="252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0" y="0"/>
                    <a:pt x="0" y="44"/>
                  </a:cubicBezTo>
                  <a:cubicBezTo>
                    <a:pt x="0" y="87"/>
                    <a:pt x="0" y="294"/>
                    <a:pt x="0" y="294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52" y="346"/>
                    <a:pt x="285" y="348"/>
                    <a:pt x="285" y="321"/>
                  </a:cubicBezTo>
                  <a:cubicBezTo>
                    <a:pt x="285" y="312"/>
                    <a:pt x="285" y="274"/>
                    <a:pt x="285" y="228"/>
                  </a:cubicBezTo>
                  <a:cubicBezTo>
                    <a:pt x="268" y="238"/>
                    <a:pt x="268" y="238"/>
                    <a:pt x="268" y="238"/>
                  </a:cubicBezTo>
                  <a:cubicBezTo>
                    <a:pt x="268" y="275"/>
                    <a:pt x="268" y="303"/>
                    <a:pt x="268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</p:grpSp>
      <p:grpSp>
        <p:nvGrpSpPr>
          <p:cNvPr id="16" name="组合 28"/>
          <p:cNvGrpSpPr/>
          <p:nvPr/>
        </p:nvGrpSpPr>
        <p:grpSpPr>
          <a:xfrm>
            <a:off x="4130596" y="3109197"/>
            <a:ext cx="601529" cy="562743"/>
            <a:chOff x="5030931" y="2884106"/>
            <a:chExt cx="601529" cy="562742"/>
          </a:xfrm>
        </p:grpSpPr>
        <p:sp>
          <p:nvSpPr>
            <p:cNvPr id="30" name="椭圆 29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030931" y="2902999"/>
              <a:ext cx="601529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C00000"/>
                  </a:solidFill>
                  <a:latin typeface="Impact" panose="020B0806030902050204" pitchFamily="34" charset="0"/>
                  <a:ea typeface="思源黑体 CN Bold" pitchFamily="34" charset="-122"/>
                </a:rPr>
                <a:t>01</a:t>
              </a:r>
              <a:endParaRPr lang="zh-CN" altLang="en-US" sz="2800" dirty="0">
                <a:solidFill>
                  <a:srgbClr val="C00000"/>
                </a:solidFill>
                <a:latin typeface="Impact" panose="020B0806030902050204" pitchFamily="34" charset="0"/>
                <a:ea typeface="思源黑体 CN Bold" pitchFamily="34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0" y="6330462"/>
            <a:ext cx="12192000" cy="35872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4" name="Freeform 16"/>
          <p:cNvSpPr/>
          <p:nvPr/>
        </p:nvSpPr>
        <p:spPr bwMode="auto">
          <a:xfrm>
            <a:off x="724084" y="649457"/>
            <a:ext cx="290658" cy="389530"/>
          </a:xfrm>
          <a:custGeom>
            <a:avLst/>
            <a:gdLst>
              <a:gd name="T0" fmla="*/ 244 w 244"/>
              <a:gd name="T1" fmla="*/ 237 h 327"/>
              <a:gd name="T2" fmla="*/ 244 w 244"/>
              <a:gd name="T3" fmla="*/ 327 h 327"/>
              <a:gd name="T4" fmla="*/ 0 w 244"/>
              <a:gd name="T5" fmla="*/ 327 h 327"/>
              <a:gd name="T6" fmla="*/ 0 w 244"/>
              <a:gd name="T7" fmla="*/ 0 h 327"/>
              <a:gd name="T8" fmla="*/ 109 w 244"/>
              <a:gd name="T9" fmla="*/ 0 h 327"/>
              <a:gd name="T10" fmla="*/ 109 w 244"/>
              <a:gd name="T11" fmla="*/ 237 h 327"/>
              <a:gd name="T12" fmla="*/ 244 w 244"/>
              <a:gd name="T13" fmla="*/ 23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" h="327">
                <a:moveTo>
                  <a:pt x="244" y="237"/>
                </a:moveTo>
                <a:lnTo>
                  <a:pt x="244" y="327"/>
                </a:lnTo>
                <a:lnTo>
                  <a:pt x="0" y="327"/>
                </a:lnTo>
                <a:lnTo>
                  <a:pt x="0" y="0"/>
                </a:lnTo>
                <a:lnTo>
                  <a:pt x="109" y="0"/>
                </a:lnTo>
                <a:lnTo>
                  <a:pt x="109" y="237"/>
                </a:lnTo>
                <a:lnTo>
                  <a:pt x="244" y="23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5" name="Freeform 17"/>
          <p:cNvSpPr>
            <a:spLocks noEditPoints="1"/>
          </p:cNvSpPr>
          <p:nvPr/>
        </p:nvSpPr>
        <p:spPr bwMode="auto">
          <a:xfrm>
            <a:off x="1029037" y="644692"/>
            <a:ext cx="426457" cy="399059"/>
          </a:xfrm>
          <a:custGeom>
            <a:avLst/>
            <a:gdLst>
              <a:gd name="T0" fmla="*/ 406 w 406"/>
              <a:gd name="T1" fmla="*/ 189 h 379"/>
              <a:gd name="T2" fmla="*/ 203 w 406"/>
              <a:gd name="T3" fmla="*/ 379 h 379"/>
              <a:gd name="T4" fmla="*/ 0 w 406"/>
              <a:gd name="T5" fmla="*/ 189 h 379"/>
              <a:gd name="T6" fmla="*/ 203 w 406"/>
              <a:gd name="T7" fmla="*/ 0 h 379"/>
              <a:gd name="T8" fmla="*/ 406 w 406"/>
              <a:gd name="T9" fmla="*/ 189 h 379"/>
              <a:gd name="T10" fmla="*/ 125 w 406"/>
              <a:gd name="T11" fmla="*/ 189 h 379"/>
              <a:gd name="T12" fmla="*/ 204 w 406"/>
              <a:gd name="T13" fmla="*/ 277 h 379"/>
              <a:gd name="T14" fmla="*/ 280 w 406"/>
              <a:gd name="T15" fmla="*/ 189 h 379"/>
              <a:gd name="T16" fmla="*/ 204 w 406"/>
              <a:gd name="T17" fmla="*/ 102 h 379"/>
              <a:gd name="T18" fmla="*/ 125 w 406"/>
              <a:gd name="T19" fmla="*/ 18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6" h="379">
                <a:moveTo>
                  <a:pt x="406" y="189"/>
                </a:moveTo>
                <a:cubicBezTo>
                  <a:pt x="406" y="298"/>
                  <a:pt x="320" y="379"/>
                  <a:pt x="203" y="379"/>
                </a:cubicBezTo>
                <a:cubicBezTo>
                  <a:pt x="85" y="379"/>
                  <a:pt x="0" y="299"/>
                  <a:pt x="0" y="189"/>
                </a:cubicBezTo>
                <a:cubicBezTo>
                  <a:pt x="0" y="79"/>
                  <a:pt x="85" y="0"/>
                  <a:pt x="203" y="0"/>
                </a:cubicBezTo>
                <a:cubicBezTo>
                  <a:pt x="320" y="0"/>
                  <a:pt x="406" y="80"/>
                  <a:pt x="406" y="189"/>
                </a:cubicBezTo>
                <a:close/>
                <a:moveTo>
                  <a:pt x="125" y="189"/>
                </a:moveTo>
                <a:cubicBezTo>
                  <a:pt x="125" y="240"/>
                  <a:pt x="162" y="277"/>
                  <a:pt x="204" y="277"/>
                </a:cubicBezTo>
                <a:cubicBezTo>
                  <a:pt x="247" y="277"/>
                  <a:pt x="280" y="240"/>
                  <a:pt x="280" y="189"/>
                </a:cubicBezTo>
                <a:cubicBezTo>
                  <a:pt x="280" y="139"/>
                  <a:pt x="247" y="102"/>
                  <a:pt x="204" y="102"/>
                </a:cubicBezTo>
                <a:cubicBezTo>
                  <a:pt x="162" y="102"/>
                  <a:pt x="125" y="139"/>
                  <a:pt x="125" y="1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7" name="Freeform 18"/>
          <p:cNvSpPr/>
          <p:nvPr/>
        </p:nvSpPr>
        <p:spPr bwMode="auto">
          <a:xfrm>
            <a:off x="1472171" y="644692"/>
            <a:ext cx="387147" cy="399059"/>
          </a:xfrm>
          <a:custGeom>
            <a:avLst/>
            <a:gdLst>
              <a:gd name="T0" fmla="*/ 362 w 368"/>
              <a:gd name="T1" fmla="*/ 179 h 379"/>
              <a:gd name="T2" fmla="*/ 362 w 368"/>
              <a:gd name="T3" fmla="*/ 332 h 379"/>
              <a:gd name="T4" fmla="*/ 200 w 368"/>
              <a:gd name="T5" fmla="*/ 379 h 379"/>
              <a:gd name="T6" fmla="*/ 0 w 368"/>
              <a:gd name="T7" fmla="*/ 189 h 379"/>
              <a:gd name="T8" fmla="*/ 208 w 368"/>
              <a:gd name="T9" fmla="*/ 0 h 379"/>
              <a:gd name="T10" fmla="*/ 368 w 368"/>
              <a:gd name="T11" fmla="*/ 57 h 379"/>
              <a:gd name="T12" fmla="*/ 299 w 368"/>
              <a:gd name="T13" fmla="*/ 141 h 379"/>
              <a:gd name="T14" fmla="*/ 207 w 368"/>
              <a:gd name="T15" fmla="*/ 102 h 379"/>
              <a:gd name="T16" fmla="*/ 125 w 368"/>
              <a:gd name="T17" fmla="*/ 189 h 379"/>
              <a:gd name="T18" fmla="*/ 208 w 368"/>
              <a:gd name="T19" fmla="*/ 277 h 379"/>
              <a:gd name="T20" fmla="*/ 257 w 368"/>
              <a:gd name="T21" fmla="*/ 265 h 379"/>
              <a:gd name="T22" fmla="*/ 257 w 368"/>
              <a:gd name="T23" fmla="*/ 179 h 379"/>
              <a:gd name="T24" fmla="*/ 362 w 368"/>
              <a:gd name="T25" fmla="*/ 1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68" h="379">
                <a:moveTo>
                  <a:pt x="362" y="179"/>
                </a:moveTo>
                <a:cubicBezTo>
                  <a:pt x="362" y="332"/>
                  <a:pt x="362" y="332"/>
                  <a:pt x="362" y="332"/>
                </a:cubicBezTo>
                <a:cubicBezTo>
                  <a:pt x="321" y="359"/>
                  <a:pt x="253" y="379"/>
                  <a:pt x="200" y="379"/>
                </a:cubicBezTo>
                <a:cubicBezTo>
                  <a:pt x="84" y="379"/>
                  <a:pt x="0" y="299"/>
                  <a:pt x="0" y="189"/>
                </a:cubicBezTo>
                <a:cubicBezTo>
                  <a:pt x="0" y="80"/>
                  <a:pt x="87" y="0"/>
                  <a:pt x="208" y="0"/>
                </a:cubicBezTo>
                <a:cubicBezTo>
                  <a:pt x="265" y="0"/>
                  <a:pt x="328" y="23"/>
                  <a:pt x="368" y="57"/>
                </a:cubicBezTo>
                <a:cubicBezTo>
                  <a:pt x="299" y="141"/>
                  <a:pt x="299" y="141"/>
                  <a:pt x="299" y="141"/>
                </a:cubicBezTo>
                <a:cubicBezTo>
                  <a:pt x="274" y="118"/>
                  <a:pt x="238" y="102"/>
                  <a:pt x="207" y="102"/>
                </a:cubicBezTo>
                <a:cubicBezTo>
                  <a:pt x="160" y="102"/>
                  <a:pt x="125" y="139"/>
                  <a:pt x="125" y="189"/>
                </a:cubicBezTo>
                <a:cubicBezTo>
                  <a:pt x="125" y="240"/>
                  <a:pt x="160" y="277"/>
                  <a:pt x="208" y="277"/>
                </a:cubicBezTo>
                <a:cubicBezTo>
                  <a:pt x="221" y="277"/>
                  <a:pt x="239" y="273"/>
                  <a:pt x="257" y="265"/>
                </a:cubicBezTo>
                <a:cubicBezTo>
                  <a:pt x="257" y="179"/>
                  <a:pt x="257" y="179"/>
                  <a:pt x="257" y="179"/>
                </a:cubicBezTo>
                <a:lnTo>
                  <a:pt x="362" y="17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8" name="Freeform 19"/>
          <p:cNvSpPr>
            <a:spLocks noEditPoints="1"/>
          </p:cNvSpPr>
          <p:nvPr/>
        </p:nvSpPr>
        <p:spPr bwMode="auto">
          <a:xfrm>
            <a:off x="1881952" y="644692"/>
            <a:ext cx="426457" cy="399059"/>
          </a:xfrm>
          <a:custGeom>
            <a:avLst/>
            <a:gdLst>
              <a:gd name="T0" fmla="*/ 406 w 406"/>
              <a:gd name="T1" fmla="*/ 189 h 379"/>
              <a:gd name="T2" fmla="*/ 203 w 406"/>
              <a:gd name="T3" fmla="*/ 379 h 379"/>
              <a:gd name="T4" fmla="*/ 0 w 406"/>
              <a:gd name="T5" fmla="*/ 189 h 379"/>
              <a:gd name="T6" fmla="*/ 203 w 406"/>
              <a:gd name="T7" fmla="*/ 0 h 379"/>
              <a:gd name="T8" fmla="*/ 406 w 406"/>
              <a:gd name="T9" fmla="*/ 189 h 379"/>
              <a:gd name="T10" fmla="*/ 125 w 406"/>
              <a:gd name="T11" fmla="*/ 189 h 379"/>
              <a:gd name="T12" fmla="*/ 204 w 406"/>
              <a:gd name="T13" fmla="*/ 277 h 379"/>
              <a:gd name="T14" fmla="*/ 280 w 406"/>
              <a:gd name="T15" fmla="*/ 189 h 379"/>
              <a:gd name="T16" fmla="*/ 204 w 406"/>
              <a:gd name="T17" fmla="*/ 102 h 379"/>
              <a:gd name="T18" fmla="*/ 125 w 406"/>
              <a:gd name="T19" fmla="*/ 18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6" h="379">
                <a:moveTo>
                  <a:pt x="406" y="189"/>
                </a:moveTo>
                <a:cubicBezTo>
                  <a:pt x="406" y="298"/>
                  <a:pt x="320" y="379"/>
                  <a:pt x="203" y="379"/>
                </a:cubicBezTo>
                <a:cubicBezTo>
                  <a:pt x="85" y="379"/>
                  <a:pt x="0" y="299"/>
                  <a:pt x="0" y="189"/>
                </a:cubicBezTo>
                <a:cubicBezTo>
                  <a:pt x="0" y="79"/>
                  <a:pt x="85" y="0"/>
                  <a:pt x="203" y="0"/>
                </a:cubicBezTo>
                <a:cubicBezTo>
                  <a:pt x="320" y="0"/>
                  <a:pt x="406" y="80"/>
                  <a:pt x="406" y="189"/>
                </a:cubicBezTo>
                <a:close/>
                <a:moveTo>
                  <a:pt x="125" y="189"/>
                </a:moveTo>
                <a:cubicBezTo>
                  <a:pt x="125" y="240"/>
                  <a:pt x="162" y="277"/>
                  <a:pt x="204" y="277"/>
                </a:cubicBezTo>
                <a:cubicBezTo>
                  <a:pt x="247" y="277"/>
                  <a:pt x="280" y="240"/>
                  <a:pt x="280" y="189"/>
                </a:cubicBezTo>
                <a:cubicBezTo>
                  <a:pt x="280" y="139"/>
                  <a:pt x="247" y="102"/>
                  <a:pt x="204" y="102"/>
                </a:cubicBezTo>
                <a:cubicBezTo>
                  <a:pt x="162" y="102"/>
                  <a:pt x="125" y="139"/>
                  <a:pt x="125" y="1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grpSp>
        <p:nvGrpSpPr>
          <p:cNvPr id="39" name="组合 7"/>
          <p:cNvGrpSpPr/>
          <p:nvPr/>
        </p:nvGrpSpPr>
        <p:grpSpPr>
          <a:xfrm>
            <a:off x="4023371" y="4465519"/>
            <a:ext cx="6177413" cy="483197"/>
            <a:chOff x="1563013" y="1933116"/>
            <a:chExt cx="4963611" cy="483240"/>
          </a:xfrm>
          <a:noFill/>
        </p:grpSpPr>
        <p:sp>
          <p:nvSpPr>
            <p:cNvPr id="43" name="矩形 11"/>
            <p:cNvSpPr/>
            <p:nvPr/>
          </p:nvSpPr>
          <p:spPr>
            <a:xfrm>
              <a:off x="1563013" y="1954650"/>
              <a:ext cx="1793532" cy="461706"/>
            </a:xfrm>
            <a:prstGeom prst="rect">
              <a:avLst/>
            </a:prstGeom>
            <a:grp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latin typeface="思源黑体 CN Bold" pitchFamily="34" charset="-122"/>
                  <a:ea typeface="思源黑体 CN Bold" pitchFamily="34" charset="-122"/>
                </a:rPr>
                <a:t>正确的销售观</a:t>
              </a:r>
              <a:endParaRPr lang="en-US" altLang="zh-CN" sz="2400" b="1" dirty="0"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44" name="矩形 12"/>
            <p:cNvSpPr/>
            <p:nvPr/>
          </p:nvSpPr>
          <p:spPr>
            <a:xfrm>
              <a:off x="3405695" y="1933116"/>
              <a:ext cx="1662995" cy="461706"/>
            </a:xfrm>
            <a:prstGeom prst="rect">
              <a:avLst/>
            </a:prstGeom>
            <a:grp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b="1" dirty="0">
                  <a:latin typeface="思源黑体 CN Bold" pitchFamily="34" charset="-122"/>
                  <a:ea typeface="思源黑体 CN Bold" pitchFamily="34" charset="-122"/>
                </a:rPr>
                <a:t>正确的客户观</a:t>
              </a:r>
              <a:endParaRPr lang="en-US" altLang="zh-CN" sz="2400" b="1" dirty="0"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45" name="矩形 13"/>
            <p:cNvSpPr/>
            <p:nvPr/>
          </p:nvSpPr>
          <p:spPr>
            <a:xfrm>
              <a:off x="5389038" y="1939724"/>
              <a:ext cx="1137586" cy="461706"/>
            </a:xfrm>
            <a:prstGeom prst="rect">
              <a:avLst/>
            </a:prstGeom>
            <a:grp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思源黑体 CN Bold" pitchFamily="34" charset="-122"/>
                  <a:ea typeface="思源黑体 CN Bold" pitchFamily="34" charset="-122"/>
                </a:rPr>
                <a:t>自我定位</a:t>
              </a:r>
              <a:endParaRPr lang="en-US" altLang="zh-CN" sz="2400" b="1" dirty="0"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Tm="0">
        <p:checker/>
      </p:transition>
    </mc:Choice>
    <mc:Fallback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3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2" accel="7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30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zh-CN" sz="28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正确的心态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19218" y="2484683"/>
            <a:ext cx="9525068" cy="364840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2403651" y="2879181"/>
            <a:ext cx="5586808" cy="29546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销售是一门综合学科</a:t>
            </a:r>
            <a:r>
              <a:rPr lang="en-US" altLang="zh-CN" sz="2400" dirty="0" smtClean="0">
                <a:latin typeface="思源黑体 CN Bold" pitchFamily="34" charset="-122"/>
                <a:ea typeface="思源黑体 CN Bold" pitchFamily="34" charset="-122"/>
              </a:rPr>
              <a:t>——</a:t>
            </a: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市场营销学、消费心理学、组织行为</a:t>
            </a: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学</a:t>
            </a:r>
            <a:r>
              <a:rPr lang="en-US" altLang="zh-CN" sz="2400" dirty="0" smtClean="0">
                <a:latin typeface="思源黑体 CN Bold" pitchFamily="34" charset="-122"/>
                <a:ea typeface="思源黑体 CN Bold" pitchFamily="34" charset="-122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社会</a:t>
            </a:r>
            <a:r>
              <a:rPr lang="en-US" altLang="zh-CN" sz="2400" dirty="0" smtClean="0">
                <a:latin typeface="思源黑体 CN Bold" pitchFamily="34" charset="-122"/>
                <a:ea typeface="思源黑体 CN Bold" pitchFamily="34" charset="-122"/>
              </a:rPr>
              <a:t>80%</a:t>
            </a: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的人在从事销售</a:t>
            </a: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工作</a:t>
            </a:r>
            <a:r>
              <a:rPr lang="en-US" altLang="zh-CN" sz="2400" dirty="0" smtClean="0">
                <a:latin typeface="思源黑体 CN Bold" pitchFamily="34" charset="-122"/>
                <a:ea typeface="思源黑体 CN Bold" pitchFamily="34" charset="-122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销售是极具挑战和竞争性的</a:t>
            </a:r>
            <a:r>
              <a:rPr lang="zh-CN" altLang="en-US" sz="2400" dirty="0" smtClean="0">
                <a:latin typeface="思源黑体 CN Bold" pitchFamily="34" charset="-122"/>
                <a:ea typeface="思源黑体 CN Bold" pitchFamily="34" charset="-122"/>
              </a:rPr>
              <a:t>职业</a:t>
            </a:r>
            <a:r>
              <a:rPr lang="en-US" altLang="zh-CN" sz="2400" dirty="0" smtClean="0">
                <a:latin typeface="思源黑体 CN Bold" pitchFamily="34" charset="-122"/>
                <a:ea typeface="思源黑体 CN Bold" pitchFamily="34" charset="-122"/>
              </a:rPr>
              <a:t>;</a:t>
            </a:r>
            <a:endParaRPr lang="zh-CN" altLang="en-US" sz="24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717215" y="1428736"/>
            <a:ext cx="9427071" cy="774437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38100">
            <a:solidFill>
              <a:schemeClr val="bg1"/>
            </a:solidFill>
          </a:ln>
          <a:effectLst>
            <a:outerShdw blurRad="266700" dist="38100" dir="540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 b="1" dirty="0">
              <a:ea typeface="思源黑体 CN Bold" pitchFamily="3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89231" y="1428737"/>
            <a:ext cx="9516464" cy="7694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4" tIns="60957" rIns="121914" bIns="60957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正确的销售观</a:t>
            </a:r>
            <a:endParaRPr lang="zh-CN" altLang="en-US" sz="6000" b="1" dirty="0">
              <a:solidFill>
                <a:schemeClr val="bg1"/>
              </a:solidFill>
              <a:ea typeface="思源黑体" charset="-122"/>
            </a:endParaRPr>
          </a:p>
        </p:txBody>
      </p:sp>
      <p:pic>
        <p:nvPicPr>
          <p:cNvPr id="13" name="Picture 3" descr="C:\Users\Administrator\Desktop\qwas71重复用\46e542e2380dbba7885d76db4f67118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91515" y="3143248"/>
            <a:ext cx="2933135" cy="2751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zh-CN" sz="28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正确的心态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19218" y="2484683"/>
            <a:ext cx="9525068" cy="364840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2445855" y="2527481"/>
            <a:ext cx="5586808" cy="33252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 smtClean="0">
                <a:latin typeface="思源黑体 CN Bold" pitchFamily="34" charset="-122"/>
                <a:ea typeface="思源黑体 CN Bold" pitchFamily="34" charset="-122"/>
              </a:rPr>
              <a:t>客户的</a:t>
            </a:r>
            <a:r>
              <a:rPr lang="zh-CN" altLang="en-US" sz="2800" b="1" dirty="0" smtClean="0">
                <a:latin typeface="思源黑体 CN Bold" pitchFamily="34" charset="-122"/>
                <a:ea typeface="思源黑体 CN Bold" pitchFamily="34" charset="-122"/>
              </a:rPr>
              <a:t>误区</a:t>
            </a:r>
            <a:endParaRPr lang="en-US" altLang="zh-CN" sz="2800" b="1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误区</a:t>
            </a:r>
            <a:r>
              <a:rPr lang="en-US" altLang="zh-CN" sz="2800" dirty="0" smtClean="0">
                <a:latin typeface="思源黑体 CN Bold" pitchFamily="34" charset="-122"/>
                <a:ea typeface="思源黑体 CN Bold" pitchFamily="34" charset="-122"/>
              </a:rPr>
              <a:t>1</a:t>
            </a: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：客户是“对手”。</a:t>
            </a:r>
          </a:p>
          <a:p>
            <a:pPr>
              <a:lnSpc>
                <a:spcPct val="200000"/>
              </a:lnSpc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误区</a:t>
            </a:r>
            <a:r>
              <a:rPr lang="en-US" altLang="zh-CN" sz="2800" dirty="0" smtClean="0">
                <a:latin typeface="思源黑体 CN Bold" pitchFamily="34" charset="-122"/>
                <a:ea typeface="思源黑体 CN Bold" pitchFamily="34" charset="-122"/>
              </a:rPr>
              <a:t>2</a:t>
            </a: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：客户是“猎物”。</a:t>
            </a:r>
          </a:p>
          <a:p>
            <a:pPr>
              <a:lnSpc>
                <a:spcPct val="200000"/>
              </a:lnSpc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误区</a:t>
            </a:r>
            <a:r>
              <a:rPr lang="en-US" altLang="zh-CN" sz="2800" dirty="0" smtClean="0">
                <a:latin typeface="思源黑体 CN Bold" pitchFamily="34" charset="-122"/>
                <a:ea typeface="思源黑体 CN Bold" pitchFamily="34" charset="-122"/>
              </a:rPr>
              <a:t>3</a:t>
            </a: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：客户是“上帝”</a:t>
            </a: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。</a:t>
            </a:r>
            <a:endParaRPr lang="zh-CN" altLang="en-US" sz="28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717215" y="1428736"/>
            <a:ext cx="9427071" cy="774437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38100">
            <a:solidFill>
              <a:schemeClr val="bg1"/>
            </a:solidFill>
          </a:ln>
          <a:effectLst>
            <a:outerShdw blurRad="266700" dist="38100" dir="540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 b="1" dirty="0">
              <a:ea typeface="思源黑体 CN Bold" pitchFamily="3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89231" y="1428737"/>
            <a:ext cx="9516464" cy="7023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4" tIns="60957" rIns="121914" bIns="60957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正确的客户观</a:t>
            </a:r>
            <a:endParaRPr lang="zh-CN" altLang="en-US" sz="13800" b="1" dirty="0">
              <a:solidFill>
                <a:schemeClr val="bg1"/>
              </a:solidFill>
              <a:ea typeface="思源黑体" charset="-122"/>
            </a:endParaRPr>
          </a:p>
        </p:txBody>
      </p:sp>
      <p:pic>
        <p:nvPicPr>
          <p:cNvPr id="14" name="Picture 2" descr="C:\Users\Administrator\Desktop\6c1a16faabe0f13947f3144c4448f03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5711" y="2450260"/>
            <a:ext cx="2970140" cy="3628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zh-CN" sz="28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正确的心态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19218" y="2484683"/>
            <a:ext cx="9525068" cy="364840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2600603" y="2879181"/>
            <a:ext cx="4616127" cy="25853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342900" indent="-342900" algn="just">
              <a:lnSpc>
                <a:spcPct val="200000"/>
              </a:lnSpc>
              <a:buClr>
                <a:srgbClr val="29BBF1"/>
              </a:buClr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客户是熟人、朋友。</a:t>
            </a:r>
            <a:endParaRPr lang="en-US" altLang="zh-CN" sz="28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marL="342900" indent="-342900" algn="just">
              <a:lnSpc>
                <a:spcPct val="200000"/>
              </a:lnSpc>
              <a:buClr>
                <a:srgbClr val="29BBF1"/>
              </a:buClr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客户是我们服务的对象。</a:t>
            </a:r>
            <a:endParaRPr lang="en-US" altLang="zh-CN" sz="2800" dirty="0" smtClean="0">
              <a:latin typeface="思源黑体 CN Bold" pitchFamily="34" charset="-122"/>
              <a:ea typeface="思源黑体 CN Bold" pitchFamily="34" charset="-122"/>
            </a:endParaRPr>
          </a:p>
          <a:p>
            <a:pPr marL="342900" indent="-342900" algn="just">
              <a:lnSpc>
                <a:spcPct val="200000"/>
              </a:lnSpc>
              <a:buClr>
                <a:srgbClr val="29BBF1"/>
              </a:buClr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客户是事业双赢的伙伴。</a:t>
            </a:r>
            <a:endParaRPr lang="zh-CN" altLang="en-US" sz="2800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717215" y="1428736"/>
            <a:ext cx="9427071" cy="774437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38100">
            <a:solidFill>
              <a:schemeClr val="bg1"/>
            </a:solidFill>
          </a:ln>
          <a:effectLst>
            <a:outerShdw blurRad="266700" dist="38100" dir="540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 b="1" dirty="0">
              <a:ea typeface="思源黑体 CN Bold" pitchFamily="3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89231" y="1428737"/>
            <a:ext cx="9516464" cy="7023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4" tIns="60957" rIns="121914" bIns="60957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正确的客户观</a:t>
            </a:r>
            <a:endParaRPr lang="zh-CN" altLang="en-US" sz="13800" b="1" dirty="0">
              <a:solidFill>
                <a:schemeClr val="bg1"/>
              </a:solidFill>
              <a:ea typeface="思源黑体" charset="-122"/>
            </a:endParaRPr>
          </a:p>
        </p:txBody>
      </p:sp>
      <p:grpSp>
        <p:nvGrpSpPr>
          <p:cNvPr id="13" name="Group 57"/>
          <p:cNvGrpSpPr/>
          <p:nvPr/>
        </p:nvGrpSpPr>
        <p:grpSpPr>
          <a:xfrm>
            <a:off x="7289685" y="2704729"/>
            <a:ext cx="2276346" cy="3105227"/>
            <a:chOff x="3285725" y="973793"/>
            <a:chExt cx="2882322" cy="4169707"/>
          </a:xfrm>
        </p:grpSpPr>
        <p:sp>
          <p:nvSpPr>
            <p:cNvPr id="15" name="Freeform 5"/>
            <p:cNvSpPr/>
            <p:nvPr/>
          </p:nvSpPr>
          <p:spPr bwMode="auto">
            <a:xfrm>
              <a:off x="3739829" y="3869949"/>
              <a:ext cx="2081691" cy="531173"/>
            </a:xfrm>
            <a:custGeom>
              <a:avLst/>
              <a:gdLst>
                <a:gd name="T0" fmla="*/ 831 w 1419"/>
                <a:gd name="T1" fmla="*/ 0 h 362"/>
                <a:gd name="T2" fmla="*/ 831 w 1419"/>
                <a:gd name="T3" fmla="*/ 24 h 362"/>
                <a:gd name="T4" fmla="*/ 835 w 1419"/>
                <a:gd name="T5" fmla="*/ 37 h 362"/>
                <a:gd name="T6" fmla="*/ 847 w 1419"/>
                <a:gd name="T7" fmla="*/ 60 h 362"/>
                <a:gd name="T8" fmla="*/ 858 w 1419"/>
                <a:gd name="T9" fmla="*/ 99 h 362"/>
                <a:gd name="T10" fmla="*/ 858 w 1419"/>
                <a:gd name="T11" fmla="*/ 100 h 362"/>
                <a:gd name="T12" fmla="*/ 858 w 1419"/>
                <a:gd name="T13" fmla="*/ 101 h 362"/>
                <a:gd name="T14" fmla="*/ 858 w 1419"/>
                <a:gd name="T15" fmla="*/ 101 h 362"/>
                <a:gd name="T16" fmla="*/ 791 w 1419"/>
                <a:gd name="T17" fmla="*/ 154 h 362"/>
                <a:gd name="T18" fmla="*/ 724 w 1419"/>
                <a:gd name="T19" fmla="*/ 96 h 362"/>
                <a:gd name="T20" fmla="*/ 724 w 1419"/>
                <a:gd name="T21" fmla="*/ 96 h 362"/>
                <a:gd name="T22" fmla="*/ 735 w 1419"/>
                <a:gd name="T23" fmla="*/ 60 h 362"/>
                <a:gd name="T24" fmla="*/ 746 w 1419"/>
                <a:gd name="T25" fmla="*/ 39 h 362"/>
                <a:gd name="T26" fmla="*/ 750 w 1419"/>
                <a:gd name="T27" fmla="*/ 24 h 362"/>
                <a:gd name="T28" fmla="*/ 751 w 1419"/>
                <a:gd name="T29" fmla="*/ 24 h 362"/>
                <a:gd name="T30" fmla="*/ 751 w 1419"/>
                <a:gd name="T31" fmla="*/ 0 h 362"/>
                <a:gd name="T32" fmla="*/ 30 w 1419"/>
                <a:gd name="T33" fmla="*/ 0 h 362"/>
                <a:gd name="T34" fmla="*/ 0 w 1419"/>
                <a:gd name="T35" fmla="*/ 161 h 362"/>
                <a:gd name="T36" fmla="*/ 876 w 1419"/>
                <a:gd name="T37" fmla="*/ 362 h 362"/>
                <a:gd name="T38" fmla="*/ 953 w 1419"/>
                <a:gd name="T39" fmla="*/ 133 h 362"/>
                <a:gd name="T40" fmla="*/ 1362 w 1419"/>
                <a:gd name="T41" fmla="*/ 133 h 362"/>
                <a:gd name="T42" fmla="*/ 1419 w 1419"/>
                <a:gd name="T43" fmla="*/ 0 h 362"/>
                <a:gd name="T44" fmla="*/ 831 w 1419"/>
                <a:gd name="T4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9" h="362">
                  <a:moveTo>
                    <a:pt x="831" y="0"/>
                  </a:moveTo>
                  <a:cubicBezTo>
                    <a:pt x="831" y="24"/>
                    <a:pt x="831" y="24"/>
                    <a:pt x="831" y="24"/>
                  </a:cubicBezTo>
                  <a:cubicBezTo>
                    <a:pt x="835" y="37"/>
                    <a:pt x="835" y="37"/>
                    <a:pt x="835" y="37"/>
                  </a:cubicBezTo>
                  <a:cubicBezTo>
                    <a:pt x="838" y="46"/>
                    <a:pt x="840" y="50"/>
                    <a:pt x="847" y="60"/>
                  </a:cubicBezTo>
                  <a:cubicBezTo>
                    <a:pt x="856" y="71"/>
                    <a:pt x="859" y="84"/>
                    <a:pt x="858" y="99"/>
                  </a:cubicBezTo>
                  <a:cubicBezTo>
                    <a:pt x="858" y="99"/>
                    <a:pt x="858" y="100"/>
                    <a:pt x="858" y="100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5" y="130"/>
                    <a:pt x="826" y="154"/>
                    <a:pt x="791" y="154"/>
                  </a:cubicBezTo>
                  <a:cubicBezTo>
                    <a:pt x="754" y="154"/>
                    <a:pt x="724" y="128"/>
                    <a:pt x="724" y="96"/>
                  </a:cubicBezTo>
                  <a:cubicBezTo>
                    <a:pt x="724" y="96"/>
                    <a:pt x="724" y="96"/>
                    <a:pt x="724" y="96"/>
                  </a:cubicBezTo>
                  <a:cubicBezTo>
                    <a:pt x="723" y="82"/>
                    <a:pt x="727" y="71"/>
                    <a:pt x="735" y="60"/>
                  </a:cubicBezTo>
                  <a:cubicBezTo>
                    <a:pt x="741" y="51"/>
                    <a:pt x="744" y="47"/>
                    <a:pt x="746" y="39"/>
                  </a:cubicBezTo>
                  <a:cubicBezTo>
                    <a:pt x="750" y="24"/>
                    <a:pt x="750" y="24"/>
                    <a:pt x="750" y="24"/>
                  </a:cubicBezTo>
                  <a:cubicBezTo>
                    <a:pt x="751" y="24"/>
                    <a:pt x="751" y="24"/>
                    <a:pt x="751" y="24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87"/>
                    <a:pt x="0" y="161"/>
                    <a:pt x="0" y="161"/>
                  </a:cubicBezTo>
                  <a:cubicBezTo>
                    <a:pt x="876" y="362"/>
                    <a:pt x="876" y="362"/>
                    <a:pt x="876" y="362"/>
                  </a:cubicBezTo>
                  <a:cubicBezTo>
                    <a:pt x="876" y="362"/>
                    <a:pt x="908" y="149"/>
                    <a:pt x="953" y="133"/>
                  </a:cubicBezTo>
                  <a:cubicBezTo>
                    <a:pt x="997" y="117"/>
                    <a:pt x="1278" y="237"/>
                    <a:pt x="1362" y="133"/>
                  </a:cubicBezTo>
                  <a:cubicBezTo>
                    <a:pt x="1399" y="87"/>
                    <a:pt x="1414" y="40"/>
                    <a:pt x="1419" y="0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5224584" y="1646612"/>
              <a:ext cx="730995" cy="633614"/>
            </a:xfrm>
            <a:custGeom>
              <a:avLst/>
              <a:gdLst>
                <a:gd name="T0" fmla="*/ 382 w 498"/>
                <a:gd name="T1" fmla="*/ 0 h 432"/>
                <a:gd name="T2" fmla="*/ 0 w 498"/>
                <a:gd name="T3" fmla="*/ 0 h 432"/>
                <a:gd name="T4" fmla="*/ 0 w 498"/>
                <a:gd name="T5" fmla="*/ 432 h 432"/>
                <a:gd name="T6" fmla="*/ 65 w 498"/>
                <a:gd name="T7" fmla="*/ 432 h 432"/>
                <a:gd name="T8" fmla="*/ 65 w 498"/>
                <a:gd name="T9" fmla="*/ 420 h 432"/>
                <a:gd name="T10" fmla="*/ 62 w 498"/>
                <a:gd name="T11" fmla="*/ 407 h 432"/>
                <a:gd name="T12" fmla="*/ 49 w 498"/>
                <a:gd name="T13" fmla="*/ 384 h 432"/>
                <a:gd name="T14" fmla="*/ 39 w 498"/>
                <a:gd name="T15" fmla="*/ 345 h 432"/>
                <a:gd name="T16" fmla="*/ 39 w 498"/>
                <a:gd name="T17" fmla="*/ 344 h 432"/>
                <a:gd name="T18" fmla="*/ 39 w 498"/>
                <a:gd name="T19" fmla="*/ 343 h 432"/>
                <a:gd name="T20" fmla="*/ 39 w 498"/>
                <a:gd name="T21" fmla="*/ 343 h 432"/>
                <a:gd name="T22" fmla="*/ 106 w 498"/>
                <a:gd name="T23" fmla="*/ 290 h 432"/>
                <a:gd name="T24" fmla="*/ 173 w 498"/>
                <a:gd name="T25" fmla="*/ 348 h 432"/>
                <a:gd name="T26" fmla="*/ 173 w 498"/>
                <a:gd name="T27" fmla="*/ 348 h 432"/>
                <a:gd name="T28" fmla="*/ 162 w 498"/>
                <a:gd name="T29" fmla="*/ 384 h 432"/>
                <a:gd name="T30" fmla="*/ 150 w 498"/>
                <a:gd name="T31" fmla="*/ 405 h 432"/>
                <a:gd name="T32" fmla="*/ 146 w 498"/>
                <a:gd name="T33" fmla="*/ 420 h 432"/>
                <a:gd name="T34" fmla="*/ 146 w 498"/>
                <a:gd name="T35" fmla="*/ 420 h 432"/>
                <a:gd name="T36" fmla="*/ 146 w 498"/>
                <a:gd name="T37" fmla="*/ 432 h 432"/>
                <a:gd name="T38" fmla="*/ 491 w 498"/>
                <a:gd name="T39" fmla="*/ 432 h 432"/>
                <a:gd name="T40" fmla="*/ 382 w 498"/>
                <a:gd name="T4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8" h="432">
                  <a:moveTo>
                    <a:pt x="3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65" y="432"/>
                    <a:pt x="65" y="432"/>
                    <a:pt x="65" y="432"/>
                  </a:cubicBezTo>
                  <a:cubicBezTo>
                    <a:pt x="65" y="420"/>
                    <a:pt x="65" y="420"/>
                    <a:pt x="65" y="420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59" y="398"/>
                    <a:pt x="56" y="394"/>
                    <a:pt x="49" y="384"/>
                  </a:cubicBezTo>
                  <a:cubicBezTo>
                    <a:pt x="41" y="373"/>
                    <a:pt x="37" y="360"/>
                    <a:pt x="39" y="345"/>
                  </a:cubicBezTo>
                  <a:cubicBezTo>
                    <a:pt x="39" y="345"/>
                    <a:pt x="39" y="344"/>
                    <a:pt x="39" y="344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42" y="314"/>
                    <a:pt x="71" y="290"/>
                    <a:pt x="106" y="290"/>
                  </a:cubicBezTo>
                  <a:cubicBezTo>
                    <a:pt x="143" y="290"/>
                    <a:pt x="173" y="316"/>
                    <a:pt x="173" y="348"/>
                  </a:cubicBezTo>
                  <a:cubicBezTo>
                    <a:pt x="173" y="348"/>
                    <a:pt x="173" y="348"/>
                    <a:pt x="173" y="348"/>
                  </a:cubicBezTo>
                  <a:cubicBezTo>
                    <a:pt x="173" y="362"/>
                    <a:pt x="170" y="373"/>
                    <a:pt x="162" y="384"/>
                  </a:cubicBezTo>
                  <a:cubicBezTo>
                    <a:pt x="156" y="393"/>
                    <a:pt x="153" y="397"/>
                    <a:pt x="150" y="405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491" y="432"/>
                    <a:pt x="491" y="432"/>
                    <a:pt x="491" y="432"/>
                  </a:cubicBezTo>
                  <a:cubicBezTo>
                    <a:pt x="498" y="320"/>
                    <a:pt x="483" y="157"/>
                    <a:pt x="382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4063592" y="973793"/>
              <a:ext cx="1642841" cy="565319"/>
            </a:xfrm>
            <a:custGeom>
              <a:avLst/>
              <a:gdLst>
                <a:gd name="T0" fmla="*/ 793 w 1120"/>
                <a:gd name="T1" fmla="*/ 146 h 385"/>
                <a:gd name="T2" fmla="*/ 0 w 1120"/>
                <a:gd name="T3" fmla="*/ 136 h 385"/>
                <a:gd name="T4" fmla="*/ 0 w 1120"/>
                <a:gd name="T5" fmla="*/ 385 h 385"/>
                <a:gd name="T6" fmla="*/ 603 w 1120"/>
                <a:gd name="T7" fmla="*/ 385 h 385"/>
                <a:gd name="T8" fmla="*/ 603 w 1120"/>
                <a:gd name="T9" fmla="*/ 342 h 385"/>
                <a:gd name="T10" fmla="*/ 600 w 1120"/>
                <a:gd name="T11" fmla="*/ 330 h 385"/>
                <a:gd name="T12" fmla="*/ 587 w 1120"/>
                <a:gd name="T13" fmla="*/ 307 h 385"/>
                <a:gd name="T14" fmla="*/ 577 w 1120"/>
                <a:gd name="T15" fmla="*/ 267 h 385"/>
                <a:gd name="T16" fmla="*/ 577 w 1120"/>
                <a:gd name="T17" fmla="*/ 266 h 385"/>
                <a:gd name="T18" fmla="*/ 577 w 1120"/>
                <a:gd name="T19" fmla="*/ 266 h 385"/>
                <a:gd name="T20" fmla="*/ 577 w 1120"/>
                <a:gd name="T21" fmla="*/ 266 h 385"/>
                <a:gd name="T22" fmla="*/ 644 w 1120"/>
                <a:gd name="T23" fmla="*/ 212 h 385"/>
                <a:gd name="T24" fmla="*/ 711 w 1120"/>
                <a:gd name="T25" fmla="*/ 270 h 385"/>
                <a:gd name="T26" fmla="*/ 711 w 1120"/>
                <a:gd name="T27" fmla="*/ 270 h 385"/>
                <a:gd name="T28" fmla="*/ 700 w 1120"/>
                <a:gd name="T29" fmla="*/ 307 h 385"/>
                <a:gd name="T30" fmla="*/ 688 w 1120"/>
                <a:gd name="T31" fmla="*/ 327 h 385"/>
                <a:gd name="T32" fmla="*/ 684 w 1120"/>
                <a:gd name="T33" fmla="*/ 342 h 385"/>
                <a:gd name="T34" fmla="*/ 684 w 1120"/>
                <a:gd name="T35" fmla="*/ 342 h 385"/>
                <a:gd name="T36" fmla="*/ 684 w 1120"/>
                <a:gd name="T37" fmla="*/ 385 h 385"/>
                <a:gd name="T38" fmla="*/ 1120 w 1120"/>
                <a:gd name="T39" fmla="*/ 385 h 385"/>
                <a:gd name="T40" fmla="*/ 793 w 1120"/>
                <a:gd name="T41" fmla="*/ 14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0" h="385">
                  <a:moveTo>
                    <a:pt x="793" y="146"/>
                  </a:moveTo>
                  <a:cubicBezTo>
                    <a:pt x="476" y="0"/>
                    <a:pt x="207" y="32"/>
                    <a:pt x="0" y="13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03" y="385"/>
                    <a:pt x="603" y="385"/>
                    <a:pt x="603" y="385"/>
                  </a:cubicBezTo>
                  <a:cubicBezTo>
                    <a:pt x="603" y="342"/>
                    <a:pt x="603" y="342"/>
                    <a:pt x="603" y="342"/>
                  </a:cubicBezTo>
                  <a:cubicBezTo>
                    <a:pt x="600" y="330"/>
                    <a:pt x="600" y="330"/>
                    <a:pt x="600" y="330"/>
                  </a:cubicBezTo>
                  <a:cubicBezTo>
                    <a:pt x="597" y="320"/>
                    <a:pt x="594" y="316"/>
                    <a:pt x="587" y="307"/>
                  </a:cubicBezTo>
                  <a:cubicBezTo>
                    <a:pt x="579" y="295"/>
                    <a:pt x="575" y="282"/>
                    <a:pt x="577" y="267"/>
                  </a:cubicBezTo>
                  <a:cubicBezTo>
                    <a:pt x="577" y="267"/>
                    <a:pt x="577" y="267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80" y="236"/>
                    <a:pt x="609" y="212"/>
                    <a:pt x="644" y="212"/>
                  </a:cubicBezTo>
                  <a:cubicBezTo>
                    <a:pt x="681" y="212"/>
                    <a:pt x="711" y="238"/>
                    <a:pt x="711" y="270"/>
                  </a:cubicBezTo>
                  <a:cubicBezTo>
                    <a:pt x="711" y="270"/>
                    <a:pt x="711" y="270"/>
                    <a:pt x="711" y="270"/>
                  </a:cubicBezTo>
                  <a:cubicBezTo>
                    <a:pt x="712" y="284"/>
                    <a:pt x="708" y="296"/>
                    <a:pt x="700" y="307"/>
                  </a:cubicBezTo>
                  <a:cubicBezTo>
                    <a:pt x="694" y="315"/>
                    <a:pt x="691" y="319"/>
                    <a:pt x="688" y="327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85"/>
                    <a:pt x="684" y="385"/>
                    <a:pt x="684" y="385"/>
                  </a:cubicBezTo>
                  <a:cubicBezTo>
                    <a:pt x="1120" y="385"/>
                    <a:pt x="1120" y="385"/>
                    <a:pt x="1120" y="385"/>
                  </a:cubicBezTo>
                  <a:cubicBezTo>
                    <a:pt x="1046" y="297"/>
                    <a:pt x="941" y="215"/>
                    <a:pt x="793" y="1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4626382" y="3128837"/>
              <a:ext cx="295939" cy="634878"/>
            </a:xfrm>
            <a:custGeom>
              <a:avLst/>
              <a:gdLst>
                <a:gd name="T0" fmla="*/ 234 w 234"/>
                <a:gd name="T1" fmla="*/ 0 h 502"/>
                <a:gd name="T2" fmla="*/ 0 w 234"/>
                <a:gd name="T3" fmla="*/ 0 h 502"/>
                <a:gd name="T4" fmla="*/ 0 w 234"/>
                <a:gd name="T5" fmla="*/ 502 h 502"/>
                <a:gd name="T6" fmla="*/ 0 w 234"/>
                <a:gd name="T7" fmla="*/ 502 h 502"/>
                <a:gd name="T8" fmla="*/ 234 w 23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502">
                  <a:moveTo>
                    <a:pt x="234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609565" y="1235586"/>
              <a:ext cx="345263" cy="303528"/>
            </a:xfrm>
            <a:custGeom>
              <a:avLst/>
              <a:gdLst>
                <a:gd name="T0" fmla="*/ 235 w 235"/>
                <a:gd name="T1" fmla="*/ 207 h 207"/>
                <a:gd name="T2" fmla="*/ 235 w 235"/>
                <a:gd name="T3" fmla="*/ 0 h 207"/>
                <a:gd name="T4" fmla="*/ 0 w 235"/>
                <a:gd name="T5" fmla="*/ 207 h 207"/>
                <a:gd name="T6" fmla="*/ 235 w 235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207">
                  <a:moveTo>
                    <a:pt x="235" y="207"/>
                  </a:moveTo>
                  <a:cubicBezTo>
                    <a:pt x="235" y="0"/>
                    <a:pt x="235" y="0"/>
                    <a:pt x="235" y="0"/>
                  </a:cubicBezTo>
                  <a:cubicBezTo>
                    <a:pt x="141" y="58"/>
                    <a:pt x="62" y="132"/>
                    <a:pt x="0" y="207"/>
                  </a:cubicBezTo>
                  <a:lnTo>
                    <a:pt x="235" y="207"/>
                  </a:ln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4063592" y="1646612"/>
              <a:ext cx="902994" cy="633614"/>
            </a:xfrm>
            <a:custGeom>
              <a:avLst/>
              <a:gdLst>
                <a:gd name="T0" fmla="*/ 714 w 714"/>
                <a:gd name="T1" fmla="*/ 0 h 501"/>
                <a:gd name="T2" fmla="*/ 0 w 714"/>
                <a:gd name="T3" fmla="*/ 0 h 501"/>
                <a:gd name="T4" fmla="*/ 0 w 714"/>
                <a:gd name="T5" fmla="*/ 501 h 501"/>
                <a:gd name="T6" fmla="*/ 433 w 714"/>
                <a:gd name="T7" fmla="*/ 501 h 501"/>
                <a:gd name="T8" fmla="*/ 714 w 714"/>
                <a:gd name="T9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501">
                  <a:moveTo>
                    <a:pt x="714" y="0"/>
                  </a:moveTo>
                  <a:lnTo>
                    <a:pt x="0" y="0"/>
                  </a:lnTo>
                  <a:lnTo>
                    <a:pt x="0" y="501"/>
                  </a:lnTo>
                  <a:lnTo>
                    <a:pt x="433" y="501"/>
                  </a:lnTo>
                  <a:lnTo>
                    <a:pt x="71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3297185" y="4378358"/>
              <a:ext cx="2174014" cy="765142"/>
            </a:xfrm>
            <a:custGeom>
              <a:avLst/>
              <a:gdLst>
                <a:gd name="T0" fmla="*/ 0 w 1719"/>
                <a:gd name="T1" fmla="*/ 605 h 605"/>
                <a:gd name="T2" fmla="*/ 224 w 1719"/>
                <a:gd name="T3" fmla="*/ 0 h 605"/>
                <a:gd name="T4" fmla="*/ 1440 w 1719"/>
                <a:gd name="T5" fmla="*/ 261 h 605"/>
                <a:gd name="T6" fmla="*/ 1440 w 1719"/>
                <a:gd name="T7" fmla="*/ 218 h 605"/>
                <a:gd name="T8" fmla="*/ 1719 w 1719"/>
                <a:gd name="T9" fmla="*/ 605 h 605"/>
                <a:gd name="T10" fmla="*/ 0 w 1719"/>
                <a:gd name="T11" fmla="*/ 60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605">
                  <a:moveTo>
                    <a:pt x="0" y="605"/>
                  </a:moveTo>
                  <a:lnTo>
                    <a:pt x="224" y="0"/>
                  </a:lnTo>
                  <a:lnTo>
                    <a:pt x="1440" y="261"/>
                  </a:lnTo>
                  <a:lnTo>
                    <a:pt x="1440" y="218"/>
                  </a:lnTo>
                  <a:lnTo>
                    <a:pt x="1719" y="605"/>
                  </a:lnTo>
                  <a:lnTo>
                    <a:pt x="0" y="60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3580477" y="3995155"/>
              <a:ext cx="1537871" cy="713289"/>
            </a:xfrm>
            <a:custGeom>
              <a:avLst/>
              <a:gdLst>
                <a:gd name="T0" fmla="*/ 1216 w 1216"/>
                <a:gd name="T1" fmla="*/ 564 h 564"/>
                <a:gd name="T2" fmla="*/ 0 w 1216"/>
                <a:gd name="T3" fmla="*/ 303 h 564"/>
                <a:gd name="T4" fmla="*/ 102 w 1216"/>
                <a:gd name="T5" fmla="*/ 0 h 564"/>
                <a:gd name="T6" fmla="*/ 1216 w 1216"/>
                <a:gd name="T7" fmla="*/ 260 h 564"/>
                <a:gd name="T8" fmla="*/ 1216 w 12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564">
                  <a:moveTo>
                    <a:pt x="1216" y="564"/>
                  </a:moveTo>
                  <a:lnTo>
                    <a:pt x="0" y="303"/>
                  </a:lnTo>
                  <a:lnTo>
                    <a:pt x="102" y="0"/>
                  </a:lnTo>
                  <a:lnTo>
                    <a:pt x="1216" y="260"/>
                  </a:lnTo>
                  <a:lnTo>
                    <a:pt x="1216" y="5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50"/>
            <p:cNvSpPr/>
            <p:nvPr/>
          </p:nvSpPr>
          <p:spPr bwMode="auto">
            <a:xfrm>
              <a:off x="4063592" y="2055109"/>
              <a:ext cx="1367137" cy="967493"/>
            </a:xfrm>
            <a:custGeom>
              <a:avLst/>
              <a:gdLst>
                <a:gd name="connsiteX0" fmla="*/ 875170 w 1367137"/>
                <a:gd name="connsiteY0" fmla="*/ 0 h 967493"/>
                <a:gd name="connsiteX1" fmla="*/ 940741 w 1367137"/>
                <a:gd name="connsiteY1" fmla="*/ 52782 h 967493"/>
                <a:gd name="connsiteX2" fmla="*/ 930541 w 1367137"/>
                <a:gd name="connsiteY2" fmla="*/ 95300 h 967493"/>
                <a:gd name="connsiteX3" fmla="*/ 908684 w 1367137"/>
                <a:gd name="connsiteY3" fmla="*/ 136352 h 967493"/>
                <a:gd name="connsiteX4" fmla="*/ 901398 w 1367137"/>
                <a:gd name="connsiteY4" fmla="*/ 162743 h 967493"/>
                <a:gd name="connsiteX5" fmla="*/ 901398 w 1367137"/>
                <a:gd name="connsiteY5" fmla="*/ 331350 h 967493"/>
                <a:gd name="connsiteX6" fmla="*/ 1054757 w 1367137"/>
                <a:gd name="connsiteY6" fmla="*/ 331350 h 967493"/>
                <a:gd name="connsiteX7" fmla="*/ 1054757 w 1367137"/>
                <a:gd name="connsiteY7" fmla="*/ 471137 h 967493"/>
                <a:gd name="connsiteX8" fmla="*/ 1074553 w 1367137"/>
                <a:gd name="connsiteY8" fmla="*/ 470966 h 967493"/>
                <a:gd name="connsiteX9" fmla="*/ 1202403 w 1367137"/>
                <a:gd name="connsiteY9" fmla="*/ 469855 h 967493"/>
                <a:gd name="connsiteX10" fmla="*/ 1231820 w 1367137"/>
                <a:gd name="connsiteY10" fmla="*/ 462512 h 967493"/>
                <a:gd name="connsiteX11" fmla="*/ 1270062 w 1367137"/>
                <a:gd name="connsiteY11" fmla="*/ 441950 h 967493"/>
                <a:gd name="connsiteX12" fmla="*/ 1308304 w 1367137"/>
                <a:gd name="connsiteY12" fmla="*/ 430201 h 967493"/>
                <a:gd name="connsiteX13" fmla="*/ 1367137 w 1367137"/>
                <a:gd name="connsiteY13" fmla="*/ 497760 h 967493"/>
                <a:gd name="connsiteX14" fmla="*/ 1312716 w 1367137"/>
                <a:gd name="connsiteY14" fmla="*/ 563851 h 967493"/>
                <a:gd name="connsiteX15" fmla="*/ 1270062 w 1367137"/>
                <a:gd name="connsiteY15" fmla="*/ 553571 h 967493"/>
                <a:gd name="connsiteX16" fmla="*/ 1228879 w 1367137"/>
                <a:gd name="connsiteY16" fmla="*/ 530072 h 967493"/>
                <a:gd name="connsiteX17" fmla="*/ 1228879 w 1367137"/>
                <a:gd name="connsiteY17" fmla="*/ 531540 h 967493"/>
                <a:gd name="connsiteX18" fmla="*/ 1202403 w 1367137"/>
                <a:gd name="connsiteY18" fmla="*/ 524197 h 967493"/>
                <a:gd name="connsiteX19" fmla="*/ 1089089 w 1367137"/>
                <a:gd name="connsiteY19" fmla="*/ 524197 h 967493"/>
                <a:gd name="connsiteX20" fmla="*/ 1054757 w 1367137"/>
                <a:gd name="connsiteY20" fmla="*/ 524197 h 967493"/>
                <a:gd name="connsiteX21" fmla="*/ 1054757 w 1367137"/>
                <a:gd name="connsiteY21" fmla="*/ 967493 h 967493"/>
                <a:gd name="connsiteX22" fmla="*/ 212712 w 1367137"/>
                <a:gd name="connsiteY22" fmla="*/ 967493 h 967493"/>
                <a:gd name="connsiteX23" fmla="*/ 212712 w 1367137"/>
                <a:gd name="connsiteY23" fmla="*/ 935172 h 967493"/>
                <a:gd name="connsiteX24" fmla="*/ 218580 w 1367137"/>
                <a:gd name="connsiteY24" fmla="*/ 913135 h 967493"/>
                <a:gd name="connsiteX25" fmla="*/ 236183 w 1367137"/>
                <a:gd name="connsiteY25" fmla="*/ 883751 h 967493"/>
                <a:gd name="connsiteX26" fmla="*/ 252320 w 1367137"/>
                <a:gd name="connsiteY26" fmla="*/ 829393 h 967493"/>
                <a:gd name="connsiteX27" fmla="*/ 154033 w 1367137"/>
                <a:gd name="connsiteY27" fmla="*/ 745651 h 967493"/>
                <a:gd name="connsiteX28" fmla="*/ 55745 w 1367137"/>
                <a:gd name="connsiteY28" fmla="*/ 823516 h 967493"/>
                <a:gd name="connsiteX29" fmla="*/ 55745 w 1367137"/>
                <a:gd name="connsiteY29" fmla="*/ 826455 h 967493"/>
                <a:gd name="connsiteX30" fmla="*/ 70415 w 1367137"/>
                <a:gd name="connsiteY30" fmla="*/ 883751 h 967493"/>
                <a:gd name="connsiteX31" fmla="*/ 89486 w 1367137"/>
                <a:gd name="connsiteY31" fmla="*/ 917542 h 967493"/>
                <a:gd name="connsiteX32" fmla="*/ 93886 w 1367137"/>
                <a:gd name="connsiteY32" fmla="*/ 935172 h 967493"/>
                <a:gd name="connsiteX33" fmla="*/ 93886 w 1367137"/>
                <a:gd name="connsiteY33" fmla="*/ 967493 h 967493"/>
                <a:gd name="connsiteX34" fmla="*/ 0 w 1367137"/>
                <a:gd name="connsiteY34" fmla="*/ 967493 h 967493"/>
                <a:gd name="connsiteX35" fmla="*/ 0 w 1367137"/>
                <a:gd name="connsiteY35" fmla="*/ 331350 h 967493"/>
                <a:gd name="connsiteX36" fmla="*/ 706605 w 1367137"/>
                <a:gd name="connsiteY36" fmla="*/ 331350 h 967493"/>
                <a:gd name="connsiteX37" fmla="*/ 848941 w 1367137"/>
                <a:gd name="connsiteY37" fmla="*/ 331350 h 967493"/>
                <a:gd name="connsiteX38" fmla="*/ 848941 w 1367137"/>
                <a:gd name="connsiteY38" fmla="*/ 162743 h 967493"/>
                <a:gd name="connsiteX39" fmla="*/ 841655 w 1367137"/>
                <a:gd name="connsiteY39" fmla="*/ 133420 h 967493"/>
                <a:gd name="connsiteX40" fmla="*/ 840198 w 1367137"/>
                <a:gd name="connsiteY40" fmla="*/ 133420 h 967493"/>
                <a:gd name="connsiteX41" fmla="*/ 819798 w 1367137"/>
                <a:gd name="connsiteY41" fmla="*/ 95300 h 967493"/>
                <a:gd name="connsiteX42" fmla="*/ 809598 w 1367137"/>
                <a:gd name="connsiteY42" fmla="*/ 57180 h 967493"/>
                <a:gd name="connsiteX43" fmla="*/ 875170 w 1367137"/>
                <a:gd name="connsiteY43" fmla="*/ 0 h 9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67137" h="967493">
                  <a:moveTo>
                    <a:pt x="875170" y="0"/>
                  </a:moveTo>
                  <a:cubicBezTo>
                    <a:pt x="910141" y="0"/>
                    <a:pt x="939284" y="23458"/>
                    <a:pt x="940741" y="52782"/>
                  </a:cubicBezTo>
                  <a:cubicBezTo>
                    <a:pt x="942198" y="68909"/>
                    <a:pt x="939284" y="83571"/>
                    <a:pt x="930541" y="95300"/>
                  </a:cubicBezTo>
                  <a:cubicBezTo>
                    <a:pt x="918884" y="111428"/>
                    <a:pt x="914513" y="120224"/>
                    <a:pt x="908684" y="136352"/>
                  </a:cubicBezTo>
                  <a:cubicBezTo>
                    <a:pt x="908684" y="136352"/>
                    <a:pt x="908684" y="136352"/>
                    <a:pt x="901398" y="162743"/>
                  </a:cubicBezTo>
                  <a:cubicBezTo>
                    <a:pt x="901398" y="162743"/>
                    <a:pt x="901398" y="162743"/>
                    <a:pt x="901398" y="331350"/>
                  </a:cubicBezTo>
                  <a:lnTo>
                    <a:pt x="1054757" y="331350"/>
                  </a:lnTo>
                  <a:lnTo>
                    <a:pt x="1054757" y="471137"/>
                  </a:lnTo>
                  <a:lnTo>
                    <a:pt x="1074553" y="470966"/>
                  </a:lnTo>
                  <a:cubicBezTo>
                    <a:pt x="1099330" y="470750"/>
                    <a:pt x="1138974" y="470406"/>
                    <a:pt x="1202403" y="469855"/>
                  </a:cubicBezTo>
                  <a:cubicBezTo>
                    <a:pt x="1202403" y="469855"/>
                    <a:pt x="1202403" y="469855"/>
                    <a:pt x="1231820" y="462512"/>
                  </a:cubicBezTo>
                  <a:cubicBezTo>
                    <a:pt x="1246529" y="456637"/>
                    <a:pt x="1255354" y="452231"/>
                    <a:pt x="1270062" y="441950"/>
                  </a:cubicBezTo>
                  <a:cubicBezTo>
                    <a:pt x="1281829" y="433138"/>
                    <a:pt x="1293595" y="428732"/>
                    <a:pt x="1308304" y="430201"/>
                  </a:cubicBezTo>
                  <a:cubicBezTo>
                    <a:pt x="1340662" y="430201"/>
                    <a:pt x="1367137" y="461043"/>
                    <a:pt x="1367137" y="497760"/>
                  </a:cubicBezTo>
                  <a:cubicBezTo>
                    <a:pt x="1367137" y="533009"/>
                    <a:pt x="1343604" y="560914"/>
                    <a:pt x="1312716" y="563851"/>
                  </a:cubicBezTo>
                  <a:cubicBezTo>
                    <a:pt x="1296537" y="565320"/>
                    <a:pt x="1283300" y="562383"/>
                    <a:pt x="1270062" y="553571"/>
                  </a:cubicBezTo>
                  <a:cubicBezTo>
                    <a:pt x="1253883" y="540352"/>
                    <a:pt x="1246529" y="535946"/>
                    <a:pt x="1228879" y="530072"/>
                  </a:cubicBezTo>
                  <a:cubicBezTo>
                    <a:pt x="1228879" y="530072"/>
                    <a:pt x="1228879" y="530072"/>
                    <a:pt x="1228879" y="531540"/>
                  </a:cubicBezTo>
                  <a:lnTo>
                    <a:pt x="1202403" y="524197"/>
                  </a:lnTo>
                  <a:cubicBezTo>
                    <a:pt x="1202403" y="524197"/>
                    <a:pt x="1202403" y="524197"/>
                    <a:pt x="1089089" y="524197"/>
                  </a:cubicBezTo>
                  <a:lnTo>
                    <a:pt x="1054757" y="524197"/>
                  </a:lnTo>
                  <a:lnTo>
                    <a:pt x="1054757" y="967493"/>
                  </a:lnTo>
                  <a:cubicBezTo>
                    <a:pt x="1054757" y="967493"/>
                    <a:pt x="1054757" y="967493"/>
                    <a:pt x="212712" y="967493"/>
                  </a:cubicBezTo>
                  <a:cubicBezTo>
                    <a:pt x="212712" y="967493"/>
                    <a:pt x="212712" y="967493"/>
                    <a:pt x="212712" y="935172"/>
                  </a:cubicBezTo>
                  <a:cubicBezTo>
                    <a:pt x="212712" y="935172"/>
                    <a:pt x="212712" y="935172"/>
                    <a:pt x="218580" y="913135"/>
                  </a:cubicBezTo>
                  <a:cubicBezTo>
                    <a:pt x="222980" y="901381"/>
                    <a:pt x="225914" y="895505"/>
                    <a:pt x="236183" y="883751"/>
                  </a:cubicBezTo>
                  <a:cubicBezTo>
                    <a:pt x="247919" y="867591"/>
                    <a:pt x="252320" y="849961"/>
                    <a:pt x="252320" y="829393"/>
                  </a:cubicBezTo>
                  <a:cubicBezTo>
                    <a:pt x="252320" y="783849"/>
                    <a:pt x="208311" y="745651"/>
                    <a:pt x="154033" y="745651"/>
                  </a:cubicBezTo>
                  <a:cubicBezTo>
                    <a:pt x="102688" y="745651"/>
                    <a:pt x="60146" y="779442"/>
                    <a:pt x="55745" y="823516"/>
                  </a:cubicBezTo>
                  <a:cubicBezTo>
                    <a:pt x="55745" y="824985"/>
                    <a:pt x="55745" y="824985"/>
                    <a:pt x="55745" y="826455"/>
                  </a:cubicBezTo>
                  <a:cubicBezTo>
                    <a:pt x="52811" y="847023"/>
                    <a:pt x="58679" y="866122"/>
                    <a:pt x="70415" y="883751"/>
                  </a:cubicBezTo>
                  <a:cubicBezTo>
                    <a:pt x="80684" y="896974"/>
                    <a:pt x="83618" y="902850"/>
                    <a:pt x="89486" y="917542"/>
                  </a:cubicBezTo>
                  <a:cubicBezTo>
                    <a:pt x="89486" y="917542"/>
                    <a:pt x="89486" y="917542"/>
                    <a:pt x="93886" y="935172"/>
                  </a:cubicBezTo>
                  <a:cubicBezTo>
                    <a:pt x="93886" y="935172"/>
                    <a:pt x="93886" y="935172"/>
                    <a:pt x="93886" y="967493"/>
                  </a:cubicBezTo>
                  <a:cubicBezTo>
                    <a:pt x="93886" y="967493"/>
                    <a:pt x="93886" y="967493"/>
                    <a:pt x="0" y="967493"/>
                  </a:cubicBezTo>
                  <a:cubicBezTo>
                    <a:pt x="0" y="967493"/>
                    <a:pt x="0" y="967493"/>
                    <a:pt x="0" y="331350"/>
                  </a:cubicBezTo>
                  <a:cubicBezTo>
                    <a:pt x="0" y="331350"/>
                    <a:pt x="0" y="331350"/>
                    <a:pt x="706605" y="331350"/>
                  </a:cubicBezTo>
                  <a:lnTo>
                    <a:pt x="848941" y="331350"/>
                  </a:lnTo>
                  <a:cubicBezTo>
                    <a:pt x="848941" y="331350"/>
                    <a:pt x="848941" y="331350"/>
                    <a:pt x="848941" y="162743"/>
                  </a:cubicBezTo>
                  <a:cubicBezTo>
                    <a:pt x="848941" y="162743"/>
                    <a:pt x="848941" y="162743"/>
                    <a:pt x="841655" y="133420"/>
                  </a:cubicBezTo>
                  <a:cubicBezTo>
                    <a:pt x="841655" y="133420"/>
                    <a:pt x="841655" y="133420"/>
                    <a:pt x="840198" y="133420"/>
                  </a:cubicBezTo>
                  <a:cubicBezTo>
                    <a:pt x="835827" y="118758"/>
                    <a:pt x="829998" y="109961"/>
                    <a:pt x="819798" y="95300"/>
                  </a:cubicBezTo>
                  <a:cubicBezTo>
                    <a:pt x="811056" y="83571"/>
                    <a:pt x="808141" y="71842"/>
                    <a:pt x="809598" y="57180"/>
                  </a:cubicBezTo>
                  <a:cubicBezTo>
                    <a:pt x="809598" y="24925"/>
                    <a:pt x="838741" y="0"/>
                    <a:pt x="875170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51"/>
            <p:cNvSpPr/>
            <p:nvPr/>
          </p:nvSpPr>
          <p:spPr bwMode="auto">
            <a:xfrm>
              <a:off x="3476772" y="2826574"/>
              <a:ext cx="1042111" cy="937140"/>
            </a:xfrm>
            <a:custGeom>
              <a:avLst/>
              <a:gdLst>
                <a:gd name="connsiteX0" fmla="*/ 740582 w 1042111"/>
                <a:gd name="connsiteY0" fmla="*/ 0 h 937140"/>
                <a:gd name="connsiteX1" fmla="*/ 806672 w 1042111"/>
                <a:gd name="connsiteY1" fmla="*/ 54289 h 937140"/>
                <a:gd name="connsiteX2" fmla="*/ 794923 w 1042111"/>
                <a:gd name="connsiteY2" fmla="*/ 96840 h 937140"/>
                <a:gd name="connsiteX3" fmla="*/ 772893 w 1042111"/>
                <a:gd name="connsiteY3" fmla="*/ 137923 h 937140"/>
                <a:gd name="connsiteX4" fmla="*/ 767018 w 1042111"/>
                <a:gd name="connsiteY4" fmla="*/ 162866 h 937140"/>
                <a:gd name="connsiteX5" fmla="*/ 767018 w 1042111"/>
                <a:gd name="connsiteY5" fmla="*/ 280821 h 937140"/>
                <a:gd name="connsiteX6" fmla="*/ 767018 w 1042111"/>
                <a:gd name="connsiteY6" fmla="*/ 302262 h 937140"/>
                <a:gd name="connsiteX7" fmla="*/ 833111 w 1042111"/>
                <a:gd name="connsiteY7" fmla="*/ 302262 h 937140"/>
                <a:gd name="connsiteX8" fmla="*/ 1042110 w 1042111"/>
                <a:gd name="connsiteY8" fmla="*/ 302262 h 937140"/>
                <a:gd name="connsiteX9" fmla="*/ 1042110 w 1042111"/>
                <a:gd name="connsiteY9" fmla="*/ 302263 h 937140"/>
                <a:gd name="connsiteX10" fmla="*/ 1042111 w 1042111"/>
                <a:gd name="connsiteY10" fmla="*/ 302262 h 937140"/>
                <a:gd name="connsiteX11" fmla="*/ 1042111 w 1042111"/>
                <a:gd name="connsiteY11" fmla="*/ 937140 h 937140"/>
                <a:gd name="connsiteX12" fmla="*/ 1042110 w 1042111"/>
                <a:gd name="connsiteY12" fmla="*/ 937140 h 937140"/>
                <a:gd name="connsiteX13" fmla="*/ 1040702 w 1042111"/>
                <a:gd name="connsiteY13" fmla="*/ 937140 h 937140"/>
                <a:gd name="connsiteX14" fmla="*/ 1040702 w 1042111"/>
                <a:gd name="connsiteY14" fmla="*/ 937140 h 937140"/>
                <a:gd name="connsiteX15" fmla="*/ 1030843 w 1042111"/>
                <a:gd name="connsiteY15" fmla="*/ 937140 h 937140"/>
                <a:gd name="connsiteX16" fmla="*/ 1030838 w 1042111"/>
                <a:gd name="connsiteY16" fmla="*/ 937140 h 937140"/>
                <a:gd name="connsiteX17" fmla="*/ 1004082 w 1042111"/>
                <a:gd name="connsiteY17" fmla="*/ 937140 h 937140"/>
                <a:gd name="connsiteX18" fmla="*/ 1004063 w 1042111"/>
                <a:gd name="connsiteY18" fmla="*/ 937140 h 937140"/>
                <a:gd name="connsiteX19" fmla="*/ 981723 w 1042111"/>
                <a:gd name="connsiteY19" fmla="*/ 937140 h 937140"/>
                <a:gd name="connsiteX20" fmla="*/ 981693 w 1042111"/>
                <a:gd name="connsiteY20" fmla="*/ 937140 h 937140"/>
                <a:gd name="connsiteX21" fmla="*/ 951970 w 1042111"/>
                <a:gd name="connsiteY21" fmla="*/ 937140 h 937140"/>
                <a:gd name="connsiteX22" fmla="*/ 951924 w 1042111"/>
                <a:gd name="connsiteY22" fmla="*/ 937140 h 937140"/>
                <a:gd name="connsiteX23" fmla="*/ 913766 w 1042111"/>
                <a:gd name="connsiteY23" fmla="*/ 937140 h 937140"/>
                <a:gd name="connsiteX24" fmla="*/ 913700 w 1042111"/>
                <a:gd name="connsiteY24" fmla="*/ 937140 h 937140"/>
                <a:gd name="connsiteX25" fmla="*/ 866055 w 1042111"/>
                <a:gd name="connsiteY25" fmla="*/ 937140 h 937140"/>
                <a:gd name="connsiteX26" fmla="*/ 865964 w 1042111"/>
                <a:gd name="connsiteY26" fmla="*/ 937140 h 937140"/>
                <a:gd name="connsiteX27" fmla="*/ 807781 w 1042111"/>
                <a:gd name="connsiteY27" fmla="*/ 937140 h 937140"/>
                <a:gd name="connsiteX28" fmla="*/ 807660 w 1042111"/>
                <a:gd name="connsiteY28" fmla="*/ 937140 h 937140"/>
                <a:gd name="connsiteX29" fmla="*/ 737887 w 1042111"/>
                <a:gd name="connsiteY29" fmla="*/ 937140 h 937140"/>
                <a:gd name="connsiteX30" fmla="*/ 737729 w 1042111"/>
                <a:gd name="connsiteY30" fmla="*/ 937140 h 937140"/>
                <a:gd name="connsiteX31" fmla="*/ 655316 w 1042111"/>
                <a:gd name="connsiteY31" fmla="*/ 937140 h 937140"/>
                <a:gd name="connsiteX32" fmla="*/ 655116 w 1042111"/>
                <a:gd name="connsiteY32" fmla="*/ 937140 h 937140"/>
                <a:gd name="connsiteX33" fmla="*/ 559014 w 1042111"/>
                <a:gd name="connsiteY33" fmla="*/ 937140 h 937140"/>
                <a:gd name="connsiteX34" fmla="*/ 558764 w 1042111"/>
                <a:gd name="connsiteY34" fmla="*/ 937140 h 937140"/>
                <a:gd name="connsiteX35" fmla="*/ 447923 w 1042111"/>
                <a:gd name="connsiteY35" fmla="*/ 937140 h 937140"/>
                <a:gd name="connsiteX36" fmla="*/ 447615 w 1042111"/>
                <a:gd name="connsiteY36" fmla="*/ 937140 h 937140"/>
                <a:gd name="connsiteX37" fmla="*/ 320987 w 1042111"/>
                <a:gd name="connsiteY37" fmla="*/ 937140 h 937140"/>
                <a:gd name="connsiteX38" fmla="*/ 320613 w 1042111"/>
                <a:gd name="connsiteY38" fmla="*/ 937140 h 937140"/>
                <a:gd name="connsiteX39" fmla="*/ 325012 w 1042111"/>
                <a:gd name="connsiteY39" fmla="*/ 831327 h 937140"/>
                <a:gd name="connsiteX40" fmla="*/ 323202 w 1042111"/>
                <a:gd name="connsiteY40" fmla="*/ 777915 h 937140"/>
                <a:gd name="connsiteX41" fmla="*/ 319975 w 1042111"/>
                <a:gd name="connsiteY41" fmla="*/ 753187 h 937140"/>
                <a:gd name="connsiteX42" fmla="*/ 314183 w 1042111"/>
                <a:gd name="connsiteY42" fmla="*/ 721555 h 937140"/>
                <a:gd name="connsiteX43" fmla="*/ 308725 w 1042111"/>
                <a:gd name="connsiteY43" fmla="*/ 703337 h 937140"/>
                <a:gd name="connsiteX44" fmla="*/ 290823 w 1042111"/>
                <a:gd name="connsiteY44" fmla="*/ 670540 h 937140"/>
                <a:gd name="connsiteX45" fmla="*/ 288351 w 1042111"/>
                <a:gd name="connsiteY45" fmla="*/ 666729 h 937140"/>
                <a:gd name="connsiteX46" fmla="*/ 288618 w 1042111"/>
                <a:gd name="connsiteY46" fmla="*/ 666600 h 937140"/>
                <a:gd name="connsiteX47" fmla="*/ 201785 w 1042111"/>
                <a:gd name="connsiteY47" fmla="*/ 576095 h 937140"/>
                <a:gd name="connsiteX48" fmla="*/ 0 w 1042111"/>
                <a:gd name="connsiteY48" fmla="*/ 302262 h 937140"/>
                <a:gd name="connsiteX49" fmla="*/ 290208 w 1042111"/>
                <a:gd name="connsiteY49" fmla="*/ 302262 h 937140"/>
                <a:gd name="connsiteX50" fmla="*/ 290208 w 1042111"/>
                <a:gd name="connsiteY50" fmla="*/ 325776 h 937140"/>
                <a:gd name="connsiteX51" fmla="*/ 284345 w 1042111"/>
                <a:gd name="connsiteY51" fmla="*/ 349290 h 937140"/>
                <a:gd name="connsiteX52" fmla="*/ 266757 w 1042111"/>
                <a:gd name="connsiteY52" fmla="*/ 378683 h 937140"/>
                <a:gd name="connsiteX53" fmla="*/ 250634 w 1042111"/>
                <a:gd name="connsiteY53" fmla="*/ 431589 h 937140"/>
                <a:gd name="connsiteX54" fmla="*/ 348836 w 1042111"/>
                <a:gd name="connsiteY54" fmla="*/ 516827 h 937140"/>
                <a:gd name="connsiteX55" fmla="*/ 447037 w 1042111"/>
                <a:gd name="connsiteY55" fmla="*/ 438937 h 937140"/>
                <a:gd name="connsiteX56" fmla="*/ 447037 w 1042111"/>
                <a:gd name="connsiteY56" fmla="*/ 437468 h 937140"/>
                <a:gd name="connsiteX57" fmla="*/ 447037 w 1042111"/>
                <a:gd name="connsiteY57" fmla="*/ 435998 h 937140"/>
                <a:gd name="connsiteX58" fmla="*/ 432380 w 1042111"/>
                <a:gd name="connsiteY58" fmla="*/ 378683 h 937140"/>
                <a:gd name="connsiteX59" fmla="*/ 413326 w 1042111"/>
                <a:gd name="connsiteY59" fmla="*/ 344881 h 937140"/>
                <a:gd name="connsiteX60" fmla="*/ 408929 w 1042111"/>
                <a:gd name="connsiteY60" fmla="*/ 325776 h 937140"/>
                <a:gd name="connsiteX61" fmla="*/ 408929 w 1042111"/>
                <a:gd name="connsiteY61" fmla="*/ 302262 h 937140"/>
                <a:gd name="connsiteX62" fmla="*/ 676053 w 1042111"/>
                <a:gd name="connsiteY62" fmla="*/ 302262 h 937140"/>
                <a:gd name="connsiteX63" fmla="*/ 712677 w 1042111"/>
                <a:gd name="connsiteY63" fmla="*/ 302262 h 937140"/>
                <a:gd name="connsiteX64" fmla="*/ 712677 w 1042111"/>
                <a:gd name="connsiteY64" fmla="*/ 295952 h 937140"/>
                <a:gd name="connsiteX65" fmla="*/ 712677 w 1042111"/>
                <a:gd name="connsiteY65" fmla="*/ 162866 h 937140"/>
                <a:gd name="connsiteX66" fmla="*/ 705334 w 1042111"/>
                <a:gd name="connsiteY66" fmla="*/ 134988 h 937140"/>
                <a:gd name="connsiteX67" fmla="*/ 683304 w 1042111"/>
                <a:gd name="connsiteY67" fmla="*/ 96840 h 937140"/>
                <a:gd name="connsiteX68" fmla="*/ 673023 w 1042111"/>
                <a:gd name="connsiteY68" fmla="*/ 57223 h 937140"/>
                <a:gd name="connsiteX69" fmla="*/ 740582 w 1042111"/>
                <a:gd name="connsiteY69" fmla="*/ 0 h 93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42111" h="937140">
                  <a:moveTo>
                    <a:pt x="740582" y="0"/>
                  </a:moveTo>
                  <a:cubicBezTo>
                    <a:pt x="775830" y="0"/>
                    <a:pt x="803735" y="23476"/>
                    <a:pt x="806672" y="54289"/>
                  </a:cubicBezTo>
                  <a:cubicBezTo>
                    <a:pt x="808141" y="70429"/>
                    <a:pt x="805204" y="83634"/>
                    <a:pt x="794923" y="96840"/>
                  </a:cubicBezTo>
                  <a:cubicBezTo>
                    <a:pt x="783174" y="111512"/>
                    <a:pt x="778768" y="120316"/>
                    <a:pt x="772893" y="137923"/>
                  </a:cubicBezTo>
                  <a:lnTo>
                    <a:pt x="767018" y="162866"/>
                  </a:lnTo>
                  <a:cubicBezTo>
                    <a:pt x="767018" y="162866"/>
                    <a:pt x="767018" y="162866"/>
                    <a:pt x="767018" y="280821"/>
                  </a:cubicBezTo>
                  <a:lnTo>
                    <a:pt x="767018" y="302262"/>
                  </a:lnTo>
                  <a:lnTo>
                    <a:pt x="833111" y="302262"/>
                  </a:lnTo>
                  <a:cubicBezTo>
                    <a:pt x="893708" y="302262"/>
                    <a:pt x="962963" y="302262"/>
                    <a:pt x="1042110" y="302262"/>
                  </a:cubicBezTo>
                  <a:lnTo>
                    <a:pt x="1042110" y="302263"/>
                  </a:lnTo>
                  <a:lnTo>
                    <a:pt x="1042111" y="302262"/>
                  </a:lnTo>
                  <a:cubicBezTo>
                    <a:pt x="1042111" y="302262"/>
                    <a:pt x="1042111" y="302262"/>
                    <a:pt x="1042111" y="937140"/>
                  </a:cubicBezTo>
                  <a:lnTo>
                    <a:pt x="1042110" y="937140"/>
                  </a:lnTo>
                  <a:lnTo>
                    <a:pt x="1040702" y="937140"/>
                  </a:lnTo>
                  <a:lnTo>
                    <a:pt x="1040702" y="937140"/>
                  </a:lnTo>
                  <a:lnTo>
                    <a:pt x="1030843" y="937140"/>
                  </a:lnTo>
                  <a:lnTo>
                    <a:pt x="1030838" y="937140"/>
                  </a:lnTo>
                  <a:lnTo>
                    <a:pt x="1004082" y="937140"/>
                  </a:lnTo>
                  <a:lnTo>
                    <a:pt x="1004063" y="937140"/>
                  </a:lnTo>
                  <a:lnTo>
                    <a:pt x="981723" y="937140"/>
                  </a:lnTo>
                  <a:lnTo>
                    <a:pt x="981693" y="937140"/>
                  </a:lnTo>
                  <a:lnTo>
                    <a:pt x="951970" y="937140"/>
                  </a:lnTo>
                  <a:lnTo>
                    <a:pt x="951924" y="937140"/>
                  </a:lnTo>
                  <a:lnTo>
                    <a:pt x="913766" y="937140"/>
                  </a:lnTo>
                  <a:lnTo>
                    <a:pt x="913700" y="937140"/>
                  </a:lnTo>
                  <a:lnTo>
                    <a:pt x="866055" y="937140"/>
                  </a:lnTo>
                  <a:lnTo>
                    <a:pt x="865964" y="937140"/>
                  </a:lnTo>
                  <a:lnTo>
                    <a:pt x="807781" y="937140"/>
                  </a:lnTo>
                  <a:lnTo>
                    <a:pt x="807660" y="937140"/>
                  </a:lnTo>
                  <a:lnTo>
                    <a:pt x="737887" y="937140"/>
                  </a:lnTo>
                  <a:lnTo>
                    <a:pt x="737729" y="937140"/>
                  </a:lnTo>
                  <a:lnTo>
                    <a:pt x="655316" y="937140"/>
                  </a:lnTo>
                  <a:lnTo>
                    <a:pt x="655116" y="937140"/>
                  </a:lnTo>
                  <a:lnTo>
                    <a:pt x="559014" y="937140"/>
                  </a:lnTo>
                  <a:lnTo>
                    <a:pt x="558764" y="937140"/>
                  </a:lnTo>
                  <a:lnTo>
                    <a:pt x="447923" y="937140"/>
                  </a:lnTo>
                  <a:lnTo>
                    <a:pt x="447615" y="937140"/>
                  </a:lnTo>
                  <a:lnTo>
                    <a:pt x="320987" y="937140"/>
                  </a:lnTo>
                  <a:lnTo>
                    <a:pt x="320613" y="937140"/>
                  </a:lnTo>
                  <a:cubicBezTo>
                    <a:pt x="323546" y="900400"/>
                    <a:pt x="325012" y="865129"/>
                    <a:pt x="325012" y="831327"/>
                  </a:cubicBezTo>
                  <a:cubicBezTo>
                    <a:pt x="325012" y="812589"/>
                    <a:pt x="324462" y="794678"/>
                    <a:pt x="323202" y="777915"/>
                  </a:cubicBezTo>
                  <a:lnTo>
                    <a:pt x="319975" y="753187"/>
                  </a:lnTo>
                  <a:lnTo>
                    <a:pt x="314183" y="721555"/>
                  </a:lnTo>
                  <a:lnTo>
                    <a:pt x="308725" y="703337"/>
                  </a:lnTo>
                  <a:lnTo>
                    <a:pt x="290823" y="670540"/>
                  </a:lnTo>
                  <a:lnTo>
                    <a:pt x="288351" y="666729"/>
                  </a:lnTo>
                  <a:lnTo>
                    <a:pt x="288618" y="666600"/>
                  </a:lnTo>
                  <a:lnTo>
                    <a:pt x="201785" y="576095"/>
                  </a:lnTo>
                  <a:cubicBezTo>
                    <a:pt x="120095" y="485230"/>
                    <a:pt x="53864" y="393746"/>
                    <a:pt x="0" y="302262"/>
                  </a:cubicBezTo>
                  <a:cubicBezTo>
                    <a:pt x="0" y="302262"/>
                    <a:pt x="0" y="302262"/>
                    <a:pt x="290208" y="302262"/>
                  </a:cubicBezTo>
                  <a:cubicBezTo>
                    <a:pt x="290208" y="302262"/>
                    <a:pt x="290208" y="302262"/>
                    <a:pt x="290208" y="325776"/>
                  </a:cubicBezTo>
                  <a:cubicBezTo>
                    <a:pt x="290208" y="325776"/>
                    <a:pt x="290208" y="325776"/>
                    <a:pt x="284345" y="349290"/>
                  </a:cubicBezTo>
                  <a:cubicBezTo>
                    <a:pt x="279948" y="359578"/>
                    <a:pt x="277016" y="366926"/>
                    <a:pt x="266757" y="378683"/>
                  </a:cubicBezTo>
                  <a:cubicBezTo>
                    <a:pt x="255031" y="394849"/>
                    <a:pt x="250634" y="412484"/>
                    <a:pt x="250634" y="431589"/>
                  </a:cubicBezTo>
                  <a:cubicBezTo>
                    <a:pt x="250634" y="478617"/>
                    <a:pt x="294605" y="516827"/>
                    <a:pt x="348836" y="516827"/>
                  </a:cubicBezTo>
                  <a:cubicBezTo>
                    <a:pt x="401601" y="516827"/>
                    <a:pt x="442640" y="483026"/>
                    <a:pt x="447037" y="438937"/>
                  </a:cubicBezTo>
                  <a:cubicBezTo>
                    <a:pt x="447037" y="438937"/>
                    <a:pt x="447037" y="438937"/>
                    <a:pt x="447037" y="437468"/>
                  </a:cubicBezTo>
                  <a:cubicBezTo>
                    <a:pt x="447037" y="437468"/>
                    <a:pt x="447037" y="437468"/>
                    <a:pt x="447037" y="435998"/>
                  </a:cubicBezTo>
                  <a:cubicBezTo>
                    <a:pt x="449969" y="413954"/>
                    <a:pt x="444106" y="396318"/>
                    <a:pt x="432380" y="378683"/>
                  </a:cubicBezTo>
                  <a:cubicBezTo>
                    <a:pt x="422120" y="365456"/>
                    <a:pt x="419189" y="359578"/>
                    <a:pt x="413326" y="344881"/>
                  </a:cubicBezTo>
                  <a:cubicBezTo>
                    <a:pt x="413326" y="344881"/>
                    <a:pt x="413326" y="344881"/>
                    <a:pt x="408929" y="325776"/>
                  </a:cubicBezTo>
                  <a:cubicBezTo>
                    <a:pt x="408929" y="325776"/>
                    <a:pt x="408929" y="325776"/>
                    <a:pt x="408929" y="302262"/>
                  </a:cubicBezTo>
                  <a:cubicBezTo>
                    <a:pt x="408929" y="302262"/>
                    <a:pt x="408929" y="302262"/>
                    <a:pt x="676053" y="302262"/>
                  </a:cubicBezTo>
                  <a:lnTo>
                    <a:pt x="712677" y="302262"/>
                  </a:lnTo>
                  <a:lnTo>
                    <a:pt x="712677" y="295952"/>
                  </a:lnTo>
                  <a:cubicBezTo>
                    <a:pt x="712677" y="270160"/>
                    <a:pt x="712677" y="228893"/>
                    <a:pt x="712677" y="162866"/>
                  </a:cubicBezTo>
                  <a:cubicBezTo>
                    <a:pt x="712677" y="162866"/>
                    <a:pt x="712677" y="162866"/>
                    <a:pt x="705334" y="134988"/>
                  </a:cubicBezTo>
                  <a:cubicBezTo>
                    <a:pt x="699459" y="120316"/>
                    <a:pt x="695053" y="111512"/>
                    <a:pt x="683304" y="96840"/>
                  </a:cubicBezTo>
                  <a:cubicBezTo>
                    <a:pt x="675960" y="85101"/>
                    <a:pt x="671554" y="71896"/>
                    <a:pt x="673023" y="57223"/>
                  </a:cubicBezTo>
                  <a:cubicBezTo>
                    <a:pt x="673023" y="26411"/>
                    <a:pt x="703865" y="0"/>
                    <a:pt x="74058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52"/>
            <p:cNvSpPr/>
            <p:nvPr/>
          </p:nvSpPr>
          <p:spPr bwMode="auto">
            <a:xfrm>
              <a:off x="5224583" y="2099374"/>
              <a:ext cx="918170" cy="923229"/>
            </a:xfrm>
            <a:custGeom>
              <a:avLst/>
              <a:gdLst>
                <a:gd name="connsiteX0" fmla="*/ 155558 w 918170"/>
                <a:gd name="connsiteY0" fmla="*/ 0 h 923229"/>
                <a:gd name="connsiteX1" fmla="*/ 221129 w 918170"/>
                <a:gd name="connsiteY1" fmla="*/ 52846 h 923229"/>
                <a:gd name="connsiteX2" fmla="*/ 210929 w 918170"/>
                <a:gd name="connsiteY2" fmla="*/ 95417 h 923229"/>
                <a:gd name="connsiteX3" fmla="*/ 187615 w 918170"/>
                <a:gd name="connsiteY3" fmla="*/ 136520 h 923229"/>
                <a:gd name="connsiteX4" fmla="*/ 189072 w 918170"/>
                <a:gd name="connsiteY4" fmla="*/ 136520 h 923229"/>
                <a:gd name="connsiteX5" fmla="*/ 181786 w 918170"/>
                <a:gd name="connsiteY5" fmla="*/ 162943 h 923229"/>
                <a:gd name="connsiteX6" fmla="*/ 181786 w 918170"/>
                <a:gd name="connsiteY6" fmla="*/ 274068 h 923229"/>
                <a:gd name="connsiteX7" fmla="*/ 181786 w 918170"/>
                <a:gd name="connsiteY7" fmla="*/ 287086 h 923229"/>
                <a:gd name="connsiteX8" fmla="*/ 229728 w 918170"/>
                <a:gd name="connsiteY8" fmla="*/ 287086 h 923229"/>
                <a:gd name="connsiteX9" fmla="*/ 706962 w 918170"/>
                <a:gd name="connsiteY9" fmla="*/ 287086 h 923229"/>
                <a:gd name="connsiteX10" fmla="*/ 684961 w 918170"/>
                <a:gd name="connsiteY10" fmla="*/ 391396 h 923229"/>
                <a:gd name="connsiteX11" fmla="*/ 918170 w 918170"/>
                <a:gd name="connsiteY11" fmla="*/ 923229 h 923229"/>
                <a:gd name="connsiteX12" fmla="*/ 573490 w 918170"/>
                <a:gd name="connsiteY12" fmla="*/ 923229 h 923229"/>
                <a:gd name="connsiteX13" fmla="*/ 573490 w 918170"/>
                <a:gd name="connsiteY13" fmla="*/ 879155 h 923229"/>
                <a:gd name="connsiteX14" fmla="*/ 579357 w 918170"/>
                <a:gd name="connsiteY14" fmla="*/ 857117 h 923229"/>
                <a:gd name="connsiteX15" fmla="*/ 596957 w 918170"/>
                <a:gd name="connsiteY15" fmla="*/ 826265 h 923229"/>
                <a:gd name="connsiteX16" fmla="*/ 613091 w 918170"/>
                <a:gd name="connsiteY16" fmla="*/ 773376 h 923229"/>
                <a:gd name="connsiteX17" fmla="*/ 514821 w 918170"/>
                <a:gd name="connsiteY17" fmla="*/ 688165 h 923229"/>
                <a:gd name="connsiteX18" fmla="*/ 416550 w 918170"/>
                <a:gd name="connsiteY18" fmla="*/ 766030 h 923229"/>
                <a:gd name="connsiteX19" fmla="*/ 416550 w 918170"/>
                <a:gd name="connsiteY19" fmla="*/ 767499 h 923229"/>
                <a:gd name="connsiteX20" fmla="*/ 416550 w 918170"/>
                <a:gd name="connsiteY20" fmla="*/ 768968 h 923229"/>
                <a:gd name="connsiteX21" fmla="*/ 431217 w 918170"/>
                <a:gd name="connsiteY21" fmla="*/ 826265 h 923229"/>
                <a:gd name="connsiteX22" fmla="*/ 450285 w 918170"/>
                <a:gd name="connsiteY22" fmla="*/ 860056 h 923229"/>
                <a:gd name="connsiteX23" fmla="*/ 454685 w 918170"/>
                <a:gd name="connsiteY23" fmla="*/ 879155 h 923229"/>
                <a:gd name="connsiteX24" fmla="*/ 454685 w 918170"/>
                <a:gd name="connsiteY24" fmla="*/ 923229 h 923229"/>
                <a:gd name="connsiteX25" fmla="*/ 0 w 918170"/>
                <a:gd name="connsiteY25" fmla="*/ 923229 h 923229"/>
                <a:gd name="connsiteX26" fmla="*/ 0 w 918170"/>
                <a:gd name="connsiteY26" fmla="*/ 511866 h 923229"/>
                <a:gd name="connsiteX27" fmla="*/ 41068 w 918170"/>
                <a:gd name="connsiteY27" fmla="*/ 511866 h 923229"/>
                <a:gd name="connsiteX28" fmla="*/ 64536 w 918170"/>
                <a:gd name="connsiteY28" fmla="*/ 517743 h 923229"/>
                <a:gd name="connsiteX29" fmla="*/ 93871 w 918170"/>
                <a:gd name="connsiteY29" fmla="*/ 535373 h 923229"/>
                <a:gd name="connsiteX30" fmla="*/ 146673 w 918170"/>
                <a:gd name="connsiteY30" fmla="*/ 551534 h 923229"/>
                <a:gd name="connsiteX31" fmla="*/ 231743 w 918170"/>
                <a:gd name="connsiteY31" fmla="*/ 453100 h 923229"/>
                <a:gd name="connsiteX32" fmla="*/ 154006 w 918170"/>
                <a:gd name="connsiteY32" fmla="*/ 354667 h 923229"/>
                <a:gd name="connsiteX33" fmla="*/ 151073 w 918170"/>
                <a:gd name="connsiteY33" fmla="*/ 354667 h 923229"/>
                <a:gd name="connsiteX34" fmla="*/ 93871 w 918170"/>
                <a:gd name="connsiteY34" fmla="*/ 369359 h 923229"/>
                <a:gd name="connsiteX35" fmla="*/ 60135 w 918170"/>
                <a:gd name="connsiteY35" fmla="*/ 388458 h 923229"/>
                <a:gd name="connsiteX36" fmla="*/ 41068 w 918170"/>
                <a:gd name="connsiteY36" fmla="*/ 392865 h 923229"/>
                <a:gd name="connsiteX37" fmla="*/ 0 w 918170"/>
                <a:gd name="connsiteY37" fmla="*/ 392865 h 923229"/>
                <a:gd name="connsiteX38" fmla="*/ 0 w 918170"/>
                <a:gd name="connsiteY38" fmla="*/ 287086 h 923229"/>
                <a:gd name="connsiteX39" fmla="*/ 125824 w 918170"/>
                <a:gd name="connsiteY39" fmla="*/ 287086 h 923229"/>
                <a:gd name="connsiteX40" fmla="*/ 128963 w 918170"/>
                <a:gd name="connsiteY40" fmla="*/ 287086 h 923229"/>
                <a:gd name="connsiteX41" fmla="*/ 128715 w 918170"/>
                <a:gd name="connsiteY41" fmla="*/ 258841 h 923229"/>
                <a:gd name="connsiteX42" fmla="*/ 127872 w 918170"/>
                <a:gd name="connsiteY42" fmla="*/ 162943 h 923229"/>
                <a:gd name="connsiteX43" fmla="*/ 120586 w 918170"/>
                <a:gd name="connsiteY43" fmla="*/ 133584 h 923229"/>
                <a:gd name="connsiteX44" fmla="*/ 100186 w 918170"/>
                <a:gd name="connsiteY44" fmla="*/ 95417 h 923229"/>
                <a:gd name="connsiteX45" fmla="*/ 88529 w 918170"/>
                <a:gd name="connsiteY45" fmla="*/ 57250 h 923229"/>
                <a:gd name="connsiteX46" fmla="*/ 155558 w 918170"/>
                <a:gd name="connsiteY46" fmla="*/ 0 h 92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918170" h="923229">
                  <a:moveTo>
                    <a:pt x="155558" y="0"/>
                  </a:moveTo>
                  <a:cubicBezTo>
                    <a:pt x="190529" y="0"/>
                    <a:pt x="218215" y="23487"/>
                    <a:pt x="221129" y="52846"/>
                  </a:cubicBezTo>
                  <a:cubicBezTo>
                    <a:pt x="222586" y="70462"/>
                    <a:pt x="219672" y="83673"/>
                    <a:pt x="210929" y="95417"/>
                  </a:cubicBezTo>
                  <a:cubicBezTo>
                    <a:pt x="199272" y="111564"/>
                    <a:pt x="193443" y="120372"/>
                    <a:pt x="187615" y="136520"/>
                  </a:cubicBezTo>
                  <a:cubicBezTo>
                    <a:pt x="187615" y="136520"/>
                    <a:pt x="187615" y="136520"/>
                    <a:pt x="189072" y="136520"/>
                  </a:cubicBezTo>
                  <a:lnTo>
                    <a:pt x="181786" y="162943"/>
                  </a:lnTo>
                  <a:cubicBezTo>
                    <a:pt x="181786" y="162943"/>
                    <a:pt x="181786" y="162943"/>
                    <a:pt x="181786" y="274068"/>
                  </a:cubicBezTo>
                  <a:lnTo>
                    <a:pt x="181786" y="287086"/>
                  </a:lnTo>
                  <a:lnTo>
                    <a:pt x="229728" y="287086"/>
                  </a:lnTo>
                  <a:cubicBezTo>
                    <a:pt x="334150" y="287086"/>
                    <a:pt x="486036" y="287086"/>
                    <a:pt x="706962" y="287086"/>
                  </a:cubicBezTo>
                  <a:cubicBezTo>
                    <a:pt x="696695" y="353198"/>
                    <a:pt x="683494" y="364951"/>
                    <a:pt x="684961" y="391396"/>
                  </a:cubicBezTo>
                  <a:cubicBezTo>
                    <a:pt x="692295" y="536842"/>
                    <a:pt x="918170" y="923229"/>
                    <a:pt x="918170" y="923229"/>
                  </a:cubicBezTo>
                  <a:cubicBezTo>
                    <a:pt x="918170" y="923229"/>
                    <a:pt x="918170" y="923229"/>
                    <a:pt x="573490" y="923229"/>
                  </a:cubicBezTo>
                  <a:cubicBezTo>
                    <a:pt x="573490" y="923229"/>
                    <a:pt x="573490" y="923229"/>
                    <a:pt x="573490" y="879155"/>
                  </a:cubicBezTo>
                  <a:cubicBezTo>
                    <a:pt x="573490" y="879155"/>
                    <a:pt x="573490" y="879155"/>
                    <a:pt x="579357" y="857117"/>
                  </a:cubicBezTo>
                  <a:cubicBezTo>
                    <a:pt x="583757" y="845364"/>
                    <a:pt x="586690" y="839487"/>
                    <a:pt x="596957" y="826265"/>
                  </a:cubicBezTo>
                  <a:cubicBezTo>
                    <a:pt x="608691" y="810104"/>
                    <a:pt x="613091" y="792475"/>
                    <a:pt x="613091" y="773376"/>
                  </a:cubicBezTo>
                  <a:cubicBezTo>
                    <a:pt x="613091" y="726363"/>
                    <a:pt x="569090" y="688165"/>
                    <a:pt x="514821" y="688165"/>
                  </a:cubicBezTo>
                  <a:cubicBezTo>
                    <a:pt x="462019" y="688165"/>
                    <a:pt x="420950" y="721955"/>
                    <a:pt x="416550" y="766030"/>
                  </a:cubicBezTo>
                  <a:cubicBezTo>
                    <a:pt x="416550" y="766030"/>
                    <a:pt x="416550" y="766030"/>
                    <a:pt x="416550" y="767499"/>
                  </a:cubicBezTo>
                  <a:cubicBezTo>
                    <a:pt x="416550" y="767499"/>
                    <a:pt x="416550" y="768968"/>
                    <a:pt x="416550" y="768968"/>
                  </a:cubicBezTo>
                  <a:cubicBezTo>
                    <a:pt x="413617" y="791005"/>
                    <a:pt x="419484" y="808635"/>
                    <a:pt x="431217" y="826265"/>
                  </a:cubicBezTo>
                  <a:cubicBezTo>
                    <a:pt x="441485" y="839487"/>
                    <a:pt x="444418" y="846833"/>
                    <a:pt x="450285" y="860056"/>
                  </a:cubicBezTo>
                  <a:lnTo>
                    <a:pt x="454685" y="879155"/>
                  </a:lnTo>
                  <a:cubicBezTo>
                    <a:pt x="454685" y="879155"/>
                    <a:pt x="454685" y="879155"/>
                    <a:pt x="454685" y="923229"/>
                  </a:cubicBezTo>
                  <a:cubicBezTo>
                    <a:pt x="454685" y="923229"/>
                    <a:pt x="454685" y="923229"/>
                    <a:pt x="0" y="923229"/>
                  </a:cubicBezTo>
                  <a:cubicBezTo>
                    <a:pt x="0" y="923229"/>
                    <a:pt x="0" y="923229"/>
                    <a:pt x="0" y="511866"/>
                  </a:cubicBezTo>
                  <a:cubicBezTo>
                    <a:pt x="0" y="511866"/>
                    <a:pt x="0" y="511866"/>
                    <a:pt x="41068" y="511866"/>
                  </a:cubicBezTo>
                  <a:cubicBezTo>
                    <a:pt x="41068" y="511866"/>
                    <a:pt x="41068" y="511866"/>
                    <a:pt x="64536" y="517743"/>
                  </a:cubicBezTo>
                  <a:cubicBezTo>
                    <a:pt x="76269" y="522151"/>
                    <a:pt x="82136" y="526558"/>
                    <a:pt x="93871" y="535373"/>
                  </a:cubicBezTo>
                  <a:cubicBezTo>
                    <a:pt x="110005" y="547126"/>
                    <a:pt x="127605" y="551534"/>
                    <a:pt x="146673" y="551534"/>
                  </a:cubicBezTo>
                  <a:cubicBezTo>
                    <a:pt x="193608" y="551534"/>
                    <a:pt x="231743" y="507459"/>
                    <a:pt x="231743" y="453100"/>
                  </a:cubicBezTo>
                  <a:cubicBezTo>
                    <a:pt x="231743" y="401680"/>
                    <a:pt x="198008" y="359075"/>
                    <a:pt x="154006" y="354667"/>
                  </a:cubicBezTo>
                  <a:cubicBezTo>
                    <a:pt x="152540" y="354667"/>
                    <a:pt x="152540" y="354667"/>
                    <a:pt x="151073" y="354667"/>
                  </a:cubicBezTo>
                  <a:cubicBezTo>
                    <a:pt x="130539" y="351729"/>
                    <a:pt x="111471" y="357605"/>
                    <a:pt x="93871" y="369359"/>
                  </a:cubicBezTo>
                  <a:cubicBezTo>
                    <a:pt x="80670" y="379643"/>
                    <a:pt x="74803" y="382581"/>
                    <a:pt x="60135" y="388458"/>
                  </a:cubicBezTo>
                  <a:cubicBezTo>
                    <a:pt x="60135" y="388458"/>
                    <a:pt x="60135" y="388458"/>
                    <a:pt x="41068" y="392865"/>
                  </a:cubicBezTo>
                  <a:cubicBezTo>
                    <a:pt x="41068" y="392865"/>
                    <a:pt x="41068" y="392865"/>
                    <a:pt x="0" y="392865"/>
                  </a:cubicBezTo>
                  <a:cubicBezTo>
                    <a:pt x="0" y="392865"/>
                    <a:pt x="0" y="392865"/>
                    <a:pt x="0" y="287086"/>
                  </a:cubicBezTo>
                  <a:cubicBezTo>
                    <a:pt x="0" y="287086"/>
                    <a:pt x="0" y="287086"/>
                    <a:pt x="125824" y="287086"/>
                  </a:cubicBezTo>
                  <a:lnTo>
                    <a:pt x="128963" y="287086"/>
                  </a:lnTo>
                  <a:lnTo>
                    <a:pt x="128715" y="258841"/>
                  </a:lnTo>
                  <a:cubicBezTo>
                    <a:pt x="128510" y="235514"/>
                    <a:pt x="128237" y="204412"/>
                    <a:pt x="127872" y="162943"/>
                  </a:cubicBezTo>
                  <a:cubicBezTo>
                    <a:pt x="127872" y="162943"/>
                    <a:pt x="127872" y="162943"/>
                    <a:pt x="120586" y="133584"/>
                  </a:cubicBezTo>
                  <a:cubicBezTo>
                    <a:pt x="114758" y="118904"/>
                    <a:pt x="110386" y="110096"/>
                    <a:pt x="100186" y="95417"/>
                  </a:cubicBezTo>
                  <a:cubicBezTo>
                    <a:pt x="91444" y="83673"/>
                    <a:pt x="88529" y="71930"/>
                    <a:pt x="88529" y="57250"/>
                  </a:cubicBezTo>
                  <a:cubicBezTo>
                    <a:pt x="88529" y="24955"/>
                    <a:pt x="119129" y="0"/>
                    <a:pt x="155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53"/>
            <p:cNvSpPr/>
            <p:nvPr/>
          </p:nvSpPr>
          <p:spPr bwMode="auto">
            <a:xfrm>
              <a:off x="4626382" y="2815192"/>
              <a:ext cx="1541665" cy="1253315"/>
            </a:xfrm>
            <a:custGeom>
              <a:avLst/>
              <a:gdLst>
                <a:gd name="connsiteX0" fmla="*/ 1113667 w 1541665"/>
                <a:gd name="connsiteY0" fmla="*/ 0 h 1253315"/>
                <a:gd name="connsiteX1" fmla="*/ 1179758 w 1541665"/>
                <a:gd name="connsiteY1" fmla="*/ 52768 h 1253315"/>
                <a:gd name="connsiteX2" fmla="*/ 1168008 w 1541665"/>
                <a:gd name="connsiteY2" fmla="*/ 95275 h 1253315"/>
                <a:gd name="connsiteX3" fmla="*/ 1145978 w 1541665"/>
                <a:gd name="connsiteY3" fmla="*/ 136317 h 1253315"/>
                <a:gd name="connsiteX4" fmla="*/ 1140103 w 1541665"/>
                <a:gd name="connsiteY4" fmla="*/ 162701 h 1253315"/>
                <a:gd name="connsiteX5" fmla="*/ 1139119 w 1541665"/>
                <a:gd name="connsiteY5" fmla="*/ 288392 h 1253315"/>
                <a:gd name="connsiteX6" fmla="*/ 1138922 w 1541665"/>
                <a:gd name="connsiteY6" fmla="*/ 313644 h 1253315"/>
                <a:gd name="connsiteX7" fmla="*/ 1147451 w 1541665"/>
                <a:gd name="connsiteY7" fmla="*/ 313644 h 1253315"/>
                <a:gd name="connsiteX8" fmla="*/ 1541665 w 1541665"/>
                <a:gd name="connsiteY8" fmla="*/ 313644 h 1253315"/>
                <a:gd name="connsiteX9" fmla="*/ 1306968 w 1541665"/>
                <a:gd name="connsiteY9" fmla="*/ 406231 h 1253315"/>
                <a:gd name="connsiteX10" fmla="*/ 1292300 w 1541665"/>
                <a:gd name="connsiteY10" fmla="*/ 438562 h 1253315"/>
                <a:gd name="connsiteX11" fmla="*/ 1268830 w 1541665"/>
                <a:gd name="connsiteY11" fmla="*/ 512044 h 1253315"/>
                <a:gd name="connsiteX12" fmla="*/ 1301101 w 1541665"/>
                <a:gd name="connsiteY12" fmla="*/ 606100 h 1253315"/>
                <a:gd name="connsiteX13" fmla="*/ 1251228 w 1541665"/>
                <a:gd name="connsiteY13" fmla="*/ 700156 h 1253315"/>
                <a:gd name="connsiteX14" fmla="*/ 1276164 w 1541665"/>
                <a:gd name="connsiteY14" fmla="*/ 779515 h 1253315"/>
                <a:gd name="connsiteX15" fmla="*/ 1195487 w 1541665"/>
                <a:gd name="connsiteY15" fmla="*/ 850057 h 1253315"/>
                <a:gd name="connsiteX16" fmla="*/ 1194020 w 1541665"/>
                <a:gd name="connsiteY16" fmla="*/ 948522 h 1253315"/>
                <a:gd name="connsiteX17" fmla="*/ 1135346 w 1541665"/>
                <a:gd name="connsiteY17" fmla="*/ 948522 h 1253315"/>
                <a:gd name="connsiteX18" fmla="*/ 374753 w 1541665"/>
                <a:gd name="connsiteY18" fmla="*/ 948522 h 1253315"/>
                <a:gd name="connsiteX19" fmla="*/ 300344 w 1541665"/>
                <a:gd name="connsiteY19" fmla="*/ 948522 h 1253315"/>
                <a:gd name="connsiteX20" fmla="*/ 300344 w 1541665"/>
                <a:gd name="connsiteY20" fmla="*/ 962197 h 1253315"/>
                <a:gd name="connsiteX21" fmla="*/ 300344 w 1541665"/>
                <a:gd name="connsiteY21" fmla="*/ 1090671 h 1253315"/>
                <a:gd name="connsiteX22" fmla="*/ 307688 w 1541665"/>
                <a:gd name="connsiteY22" fmla="*/ 1119976 h 1253315"/>
                <a:gd name="connsiteX23" fmla="*/ 329718 w 1541665"/>
                <a:gd name="connsiteY23" fmla="*/ 1158073 h 1253315"/>
                <a:gd name="connsiteX24" fmla="*/ 339999 w 1541665"/>
                <a:gd name="connsiteY24" fmla="*/ 1196170 h 1253315"/>
                <a:gd name="connsiteX25" fmla="*/ 273908 w 1541665"/>
                <a:gd name="connsiteY25" fmla="*/ 1253315 h 1253315"/>
                <a:gd name="connsiteX26" fmla="*/ 207818 w 1541665"/>
                <a:gd name="connsiteY26" fmla="*/ 1200566 h 1253315"/>
                <a:gd name="connsiteX27" fmla="*/ 218098 w 1541665"/>
                <a:gd name="connsiteY27" fmla="*/ 1158073 h 1253315"/>
                <a:gd name="connsiteX28" fmla="*/ 240129 w 1541665"/>
                <a:gd name="connsiteY28" fmla="*/ 1117046 h 1253315"/>
                <a:gd name="connsiteX29" fmla="*/ 247472 w 1541665"/>
                <a:gd name="connsiteY29" fmla="*/ 1090671 h 1253315"/>
                <a:gd name="connsiteX30" fmla="*/ 247472 w 1541665"/>
                <a:gd name="connsiteY30" fmla="*/ 976804 h 1253315"/>
                <a:gd name="connsiteX31" fmla="*/ 247472 w 1541665"/>
                <a:gd name="connsiteY31" fmla="*/ 948522 h 1253315"/>
                <a:gd name="connsiteX32" fmla="*/ 199850 w 1541665"/>
                <a:gd name="connsiteY32" fmla="*/ 948522 h 1253315"/>
                <a:gd name="connsiteX33" fmla="*/ 0 w 1541665"/>
                <a:gd name="connsiteY33" fmla="*/ 948522 h 1253315"/>
                <a:gd name="connsiteX34" fmla="*/ 0 w 1541665"/>
                <a:gd name="connsiteY34" fmla="*/ 313644 h 1253315"/>
                <a:gd name="connsiteX35" fmla="*/ 274384 w 1541665"/>
                <a:gd name="connsiteY35" fmla="*/ 313644 h 1253315"/>
                <a:gd name="connsiteX36" fmla="*/ 295939 w 1541665"/>
                <a:gd name="connsiteY36" fmla="*/ 313644 h 1253315"/>
                <a:gd name="connsiteX37" fmla="*/ 376383 w 1541665"/>
                <a:gd name="connsiteY37" fmla="*/ 313644 h 1253315"/>
                <a:gd name="connsiteX38" fmla="*/ 978449 w 1541665"/>
                <a:gd name="connsiteY38" fmla="*/ 313644 h 1253315"/>
                <a:gd name="connsiteX39" fmla="*/ 1085762 w 1541665"/>
                <a:gd name="connsiteY39" fmla="*/ 313644 h 1253315"/>
                <a:gd name="connsiteX40" fmla="*/ 1085762 w 1541665"/>
                <a:gd name="connsiteY40" fmla="*/ 304515 h 1253315"/>
                <a:gd name="connsiteX41" fmla="*/ 1085762 w 1541665"/>
                <a:gd name="connsiteY41" fmla="*/ 162701 h 1253315"/>
                <a:gd name="connsiteX42" fmla="*/ 1078419 w 1541665"/>
                <a:gd name="connsiteY42" fmla="*/ 133386 h 1253315"/>
                <a:gd name="connsiteX43" fmla="*/ 1056389 w 1541665"/>
                <a:gd name="connsiteY43" fmla="*/ 95275 h 1253315"/>
                <a:gd name="connsiteX44" fmla="*/ 1046108 w 1541665"/>
                <a:gd name="connsiteY44" fmla="*/ 57165 h 1253315"/>
                <a:gd name="connsiteX45" fmla="*/ 1113667 w 1541665"/>
                <a:gd name="connsiteY45" fmla="*/ 0 h 125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41665" h="1253315">
                  <a:moveTo>
                    <a:pt x="1113667" y="0"/>
                  </a:moveTo>
                  <a:cubicBezTo>
                    <a:pt x="1147447" y="0"/>
                    <a:pt x="1176820" y="23452"/>
                    <a:pt x="1179758" y="52768"/>
                  </a:cubicBezTo>
                  <a:cubicBezTo>
                    <a:pt x="1181226" y="68891"/>
                    <a:pt x="1178289" y="83549"/>
                    <a:pt x="1168008" y="95275"/>
                  </a:cubicBezTo>
                  <a:cubicBezTo>
                    <a:pt x="1156259" y="111399"/>
                    <a:pt x="1151853" y="120194"/>
                    <a:pt x="1145978" y="136317"/>
                  </a:cubicBezTo>
                  <a:lnTo>
                    <a:pt x="1140103" y="162701"/>
                  </a:lnTo>
                  <a:cubicBezTo>
                    <a:pt x="1140103" y="162701"/>
                    <a:pt x="1140103" y="162701"/>
                    <a:pt x="1139119" y="288392"/>
                  </a:cubicBezTo>
                  <a:lnTo>
                    <a:pt x="1138922" y="313644"/>
                  </a:lnTo>
                  <a:lnTo>
                    <a:pt x="1147451" y="313644"/>
                  </a:lnTo>
                  <a:cubicBezTo>
                    <a:pt x="1266153" y="313644"/>
                    <a:pt x="1397134" y="313644"/>
                    <a:pt x="1541665" y="313644"/>
                  </a:cubicBezTo>
                  <a:cubicBezTo>
                    <a:pt x="1541665" y="313644"/>
                    <a:pt x="1541665" y="313644"/>
                    <a:pt x="1306968" y="406231"/>
                  </a:cubicBezTo>
                  <a:cubicBezTo>
                    <a:pt x="1306968" y="406231"/>
                    <a:pt x="1306968" y="406231"/>
                    <a:pt x="1292300" y="438562"/>
                  </a:cubicBezTo>
                  <a:cubicBezTo>
                    <a:pt x="1292300" y="438562"/>
                    <a:pt x="1292300" y="438562"/>
                    <a:pt x="1268830" y="512044"/>
                  </a:cubicBezTo>
                  <a:cubicBezTo>
                    <a:pt x="1268830" y="512044"/>
                    <a:pt x="1290833" y="586994"/>
                    <a:pt x="1301101" y="606100"/>
                  </a:cubicBezTo>
                  <a:cubicBezTo>
                    <a:pt x="1324571" y="654597"/>
                    <a:pt x="1251228" y="700156"/>
                    <a:pt x="1251228" y="700156"/>
                  </a:cubicBezTo>
                  <a:cubicBezTo>
                    <a:pt x="1251228" y="700156"/>
                    <a:pt x="1301101" y="723670"/>
                    <a:pt x="1276164" y="779515"/>
                  </a:cubicBezTo>
                  <a:cubicBezTo>
                    <a:pt x="1264430" y="803029"/>
                    <a:pt x="1195487" y="850057"/>
                    <a:pt x="1195487" y="850057"/>
                  </a:cubicBezTo>
                  <a:cubicBezTo>
                    <a:pt x="1195487" y="850057"/>
                    <a:pt x="1195487" y="850057"/>
                    <a:pt x="1194020" y="948522"/>
                  </a:cubicBezTo>
                  <a:cubicBezTo>
                    <a:pt x="1194020" y="948522"/>
                    <a:pt x="1194020" y="948522"/>
                    <a:pt x="1135346" y="948522"/>
                  </a:cubicBezTo>
                  <a:cubicBezTo>
                    <a:pt x="1135346" y="948522"/>
                    <a:pt x="1135346" y="948522"/>
                    <a:pt x="374753" y="948522"/>
                  </a:cubicBezTo>
                  <a:lnTo>
                    <a:pt x="300344" y="948522"/>
                  </a:lnTo>
                  <a:lnTo>
                    <a:pt x="300344" y="962197"/>
                  </a:lnTo>
                  <a:cubicBezTo>
                    <a:pt x="300344" y="987095"/>
                    <a:pt x="300344" y="1026932"/>
                    <a:pt x="300344" y="1090671"/>
                  </a:cubicBezTo>
                  <a:cubicBezTo>
                    <a:pt x="300344" y="1090671"/>
                    <a:pt x="300344" y="1090671"/>
                    <a:pt x="307688" y="1119976"/>
                  </a:cubicBezTo>
                  <a:cubicBezTo>
                    <a:pt x="313562" y="1134629"/>
                    <a:pt x="317968" y="1143420"/>
                    <a:pt x="329718" y="1158073"/>
                  </a:cubicBezTo>
                  <a:cubicBezTo>
                    <a:pt x="338530" y="1169795"/>
                    <a:pt x="341467" y="1181517"/>
                    <a:pt x="339999" y="1196170"/>
                  </a:cubicBezTo>
                  <a:cubicBezTo>
                    <a:pt x="339999" y="1228406"/>
                    <a:pt x="310625" y="1253315"/>
                    <a:pt x="273908" y="1253315"/>
                  </a:cubicBezTo>
                  <a:cubicBezTo>
                    <a:pt x="238660" y="1253315"/>
                    <a:pt x="209286" y="1229871"/>
                    <a:pt x="207818" y="1200566"/>
                  </a:cubicBezTo>
                  <a:cubicBezTo>
                    <a:pt x="204880" y="1182982"/>
                    <a:pt x="209286" y="1169795"/>
                    <a:pt x="218098" y="1158073"/>
                  </a:cubicBezTo>
                  <a:cubicBezTo>
                    <a:pt x="229848" y="1141955"/>
                    <a:pt x="234254" y="1133163"/>
                    <a:pt x="240129" y="1117046"/>
                  </a:cubicBezTo>
                  <a:lnTo>
                    <a:pt x="247472" y="1090671"/>
                  </a:lnTo>
                  <a:cubicBezTo>
                    <a:pt x="247472" y="1090671"/>
                    <a:pt x="247472" y="1090671"/>
                    <a:pt x="247472" y="976804"/>
                  </a:cubicBezTo>
                  <a:lnTo>
                    <a:pt x="247472" y="948522"/>
                  </a:lnTo>
                  <a:lnTo>
                    <a:pt x="199850" y="948522"/>
                  </a:lnTo>
                  <a:cubicBezTo>
                    <a:pt x="137484" y="948522"/>
                    <a:pt x="70959" y="948522"/>
                    <a:pt x="0" y="948522"/>
                  </a:cubicBezTo>
                  <a:cubicBezTo>
                    <a:pt x="0" y="948522"/>
                    <a:pt x="0" y="948522"/>
                    <a:pt x="0" y="313644"/>
                  </a:cubicBezTo>
                  <a:cubicBezTo>
                    <a:pt x="0" y="313644"/>
                    <a:pt x="0" y="313644"/>
                    <a:pt x="274384" y="313644"/>
                  </a:cubicBezTo>
                  <a:lnTo>
                    <a:pt x="295939" y="313644"/>
                  </a:lnTo>
                  <a:lnTo>
                    <a:pt x="376383" y="313644"/>
                  </a:lnTo>
                  <a:cubicBezTo>
                    <a:pt x="517527" y="313644"/>
                    <a:pt x="711599" y="313644"/>
                    <a:pt x="978449" y="313644"/>
                  </a:cubicBezTo>
                  <a:lnTo>
                    <a:pt x="1085762" y="313644"/>
                  </a:lnTo>
                  <a:lnTo>
                    <a:pt x="1085762" y="304515"/>
                  </a:lnTo>
                  <a:cubicBezTo>
                    <a:pt x="1085762" y="277032"/>
                    <a:pt x="1085762" y="233059"/>
                    <a:pt x="1085762" y="162701"/>
                  </a:cubicBezTo>
                  <a:cubicBezTo>
                    <a:pt x="1085762" y="162701"/>
                    <a:pt x="1085762" y="162701"/>
                    <a:pt x="1078419" y="133386"/>
                  </a:cubicBezTo>
                  <a:cubicBezTo>
                    <a:pt x="1072544" y="118728"/>
                    <a:pt x="1068138" y="109933"/>
                    <a:pt x="1056389" y="95275"/>
                  </a:cubicBezTo>
                  <a:cubicBezTo>
                    <a:pt x="1049045" y="83549"/>
                    <a:pt x="1044639" y="71823"/>
                    <a:pt x="1046108" y="57165"/>
                  </a:cubicBezTo>
                  <a:cubicBezTo>
                    <a:pt x="1046108" y="24918"/>
                    <a:pt x="1076950" y="0"/>
                    <a:pt x="1113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38"/>
            <p:cNvSpPr/>
            <p:nvPr/>
          </p:nvSpPr>
          <p:spPr bwMode="auto">
            <a:xfrm>
              <a:off x="3295921" y="1646612"/>
              <a:ext cx="658907" cy="633614"/>
            </a:xfrm>
            <a:custGeom>
              <a:avLst/>
              <a:gdLst>
                <a:gd name="T0" fmla="*/ 449 w 449"/>
                <a:gd name="T1" fmla="*/ 0 h 432"/>
                <a:gd name="T2" fmla="*/ 159 w 449"/>
                <a:gd name="T3" fmla="*/ 0 h 432"/>
                <a:gd name="T4" fmla="*/ 99 w 449"/>
                <a:gd name="T5" fmla="*/ 103 h 432"/>
                <a:gd name="T6" fmla="*/ 0 w 449"/>
                <a:gd name="T7" fmla="*/ 432 h 432"/>
                <a:gd name="T8" fmla="*/ 271 w 449"/>
                <a:gd name="T9" fmla="*/ 432 h 432"/>
                <a:gd name="T10" fmla="*/ 271 w 449"/>
                <a:gd name="T11" fmla="*/ 391 h 432"/>
                <a:gd name="T12" fmla="*/ 268 w 449"/>
                <a:gd name="T13" fmla="*/ 378 h 432"/>
                <a:gd name="T14" fmla="*/ 255 w 449"/>
                <a:gd name="T15" fmla="*/ 355 h 432"/>
                <a:gd name="T16" fmla="*/ 244 w 449"/>
                <a:gd name="T17" fmla="*/ 316 h 432"/>
                <a:gd name="T18" fmla="*/ 245 w 449"/>
                <a:gd name="T19" fmla="*/ 315 h 432"/>
                <a:gd name="T20" fmla="*/ 245 w 449"/>
                <a:gd name="T21" fmla="*/ 314 h 432"/>
                <a:gd name="T22" fmla="*/ 245 w 449"/>
                <a:gd name="T23" fmla="*/ 314 h 432"/>
                <a:gd name="T24" fmla="*/ 311 w 449"/>
                <a:gd name="T25" fmla="*/ 261 h 432"/>
                <a:gd name="T26" fmla="*/ 379 w 449"/>
                <a:gd name="T27" fmla="*/ 319 h 432"/>
                <a:gd name="T28" fmla="*/ 378 w 449"/>
                <a:gd name="T29" fmla="*/ 319 h 432"/>
                <a:gd name="T30" fmla="*/ 368 w 449"/>
                <a:gd name="T31" fmla="*/ 355 h 432"/>
                <a:gd name="T32" fmla="*/ 356 w 449"/>
                <a:gd name="T33" fmla="*/ 376 h 432"/>
                <a:gd name="T34" fmla="*/ 352 w 449"/>
                <a:gd name="T35" fmla="*/ 391 h 432"/>
                <a:gd name="T36" fmla="*/ 352 w 449"/>
                <a:gd name="T37" fmla="*/ 391 h 432"/>
                <a:gd name="T38" fmla="*/ 352 w 449"/>
                <a:gd name="T39" fmla="*/ 432 h 432"/>
                <a:gd name="T40" fmla="*/ 449 w 449"/>
                <a:gd name="T41" fmla="*/ 432 h 432"/>
                <a:gd name="T42" fmla="*/ 449 w 449"/>
                <a:gd name="T4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9" h="432">
                  <a:moveTo>
                    <a:pt x="44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35" y="35"/>
                    <a:pt x="115" y="70"/>
                    <a:pt x="99" y="103"/>
                  </a:cubicBezTo>
                  <a:cubicBezTo>
                    <a:pt x="54" y="195"/>
                    <a:pt x="15" y="308"/>
                    <a:pt x="0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391"/>
                    <a:pt x="271" y="391"/>
                    <a:pt x="271" y="391"/>
                  </a:cubicBezTo>
                  <a:cubicBezTo>
                    <a:pt x="268" y="378"/>
                    <a:pt x="268" y="378"/>
                    <a:pt x="268" y="378"/>
                  </a:cubicBezTo>
                  <a:cubicBezTo>
                    <a:pt x="264" y="369"/>
                    <a:pt x="262" y="365"/>
                    <a:pt x="255" y="355"/>
                  </a:cubicBezTo>
                  <a:cubicBezTo>
                    <a:pt x="246" y="344"/>
                    <a:pt x="243" y="331"/>
                    <a:pt x="244" y="316"/>
                  </a:cubicBezTo>
                  <a:cubicBezTo>
                    <a:pt x="244" y="316"/>
                    <a:pt x="245" y="315"/>
                    <a:pt x="245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7" y="284"/>
                    <a:pt x="276" y="261"/>
                    <a:pt x="311" y="261"/>
                  </a:cubicBezTo>
                  <a:cubicBezTo>
                    <a:pt x="348" y="261"/>
                    <a:pt x="379" y="287"/>
                    <a:pt x="379" y="319"/>
                  </a:cubicBezTo>
                  <a:cubicBezTo>
                    <a:pt x="378" y="319"/>
                    <a:pt x="378" y="319"/>
                    <a:pt x="378" y="319"/>
                  </a:cubicBezTo>
                  <a:cubicBezTo>
                    <a:pt x="379" y="332"/>
                    <a:pt x="376" y="344"/>
                    <a:pt x="368" y="355"/>
                  </a:cubicBezTo>
                  <a:cubicBezTo>
                    <a:pt x="361" y="364"/>
                    <a:pt x="359" y="368"/>
                    <a:pt x="356" y="376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432"/>
                    <a:pt x="352" y="432"/>
                    <a:pt x="352" y="432"/>
                  </a:cubicBezTo>
                  <a:cubicBezTo>
                    <a:pt x="449" y="432"/>
                    <a:pt x="449" y="432"/>
                    <a:pt x="449" y="432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55"/>
            <p:cNvSpPr/>
            <p:nvPr/>
          </p:nvSpPr>
          <p:spPr bwMode="auto">
            <a:xfrm>
              <a:off x="4063592" y="1312731"/>
              <a:ext cx="1054757" cy="967494"/>
            </a:xfrm>
            <a:custGeom>
              <a:avLst/>
              <a:gdLst>
                <a:gd name="connsiteX0" fmla="*/ 0 w 1054757"/>
                <a:gd name="connsiteY0" fmla="*/ 333881 h 967494"/>
                <a:gd name="connsiteX1" fmla="*/ 2060 w 1054757"/>
                <a:gd name="connsiteY1" fmla="*/ 333881 h 967494"/>
                <a:gd name="connsiteX2" fmla="*/ 16481 w 1054757"/>
                <a:gd name="connsiteY2" fmla="*/ 333881 h 967494"/>
                <a:gd name="connsiteX3" fmla="*/ 55622 w 1054757"/>
                <a:gd name="connsiteY3" fmla="*/ 333881 h 967494"/>
                <a:gd name="connsiteX4" fmla="*/ 131845 w 1054757"/>
                <a:gd name="connsiteY4" fmla="*/ 333881 h 967494"/>
                <a:gd name="connsiteX5" fmla="*/ 187724 w 1054757"/>
                <a:gd name="connsiteY5" fmla="*/ 333881 h 967494"/>
                <a:gd name="connsiteX6" fmla="*/ 257509 w 1054757"/>
                <a:gd name="connsiteY6" fmla="*/ 333881 h 967494"/>
                <a:gd name="connsiteX7" fmla="*/ 342745 w 1054757"/>
                <a:gd name="connsiteY7" fmla="*/ 333881 h 967494"/>
                <a:gd name="connsiteX8" fmla="*/ 444976 w 1054757"/>
                <a:gd name="connsiteY8" fmla="*/ 333881 h 967494"/>
                <a:gd name="connsiteX9" fmla="*/ 565747 w 1054757"/>
                <a:gd name="connsiteY9" fmla="*/ 333881 h 967494"/>
                <a:gd name="connsiteX10" fmla="*/ 706605 w 1054757"/>
                <a:gd name="connsiteY10" fmla="*/ 333881 h 967494"/>
                <a:gd name="connsiteX11" fmla="*/ 869093 w 1054757"/>
                <a:gd name="connsiteY11" fmla="*/ 333881 h 967494"/>
                <a:gd name="connsiteX12" fmla="*/ 902994 w 1054757"/>
                <a:gd name="connsiteY12" fmla="*/ 333881 h 967494"/>
                <a:gd name="connsiteX13" fmla="*/ 1054757 w 1054757"/>
                <a:gd name="connsiteY13" fmla="*/ 333881 h 967494"/>
                <a:gd name="connsiteX14" fmla="*/ 1054757 w 1054757"/>
                <a:gd name="connsiteY14" fmla="*/ 967494 h 967494"/>
                <a:gd name="connsiteX15" fmla="*/ 934465 w 1054757"/>
                <a:gd name="connsiteY15" fmla="*/ 967494 h 967494"/>
                <a:gd name="connsiteX16" fmla="*/ 934465 w 1054757"/>
                <a:gd name="connsiteY16" fmla="*/ 905893 h 967494"/>
                <a:gd name="connsiteX17" fmla="*/ 935932 w 1054757"/>
                <a:gd name="connsiteY17" fmla="*/ 905893 h 967494"/>
                <a:gd name="connsiteX18" fmla="*/ 940333 w 1054757"/>
                <a:gd name="connsiteY18" fmla="*/ 883892 h 967494"/>
                <a:gd name="connsiteX19" fmla="*/ 957937 w 1054757"/>
                <a:gd name="connsiteY19" fmla="*/ 853092 h 967494"/>
                <a:gd name="connsiteX20" fmla="*/ 974073 w 1054757"/>
                <a:gd name="connsiteY20" fmla="*/ 800291 h 967494"/>
                <a:gd name="connsiteX21" fmla="*/ 875786 w 1054757"/>
                <a:gd name="connsiteY21" fmla="*/ 715222 h 967494"/>
                <a:gd name="connsiteX22" fmla="*/ 777498 w 1054757"/>
                <a:gd name="connsiteY22" fmla="*/ 792957 h 967494"/>
                <a:gd name="connsiteX23" fmla="*/ 777498 w 1054757"/>
                <a:gd name="connsiteY23" fmla="*/ 794424 h 967494"/>
                <a:gd name="connsiteX24" fmla="*/ 777498 w 1054757"/>
                <a:gd name="connsiteY24" fmla="*/ 795891 h 967494"/>
                <a:gd name="connsiteX25" fmla="*/ 793635 w 1054757"/>
                <a:gd name="connsiteY25" fmla="*/ 853092 h 967494"/>
                <a:gd name="connsiteX26" fmla="*/ 811239 w 1054757"/>
                <a:gd name="connsiteY26" fmla="*/ 886826 h 967494"/>
                <a:gd name="connsiteX27" fmla="*/ 817107 w 1054757"/>
                <a:gd name="connsiteY27" fmla="*/ 905893 h 967494"/>
                <a:gd name="connsiteX28" fmla="*/ 817107 w 1054757"/>
                <a:gd name="connsiteY28" fmla="*/ 967494 h 967494"/>
                <a:gd name="connsiteX29" fmla="*/ 551587 w 1054757"/>
                <a:gd name="connsiteY29" fmla="*/ 967494 h 967494"/>
                <a:gd name="connsiteX30" fmla="*/ 547614 w 1054757"/>
                <a:gd name="connsiteY30" fmla="*/ 967494 h 967494"/>
                <a:gd name="connsiteX31" fmla="*/ 472390 w 1054757"/>
                <a:gd name="connsiteY31" fmla="*/ 967494 h 967494"/>
                <a:gd name="connsiteX32" fmla="*/ 378830 w 1054757"/>
                <a:gd name="connsiteY32" fmla="*/ 967494 h 967494"/>
                <a:gd name="connsiteX33" fmla="*/ 269709 w 1054757"/>
                <a:gd name="connsiteY33" fmla="*/ 967494 h 967494"/>
                <a:gd name="connsiteX34" fmla="*/ 143832 w 1054757"/>
                <a:gd name="connsiteY34" fmla="*/ 967494 h 967494"/>
                <a:gd name="connsiteX35" fmla="*/ 0 w 1054757"/>
                <a:gd name="connsiteY35" fmla="*/ 967494 h 967494"/>
                <a:gd name="connsiteX36" fmla="*/ 0 w 1054757"/>
                <a:gd name="connsiteY36" fmla="*/ 966257 h 967494"/>
                <a:gd name="connsiteX37" fmla="*/ 0 w 1054757"/>
                <a:gd name="connsiteY37" fmla="*/ 957594 h 967494"/>
                <a:gd name="connsiteX38" fmla="*/ 0 w 1054757"/>
                <a:gd name="connsiteY38" fmla="*/ 934081 h 967494"/>
                <a:gd name="connsiteX39" fmla="*/ 0 w 1054757"/>
                <a:gd name="connsiteY39" fmla="*/ 888292 h 967494"/>
                <a:gd name="connsiteX40" fmla="*/ 0 w 1054757"/>
                <a:gd name="connsiteY40" fmla="*/ 854725 h 967494"/>
                <a:gd name="connsiteX41" fmla="*/ 0 w 1054757"/>
                <a:gd name="connsiteY41" fmla="*/ 812803 h 967494"/>
                <a:gd name="connsiteX42" fmla="*/ 0 w 1054757"/>
                <a:gd name="connsiteY42" fmla="*/ 761601 h 967494"/>
                <a:gd name="connsiteX43" fmla="*/ 0 w 1054757"/>
                <a:gd name="connsiteY43" fmla="*/ 700189 h 967494"/>
                <a:gd name="connsiteX44" fmla="*/ 0 w 1054757"/>
                <a:gd name="connsiteY44" fmla="*/ 627639 h 967494"/>
                <a:gd name="connsiteX45" fmla="*/ 0 w 1054757"/>
                <a:gd name="connsiteY45" fmla="*/ 543023 h 967494"/>
                <a:gd name="connsiteX46" fmla="*/ 0 w 1054757"/>
                <a:gd name="connsiteY46" fmla="*/ 445413 h 967494"/>
                <a:gd name="connsiteX47" fmla="*/ 944096 w 1054757"/>
                <a:gd name="connsiteY47" fmla="*/ 0 h 967494"/>
                <a:gd name="connsiteX48" fmla="*/ 1010286 w 1054757"/>
                <a:gd name="connsiteY48" fmla="*/ 54421 h 967494"/>
                <a:gd name="connsiteX49" fmla="*/ 999990 w 1054757"/>
                <a:gd name="connsiteY49" fmla="*/ 97075 h 967494"/>
                <a:gd name="connsiteX50" fmla="*/ 976456 w 1054757"/>
                <a:gd name="connsiteY50" fmla="*/ 138259 h 967494"/>
                <a:gd name="connsiteX51" fmla="*/ 977926 w 1054757"/>
                <a:gd name="connsiteY51" fmla="*/ 138259 h 967494"/>
                <a:gd name="connsiteX52" fmla="*/ 970572 w 1054757"/>
                <a:gd name="connsiteY52" fmla="*/ 163263 h 967494"/>
                <a:gd name="connsiteX53" fmla="*/ 970572 w 1054757"/>
                <a:gd name="connsiteY53" fmla="*/ 333880 h 967494"/>
                <a:gd name="connsiteX54" fmla="*/ 917620 w 1054757"/>
                <a:gd name="connsiteY54" fmla="*/ 333880 h 967494"/>
                <a:gd name="connsiteX55" fmla="*/ 916149 w 1054757"/>
                <a:gd name="connsiteY55" fmla="*/ 163263 h 967494"/>
                <a:gd name="connsiteX56" fmla="*/ 908794 w 1054757"/>
                <a:gd name="connsiteY56" fmla="*/ 135317 h 967494"/>
                <a:gd name="connsiteX57" fmla="*/ 888201 w 1054757"/>
                <a:gd name="connsiteY57" fmla="*/ 97075 h 967494"/>
                <a:gd name="connsiteX58" fmla="*/ 876434 w 1054757"/>
                <a:gd name="connsiteY58" fmla="*/ 57363 h 967494"/>
                <a:gd name="connsiteX59" fmla="*/ 944096 w 1054757"/>
                <a:gd name="connsiteY59" fmla="*/ 0 h 96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54757" h="967494">
                  <a:moveTo>
                    <a:pt x="0" y="333881"/>
                  </a:moveTo>
                  <a:lnTo>
                    <a:pt x="2060" y="333881"/>
                  </a:lnTo>
                  <a:lnTo>
                    <a:pt x="16481" y="333881"/>
                  </a:lnTo>
                  <a:lnTo>
                    <a:pt x="55622" y="333881"/>
                  </a:lnTo>
                  <a:lnTo>
                    <a:pt x="131845" y="333881"/>
                  </a:lnTo>
                  <a:lnTo>
                    <a:pt x="187724" y="333881"/>
                  </a:lnTo>
                  <a:lnTo>
                    <a:pt x="257509" y="333881"/>
                  </a:lnTo>
                  <a:lnTo>
                    <a:pt x="342745" y="333881"/>
                  </a:lnTo>
                  <a:lnTo>
                    <a:pt x="444976" y="333881"/>
                  </a:lnTo>
                  <a:lnTo>
                    <a:pt x="565747" y="333881"/>
                  </a:lnTo>
                  <a:lnTo>
                    <a:pt x="706605" y="333881"/>
                  </a:lnTo>
                  <a:lnTo>
                    <a:pt x="869093" y="333881"/>
                  </a:lnTo>
                  <a:lnTo>
                    <a:pt x="902994" y="333881"/>
                  </a:lnTo>
                  <a:lnTo>
                    <a:pt x="1054757" y="333881"/>
                  </a:lnTo>
                  <a:cubicBezTo>
                    <a:pt x="1054757" y="333881"/>
                    <a:pt x="1054757" y="333881"/>
                    <a:pt x="1054757" y="967494"/>
                  </a:cubicBezTo>
                  <a:cubicBezTo>
                    <a:pt x="1054757" y="967494"/>
                    <a:pt x="1054757" y="967494"/>
                    <a:pt x="934465" y="967494"/>
                  </a:cubicBezTo>
                  <a:cubicBezTo>
                    <a:pt x="934465" y="967494"/>
                    <a:pt x="934465" y="967494"/>
                    <a:pt x="934465" y="905893"/>
                  </a:cubicBezTo>
                  <a:cubicBezTo>
                    <a:pt x="934465" y="905893"/>
                    <a:pt x="934465" y="905893"/>
                    <a:pt x="935932" y="905893"/>
                  </a:cubicBezTo>
                  <a:cubicBezTo>
                    <a:pt x="935932" y="905893"/>
                    <a:pt x="935932" y="905893"/>
                    <a:pt x="940333" y="883892"/>
                  </a:cubicBezTo>
                  <a:cubicBezTo>
                    <a:pt x="944734" y="872159"/>
                    <a:pt x="949135" y="866292"/>
                    <a:pt x="957937" y="853092"/>
                  </a:cubicBezTo>
                  <a:cubicBezTo>
                    <a:pt x="969673" y="836958"/>
                    <a:pt x="975540" y="819358"/>
                    <a:pt x="974073" y="800291"/>
                  </a:cubicBezTo>
                  <a:cubicBezTo>
                    <a:pt x="974073" y="753356"/>
                    <a:pt x="930064" y="715222"/>
                    <a:pt x="875786" y="715222"/>
                  </a:cubicBezTo>
                  <a:cubicBezTo>
                    <a:pt x="824442" y="715222"/>
                    <a:pt x="781899" y="748956"/>
                    <a:pt x="777498" y="792957"/>
                  </a:cubicBezTo>
                  <a:cubicBezTo>
                    <a:pt x="777498" y="792957"/>
                    <a:pt x="777498" y="792957"/>
                    <a:pt x="777498" y="794424"/>
                  </a:cubicBezTo>
                  <a:cubicBezTo>
                    <a:pt x="777498" y="794424"/>
                    <a:pt x="777498" y="795891"/>
                    <a:pt x="777498" y="795891"/>
                  </a:cubicBezTo>
                  <a:cubicBezTo>
                    <a:pt x="776031" y="817891"/>
                    <a:pt x="780432" y="836958"/>
                    <a:pt x="793635" y="853092"/>
                  </a:cubicBezTo>
                  <a:cubicBezTo>
                    <a:pt x="803904" y="866292"/>
                    <a:pt x="806838" y="873626"/>
                    <a:pt x="811239" y="886826"/>
                  </a:cubicBezTo>
                  <a:cubicBezTo>
                    <a:pt x="811239" y="886826"/>
                    <a:pt x="811239" y="886826"/>
                    <a:pt x="817107" y="905893"/>
                  </a:cubicBezTo>
                  <a:cubicBezTo>
                    <a:pt x="817107" y="905893"/>
                    <a:pt x="817107" y="905893"/>
                    <a:pt x="817107" y="967494"/>
                  </a:cubicBezTo>
                  <a:cubicBezTo>
                    <a:pt x="817107" y="967494"/>
                    <a:pt x="817107" y="967494"/>
                    <a:pt x="551587" y="967494"/>
                  </a:cubicBezTo>
                  <a:lnTo>
                    <a:pt x="547614" y="967494"/>
                  </a:lnTo>
                  <a:lnTo>
                    <a:pt x="472390" y="967494"/>
                  </a:lnTo>
                  <a:lnTo>
                    <a:pt x="378830" y="967494"/>
                  </a:lnTo>
                  <a:lnTo>
                    <a:pt x="269709" y="967494"/>
                  </a:lnTo>
                  <a:lnTo>
                    <a:pt x="143832" y="967494"/>
                  </a:lnTo>
                  <a:lnTo>
                    <a:pt x="0" y="967494"/>
                  </a:lnTo>
                  <a:lnTo>
                    <a:pt x="0" y="966257"/>
                  </a:lnTo>
                  <a:lnTo>
                    <a:pt x="0" y="957594"/>
                  </a:lnTo>
                  <a:lnTo>
                    <a:pt x="0" y="934081"/>
                  </a:lnTo>
                  <a:lnTo>
                    <a:pt x="0" y="888292"/>
                  </a:lnTo>
                  <a:lnTo>
                    <a:pt x="0" y="854725"/>
                  </a:lnTo>
                  <a:lnTo>
                    <a:pt x="0" y="812803"/>
                  </a:lnTo>
                  <a:lnTo>
                    <a:pt x="0" y="761601"/>
                  </a:lnTo>
                  <a:lnTo>
                    <a:pt x="0" y="700189"/>
                  </a:lnTo>
                  <a:lnTo>
                    <a:pt x="0" y="627639"/>
                  </a:lnTo>
                  <a:lnTo>
                    <a:pt x="0" y="543023"/>
                  </a:lnTo>
                  <a:lnTo>
                    <a:pt x="0" y="445413"/>
                  </a:lnTo>
                  <a:close/>
                  <a:moveTo>
                    <a:pt x="944096" y="0"/>
                  </a:moveTo>
                  <a:cubicBezTo>
                    <a:pt x="979397" y="0"/>
                    <a:pt x="1007345" y="23533"/>
                    <a:pt x="1010286" y="54421"/>
                  </a:cubicBezTo>
                  <a:cubicBezTo>
                    <a:pt x="1011757" y="70600"/>
                    <a:pt x="1008815" y="83838"/>
                    <a:pt x="999990" y="97075"/>
                  </a:cubicBezTo>
                  <a:cubicBezTo>
                    <a:pt x="988223" y="111784"/>
                    <a:pt x="983810" y="120609"/>
                    <a:pt x="976456" y="138259"/>
                  </a:cubicBezTo>
                  <a:cubicBezTo>
                    <a:pt x="976456" y="138259"/>
                    <a:pt x="976456" y="138259"/>
                    <a:pt x="977926" y="138259"/>
                  </a:cubicBezTo>
                  <a:lnTo>
                    <a:pt x="970572" y="163263"/>
                  </a:lnTo>
                  <a:cubicBezTo>
                    <a:pt x="970572" y="163263"/>
                    <a:pt x="970572" y="163263"/>
                    <a:pt x="970572" y="333880"/>
                  </a:cubicBezTo>
                  <a:cubicBezTo>
                    <a:pt x="970572" y="333880"/>
                    <a:pt x="970572" y="333880"/>
                    <a:pt x="917620" y="333880"/>
                  </a:cubicBezTo>
                  <a:cubicBezTo>
                    <a:pt x="917620" y="333880"/>
                    <a:pt x="917620" y="333880"/>
                    <a:pt x="916149" y="163263"/>
                  </a:cubicBezTo>
                  <a:cubicBezTo>
                    <a:pt x="916149" y="163263"/>
                    <a:pt x="916149" y="163263"/>
                    <a:pt x="908794" y="135317"/>
                  </a:cubicBezTo>
                  <a:cubicBezTo>
                    <a:pt x="902910" y="119138"/>
                    <a:pt x="898498" y="111784"/>
                    <a:pt x="888201" y="97075"/>
                  </a:cubicBezTo>
                  <a:cubicBezTo>
                    <a:pt x="879376" y="85308"/>
                    <a:pt x="876434" y="72071"/>
                    <a:pt x="876434" y="57363"/>
                  </a:cubicBezTo>
                  <a:cubicBezTo>
                    <a:pt x="876434" y="26475"/>
                    <a:pt x="907323" y="0"/>
                    <a:pt x="944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56"/>
            <p:cNvSpPr/>
            <p:nvPr/>
          </p:nvSpPr>
          <p:spPr bwMode="auto">
            <a:xfrm>
              <a:off x="3285725" y="2056374"/>
              <a:ext cx="669102" cy="1259638"/>
            </a:xfrm>
            <a:custGeom>
              <a:avLst/>
              <a:gdLst>
                <a:gd name="connsiteX0" fmla="*/ 466016 w 669102"/>
                <a:gd name="connsiteY0" fmla="*/ 0 h 1259638"/>
                <a:gd name="connsiteX1" fmla="*/ 533575 w 669102"/>
                <a:gd name="connsiteY1" fmla="*/ 52814 h 1259638"/>
                <a:gd name="connsiteX2" fmla="*/ 532107 w 669102"/>
                <a:gd name="connsiteY2" fmla="*/ 52814 h 1259638"/>
                <a:gd name="connsiteX3" fmla="*/ 521826 w 669102"/>
                <a:gd name="connsiteY3" fmla="*/ 95358 h 1259638"/>
                <a:gd name="connsiteX4" fmla="*/ 499796 w 669102"/>
                <a:gd name="connsiteY4" fmla="*/ 136436 h 1259638"/>
                <a:gd name="connsiteX5" fmla="*/ 493921 w 669102"/>
                <a:gd name="connsiteY5" fmla="*/ 162843 h 1259638"/>
                <a:gd name="connsiteX6" fmla="*/ 492452 w 669102"/>
                <a:gd name="connsiteY6" fmla="*/ 330086 h 1259638"/>
                <a:gd name="connsiteX7" fmla="*/ 551551 w 669102"/>
                <a:gd name="connsiteY7" fmla="*/ 330086 h 1259638"/>
                <a:gd name="connsiteX8" fmla="*/ 669102 w 669102"/>
                <a:gd name="connsiteY8" fmla="*/ 330086 h 1259638"/>
                <a:gd name="connsiteX9" fmla="*/ 669102 w 669102"/>
                <a:gd name="connsiteY9" fmla="*/ 966229 h 1259638"/>
                <a:gd name="connsiteX10" fmla="*/ 573757 w 669102"/>
                <a:gd name="connsiteY10" fmla="*/ 966229 h 1259638"/>
                <a:gd name="connsiteX11" fmla="*/ 567273 w 669102"/>
                <a:gd name="connsiteY11" fmla="*/ 966229 h 1259638"/>
                <a:gd name="connsiteX12" fmla="*/ 567273 w 669102"/>
                <a:gd name="connsiteY12" fmla="*/ 1002174 h 1259638"/>
                <a:gd name="connsiteX13" fmla="*/ 567273 w 669102"/>
                <a:gd name="connsiteY13" fmla="*/ 1096493 h 1259638"/>
                <a:gd name="connsiteX14" fmla="*/ 574617 w 669102"/>
                <a:gd name="connsiteY14" fmla="*/ 1125888 h 1259638"/>
                <a:gd name="connsiteX15" fmla="*/ 596647 w 669102"/>
                <a:gd name="connsiteY15" fmla="*/ 1164102 h 1259638"/>
                <a:gd name="connsiteX16" fmla="*/ 606927 w 669102"/>
                <a:gd name="connsiteY16" fmla="*/ 1202317 h 1259638"/>
                <a:gd name="connsiteX17" fmla="*/ 539368 w 669102"/>
                <a:gd name="connsiteY17" fmla="*/ 1259638 h 1259638"/>
                <a:gd name="connsiteX18" fmla="*/ 473278 w 669102"/>
                <a:gd name="connsiteY18" fmla="*/ 1206726 h 1259638"/>
                <a:gd name="connsiteX19" fmla="*/ 485027 w 669102"/>
                <a:gd name="connsiteY19" fmla="*/ 1164102 h 1259638"/>
                <a:gd name="connsiteX20" fmla="*/ 507057 w 669102"/>
                <a:gd name="connsiteY20" fmla="*/ 1122949 h 1259638"/>
                <a:gd name="connsiteX21" fmla="*/ 512932 w 669102"/>
                <a:gd name="connsiteY21" fmla="*/ 1096493 h 1259638"/>
                <a:gd name="connsiteX22" fmla="*/ 512932 w 669102"/>
                <a:gd name="connsiteY22" fmla="*/ 987198 h 1259638"/>
                <a:gd name="connsiteX23" fmla="*/ 512932 w 669102"/>
                <a:gd name="connsiteY23" fmla="*/ 966229 h 1259638"/>
                <a:gd name="connsiteX24" fmla="*/ 495022 w 669102"/>
                <a:gd name="connsiteY24" fmla="*/ 966229 h 1259638"/>
                <a:gd name="connsiteX25" fmla="*/ 133389 w 669102"/>
                <a:gd name="connsiteY25" fmla="*/ 966229 h 1259638"/>
                <a:gd name="connsiteX26" fmla="*/ 1295 w 669102"/>
                <a:gd name="connsiteY26" fmla="*/ 330086 h 1259638"/>
                <a:gd name="connsiteX27" fmla="*/ 359491 w 669102"/>
                <a:gd name="connsiteY27" fmla="*/ 330086 h 1259638"/>
                <a:gd name="connsiteX28" fmla="*/ 439580 w 669102"/>
                <a:gd name="connsiteY28" fmla="*/ 330086 h 1259638"/>
                <a:gd name="connsiteX29" fmla="*/ 439580 w 669102"/>
                <a:gd name="connsiteY29" fmla="*/ 162843 h 1259638"/>
                <a:gd name="connsiteX30" fmla="*/ 432237 w 669102"/>
                <a:gd name="connsiteY30" fmla="*/ 133502 h 1259638"/>
                <a:gd name="connsiteX31" fmla="*/ 410207 w 669102"/>
                <a:gd name="connsiteY31" fmla="*/ 95358 h 1259638"/>
                <a:gd name="connsiteX32" fmla="*/ 399926 w 669102"/>
                <a:gd name="connsiteY32" fmla="*/ 57215 h 1259638"/>
                <a:gd name="connsiteX33" fmla="*/ 466016 w 669102"/>
                <a:gd name="connsiteY33" fmla="*/ 0 h 125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69102" h="1259638">
                  <a:moveTo>
                    <a:pt x="466016" y="0"/>
                  </a:moveTo>
                  <a:cubicBezTo>
                    <a:pt x="501265" y="0"/>
                    <a:pt x="530638" y="23473"/>
                    <a:pt x="533575" y="52814"/>
                  </a:cubicBezTo>
                  <a:cubicBezTo>
                    <a:pt x="533575" y="52814"/>
                    <a:pt x="533575" y="52814"/>
                    <a:pt x="532107" y="52814"/>
                  </a:cubicBezTo>
                  <a:cubicBezTo>
                    <a:pt x="535044" y="68951"/>
                    <a:pt x="532107" y="83622"/>
                    <a:pt x="521826" y="95358"/>
                  </a:cubicBezTo>
                  <a:cubicBezTo>
                    <a:pt x="510077" y="111496"/>
                    <a:pt x="505671" y="120298"/>
                    <a:pt x="499796" y="136436"/>
                  </a:cubicBezTo>
                  <a:lnTo>
                    <a:pt x="493921" y="162843"/>
                  </a:lnTo>
                  <a:cubicBezTo>
                    <a:pt x="493921" y="162843"/>
                    <a:pt x="493921" y="162843"/>
                    <a:pt x="492452" y="330086"/>
                  </a:cubicBezTo>
                  <a:lnTo>
                    <a:pt x="551551" y="330086"/>
                  </a:lnTo>
                  <a:cubicBezTo>
                    <a:pt x="588235" y="330086"/>
                    <a:pt x="627364" y="330086"/>
                    <a:pt x="669102" y="330086"/>
                  </a:cubicBezTo>
                  <a:lnTo>
                    <a:pt x="669102" y="966229"/>
                  </a:lnTo>
                  <a:cubicBezTo>
                    <a:pt x="669102" y="966229"/>
                    <a:pt x="669102" y="966229"/>
                    <a:pt x="573757" y="966229"/>
                  </a:cubicBezTo>
                  <a:lnTo>
                    <a:pt x="567273" y="966229"/>
                  </a:lnTo>
                  <a:lnTo>
                    <a:pt x="567273" y="1002174"/>
                  </a:lnTo>
                  <a:cubicBezTo>
                    <a:pt x="567273" y="1025116"/>
                    <a:pt x="567273" y="1055706"/>
                    <a:pt x="567273" y="1096493"/>
                  </a:cubicBezTo>
                  <a:cubicBezTo>
                    <a:pt x="567273" y="1096493"/>
                    <a:pt x="567273" y="1096493"/>
                    <a:pt x="574617" y="1125888"/>
                  </a:cubicBezTo>
                  <a:cubicBezTo>
                    <a:pt x="580491" y="1140586"/>
                    <a:pt x="584897" y="1149405"/>
                    <a:pt x="596647" y="1164102"/>
                  </a:cubicBezTo>
                  <a:cubicBezTo>
                    <a:pt x="603990" y="1175861"/>
                    <a:pt x="608396" y="1187619"/>
                    <a:pt x="606927" y="1202317"/>
                  </a:cubicBezTo>
                  <a:cubicBezTo>
                    <a:pt x="606927" y="1234652"/>
                    <a:pt x="576085" y="1259638"/>
                    <a:pt x="539368" y="1259638"/>
                  </a:cubicBezTo>
                  <a:cubicBezTo>
                    <a:pt x="505589" y="1259638"/>
                    <a:pt x="476215" y="1236122"/>
                    <a:pt x="473278" y="1206726"/>
                  </a:cubicBezTo>
                  <a:cubicBezTo>
                    <a:pt x="471809" y="1190559"/>
                    <a:pt x="474746" y="1177330"/>
                    <a:pt x="485027" y="1164102"/>
                  </a:cubicBezTo>
                  <a:cubicBezTo>
                    <a:pt x="496777" y="1147935"/>
                    <a:pt x="501183" y="1140586"/>
                    <a:pt x="507057" y="1122949"/>
                  </a:cubicBezTo>
                  <a:lnTo>
                    <a:pt x="512932" y="1096493"/>
                  </a:lnTo>
                  <a:cubicBezTo>
                    <a:pt x="512932" y="1096493"/>
                    <a:pt x="512932" y="1096493"/>
                    <a:pt x="512932" y="987198"/>
                  </a:cubicBezTo>
                  <a:lnTo>
                    <a:pt x="512932" y="966229"/>
                  </a:lnTo>
                  <a:lnTo>
                    <a:pt x="495022" y="966229"/>
                  </a:lnTo>
                  <a:cubicBezTo>
                    <a:pt x="415894" y="966229"/>
                    <a:pt x="300799" y="966229"/>
                    <a:pt x="133389" y="966229"/>
                  </a:cubicBezTo>
                  <a:cubicBezTo>
                    <a:pt x="27714" y="745856"/>
                    <a:pt x="-7511" y="529891"/>
                    <a:pt x="1295" y="330086"/>
                  </a:cubicBezTo>
                  <a:cubicBezTo>
                    <a:pt x="1295" y="330086"/>
                    <a:pt x="1295" y="330086"/>
                    <a:pt x="359491" y="330086"/>
                  </a:cubicBezTo>
                  <a:lnTo>
                    <a:pt x="439580" y="330086"/>
                  </a:lnTo>
                  <a:cubicBezTo>
                    <a:pt x="439580" y="330086"/>
                    <a:pt x="439580" y="330086"/>
                    <a:pt x="439580" y="162843"/>
                  </a:cubicBezTo>
                  <a:cubicBezTo>
                    <a:pt x="439580" y="162843"/>
                    <a:pt x="439580" y="162843"/>
                    <a:pt x="432237" y="133502"/>
                  </a:cubicBezTo>
                  <a:cubicBezTo>
                    <a:pt x="426362" y="118831"/>
                    <a:pt x="421956" y="110029"/>
                    <a:pt x="410207" y="95358"/>
                  </a:cubicBezTo>
                  <a:cubicBezTo>
                    <a:pt x="402863" y="83622"/>
                    <a:pt x="398457" y="71886"/>
                    <a:pt x="399926" y="57215"/>
                  </a:cubicBezTo>
                  <a:cubicBezTo>
                    <a:pt x="399926" y="24940"/>
                    <a:pt x="429299" y="0"/>
                    <a:pt x="466016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 dirty="0">
                <a:latin typeface="Arial" panose="020B0604020202020204" pitchFamily="34" charset="0"/>
                <a:ea typeface="思源黑体 CN Bold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zh-CN" sz="28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正确的心态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619218" y="2484683"/>
            <a:ext cx="9525068" cy="3648405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2361447" y="2949521"/>
            <a:ext cx="4616127" cy="246221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noProof="1" smtClean="0">
                <a:latin typeface="思源黑体 CN Bold" pitchFamily="34" charset="-122"/>
                <a:ea typeface="思源黑体 CN Bold" pitchFamily="34" charset="-122"/>
              </a:rPr>
              <a:t>公司</a:t>
            </a:r>
            <a:r>
              <a:rPr lang="zh-CN" altLang="en-US" sz="2000" noProof="1" smtClean="0">
                <a:latin typeface="思源黑体 CN Bold" pitchFamily="34" charset="-122"/>
                <a:ea typeface="思源黑体 CN Bold" pitchFamily="34" charset="-122"/>
              </a:rPr>
              <a:t>形象</a:t>
            </a:r>
            <a:r>
              <a:rPr lang="zh-CN" altLang="en-US" sz="2000" noProof="1" smtClean="0">
                <a:latin typeface="思源黑体 CN Bold" pitchFamily="34" charset="-122"/>
                <a:ea typeface="思源黑体 CN Bold" pitchFamily="34" charset="-122"/>
              </a:rPr>
              <a:t>代表</a:t>
            </a:r>
            <a:r>
              <a:rPr lang="en-US" altLang="zh-CN" sz="2000" noProof="1" smtClean="0">
                <a:latin typeface="思源黑体 CN Bold" pitchFamily="34" charset="-122"/>
                <a:ea typeface="思源黑体 CN Bold" pitchFamily="34" charset="-122"/>
              </a:rPr>
              <a:t>;</a:t>
            </a:r>
          </a:p>
          <a:p>
            <a:pPr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noProof="1" smtClean="0">
                <a:latin typeface="思源黑体 CN Bold" pitchFamily="34" charset="-122"/>
                <a:ea typeface="思源黑体 CN Bold" pitchFamily="34" charset="-122"/>
              </a:rPr>
              <a:t>公司经营、产品</a:t>
            </a:r>
            <a:r>
              <a:rPr lang="zh-CN" altLang="en-US" sz="2000" noProof="1" smtClean="0">
                <a:latin typeface="思源黑体 CN Bold" pitchFamily="34" charset="-122"/>
                <a:ea typeface="思源黑体 CN Bold" pitchFamily="34" charset="-122"/>
              </a:rPr>
              <a:t>与</a:t>
            </a:r>
            <a:r>
              <a:rPr lang="zh-CN" altLang="en-US" sz="2000" noProof="1" smtClean="0">
                <a:latin typeface="思源黑体 CN Bold" pitchFamily="34" charset="-122"/>
                <a:ea typeface="思源黑体 CN Bold" pitchFamily="34" charset="-122"/>
              </a:rPr>
              <a:t>服务的</a:t>
            </a:r>
            <a:r>
              <a:rPr lang="zh-CN" altLang="en-US" sz="2000" noProof="1" smtClean="0">
                <a:latin typeface="思源黑体 CN Bold" pitchFamily="34" charset="-122"/>
                <a:ea typeface="思源黑体 CN Bold" pitchFamily="34" charset="-122"/>
              </a:rPr>
              <a:t>传递</a:t>
            </a:r>
            <a:r>
              <a:rPr lang="zh-CN" altLang="en-US" sz="2000" noProof="1" smtClean="0">
                <a:latin typeface="思源黑体 CN Bold" pitchFamily="34" charset="-122"/>
                <a:ea typeface="思源黑体 CN Bold" pitchFamily="34" charset="-122"/>
              </a:rPr>
              <a:t>者</a:t>
            </a:r>
            <a:r>
              <a:rPr lang="en-US" altLang="zh-CN" sz="2000" noProof="1" smtClean="0">
                <a:latin typeface="思源黑体 CN Bold" pitchFamily="34" charset="-122"/>
                <a:ea typeface="思源黑体 CN Bold" pitchFamily="34" charset="-122"/>
              </a:rPr>
              <a:t>;</a:t>
            </a:r>
          </a:p>
          <a:p>
            <a:pPr lvl="0" algn="just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noProof="1" smtClean="0">
                <a:latin typeface="思源黑体 CN Bold" pitchFamily="34" charset="-122"/>
                <a:ea typeface="思源黑体 CN Bold" pitchFamily="34" charset="-122"/>
              </a:rPr>
              <a:t>市场信息、客户意见的收集者</a:t>
            </a:r>
            <a:r>
              <a:rPr lang="en-US" altLang="zh-CN" sz="2000" noProof="1" smtClean="0">
                <a:latin typeface="思源黑体 CN Bold" pitchFamily="34" charset="-122"/>
                <a:ea typeface="思源黑体 CN Bold" pitchFamily="34" charset="-122"/>
              </a:rPr>
              <a:t>;</a:t>
            </a:r>
          </a:p>
          <a:p>
            <a:pPr algn="just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noProof="1" smtClean="0">
                <a:latin typeface="思源黑体 CN Bold" pitchFamily="34" charset="-122"/>
                <a:ea typeface="思源黑体 CN Bold" pitchFamily="34" charset="-122"/>
              </a:rPr>
              <a:t>将好产品推荐给客户的</a:t>
            </a:r>
            <a:r>
              <a:rPr lang="zh-CN" altLang="en-US" sz="2000" noProof="1" smtClean="0">
                <a:latin typeface="思源黑体 CN Bold" pitchFamily="34" charset="-122"/>
                <a:ea typeface="思源黑体 CN Bold" pitchFamily="34" charset="-122"/>
              </a:rPr>
              <a:t>专家</a:t>
            </a:r>
            <a:r>
              <a:rPr lang="en-US" altLang="zh-CN" sz="2000" noProof="1" smtClean="0">
                <a:latin typeface="思源黑体 CN Bold" pitchFamily="34" charset="-122"/>
                <a:ea typeface="思源黑体 CN Bold" pitchFamily="34" charset="-122"/>
              </a:rPr>
              <a:t>;</a:t>
            </a:r>
            <a:endParaRPr lang="zh-CN" altLang="en-US" sz="2000" noProof="1" smtClean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717215" y="1428736"/>
            <a:ext cx="9427071" cy="774437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 w="38100">
            <a:solidFill>
              <a:schemeClr val="bg1"/>
            </a:solidFill>
          </a:ln>
          <a:effectLst>
            <a:outerShdw blurRad="266700" dist="38100" dir="5400000" algn="ctr" rotWithShape="0">
              <a:srgbClr val="000000">
                <a:alpha val="6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zh-CN" altLang="en-US" b="1" dirty="0">
              <a:ea typeface="思源黑体 CN Bold" pitchFamily="3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789231" y="1428737"/>
            <a:ext cx="9516464" cy="7023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4" tIns="60957" rIns="121914" bIns="60957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自我定位</a:t>
            </a:r>
            <a:endParaRPr lang="zh-CN" altLang="en-US" sz="49600" b="1" dirty="0">
              <a:solidFill>
                <a:schemeClr val="bg1"/>
              </a:solidFill>
              <a:ea typeface="思源黑体" charset="-122"/>
            </a:endParaRPr>
          </a:p>
        </p:txBody>
      </p:sp>
      <p:pic>
        <p:nvPicPr>
          <p:cNvPr id="30" name="Picture 3" descr="C:\Users\Administrator\Desktop\9dc8bff699d9ae654226268644bf10c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15383" y="2645890"/>
            <a:ext cx="3932334" cy="339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000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3"/>
          <p:cNvGrpSpPr/>
          <p:nvPr/>
        </p:nvGrpSpPr>
        <p:grpSpPr>
          <a:xfrm>
            <a:off x="1563211" y="2231421"/>
            <a:ext cx="2763947" cy="3446339"/>
            <a:chOff x="3295850" y="1908877"/>
            <a:chExt cx="3738030" cy="4660916"/>
          </a:xfrm>
        </p:grpSpPr>
        <p:sp>
          <p:nvSpPr>
            <p:cNvPr id="5" name="圆角矩形 4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solidFill>
                  <a:prstClr val="black"/>
                </a:solidFill>
                <a:ea typeface="思源黑体 CN Bold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8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25400">
              <a:solidFill>
                <a:srgbClr val="C00000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solidFill>
                  <a:prstClr val="black"/>
                </a:solidFill>
                <a:ea typeface="思源黑体 CN Bold" pitchFamily="34" charset="-122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3634844" y="2850791"/>
            <a:ext cx="6733039" cy="1001440"/>
          </a:xfrm>
          <a:prstGeom prst="roundRect">
            <a:avLst>
              <a:gd name="adj" fmla="val 9976"/>
            </a:avLst>
          </a:prstGeom>
          <a:solidFill>
            <a:srgbClr val="C00000"/>
          </a:solidFill>
          <a:ln w="25400">
            <a:gradFill flip="none" rotWithShape="1">
              <a:gsLst>
                <a:gs pos="88000">
                  <a:schemeClr val="bg1"/>
                </a:gs>
                <a:gs pos="0">
                  <a:schemeClr val="bg1">
                    <a:lumMod val="75000"/>
                  </a:schemeClr>
                </a:gs>
                <a:gs pos="71000">
                  <a:schemeClr val="bg1">
                    <a:lumMod val="85000"/>
                  </a:schemeClr>
                </a:gs>
                <a:gs pos="55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200000" scaled="0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sz="1400" dirty="0">
              <a:ea typeface="思源黑体 CN Bold" pitchFamily="34" charset="-122"/>
            </a:endParaRPr>
          </a:p>
        </p:txBody>
      </p:sp>
      <p:grpSp>
        <p:nvGrpSpPr>
          <p:cNvPr id="3" name="组合 9"/>
          <p:cNvGrpSpPr/>
          <p:nvPr/>
        </p:nvGrpSpPr>
        <p:grpSpPr>
          <a:xfrm>
            <a:off x="3728563" y="3269267"/>
            <a:ext cx="158011" cy="158012"/>
            <a:chOff x="4486616" y="3001075"/>
            <a:chExt cx="274695" cy="274699"/>
          </a:xfrm>
        </p:grpSpPr>
        <p:sp>
          <p:nvSpPr>
            <p:cNvPr id="11" name="椭圆 10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</p:grpSp>
      <p:grpSp>
        <p:nvGrpSpPr>
          <p:cNvPr id="4" name="组合 12"/>
          <p:cNvGrpSpPr/>
          <p:nvPr/>
        </p:nvGrpSpPr>
        <p:grpSpPr>
          <a:xfrm>
            <a:off x="3329223" y="3269267"/>
            <a:ext cx="158011" cy="158012"/>
            <a:chOff x="4486616" y="3001075"/>
            <a:chExt cx="274695" cy="274699"/>
          </a:xfrm>
        </p:grpSpPr>
        <p:sp>
          <p:nvSpPr>
            <p:cNvPr id="14" name="椭圆 13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</p:grpSp>
      <p:grpSp>
        <p:nvGrpSpPr>
          <p:cNvPr id="10" name="组合 15"/>
          <p:cNvGrpSpPr/>
          <p:nvPr/>
        </p:nvGrpSpPr>
        <p:grpSpPr>
          <a:xfrm>
            <a:off x="3417966" y="3314150"/>
            <a:ext cx="384317" cy="61431"/>
            <a:chOff x="4318304" y="3089060"/>
            <a:chExt cx="384317" cy="61430"/>
          </a:xfrm>
        </p:grpSpPr>
        <p:sp>
          <p:nvSpPr>
            <p:cNvPr id="17" name="圆角矩形 16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036234" y="3017341"/>
            <a:ext cx="5289452" cy="73866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ea typeface="思源黑体 CN Bold" pitchFamily="34" charset="-122"/>
              </a:rPr>
              <a:t>必备的知识</a:t>
            </a:r>
            <a:endParaRPr lang="zh-CN" altLang="zh-CN" sz="40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13" name="组合 19"/>
          <p:cNvGrpSpPr/>
          <p:nvPr/>
        </p:nvGrpSpPr>
        <p:grpSpPr>
          <a:xfrm>
            <a:off x="2156873" y="2988881"/>
            <a:ext cx="786564" cy="737835"/>
            <a:chOff x="3108756" y="2110160"/>
            <a:chExt cx="745081" cy="698920"/>
          </a:xfrm>
          <a:solidFill>
            <a:schemeClr val="bg1"/>
          </a:solidFill>
        </p:grpSpPr>
        <p:sp>
          <p:nvSpPr>
            <p:cNvPr id="21" name="Freeform 489"/>
            <p:cNvSpPr/>
            <p:nvPr/>
          </p:nvSpPr>
          <p:spPr bwMode="auto">
            <a:xfrm>
              <a:off x="3608602" y="2110160"/>
              <a:ext cx="245235" cy="303659"/>
            </a:xfrm>
            <a:custGeom>
              <a:avLst/>
              <a:gdLst>
                <a:gd name="T0" fmla="*/ 248 w 340"/>
                <a:gd name="T1" fmla="*/ 0 h 421"/>
                <a:gd name="T2" fmla="*/ 0 w 340"/>
                <a:gd name="T3" fmla="*/ 357 h 421"/>
                <a:gd name="T4" fmla="*/ 94 w 340"/>
                <a:gd name="T5" fmla="*/ 421 h 421"/>
                <a:gd name="T6" fmla="*/ 340 w 340"/>
                <a:gd name="T7" fmla="*/ 66 h 421"/>
                <a:gd name="T8" fmla="*/ 248 w 340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21">
                  <a:moveTo>
                    <a:pt x="248" y="0"/>
                  </a:moveTo>
                  <a:lnTo>
                    <a:pt x="0" y="357"/>
                  </a:lnTo>
                  <a:lnTo>
                    <a:pt x="94" y="421"/>
                  </a:lnTo>
                  <a:lnTo>
                    <a:pt x="340" y="66"/>
                  </a:lnTo>
                  <a:lnTo>
                    <a:pt x="2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2" name="Freeform 490"/>
            <p:cNvSpPr/>
            <p:nvPr/>
          </p:nvSpPr>
          <p:spPr bwMode="auto">
            <a:xfrm>
              <a:off x="3584800" y="2379197"/>
              <a:ext cx="81505" cy="68522"/>
            </a:xfrm>
            <a:custGeom>
              <a:avLst/>
              <a:gdLst>
                <a:gd name="T0" fmla="*/ 14 w 113"/>
                <a:gd name="T1" fmla="*/ 12 h 95"/>
                <a:gd name="T2" fmla="*/ 0 w 113"/>
                <a:gd name="T3" fmla="*/ 33 h 95"/>
                <a:gd name="T4" fmla="*/ 14 w 113"/>
                <a:gd name="T5" fmla="*/ 43 h 95"/>
                <a:gd name="T6" fmla="*/ 26 w 113"/>
                <a:gd name="T7" fmla="*/ 52 h 95"/>
                <a:gd name="T8" fmla="*/ 90 w 113"/>
                <a:gd name="T9" fmla="*/ 95 h 95"/>
                <a:gd name="T10" fmla="*/ 113 w 113"/>
                <a:gd name="T11" fmla="*/ 62 h 95"/>
                <a:gd name="T12" fmla="*/ 23 w 113"/>
                <a:gd name="T13" fmla="*/ 0 h 95"/>
                <a:gd name="T14" fmla="*/ 14 w 113"/>
                <a:gd name="T15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95">
                  <a:moveTo>
                    <a:pt x="14" y="12"/>
                  </a:moveTo>
                  <a:lnTo>
                    <a:pt x="0" y="33"/>
                  </a:lnTo>
                  <a:lnTo>
                    <a:pt x="14" y="43"/>
                  </a:lnTo>
                  <a:lnTo>
                    <a:pt x="26" y="52"/>
                  </a:lnTo>
                  <a:lnTo>
                    <a:pt x="90" y="95"/>
                  </a:lnTo>
                  <a:lnTo>
                    <a:pt x="113" y="62"/>
                  </a:lnTo>
                  <a:lnTo>
                    <a:pt x="23" y="0"/>
                  </a:lnTo>
                  <a:lnTo>
                    <a:pt x="1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3" name="Freeform 491"/>
            <p:cNvSpPr/>
            <p:nvPr/>
          </p:nvSpPr>
          <p:spPr bwMode="auto">
            <a:xfrm>
              <a:off x="3463625" y="2415261"/>
              <a:ext cx="177435" cy="226482"/>
            </a:xfrm>
            <a:custGeom>
              <a:avLst/>
              <a:gdLst>
                <a:gd name="T0" fmla="*/ 66 w 104"/>
                <a:gd name="T1" fmla="*/ 0 h 133"/>
                <a:gd name="T2" fmla="*/ 60 w 104"/>
                <a:gd name="T3" fmla="*/ 8 h 133"/>
                <a:gd name="T4" fmla="*/ 59 w 104"/>
                <a:gd name="T5" fmla="*/ 10 h 133"/>
                <a:gd name="T6" fmla="*/ 11 w 104"/>
                <a:gd name="T7" fmla="*/ 29 h 133"/>
                <a:gd name="T8" fmla="*/ 0 w 104"/>
                <a:gd name="T9" fmla="*/ 129 h 133"/>
                <a:gd name="T10" fmla="*/ 37 w 104"/>
                <a:gd name="T11" fmla="*/ 76 h 133"/>
                <a:gd name="T12" fmla="*/ 37 w 104"/>
                <a:gd name="T13" fmla="*/ 51 h 133"/>
                <a:gd name="T14" fmla="*/ 60 w 104"/>
                <a:gd name="T15" fmla="*/ 43 h 133"/>
                <a:gd name="T16" fmla="*/ 63 w 104"/>
                <a:gd name="T17" fmla="*/ 44 h 133"/>
                <a:gd name="T18" fmla="*/ 66 w 104"/>
                <a:gd name="T19" fmla="*/ 71 h 133"/>
                <a:gd name="T20" fmla="*/ 60 w 104"/>
                <a:gd name="T21" fmla="*/ 77 h 133"/>
                <a:gd name="T22" fmla="*/ 42 w 104"/>
                <a:gd name="T23" fmla="*/ 80 h 133"/>
                <a:gd name="T24" fmla="*/ 6 w 104"/>
                <a:gd name="T25" fmla="*/ 133 h 133"/>
                <a:gd name="T26" fmla="*/ 54 w 104"/>
                <a:gd name="T27" fmla="*/ 109 h 133"/>
                <a:gd name="T28" fmla="*/ 60 w 104"/>
                <a:gd name="T29" fmla="*/ 106 h 133"/>
                <a:gd name="T30" fmla="*/ 77 w 104"/>
                <a:gd name="T31" fmla="*/ 98 h 133"/>
                <a:gd name="T32" fmla="*/ 96 w 104"/>
                <a:gd name="T33" fmla="*/ 88 h 133"/>
                <a:gd name="T34" fmla="*/ 97 w 104"/>
                <a:gd name="T35" fmla="*/ 37 h 133"/>
                <a:gd name="T36" fmla="*/ 104 w 104"/>
                <a:gd name="T37" fmla="*/ 26 h 133"/>
                <a:gd name="T38" fmla="*/ 77 w 104"/>
                <a:gd name="T39" fmla="*/ 7 h 133"/>
                <a:gd name="T40" fmla="*/ 66 w 104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33">
                  <a:moveTo>
                    <a:pt x="66" y="0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2" y="70"/>
                    <a:pt x="31" y="60"/>
                    <a:pt x="37" y="51"/>
                  </a:cubicBezTo>
                  <a:cubicBezTo>
                    <a:pt x="43" y="43"/>
                    <a:pt x="52" y="40"/>
                    <a:pt x="60" y="43"/>
                  </a:cubicBezTo>
                  <a:cubicBezTo>
                    <a:pt x="61" y="43"/>
                    <a:pt x="62" y="44"/>
                    <a:pt x="63" y="44"/>
                  </a:cubicBezTo>
                  <a:cubicBezTo>
                    <a:pt x="71" y="50"/>
                    <a:pt x="72" y="62"/>
                    <a:pt x="66" y="71"/>
                  </a:cubicBezTo>
                  <a:cubicBezTo>
                    <a:pt x="64" y="74"/>
                    <a:pt x="62" y="76"/>
                    <a:pt x="60" y="77"/>
                  </a:cubicBezTo>
                  <a:cubicBezTo>
                    <a:pt x="55" y="81"/>
                    <a:pt x="48" y="82"/>
                    <a:pt x="42" y="80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77" y="7"/>
                    <a:pt x="77" y="7"/>
                    <a:pt x="77" y="7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4" name="Rectangle 492"/>
            <p:cNvSpPr>
              <a:spLocks noChangeArrowheads="1"/>
            </p:cNvSpPr>
            <p:nvPr/>
          </p:nvSpPr>
          <p:spPr bwMode="auto">
            <a:xfrm>
              <a:off x="3237144" y="2495323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5" name="Rectangle 493"/>
            <p:cNvSpPr>
              <a:spLocks noChangeArrowheads="1"/>
            </p:cNvSpPr>
            <p:nvPr/>
          </p:nvSpPr>
          <p:spPr bwMode="auto">
            <a:xfrm>
              <a:off x="3237144" y="2449161"/>
              <a:ext cx="168779" cy="173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6" name="Rectangle 494"/>
            <p:cNvSpPr>
              <a:spLocks noChangeArrowheads="1"/>
            </p:cNvSpPr>
            <p:nvPr/>
          </p:nvSpPr>
          <p:spPr bwMode="auto">
            <a:xfrm>
              <a:off x="3237144" y="2403000"/>
              <a:ext cx="168779" cy="158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7" name="Rectangle 495"/>
            <p:cNvSpPr>
              <a:spLocks noChangeArrowheads="1"/>
            </p:cNvSpPr>
            <p:nvPr/>
          </p:nvSpPr>
          <p:spPr bwMode="auto">
            <a:xfrm>
              <a:off x="3237144" y="2357559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8" name="Freeform 496"/>
            <p:cNvSpPr/>
            <p:nvPr/>
          </p:nvSpPr>
          <p:spPr bwMode="auto">
            <a:xfrm>
              <a:off x="3108756" y="2215467"/>
              <a:ext cx="489749" cy="593613"/>
            </a:xfrm>
            <a:custGeom>
              <a:avLst/>
              <a:gdLst>
                <a:gd name="T0" fmla="*/ 268 w 287"/>
                <a:gd name="T1" fmla="*/ 303 h 348"/>
                <a:gd name="T2" fmla="*/ 245 w 287"/>
                <a:gd name="T3" fmla="*/ 331 h 348"/>
                <a:gd name="T4" fmla="*/ 90 w 287"/>
                <a:gd name="T5" fmla="*/ 331 h 348"/>
                <a:gd name="T6" fmla="*/ 90 w 287"/>
                <a:gd name="T7" fmla="*/ 281 h 348"/>
                <a:gd name="T8" fmla="*/ 76 w 287"/>
                <a:gd name="T9" fmla="*/ 263 h 348"/>
                <a:gd name="T10" fmla="*/ 17 w 287"/>
                <a:gd name="T11" fmla="*/ 263 h 348"/>
                <a:gd name="T12" fmla="*/ 17 w 287"/>
                <a:gd name="T13" fmla="*/ 59 h 348"/>
                <a:gd name="T14" fmla="*/ 40 w 287"/>
                <a:gd name="T15" fmla="*/ 27 h 348"/>
                <a:gd name="T16" fmla="*/ 251 w 287"/>
                <a:gd name="T17" fmla="*/ 27 h 348"/>
                <a:gd name="T18" fmla="*/ 268 w 287"/>
                <a:gd name="T19" fmla="*/ 52 h 348"/>
                <a:gd name="T20" fmla="*/ 268 w 287"/>
                <a:gd name="T21" fmla="*/ 104 h 348"/>
                <a:gd name="T22" fmla="*/ 268 w 287"/>
                <a:gd name="T23" fmla="*/ 104 h 348"/>
                <a:gd name="T24" fmla="*/ 285 w 287"/>
                <a:gd name="T25" fmla="*/ 83 h 348"/>
                <a:gd name="T26" fmla="*/ 285 w 287"/>
                <a:gd name="T27" fmla="*/ 45 h 348"/>
                <a:gd name="T28" fmla="*/ 252 w 287"/>
                <a:gd name="T29" fmla="*/ 8 h 348"/>
                <a:gd name="T30" fmla="*/ 70 w 287"/>
                <a:gd name="T31" fmla="*/ 8 h 348"/>
                <a:gd name="T32" fmla="*/ 40 w 287"/>
                <a:gd name="T33" fmla="*/ 8 h 348"/>
                <a:gd name="T34" fmla="*/ 0 w 287"/>
                <a:gd name="T35" fmla="*/ 44 h 348"/>
                <a:gd name="T36" fmla="*/ 0 w 287"/>
                <a:gd name="T37" fmla="*/ 294 h 348"/>
                <a:gd name="T38" fmla="*/ 82 w 287"/>
                <a:gd name="T39" fmla="*/ 346 h 348"/>
                <a:gd name="T40" fmla="*/ 252 w 287"/>
                <a:gd name="T41" fmla="*/ 346 h 348"/>
                <a:gd name="T42" fmla="*/ 285 w 287"/>
                <a:gd name="T43" fmla="*/ 321 h 348"/>
                <a:gd name="T44" fmla="*/ 285 w 287"/>
                <a:gd name="T45" fmla="*/ 228 h 348"/>
                <a:gd name="T46" fmla="*/ 268 w 287"/>
                <a:gd name="T47" fmla="*/ 238 h 348"/>
                <a:gd name="T48" fmla="*/ 268 w 287"/>
                <a:gd name="T49" fmla="*/ 30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7" h="348">
                  <a:moveTo>
                    <a:pt x="268" y="303"/>
                  </a:moveTo>
                  <a:cubicBezTo>
                    <a:pt x="268" y="303"/>
                    <a:pt x="272" y="331"/>
                    <a:pt x="245" y="331"/>
                  </a:cubicBezTo>
                  <a:cubicBezTo>
                    <a:pt x="217" y="331"/>
                    <a:pt x="90" y="331"/>
                    <a:pt x="90" y="33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81"/>
                    <a:pt x="91" y="263"/>
                    <a:pt x="76" y="263"/>
                  </a:cubicBezTo>
                  <a:cubicBezTo>
                    <a:pt x="60" y="263"/>
                    <a:pt x="17" y="263"/>
                    <a:pt x="17" y="263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3" y="27"/>
                    <a:pt x="40" y="27"/>
                  </a:cubicBezTo>
                  <a:cubicBezTo>
                    <a:pt x="251" y="27"/>
                    <a:pt x="251" y="27"/>
                    <a:pt x="251" y="27"/>
                  </a:cubicBezTo>
                  <a:cubicBezTo>
                    <a:pt x="251" y="27"/>
                    <a:pt x="268" y="30"/>
                    <a:pt x="268" y="52"/>
                  </a:cubicBezTo>
                  <a:cubicBezTo>
                    <a:pt x="268" y="57"/>
                    <a:pt x="268" y="77"/>
                    <a:pt x="268" y="104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5" y="83"/>
                    <a:pt x="285" y="83"/>
                    <a:pt x="285" y="83"/>
                  </a:cubicBezTo>
                  <a:cubicBezTo>
                    <a:pt x="285" y="60"/>
                    <a:pt x="285" y="45"/>
                    <a:pt x="285" y="45"/>
                  </a:cubicBezTo>
                  <a:cubicBezTo>
                    <a:pt x="285" y="45"/>
                    <a:pt x="287" y="8"/>
                    <a:pt x="252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0" y="0"/>
                    <a:pt x="0" y="44"/>
                  </a:cubicBezTo>
                  <a:cubicBezTo>
                    <a:pt x="0" y="87"/>
                    <a:pt x="0" y="294"/>
                    <a:pt x="0" y="294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52" y="346"/>
                    <a:pt x="285" y="348"/>
                    <a:pt x="285" y="321"/>
                  </a:cubicBezTo>
                  <a:cubicBezTo>
                    <a:pt x="285" y="312"/>
                    <a:pt x="285" y="274"/>
                    <a:pt x="285" y="228"/>
                  </a:cubicBezTo>
                  <a:cubicBezTo>
                    <a:pt x="268" y="238"/>
                    <a:pt x="268" y="238"/>
                    <a:pt x="268" y="238"/>
                  </a:cubicBezTo>
                  <a:cubicBezTo>
                    <a:pt x="268" y="275"/>
                    <a:pt x="268" y="303"/>
                    <a:pt x="268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</p:grpSp>
      <p:grpSp>
        <p:nvGrpSpPr>
          <p:cNvPr id="16" name="组合 28"/>
          <p:cNvGrpSpPr/>
          <p:nvPr/>
        </p:nvGrpSpPr>
        <p:grpSpPr>
          <a:xfrm>
            <a:off x="4130596" y="3109197"/>
            <a:ext cx="601529" cy="562743"/>
            <a:chOff x="5030931" y="2884106"/>
            <a:chExt cx="601529" cy="562742"/>
          </a:xfrm>
        </p:grpSpPr>
        <p:sp>
          <p:nvSpPr>
            <p:cNvPr id="30" name="椭圆 29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030931" y="2902999"/>
              <a:ext cx="601529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C00000"/>
                  </a:solidFill>
                  <a:latin typeface="Impact" panose="020B0806030902050204" pitchFamily="34" charset="0"/>
                  <a:ea typeface="思源黑体 CN Bold" pitchFamily="34" charset="-122"/>
                </a:rPr>
                <a:t>02</a:t>
              </a:r>
              <a:endParaRPr lang="zh-CN" altLang="en-US" sz="2800" dirty="0">
                <a:solidFill>
                  <a:srgbClr val="C00000"/>
                </a:solidFill>
                <a:latin typeface="Impact" panose="020B0806030902050204" pitchFamily="34" charset="0"/>
                <a:ea typeface="思源黑体 CN Bold" pitchFamily="34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0" y="6330462"/>
            <a:ext cx="12192000" cy="35872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4" name="Freeform 16"/>
          <p:cNvSpPr/>
          <p:nvPr/>
        </p:nvSpPr>
        <p:spPr bwMode="auto">
          <a:xfrm>
            <a:off x="724084" y="649457"/>
            <a:ext cx="290658" cy="389530"/>
          </a:xfrm>
          <a:custGeom>
            <a:avLst/>
            <a:gdLst>
              <a:gd name="T0" fmla="*/ 244 w 244"/>
              <a:gd name="T1" fmla="*/ 237 h 327"/>
              <a:gd name="T2" fmla="*/ 244 w 244"/>
              <a:gd name="T3" fmla="*/ 327 h 327"/>
              <a:gd name="T4" fmla="*/ 0 w 244"/>
              <a:gd name="T5" fmla="*/ 327 h 327"/>
              <a:gd name="T6" fmla="*/ 0 w 244"/>
              <a:gd name="T7" fmla="*/ 0 h 327"/>
              <a:gd name="T8" fmla="*/ 109 w 244"/>
              <a:gd name="T9" fmla="*/ 0 h 327"/>
              <a:gd name="T10" fmla="*/ 109 w 244"/>
              <a:gd name="T11" fmla="*/ 237 h 327"/>
              <a:gd name="T12" fmla="*/ 244 w 244"/>
              <a:gd name="T13" fmla="*/ 23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" h="327">
                <a:moveTo>
                  <a:pt x="244" y="237"/>
                </a:moveTo>
                <a:lnTo>
                  <a:pt x="244" y="327"/>
                </a:lnTo>
                <a:lnTo>
                  <a:pt x="0" y="327"/>
                </a:lnTo>
                <a:lnTo>
                  <a:pt x="0" y="0"/>
                </a:lnTo>
                <a:lnTo>
                  <a:pt x="109" y="0"/>
                </a:lnTo>
                <a:lnTo>
                  <a:pt x="109" y="237"/>
                </a:lnTo>
                <a:lnTo>
                  <a:pt x="244" y="23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5" name="Freeform 17"/>
          <p:cNvSpPr>
            <a:spLocks noEditPoints="1"/>
          </p:cNvSpPr>
          <p:nvPr/>
        </p:nvSpPr>
        <p:spPr bwMode="auto">
          <a:xfrm>
            <a:off x="1029037" y="644692"/>
            <a:ext cx="426457" cy="399059"/>
          </a:xfrm>
          <a:custGeom>
            <a:avLst/>
            <a:gdLst>
              <a:gd name="T0" fmla="*/ 406 w 406"/>
              <a:gd name="T1" fmla="*/ 189 h 379"/>
              <a:gd name="T2" fmla="*/ 203 w 406"/>
              <a:gd name="T3" fmla="*/ 379 h 379"/>
              <a:gd name="T4" fmla="*/ 0 w 406"/>
              <a:gd name="T5" fmla="*/ 189 h 379"/>
              <a:gd name="T6" fmla="*/ 203 w 406"/>
              <a:gd name="T7" fmla="*/ 0 h 379"/>
              <a:gd name="T8" fmla="*/ 406 w 406"/>
              <a:gd name="T9" fmla="*/ 189 h 379"/>
              <a:gd name="T10" fmla="*/ 125 w 406"/>
              <a:gd name="T11" fmla="*/ 189 h 379"/>
              <a:gd name="T12" fmla="*/ 204 w 406"/>
              <a:gd name="T13" fmla="*/ 277 h 379"/>
              <a:gd name="T14" fmla="*/ 280 w 406"/>
              <a:gd name="T15" fmla="*/ 189 h 379"/>
              <a:gd name="T16" fmla="*/ 204 w 406"/>
              <a:gd name="T17" fmla="*/ 102 h 379"/>
              <a:gd name="T18" fmla="*/ 125 w 406"/>
              <a:gd name="T19" fmla="*/ 18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6" h="379">
                <a:moveTo>
                  <a:pt x="406" y="189"/>
                </a:moveTo>
                <a:cubicBezTo>
                  <a:pt x="406" y="298"/>
                  <a:pt x="320" y="379"/>
                  <a:pt x="203" y="379"/>
                </a:cubicBezTo>
                <a:cubicBezTo>
                  <a:pt x="85" y="379"/>
                  <a:pt x="0" y="299"/>
                  <a:pt x="0" y="189"/>
                </a:cubicBezTo>
                <a:cubicBezTo>
                  <a:pt x="0" y="79"/>
                  <a:pt x="85" y="0"/>
                  <a:pt x="203" y="0"/>
                </a:cubicBezTo>
                <a:cubicBezTo>
                  <a:pt x="320" y="0"/>
                  <a:pt x="406" y="80"/>
                  <a:pt x="406" y="189"/>
                </a:cubicBezTo>
                <a:close/>
                <a:moveTo>
                  <a:pt x="125" y="189"/>
                </a:moveTo>
                <a:cubicBezTo>
                  <a:pt x="125" y="240"/>
                  <a:pt x="162" y="277"/>
                  <a:pt x="204" y="277"/>
                </a:cubicBezTo>
                <a:cubicBezTo>
                  <a:pt x="247" y="277"/>
                  <a:pt x="280" y="240"/>
                  <a:pt x="280" y="189"/>
                </a:cubicBezTo>
                <a:cubicBezTo>
                  <a:pt x="280" y="139"/>
                  <a:pt x="247" y="102"/>
                  <a:pt x="204" y="102"/>
                </a:cubicBezTo>
                <a:cubicBezTo>
                  <a:pt x="162" y="102"/>
                  <a:pt x="125" y="139"/>
                  <a:pt x="125" y="1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7" name="Freeform 18"/>
          <p:cNvSpPr/>
          <p:nvPr/>
        </p:nvSpPr>
        <p:spPr bwMode="auto">
          <a:xfrm>
            <a:off x="1472171" y="644692"/>
            <a:ext cx="387147" cy="399059"/>
          </a:xfrm>
          <a:custGeom>
            <a:avLst/>
            <a:gdLst>
              <a:gd name="T0" fmla="*/ 362 w 368"/>
              <a:gd name="T1" fmla="*/ 179 h 379"/>
              <a:gd name="T2" fmla="*/ 362 w 368"/>
              <a:gd name="T3" fmla="*/ 332 h 379"/>
              <a:gd name="T4" fmla="*/ 200 w 368"/>
              <a:gd name="T5" fmla="*/ 379 h 379"/>
              <a:gd name="T6" fmla="*/ 0 w 368"/>
              <a:gd name="T7" fmla="*/ 189 h 379"/>
              <a:gd name="T8" fmla="*/ 208 w 368"/>
              <a:gd name="T9" fmla="*/ 0 h 379"/>
              <a:gd name="T10" fmla="*/ 368 w 368"/>
              <a:gd name="T11" fmla="*/ 57 h 379"/>
              <a:gd name="T12" fmla="*/ 299 w 368"/>
              <a:gd name="T13" fmla="*/ 141 h 379"/>
              <a:gd name="T14" fmla="*/ 207 w 368"/>
              <a:gd name="T15" fmla="*/ 102 h 379"/>
              <a:gd name="T16" fmla="*/ 125 w 368"/>
              <a:gd name="T17" fmla="*/ 189 h 379"/>
              <a:gd name="T18" fmla="*/ 208 w 368"/>
              <a:gd name="T19" fmla="*/ 277 h 379"/>
              <a:gd name="T20" fmla="*/ 257 w 368"/>
              <a:gd name="T21" fmla="*/ 265 h 379"/>
              <a:gd name="T22" fmla="*/ 257 w 368"/>
              <a:gd name="T23" fmla="*/ 179 h 379"/>
              <a:gd name="T24" fmla="*/ 362 w 368"/>
              <a:gd name="T25" fmla="*/ 1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68" h="379">
                <a:moveTo>
                  <a:pt x="362" y="179"/>
                </a:moveTo>
                <a:cubicBezTo>
                  <a:pt x="362" y="332"/>
                  <a:pt x="362" y="332"/>
                  <a:pt x="362" y="332"/>
                </a:cubicBezTo>
                <a:cubicBezTo>
                  <a:pt x="321" y="359"/>
                  <a:pt x="253" y="379"/>
                  <a:pt x="200" y="379"/>
                </a:cubicBezTo>
                <a:cubicBezTo>
                  <a:pt x="84" y="379"/>
                  <a:pt x="0" y="299"/>
                  <a:pt x="0" y="189"/>
                </a:cubicBezTo>
                <a:cubicBezTo>
                  <a:pt x="0" y="80"/>
                  <a:pt x="87" y="0"/>
                  <a:pt x="208" y="0"/>
                </a:cubicBezTo>
                <a:cubicBezTo>
                  <a:pt x="265" y="0"/>
                  <a:pt x="328" y="23"/>
                  <a:pt x="368" y="57"/>
                </a:cubicBezTo>
                <a:cubicBezTo>
                  <a:pt x="299" y="141"/>
                  <a:pt x="299" y="141"/>
                  <a:pt x="299" y="141"/>
                </a:cubicBezTo>
                <a:cubicBezTo>
                  <a:pt x="274" y="118"/>
                  <a:pt x="238" y="102"/>
                  <a:pt x="207" y="102"/>
                </a:cubicBezTo>
                <a:cubicBezTo>
                  <a:pt x="160" y="102"/>
                  <a:pt x="125" y="139"/>
                  <a:pt x="125" y="189"/>
                </a:cubicBezTo>
                <a:cubicBezTo>
                  <a:pt x="125" y="240"/>
                  <a:pt x="160" y="277"/>
                  <a:pt x="208" y="277"/>
                </a:cubicBezTo>
                <a:cubicBezTo>
                  <a:pt x="221" y="277"/>
                  <a:pt x="239" y="273"/>
                  <a:pt x="257" y="265"/>
                </a:cubicBezTo>
                <a:cubicBezTo>
                  <a:pt x="257" y="179"/>
                  <a:pt x="257" y="179"/>
                  <a:pt x="257" y="179"/>
                </a:cubicBezTo>
                <a:lnTo>
                  <a:pt x="362" y="17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8" name="Freeform 19"/>
          <p:cNvSpPr>
            <a:spLocks noEditPoints="1"/>
          </p:cNvSpPr>
          <p:nvPr/>
        </p:nvSpPr>
        <p:spPr bwMode="auto">
          <a:xfrm>
            <a:off x="1881952" y="644692"/>
            <a:ext cx="426457" cy="399059"/>
          </a:xfrm>
          <a:custGeom>
            <a:avLst/>
            <a:gdLst>
              <a:gd name="T0" fmla="*/ 406 w 406"/>
              <a:gd name="T1" fmla="*/ 189 h 379"/>
              <a:gd name="T2" fmla="*/ 203 w 406"/>
              <a:gd name="T3" fmla="*/ 379 h 379"/>
              <a:gd name="T4" fmla="*/ 0 w 406"/>
              <a:gd name="T5" fmla="*/ 189 h 379"/>
              <a:gd name="T6" fmla="*/ 203 w 406"/>
              <a:gd name="T7" fmla="*/ 0 h 379"/>
              <a:gd name="T8" fmla="*/ 406 w 406"/>
              <a:gd name="T9" fmla="*/ 189 h 379"/>
              <a:gd name="T10" fmla="*/ 125 w 406"/>
              <a:gd name="T11" fmla="*/ 189 h 379"/>
              <a:gd name="T12" fmla="*/ 204 w 406"/>
              <a:gd name="T13" fmla="*/ 277 h 379"/>
              <a:gd name="T14" fmla="*/ 280 w 406"/>
              <a:gd name="T15" fmla="*/ 189 h 379"/>
              <a:gd name="T16" fmla="*/ 204 w 406"/>
              <a:gd name="T17" fmla="*/ 102 h 379"/>
              <a:gd name="T18" fmla="*/ 125 w 406"/>
              <a:gd name="T19" fmla="*/ 18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6" h="379">
                <a:moveTo>
                  <a:pt x="406" y="189"/>
                </a:moveTo>
                <a:cubicBezTo>
                  <a:pt x="406" y="298"/>
                  <a:pt x="320" y="379"/>
                  <a:pt x="203" y="379"/>
                </a:cubicBezTo>
                <a:cubicBezTo>
                  <a:pt x="85" y="379"/>
                  <a:pt x="0" y="299"/>
                  <a:pt x="0" y="189"/>
                </a:cubicBezTo>
                <a:cubicBezTo>
                  <a:pt x="0" y="79"/>
                  <a:pt x="85" y="0"/>
                  <a:pt x="203" y="0"/>
                </a:cubicBezTo>
                <a:cubicBezTo>
                  <a:pt x="320" y="0"/>
                  <a:pt x="406" y="80"/>
                  <a:pt x="406" y="189"/>
                </a:cubicBezTo>
                <a:close/>
                <a:moveTo>
                  <a:pt x="125" y="189"/>
                </a:moveTo>
                <a:cubicBezTo>
                  <a:pt x="125" y="240"/>
                  <a:pt x="162" y="277"/>
                  <a:pt x="204" y="277"/>
                </a:cubicBezTo>
                <a:cubicBezTo>
                  <a:pt x="247" y="277"/>
                  <a:pt x="280" y="240"/>
                  <a:pt x="280" y="189"/>
                </a:cubicBezTo>
                <a:cubicBezTo>
                  <a:pt x="280" y="139"/>
                  <a:pt x="247" y="102"/>
                  <a:pt x="204" y="102"/>
                </a:cubicBezTo>
                <a:cubicBezTo>
                  <a:pt x="162" y="102"/>
                  <a:pt x="125" y="139"/>
                  <a:pt x="125" y="1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grpSp>
        <p:nvGrpSpPr>
          <p:cNvPr id="20" name="组合 7"/>
          <p:cNvGrpSpPr/>
          <p:nvPr/>
        </p:nvGrpSpPr>
        <p:grpSpPr>
          <a:xfrm>
            <a:off x="5219125" y="4395181"/>
            <a:ext cx="4362956" cy="1163576"/>
            <a:chOff x="1563013" y="1933116"/>
            <a:chExt cx="3505677" cy="1163680"/>
          </a:xfrm>
          <a:noFill/>
        </p:grpSpPr>
        <p:sp>
          <p:nvSpPr>
            <p:cNvPr id="43" name="矩形 11"/>
            <p:cNvSpPr/>
            <p:nvPr/>
          </p:nvSpPr>
          <p:spPr>
            <a:xfrm>
              <a:off x="1563013" y="1954650"/>
              <a:ext cx="1793532" cy="1142146"/>
            </a:xfrm>
            <a:prstGeom prst="rect">
              <a:avLst/>
            </a:prstGeom>
            <a:grp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latin typeface="思源黑体 CN Bold" pitchFamily="34" charset="-122"/>
                  <a:ea typeface="思源黑体 CN Bold" pitchFamily="34" charset="-122"/>
                </a:rPr>
                <a:t>销售人员应掌握的知识</a:t>
              </a:r>
              <a:endParaRPr lang="en-US" altLang="zh-CN" sz="2400" b="1" dirty="0"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44" name="矩形 12"/>
            <p:cNvSpPr/>
            <p:nvPr/>
          </p:nvSpPr>
          <p:spPr>
            <a:xfrm>
              <a:off x="3405695" y="1933116"/>
              <a:ext cx="1662995" cy="1142146"/>
            </a:xfrm>
            <a:prstGeom prst="rect">
              <a:avLst/>
            </a:prstGeom>
            <a:grp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latin typeface="思源黑体 CN Bold" pitchFamily="34" charset="-122"/>
                  <a:ea typeface="思源黑体 CN Bold" pitchFamily="34" charset="-122"/>
                </a:rPr>
                <a:t>礼仪和形象对销售的重要性</a:t>
              </a:r>
              <a:endParaRPr lang="zh-CN" altLang="en-US" sz="2400" b="1" dirty="0"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Tm="0">
        <p:checker/>
      </p:transition>
    </mc:Choice>
    <mc:Fallback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3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2" accel="7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30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2"/>
          <p:cNvSpPr>
            <a:spLocks noGrp="1"/>
          </p:cNvSpPr>
          <p:nvPr>
            <p:ph type="title" idx="4294967295"/>
          </p:nvPr>
        </p:nvSpPr>
        <p:spPr>
          <a:xfrm>
            <a:off x="1215829" y="1287121"/>
            <a:ext cx="7801561" cy="8604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eaLnBrk="1" hangingPunct="1"/>
            <a:r>
              <a:rPr lang="zh-CN" altLang="en-US" sz="2800" kern="1200" dirty="0">
                <a:solidFill>
                  <a:srgbClr val="404040"/>
                </a:solidFill>
                <a:latin typeface="+mj-lt"/>
                <a:ea typeface="思源黑体 CN Bold" pitchFamily="34" charset="-122"/>
                <a:cs typeface="+mj-cs"/>
              </a:rPr>
              <a:t>销售人员应掌握的知识</a:t>
            </a:r>
          </a:p>
        </p:txBody>
      </p:sp>
      <p:graphicFrame>
        <p:nvGraphicFramePr>
          <p:cNvPr id="30" name="表格 29"/>
          <p:cNvGraphicFramePr>
            <a:graphicFrameLocks noGrp="1"/>
          </p:cNvGraphicFramePr>
          <p:nvPr/>
        </p:nvGraphicFramePr>
        <p:xfrm>
          <a:off x="1227138" y="1892285"/>
          <a:ext cx="9721080" cy="460851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96788"/>
                <a:gridCol w="7524292"/>
              </a:tblGrid>
              <a:tr h="65835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通用知识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从事销售工作的基本常识：礼仪、法律、财务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……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思源黑体 CN Bold" pitchFamily="34" charset="-122"/>
                        <a:ea typeface="思源黑体 CN Bold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835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从事销售工作的方法技巧：洞察客户心理、判断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…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思源黑体 CN Bold" pitchFamily="34" charset="-122"/>
                        <a:ea typeface="思源黑体 CN Bold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8359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专业知识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本公司、项目及销售产品（服务）的知识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835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区域市场竞争对手及其产品（服务）的知识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835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行业知识：行业动态、专业技术常识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8359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管理知识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销售团队管理知识：激励、培训、沟通与管理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…….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思源黑体 CN Bold" pitchFamily="34" charset="-122"/>
                        <a:ea typeface="思源黑体 CN Bold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58359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产品销售推广常识：策略、宣传、组织与执行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思源黑体 CN Bold" pitchFamily="34" charset="-122"/>
                          <a:ea typeface="思源黑体 CN Bold" pitchFamily="34" charset="-122"/>
                        </a:rPr>
                        <a:t>……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思源黑体 CN Bold" pitchFamily="34" charset="-122"/>
                        <a:ea typeface="思源黑体 CN Bold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必备的知识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必备的知识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38109" y="1428736"/>
            <a:ext cx="10082431" cy="5022336"/>
            <a:chOff x="982640" y="1286614"/>
            <a:chExt cx="10081118" cy="5023499"/>
          </a:xfrm>
        </p:grpSpPr>
        <p:sp>
          <p:nvSpPr>
            <p:cNvPr id="12" name="圆角矩形 11"/>
            <p:cNvSpPr/>
            <p:nvPr/>
          </p:nvSpPr>
          <p:spPr>
            <a:xfrm rot="16200000">
              <a:off x="3563539" y="-1190106"/>
              <a:ext cx="5023499" cy="9976939"/>
            </a:xfrm>
            <a:prstGeom prst="roundRect">
              <a:avLst>
                <a:gd name="adj" fmla="val 4670"/>
              </a:avLst>
            </a:prstGeom>
            <a:gradFill flip="none" rotWithShape="1">
              <a:gsLst>
                <a:gs pos="0">
                  <a:schemeClr val="bg1">
                    <a:lumMod val="50000"/>
                  </a:schemeClr>
                </a:gs>
                <a:gs pos="100000">
                  <a:schemeClr val="tx1">
                    <a:lumMod val="75000"/>
                    <a:lumOff val="25000"/>
                  </a:schemeClr>
                </a:gs>
              </a:gsLst>
              <a:lin ang="8100000" scaled="0"/>
              <a:tileRect/>
            </a:gradFill>
            <a:ln w="222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100000">
                    <a:schemeClr val="tx1">
                      <a:lumMod val="85000"/>
                      <a:lumOff val="15000"/>
                    </a:schemeClr>
                  </a:gs>
                </a:gsLst>
                <a:lin ang="8100000" scaled="0"/>
                <a:tileRect/>
              </a:gradFill>
            </a:ln>
            <a:effectLst>
              <a:outerShdw blurRad="1397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 rot="16200000">
              <a:off x="3788070" y="-980490"/>
              <a:ext cx="4628185" cy="9557712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5400">
              <a:noFill/>
            </a:ln>
            <a:effectLst>
              <a:outerShdw blurRad="177800" dist="889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82640" y="1596960"/>
              <a:ext cx="751222" cy="4402812"/>
              <a:chOff x="982640" y="1596960"/>
              <a:chExt cx="751222" cy="4402812"/>
            </a:xfrm>
          </p:grpSpPr>
          <p:grpSp>
            <p:nvGrpSpPr>
              <p:cNvPr id="15" name="组合 14"/>
              <p:cNvGrpSpPr/>
              <p:nvPr/>
            </p:nvGrpSpPr>
            <p:grpSpPr>
              <a:xfrm rot="16200000">
                <a:off x="-615721" y="3650189"/>
                <a:ext cx="4402812" cy="296354"/>
                <a:chOff x="2149635" y="1165383"/>
                <a:chExt cx="3485831" cy="234634"/>
              </a:xfrm>
            </p:grpSpPr>
            <p:grpSp>
              <p:nvGrpSpPr>
                <p:cNvPr id="47" name="组合 57"/>
                <p:cNvGrpSpPr/>
                <p:nvPr/>
              </p:nvGrpSpPr>
              <p:grpSpPr>
                <a:xfrm>
                  <a:off x="2149635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75" name="椭圆 7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76" name="椭圆 7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48" name="组合 58"/>
                <p:cNvGrpSpPr/>
                <p:nvPr/>
              </p:nvGrpSpPr>
              <p:grpSpPr>
                <a:xfrm>
                  <a:off x="2510880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73" name="椭圆 7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74" name="椭圆 7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49" name="组合 59"/>
                <p:cNvGrpSpPr/>
                <p:nvPr/>
              </p:nvGrpSpPr>
              <p:grpSpPr>
                <a:xfrm>
                  <a:off x="2872124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71" name="椭圆 7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72" name="椭圆 7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50" name="组合 60"/>
                <p:cNvGrpSpPr/>
                <p:nvPr/>
              </p:nvGrpSpPr>
              <p:grpSpPr>
                <a:xfrm>
                  <a:off x="3233369" y="1165385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69" name="椭圆 6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70" name="椭圆 6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51" name="组合 61"/>
                <p:cNvGrpSpPr/>
                <p:nvPr/>
              </p:nvGrpSpPr>
              <p:grpSpPr>
                <a:xfrm>
                  <a:off x="3594615" y="1165383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67" name="椭圆 6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68" name="椭圆 6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52" name="组合 62"/>
                <p:cNvGrpSpPr/>
                <p:nvPr/>
              </p:nvGrpSpPr>
              <p:grpSpPr>
                <a:xfrm>
                  <a:off x="3955858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65" name="椭圆 64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66" name="椭圆 65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53" name="组合 63"/>
                <p:cNvGrpSpPr/>
                <p:nvPr/>
              </p:nvGrpSpPr>
              <p:grpSpPr>
                <a:xfrm>
                  <a:off x="4317103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63" name="椭圆 62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64" name="椭圆 63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54" name="组合 64"/>
                <p:cNvGrpSpPr/>
                <p:nvPr/>
              </p:nvGrpSpPr>
              <p:grpSpPr>
                <a:xfrm>
                  <a:off x="4678347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61" name="椭圆 60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62" name="椭圆 61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55" name="组合 65"/>
                <p:cNvGrpSpPr/>
                <p:nvPr/>
              </p:nvGrpSpPr>
              <p:grpSpPr>
                <a:xfrm>
                  <a:off x="5039590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59" name="椭圆 58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60" name="椭圆 59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</p:grpSp>
            <p:grpSp>
              <p:nvGrpSpPr>
                <p:cNvPr id="56" name="组合 66"/>
                <p:cNvGrpSpPr/>
                <p:nvPr/>
              </p:nvGrpSpPr>
              <p:grpSpPr>
                <a:xfrm>
                  <a:off x="5400834" y="1165384"/>
                  <a:ext cx="234632" cy="234632"/>
                  <a:chOff x="2483014" y="1114427"/>
                  <a:chExt cx="209550" cy="209550"/>
                </a:xfrm>
              </p:grpSpPr>
              <p:sp>
                <p:nvSpPr>
                  <p:cNvPr id="57" name="椭圆 56"/>
                  <p:cNvSpPr/>
                  <p:nvPr/>
                </p:nvSpPr>
                <p:spPr>
                  <a:xfrm>
                    <a:off x="2483014" y="1114427"/>
                    <a:ext cx="209550" cy="209550"/>
                  </a:xfrm>
                  <a:prstGeom prst="ellipse">
                    <a:avLst/>
                  </a:prstGeom>
                  <a:gradFill>
                    <a:gsLst>
                      <a:gs pos="75000">
                        <a:schemeClr val="bg1">
                          <a:lumMod val="95000"/>
                        </a:schemeClr>
                      </a:gs>
                      <a:gs pos="55000">
                        <a:schemeClr val="bg1">
                          <a:lumMod val="65000"/>
                        </a:schemeClr>
                      </a:gs>
                      <a:gs pos="35000">
                        <a:schemeClr val="bg1">
                          <a:lumMod val="95000"/>
                        </a:schemeClr>
                      </a:gs>
                      <a:gs pos="17000">
                        <a:schemeClr val="bg1">
                          <a:lumMod val="65000"/>
                        </a:schemeClr>
                      </a:gs>
                      <a:gs pos="0">
                        <a:schemeClr val="bg1"/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2700000" scaled="1"/>
                  </a:gradFill>
                  <a:ln>
                    <a:noFill/>
                  </a:ln>
                  <a:effectLst>
                    <a:outerShdw blurRad="12700" dist="127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  <p:sp>
                <p:nvSpPr>
                  <p:cNvPr id="58" name="椭圆 57"/>
                  <p:cNvSpPr/>
                  <p:nvPr/>
                </p:nvSpPr>
                <p:spPr>
                  <a:xfrm>
                    <a:off x="2502060" y="1133475"/>
                    <a:ext cx="171450" cy="171450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  <a:effectLst>
                    <a:innerShdw blurRad="12700" dist="12700" dir="13500000">
                      <a:prstClr val="black">
                        <a:alpha val="50000"/>
                      </a:prst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500" dirty="0">
                      <a:solidFill>
                        <a:prstClr val="white"/>
                      </a:solidFill>
                      <a:ea typeface="思源黑体 CN Bold" pitchFamily="34" charset="-122"/>
                    </a:endParaRPr>
                  </a:p>
                </p:txBody>
              </p:sp>
            </p:grpSp>
          </p:grpSp>
          <p:grpSp>
            <p:nvGrpSpPr>
              <p:cNvPr id="16" name="组合 22"/>
              <p:cNvGrpSpPr/>
              <p:nvPr/>
            </p:nvGrpSpPr>
            <p:grpSpPr>
              <a:xfrm rot="16200000">
                <a:off x="1229146" y="5557309"/>
                <a:ext cx="119576" cy="612586"/>
                <a:chOff x="2244455" y="772894"/>
                <a:chExt cx="94658" cy="485003"/>
              </a:xfrm>
            </p:grpSpPr>
            <p:sp>
              <p:nvSpPr>
                <p:cNvPr id="45" name="圆角矩形 4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  <p:sp>
              <p:nvSpPr>
                <p:cNvPr id="46" name="圆角矩形 4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17" name="组合 23"/>
              <p:cNvGrpSpPr/>
              <p:nvPr/>
            </p:nvGrpSpPr>
            <p:grpSpPr>
              <a:xfrm rot="16200000">
                <a:off x="1229146" y="5099253"/>
                <a:ext cx="119576" cy="612586"/>
                <a:chOff x="2244455" y="772894"/>
                <a:chExt cx="94658" cy="485003"/>
              </a:xfrm>
            </p:grpSpPr>
            <p:sp>
              <p:nvSpPr>
                <p:cNvPr id="43" name="圆角矩形 4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  <p:sp>
              <p:nvSpPr>
                <p:cNvPr id="44" name="圆角矩形 4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18" name="组合 24"/>
              <p:cNvGrpSpPr/>
              <p:nvPr/>
            </p:nvGrpSpPr>
            <p:grpSpPr>
              <a:xfrm rot="16200000">
                <a:off x="1229146" y="4641198"/>
                <a:ext cx="119576" cy="612586"/>
                <a:chOff x="2244455" y="772894"/>
                <a:chExt cx="94658" cy="485003"/>
              </a:xfrm>
            </p:grpSpPr>
            <p:sp>
              <p:nvSpPr>
                <p:cNvPr id="41" name="圆角矩形 4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  <p:sp>
              <p:nvSpPr>
                <p:cNvPr id="42" name="圆角矩形 4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19" name="组合 25"/>
              <p:cNvGrpSpPr/>
              <p:nvPr/>
            </p:nvGrpSpPr>
            <p:grpSpPr>
              <a:xfrm rot="16200000">
                <a:off x="1229146" y="4183143"/>
                <a:ext cx="119576" cy="612586"/>
                <a:chOff x="2244455" y="772894"/>
                <a:chExt cx="94658" cy="485003"/>
              </a:xfrm>
            </p:grpSpPr>
            <p:sp>
              <p:nvSpPr>
                <p:cNvPr id="39" name="圆角矩形 3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  <p:sp>
              <p:nvSpPr>
                <p:cNvPr id="40" name="圆角矩形 3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0" name="组合 26"/>
              <p:cNvGrpSpPr/>
              <p:nvPr/>
            </p:nvGrpSpPr>
            <p:grpSpPr>
              <a:xfrm rot="16200000">
                <a:off x="1229146" y="3725089"/>
                <a:ext cx="119576" cy="612586"/>
                <a:chOff x="2244455" y="772894"/>
                <a:chExt cx="94658" cy="485003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  <p:sp>
              <p:nvSpPr>
                <p:cNvPr id="38" name="圆角矩形 3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2" name="组合 27"/>
              <p:cNvGrpSpPr/>
              <p:nvPr/>
            </p:nvGrpSpPr>
            <p:grpSpPr>
              <a:xfrm rot="16200000">
                <a:off x="1229146" y="3267031"/>
                <a:ext cx="119576" cy="612586"/>
                <a:chOff x="2244455" y="772894"/>
                <a:chExt cx="94658" cy="485003"/>
              </a:xfrm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3" name="组合 28"/>
              <p:cNvGrpSpPr/>
              <p:nvPr/>
            </p:nvGrpSpPr>
            <p:grpSpPr>
              <a:xfrm rot="16200000">
                <a:off x="1229145" y="2808975"/>
                <a:ext cx="119576" cy="612586"/>
                <a:chOff x="2244455" y="772894"/>
                <a:chExt cx="94658" cy="485003"/>
              </a:xfrm>
            </p:grpSpPr>
            <p:sp>
              <p:nvSpPr>
                <p:cNvPr id="33" name="圆角矩形 32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  <p:sp>
              <p:nvSpPr>
                <p:cNvPr id="34" name="圆角矩形 33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4" name="组合 29"/>
              <p:cNvGrpSpPr/>
              <p:nvPr/>
            </p:nvGrpSpPr>
            <p:grpSpPr>
              <a:xfrm rot="16200000">
                <a:off x="1229146" y="2350922"/>
                <a:ext cx="119576" cy="612586"/>
                <a:chOff x="2244455" y="772894"/>
                <a:chExt cx="94658" cy="485003"/>
              </a:xfrm>
            </p:grpSpPr>
            <p:sp>
              <p:nvSpPr>
                <p:cNvPr id="31" name="圆角矩形 30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  <p:sp>
              <p:nvSpPr>
                <p:cNvPr id="32" name="圆角矩形 31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5" name="组合 30"/>
              <p:cNvGrpSpPr/>
              <p:nvPr/>
            </p:nvGrpSpPr>
            <p:grpSpPr>
              <a:xfrm rot="16200000">
                <a:off x="1229146" y="1892869"/>
                <a:ext cx="119576" cy="612586"/>
                <a:chOff x="2244455" y="772894"/>
                <a:chExt cx="94658" cy="485003"/>
              </a:xfrm>
            </p:grpSpPr>
            <p:sp>
              <p:nvSpPr>
                <p:cNvPr id="29" name="圆角矩形 28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  <p:sp>
              <p:nvSpPr>
                <p:cNvPr id="30" name="圆角矩形 29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</p:grpSp>
          <p:grpSp>
            <p:nvGrpSpPr>
              <p:cNvPr id="26" name="组合 31"/>
              <p:cNvGrpSpPr/>
              <p:nvPr/>
            </p:nvGrpSpPr>
            <p:grpSpPr>
              <a:xfrm rot="16200000">
                <a:off x="1229146" y="1434816"/>
                <a:ext cx="119576" cy="612586"/>
                <a:chOff x="2244455" y="772894"/>
                <a:chExt cx="94658" cy="485003"/>
              </a:xfrm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2244455" y="772894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4000">
                        <a:schemeClr val="bg1">
                          <a:lumMod val="75000"/>
                        </a:schemeClr>
                      </a:gs>
                      <a:gs pos="78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>
                  <a:off x="2313407" y="772895"/>
                  <a:ext cx="25706" cy="485002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74000">
                      <a:schemeClr val="bg1"/>
                    </a:gs>
                    <a:gs pos="52000">
                      <a:schemeClr val="bg1">
                        <a:lumMod val="85000"/>
                      </a:schemeClr>
                    </a:gs>
                    <a:gs pos="23000">
                      <a:schemeClr val="bg1">
                        <a:lumMod val="65000"/>
                      </a:schemeClr>
                    </a:gs>
                    <a:gs pos="0">
                      <a:schemeClr val="bg1">
                        <a:lumMod val="5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1"/>
                </a:gradFill>
                <a:ln w="19050">
                  <a:gradFill flip="none" rotWithShape="1">
                    <a:gsLst>
                      <a:gs pos="0">
                        <a:schemeClr val="bg1">
                          <a:lumMod val="65000"/>
                        </a:schemeClr>
                      </a:gs>
                      <a:gs pos="43000">
                        <a:schemeClr val="bg1">
                          <a:lumMod val="75000"/>
                        </a:schemeClr>
                      </a:gs>
                      <a:gs pos="79000">
                        <a:schemeClr val="bg1"/>
                      </a:gs>
                      <a:gs pos="61000">
                        <a:schemeClr val="bg1">
                          <a:lumMod val="100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5400000" scaled="0"/>
                    <a:tileRect/>
                  </a:gradFill>
                </a:ln>
                <a:effectLst>
                  <a:outerShdw blurRad="254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500" dirty="0">
                    <a:solidFill>
                      <a:prstClr val="white"/>
                    </a:solidFill>
                    <a:ea typeface="思源黑体 CN Bold" pitchFamily="34" charset="-122"/>
                  </a:endParaRPr>
                </a:p>
              </p:txBody>
            </p:sp>
          </p:grpSp>
        </p:grpSp>
      </p:grpSp>
      <p:sp>
        <p:nvSpPr>
          <p:cNvPr id="77" name="文本框 194"/>
          <p:cNvSpPr txBox="1"/>
          <p:nvPr/>
        </p:nvSpPr>
        <p:spPr>
          <a:xfrm>
            <a:off x="2578840" y="1809739"/>
            <a:ext cx="7817400" cy="553992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404040"/>
                </a:solidFill>
                <a:ea typeface="思源黑体 CN Bold" pitchFamily="34" charset="-122"/>
              </a:rPr>
              <a:t>礼仪和形象的</a:t>
            </a:r>
            <a:r>
              <a:rPr lang="zh-CN" altLang="en-US" sz="2800" b="1" dirty="0" smtClean="0">
                <a:solidFill>
                  <a:srgbClr val="404040"/>
                </a:solidFill>
                <a:ea typeface="思源黑体 CN Bold" pitchFamily="34" charset="-122"/>
              </a:rPr>
              <a:t>重要性</a:t>
            </a:r>
            <a:endParaRPr kumimoji="1" lang="zh-CN" altLang="en-US" sz="5400" b="1" dirty="0">
              <a:ea typeface="思源黑体" charset="-122"/>
            </a:endParaRPr>
          </a:p>
        </p:txBody>
      </p:sp>
      <p:cxnSp>
        <p:nvCxnSpPr>
          <p:cNvPr id="78" name="直接连接符 77"/>
          <p:cNvCxnSpPr/>
          <p:nvPr/>
        </p:nvCxnSpPr>
        <p:spPr>
          <a:xfrm flipV="1">
            <a:off x="2650290" y="2466372"/>
            <a:ext cx="7457885" cy="77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107"/>
          <p:cNvSpPr txBox="1"/>
          <p:nvPr/>
        </p:nvSpPr>
        <p:spPr>
          <a:xfrm>
            <a:off x="2881221" y="2821743"/>
            <a:ext cx="5686004" cy="2708428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第一印象决定销售工作的</a:t>
            </a: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成败</a:t>
            </a:r>
            <a:r>
              <a:rPr lang="en-US" altLang="zh-CN" sz="2800" dirty="0" smtClean="0">
                <a:latin typeface="思源黑体 CN Bold" pitchFamily="34" charset="-122"/>
                <a:ea typeface="思源黑体 CN Bold" pitchFamily="34" charset="-122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专业形象体现公司的专业</a:t>
            </a: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水平</a:t>
            </a:r>
            <a:r>
              <a:rPr lang="en-US" altLang="zh-CN" sz="2800" dirty="0" smtClean="0">
                <a:latin typeface="思源黑体 CN Bold" pitchFamily="34" charset="-122"/>
                <a:ea typeface="思源黑体 CN Bold" pitchFamily="34" charset="-122"/>
              </a:rPr>
              <a:t>;</a:t>
            </a:r>
          </a:p>
          <a:p>
            <a:pPr>
              <a:lnSpc>
                <a:spcPct val="200000"/>
              </a:lnSpc>
            </a:pP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专业形象反应个人修养</a:t>
            </a:r>
            <a:r>
              <a:rPr lang="zh-CN" altLang="en-US" sz="2800" dirty="0" smtClean="0">
                <a:latin typeface="思源黑体 CN Bold" pitchFamily="34" charset="-122"/>
                <a:ea typeface="思源黑体 CN Bold" pitchFamily="34" charset="-122"/>
              </a:rPr>
              <a:t>水平</a:t>
            </a:r>
            <a:r>
              <a:rPr lang="en-US" altLang="zh-CN" sz="2800" dirty="0" smtClean="0">
                <a:latin typeface="思源黑体 CN Bold" pitchFamily="34" charset="-122"/>
                <a:ea typeface="思源黑体 CN Bold" pitchFamily="34" charset="-122"/>
              </a:rPr>
              <a:t>;</a:t>
            </a:r>
            <a:endParaRPr lang="zh-CN" altLang="en-US" sz="2800" dirty="0" smtClean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80" name="Picture 2" descr="F:\0图片下载\B-3D效果\05_3500x2333副本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 flipH="1">
            <a:off x="8094216" y="2632414"/>
            <a:ext cx="2543819" cy="3084055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7" grpId="0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20005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3"/>
          <p:cNvGrpSpPr/>
          <p:nvPr/>
        </p:nvGrpSpPr>
        <p:grpSpPr>
          <a:xfrm>
            <a:off x="1563211" y="2231421"/>
            <a:ext cx="2763947" cy="3446339"/>
            <a:chOff x="3295850" y="1908877"/>
            <a:chExt cx="3738030" cy="4660916"/>
          </a:xfrm>
        </p:grpSpPr>
        <p:sp>
          <p:nvSpPr>
            <p:cNvPr id="5" name="圆角矩形 4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solidFill>
                  <a:prstClr val="black"/>
                </a:solidFill>
                <a:ea typeface="思源黑体 CN Bold" pitchFamily="34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8" name="Freeform 5"/>
            <p:cNvSpPr/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C00000"/>
            </a:solidFill>
            <a:ln w="25400">
              <a:solidFill>
                <a:srgbClr val="C00000"/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solidFill>
                  <a:prstClr val="black"/>
                </a:solidFill>
                <a:ea typeface="思源黑体 CN Bold" pitchFamily="34" charset="-122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3634844" y="2850791"/>
            <a:ext cx="6733039" cy="1001440"/>
          </a:xfrm>
          <a:prstGeom prst="roundRect">
            <a:avLst>
              <a:gd name="adj" fmla="val 9976"/>
            </a:avLst>
          </a:prstGeom>
          <a:solidFill>
            <a:srgbClr val="C00000"/>
          </a:solidFill>
          <a:ln w="25400">
            <a:gradFill flip="none" rotWithShape="1">
              <a:gsLst>
                <a:gs pos="88000">
                  <a:schemeClr val="bg1"/>
                </a:gs>
                <a:gs pos="0">
                  <a:schemeClr val="bg1">
                    <a:lumMod val="75000"/>
                  </a:schemeClr>
                </a:gs>
                <a:gs pos="71000">
                  <a:schemeClr val="bg1">
                    <a:lumMod val="85000"/>
                  </a:schemeClr>
                </a:gs>
                <a:gs pos="55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200000" scaled="0"/>
              <a:tileRect/>
            </a:gradFill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sz="1400" dirty="0">
              <a:ea typeface="思源黑体 CN Bold" pitchFamily="34" charset="-122"/>
            </a:endParaRPr>
          </a:p>
        </p:txBody>
      </p:sp>
      <p:grpSp>
        <p:nvGrpSpPr>
          <p:cNvPr id="3" name="组合 9"/>
          <p:cNvGrpSpPr/>
          <p:nvPr/>
        </p:nvGrpSpPr>
        <p:grpSpPr>
          <a:xfrm>
            <a:off x="3728563" y="3269267"/>
            <a:ext cx="158011" cy="158012"/>
            <a:chOff x="4486616" y="3001075"/>
            <a:chExt cx="274695" cy="274699"/>
          </a:xfrm>
        </p:grpSpPr>
        <p:sp>
          <p:nvSpPr>
            <p:cNvPr id="11" name="椭圆 10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</p:grpSp>
      <p:grpSp>
        <p:nvGrpSpPr>
          <p:cNvPr id="4" name="组合 12"/>
          <p:cNvGrpSpPr/>
          <p:nvPr/>
        </p:nvGrpSpPr>
        <p:grpSpPr>
          <a:xfrm>
            <a:off x="3329223" y="3269267"/>
            <a:ext cx="158011" cy="158012"/>
            <a:chOff x="4486616" y="3001075"/>
            <a:chExt cx="274695" cy="274699"/>
          </a:xfrm>
        </p:grpSpPr>
        <p:sp>
          <p:nvSpPr>
            <p:cNvPr id="14" name="椭圆 13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</p:grpSp>
      <p:grpSp>
        <p:nvGrpSpPr>
          <p:cNvPr id="10" name="组合 15"/>
          <p:cNvGrpSpPr/>
          <p:nvPr/>
        </p:nvGrpSpPr>
        <p:grpSpPr>
          <a:xfrm>
            <a:off x="3417966" y="3314150"/>
            <a:ext cx="384317" cy="61431"/>
            <a:chOff x="4318304" y="3089060"/>
            <a:chExt cx="384317" cy="61430"/>
          </a:xfrm>
        </p:grpSpPr>
        <p:sp>
          <p:nvSpPr>
            <p:cNvPr id="17" name="圆角矩形 16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ea typeface="思源黑体 CN Bold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5036234" y="3017341"/>
            <a:ext cx="5289452" cy="73866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实战技巧</a:t>
            </a:r>
            <a:endParaRPr lang="zh-CN" altLang="zh-CN" sz="40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grpSp>
        <p:nvGrpSpPr>
          <p:cNvPr id="13" name="组合 19"/>
          <p:cNvGrpSpPr/>
          <p:nvPr/>
        </p:nvGrpSpPr>
        <p:grpSpPr>
          <a:xfrm>
            <a:off x="2156873" y="2988881"/>
            <a:ext cx="786564" cy="737835"/>
            <a:chOff x="3108756" y="2110160"/>
            <a:chExt cx="745081" cy="698920"/>
          </a:xfrm>
          <a:solidFill>
            <a:schemeClr val="bg1"/>
          </a:solidFill>
        </p:grpSpPr>
        <p:sp>
          <p:nvSpPr>
            <p:cNvPr id="21" name="Freeform 489"/>
            <p:cNvSpPr/>
            <p:nvPr/>
          </p:nvSpPr>
          <p:spPr bwMode="auto">
            <a:xfrm>
              <a:off x="3608602" y="2110160"/>
              <a:ext cx="245235" cy="303659"/>
            </a:xfrm>
            <a:custGeom>
              <a:avLst/>
              <a:gdLst>
                <a:gd name="T0" fmla="*/ 248 w 340"/>
                <a:gd name="T1" fmla="*/ 0 h 421"/>
                <a:gd name="T2" fmla="*/ 0 w 340"/>
                <a:gd name="T3" fmla="*/ 357 h 421"/>
                <a:gd name="T4" fmla="*/ 94 w 340"/>
                <a:gd name="T5" fmla="*/ 421 h 421"/>
                <a:gd name="T6" fmla="*/ 340 w 340"/>
                <a:gd name="T7" fmla="*/ 66 h 421"/>
                <a:gd name="T8" fmla="*/ 248 w 340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421">
                  <a:moveTo>
                    <a:pt x="248" y="0"/>
                  </a:moveTo>
                  <a:lnTo>
                    <a:pt x="0" y="357"/>
                  </a:lnTo>
                  <a:lnTo>
                    <a:pt x="94" y="421"/>
                  </a:lnTo>
                  <a:lnTo>
                    <a:pt x="340" y="66"/>
                  </a:lnTo>
                  <a:lnTo>
                    <a:pt x="2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2" name="Freeform 490"/>
            <p:cNvSpPr/>
            <p:nvPr/>
          </p:nvSpPr>
          <p:spPr bwMode="auto">
            <a:xfrm>
              <a:off x="3584800" y="2379197"/>
              <a:ext cx="81505" cy="68522"/>
            </a:xfrm>
            <a:custGeom>
              <a:avLst/>
              <a:gdLst>
                <a:gd name="T0" fmla="*/ 14 w 113"/>
                <a:gd name="T1" fmla="*/ 12 h 95"/>
                <a:gd name="T2" fmla="*/ 0 w 113"/>
                <a:gd name="T3" fmla="*/ 33 h 95"/>
                <a:gd name="T4" fmla="*/ 14 w 113"/>
                <a:gd name="T5" fmla="*/ 43 h 95"/>
                <a:gd name="T6" fmla="*/ 26 w 113"/>
                <a:gd name="T7" fmla="*/ 52 h 95"/>
                <a:gd name="T8" fmla="*/ 90 w 113"/>
                <a:gd name="T9" fmla="*/ 95 h 95"/>
                <a:gd name="T10" fmla="*/ 113 w 113"/>
                <a:gd name="T11" fmla="*/ 62 h 95"/>
                <a:gd name="T12" fmla="*/ 23 w 113"/>
                <a:gd name="T13" fmla="*/ 0 h 95"/>
                <a:gd name="T14" fmla="*/ 14 w 113"/>
                <a:gd name="T15" fmla="*/ 1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3" h="95">
                  <a:moveTo>
                    <a:pt x="14" y="12"/>
                  </a:moveTo>
                  <a:lnTo>
                    <a:pt x="0" y="33"/>
                  </a:lnTo>
                  <a:lnTo>
                    <a:pt x="14" y="43"/>
                  </a:lnTo>
                  <a:lnTo>
                    <a:pt x="26" y="52"/>
                  </a:lnTo>
                  <a:lnTo>
                    <a:pt x="90" y="95"/>
                  </a:lnTo>
                  <a:lnTo>
                    <a:pt x="113" y="62"/>
                  </a:lnTo>
                  <a:lnTo>
                    <a:pt x="23" y="0"/>
                  </a:lnTo>
                  <a:lnTo>
                    <a:pt x="1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3" name="Freeform 491"/>
            <p:cNvSpPr/>
            <p:nvPr/>
          </p:nvSpPr>
          <p:spPr bwMode="auto">
            <a:xfrm>
              <a:off x="3463625" y="2415261"/>
              <a:ext cx="177435" cy="226482"/>
            </a:xfrm>
            <a:custGeom>
              <a:avLst/>
              <a:gdLst>
                <a:gd name="T0" fmla="*/ 66 w 104"/>
                <a:gd name="T1" fmla="*/ 0 h 133"/>
                <a:gd name="T2" fmla="*/ 60 w 104"/>
                <a:gd name="T3" fmla="*/ 8 h 133"/>
                <a:gd name="T4" fmla="*/ 59 w 104"/>
                <a:gd name="T5" fmla="*/ 10 h 133"/>
                <a:gd name="T6" fmla="*/ 11 w 104"/>
                <a:gd name="T7" fmla="*/ 29 h 133"/>
                <a:gd name="T8" fmla="*/ 0 w 104"/>
                <a:gd name="T9" fmla="*/ 129 h 133"/>
                <a:gd name="T10" fmla="*/ 37 w 104"/>
                <a:gd name="T11" fmla="*/ 76 h 133"/>
                <a:gd name="T12" fmla="*/ 37 w 104"/>
                <a:gd name="T13" fmla="*/ 51 h 133"/>
                <a:gd name="T14" fmla="*/ 60 w 104"/>
                <a:gd name="T15" fmla="*/ 43 h 133"/>
                <a:gd name="T16" fmla="*/ 63 w 104"/>
                <a:gd name="T17" fmla="*/ 44 h 133"/>
                <a:gd name="T18" fmla="*/ 66 w 104"/>
                <a:gd name="T19" fmla="*/ 71 h 133"/>
                <a:gd name="T20" fmla="*/ 60 w 104"/>
                <a:gd name="T21" fmla="*/ 77 h 133"/>
                <a:gd name="T22" fmla="*/ 42 w 104"/>
                <a:gd name="T23" fmla="*/ 80 h 133"/>
                <a:gd name="T24" fmla="*/ 6 w 104"/>
                <a:gd name="T25" fmla="*/ 133 h 133"/>
                <a:gd name="T26" fmla="*/ 54 w 104"/>
                <a:gd name="T27" fmla="*/ 109 h 133"/>
                <a:gd name="T28" fmla="*/ 60 w 104"/>
                <a:gd name="T29" fmla="*/ 106 h 133"/>
                <a:gd name="T30" fmla="*/ 77 w 104"/>
                <a:gd name="T31" fmla="*/ 98 h 133"/>
                <a:gd name="T32" fmla="*/ 96 w 104"/>
                <a:gd name="T33" fmla="*/ 88 h 133"/>
                <a:gd name="T34" fmla="*/ 97 w 104"/>
                <a:gd name="T35" fmla="*/ 37 h 133"/>
                <a:gd name="T36" fmla="*/ 104 w 104"/>
                <a:gd name="T37" fmla="*/ 26 h 133"/>
                <a:gd name="T38" fmla="*/ 77 w 104"/>
                <a:gd name="T39" fmla="*/ 7 h 133"/>
                <a:gd name="T40" fmla="*/ 66 w 104"/>
                <a:gd name="T41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4" h="133">
                  <a:moveTo>
                    <a:pt x="66" y="0"/>
                  </a:moveTo>
                  <a:cubicBezTo>
                    <a:pt x="60" y="8"/>
                    <a:pt x="60" y="8"/>
                    <a:pt x="60" y="8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32" y="70"/>
                    <a:pt x="31" y="60"/>
                    <a:pt x="37" y="51"/>
                  </a:cubicBezTo>
                  <a:cubicBezTo>
                    <a:pt x="43" y="43"/>
                    <a:pt x="52" y="40"/>
                    <a:pt x="60" y="43"/>
                  </a:cubicBezTo>
                  <a:cubicBezTo>
                    <a:pt x="61" y="43"/>
                    <a:pt x="62" y="44"/>
                    <a:pt x="63" y="44"/>
                  </a:cubicBezTo>
                  <a:cubicBezTo>
                    <a:pt x="71" y="50"/>
                    <a:pt x="72" y="62"/>
                    <a:pt x="66" y="71"/>
                  </a:cubicBezTo>
                  <a:cubicBezTo>
                    <a:pt x="64" y="74"/>
                    <a:pt x="62" y="76"/>
                    <a:pt x="60" y="77"/>
                  </a:cubicBezTo>
                  <a:cubicBezTo>
                    <a:pt x="55" y="81"/>
                    <a:pt x="48" y="82"/>
                    <a:pt x="42" y="80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77" y="98"/>
                    <a:pt x="77" y="98"/>
                    <a:pt x="77" y="9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77" y="7"/>
                    <a:pt x="77" y="7"/>
                    <a:pt x="77" y="7"/>
                  </a:cubicBez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4" name="Rectangle 492"/>
            <p:cNvSpPr>
              <a:spLocks noChangeArrowheads="1"/>
            </p:cNvSpPr>
            <p:nvPr/>
          </p:nvSpPr>
          <p:spPr bwMode="auto">
            <a:xfrm>
              <a:off x="3237144" y="2495323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5" name="Rectangle 493"/>
            <p:cNvSpPr>
              <a:spLocks noChangeArrowheads="1"/>
            </p:cNvSpPr>
            <p:nvPr/>
          </p:nvSpPr>
          <p:spPr bwMode="auto">
            <a:xfrm>
              <a:off x="3237144" y="2449161"/>
              <a:ext cx="168779" cy="173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6" name="Rectangle 494"/>
            <p:cNvSpPr>
              <a:spLocks noChangeArrowheads="1"/>
            </p:cNvSpPr>
            <p:nvPr/>
          </p:nvSpPr>
          <p:spPr bwMode="auto">
            <a:xfrm>
              <a:off x="3237144" y="2403000"/>
              <a:ext cx="168779" cy="1586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7" name="Rectangle 495"/>
            <p:cNvSpPr>
              <a:spLocks noChangeArrowheads="1"/>
            </p:cNvSpPr>
            <p:nvPr/>
          </p:nvSpPr>
          <p:spPr bwMode="auto">
            <a:xfrm>
              <a:off x="3237144" y="2357559"/>
              <a:ext cx="168779" cy="1514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28" name="Freeform 496"/>
            <p:cNvSpPr/>
            <p:nvPr/>
          </p:nvSpPr>
          <p:spPr bwMode="auto">
            <a:xfrm>
              <a:off x="3108756" y="2215467"/>
              <a:ext cx="489749" cy="593613"/>
            </a:xfrm>
            <a:custGeom>
              <a:avLst/>
              <a:gdLst>
                <a:gd name="T0" fmla="*/ 268 w 287"/>
                <a:gd name="T1" fmla="*/ 303 h 348"/>
                <a:gd name="T2" fmla="*/ 245 w 287"/>
                <a:gd name="T3" fmla="*/ 331 h 348"/>
                <a:gd name="T4" fmla="*/ 90 w 287"/>
                <a:gd name="T5" fmla="*/ 331 h 348"/>
                <a:gd name="T6" fmla="*/ 90 w 287"/>
                <a:gd name="T7" fmla="*/ 281 h 348"/>
                <a:gd name="T8" fmla="*/ 76 w 287"/>
                <a:gd name="T9" fmla="*/ 263 h 348"/>
                <a:gd name="T10" fmla="*/ 17 w 287"/>
                <a:gd name="T11" fmla="*/ 263 h 348"/>
                <a:gd name="T12" fmla="*/ 17 w 287"/>
                <a:gd name="T13" fmla="*/ 59 h 348"/>
                <a:gd name="T14" fmla="*/ 40 w 287"/>
                <a:gd name="T15" fmla="*/ 27 h 348"/>
                <a:gd name="T16" fmla="*/ 251 w 287"/>
                <a:gd name="T17" fmla="*/ 27 h 348"/>
                <a:gd name="T18" fmla="*/ 268 w 287"/>
                <a:gd name="T19" fmla="*/ 52 h 348"/>
                <a:gd name="T20" fmla="*/ 268 w 287"/>
                <a:gd name="T21" fmla="*/ 104 h 348"/>
                <a:gd name="T22" fmla="*/ 268 w 287"/>
                <a:gd name="T23" fmla="*/ 104 h 348"/>
                <a:gd name="T24" fmla="*/ 285 w 287"/>
                <a:gd name="T25" fmla="*/ 83 h 348"/>
                <a:gd name="T26" fmla="*/ 285 w 287"/>
                <a:gd name="T27" fmla="*/ 45 h 348"/>
                <a:gd name="T28" fmla="*/ 252 w 287"/>
                <a:gd name="T29" fmla="*/ 8 h 348"/>
                <a:gd name="T30" fmla="*/ 70 w 287"/>
                <a:gd name="T31" fmla="*/ 8 h 348"/>
                <a:gd name="T32" fmla="*/ 40 w 287"/>
                <a:gd name="T33" fmla="*/ 8 h 348"/>
                <a:gd name="T34" fmla="*/ 0 w 287"/>
                <a:gd name="T35" fmla="*/ 44 h 348"/>
                <a:gd name="T36" fmla="*/ 0 w 287"/>
                <a:gd name="T37" fmla="*/ 294 h 348"/>
                <a:gd name="T38" fmla="*/ 82 w 287"/>
                <a:gd name="T39" fmla="*/ 346 h 348"/>
                <a:gd name="T40" fmla="*/ 252 w 287"/>
                <a:gd name="T41" fmla="*/ 346 h 348"/>
                <a:gd name="T42" fmla="*/ 285 w 287"/>
                <a:gd name="T43" fmla="*/ 321 h 348"/>
                <a:gd name="T44" fmla="*/ 285 w 287"/>
                <a:gd name="T45" fmla="*/ 228 h 348"/>
                <a:gd name="T46" fmla="*/ 268 w 287"/>
                <a:gd name="T47" fmla="*/ 238 h 348"/>
                <a:gd name="T48" fmla="*/ 268 w 287"/>
                <a:gd name="T49" fmla="*/ 303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7" h="348">
                  <a:moveTo>
                    <a:pt x="268" y="303"/>
                  </a:moveTo>
                  <a:cubicBezTo>
                    <a:pt x="268" y="303"/>
                    <a:pt x="272" y="331"/>
                    <a:pt x="245" y="331"/>
                  </a:cubicBezTo>
                  <a:cubicBezTo>
                    <a:pt x="217" y="331"/>
                    <a:pt x="90" y="331"/>
                    <a:pt x="90" y="33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81"/>
                    <a:pt x="91" y="263"/>
                    <a:pt x="76" y="263"/>
                  </a:cubicBezTo>
                  <a:cubicBezTo>
                    <a:pt x="60" y="263"/>
                    <a:pt x="17" y="263"/>
                    <a:pt x="17" y="263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3" y="27"/>
                    <a:pt x="40" y="27"/>
                  </a:cubicBezTo>
                  <a:cubicBezTo>
                    <a:pt x="251" y="27"/>
                    <a:pt x="251" y="27"/>
                    <a:pt x="251" y="27"/>
                  </a:cubicBezTo>
                  <a:cubicBezTo>
                    <a:pt x="251" y="27"/>
                    <a:pt x="268" y="30"/>
                    <a:pt x="268" y="52"/>
                  </a:cubicBezTo>
                  <a:cubicBezTo>
                    <a:pt x="268" y="57"/>
                    <a:pt x="268" y="77"/>
                    <a:pt x="268" y="104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5" y="83"/>
                    <a:pt x="285" y="83"/>
                    <a:pt x="285" y="83"/>
                  </a:cubicBezTo>
                  <a:cubicBezTo>
                    <a:pt x="285" y="60"/>
                    <a:pt x="285" y="45"/>
                    <a:pt x="285" y="45"/>
                  </a:cubicBezTo>
                  <a:cubicBezTo>
                    <a:pt x="285" y="45"/>
                    <a:pt x="287" y="8"/>
                    <a:pt x="252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0" y="0"/>
                    <a:pt x="0" y="44"/>
                  </a:cubicBezTo>
                  <a:cubicBezTo>
                    <a:pt x="0" y="87"/>
                    <a:pt x="0" y="294"/>
                    <a:pt x="0" y="294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252" y="346"/>
                    <a:pt x="252" y="346"/>
                    <a:pt x="252" y="346"/>
                  </a:cubicBezTo>
                  <a:cubicBezTo>
                    <a:pt x="252" y="346"/>
                    <a:pt x="285" y="348"/>
                    <a:pt x="285" y="321"/>
                  </a:cubicBezTo>
                  <a:cubicBezTo>
                    <a:pt x="285" y="312"/>
                    <a:pt x="285" y="274"/>
                    <a:pt x="285" y="228"/>
                  </a:cubicBezTo>
                  <a:cubicBezTo>
                    <a:pt x="268" y="238"/>
                    <a:pt x="268" y="238"/>
                    <a:pt x="268" y="238"/>
                  </a:cubicBezTo>
                  <a:cubicBezTo>
                    <a:pt x="268" y="275"/>
                    <a:pt x="268" y="303"/>
                    <a:pt x="268" y="3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400" dirty="0">
                <a:ea typeface="思源黑体 CN Bold" pitchFamily="34" charset="-122"/>
              </a:endParaRPr>
            </a:p>
          </p:txBody>
        </p:sp>
      </p:grpSp>
      <p:grpSp>
        <p:nvGrpSpPr>
          <p:cNvPr id="16" name="组合 28"/>
          <p:cNvGrpSpPr/>
          <p:nvPr/>
        </p:nvGrpSpPr>
        <p:grpSpPr>
          <a:xfrm>
            <a:off x="4130596" y="3109197"/>
            <a:ext cx="601529" cy="562743"/>
            <a:chOff x="5030931" y="2884106"/>
            <a:chExt cx="601529" cy="562742"/>
          </a:xfrm>
        </p:grpSpPr>
        <p:sp>
          <p:nvSpPr>
            <p:cNvPr id="30" name="椭圆 29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ea typeface="思源黑体 CN Bold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030931" y="2902999"/>
              <a:ext cx="601529" cy="523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C00000"/>
                  </a:solidFill>
                  <a:latin typeface="Impact" panose="020B0806030902050204" pitchFamily="34" charset="0"/>
                  <a:ea typeface="思源黑体 CN Bold" pitchFamily="34" charset="-122"/>
                </a:rPr>
                <a:t>03</a:t>
              </a:r>
              <a:endParaRPr lang="zh-CN" altLang="en-US" sz="2800" dirty="0">
                <a:solidFill>
                  <a:srgbClr val="C00000"/>
                </a:solidFill>
                <a:latin typeface="Impact" panose="020B0806030902050204" pitchFamily="34" charset="0"/>
                <a:ea typeface="思源黑体 CN Bold" pitchFamily="34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0" y="6330462"/>
            <a:ext cx="12192000" cy="35872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4" name="Freeform 16"/>
          <p:cNvSpPr/>
          <p:nvPr/>
        </p:nvSpPr>
        <p:spPr bwMode="auto">
          <a:xfrm>
            <a:off x="724084" y="649457"/>
            <a:ext cx="290658" cy="389530"/>
          </a:xfrm>
          <a:custGeom>
            <a:avLst/>
            <a:gdLst>
              <a:gd name="T0" fmla="*/ 244 w 244"/>
              <a:gd name="T1" fmla="*/ 237 h 327"/>
              <a:gd name="T2" fmla="*/ 244 w 244"/>
              <a:gd name="T3" fmla="*/ 327 h 327"/>
              <a:gd name="T4" fmla="*/ 0 w 244"/>
              <a:gd name="T5" fmla="*/ 327 h 327"/>
              <a:gd name="T6" fmla="*/ 0 w 244"/>
              <a:gd name="T7" fmla="*/ 0 h 327"/>
              <a:gd name="T8" fmla="*/ 109 w 244"/>
              <a:gd name="T9" fmla="*/ 0 h 327"/>
              <a:gd name="T10" fmla="*/ 109 w 244"/>
              <a:gd name="T11" fmla="*/ 237 h 327"/>
              <a:gd name="T12" fmla="*/ 244 w 244"/>
              <a:gd name="T13" fmla="*/ 23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" h="327">
                <a:moveTo>
                  <a:pt x="244" y="237"/>
                </a:moveTo>
                <a:lnTo>
                  <a:pt x="244" y="327"/>
                </a:lnTo>
                <a:lnTo>
                  <a:pt x="0" y="327"/>
                </a:lnTo>
                <a:lnTo>
                  <a:pt x="0" y="0"/>
                </a:lnTo>
                <a:lnTo>
                  <a:pt x="109" y="0"/>
                </a:lnTo>
                <a:lnTo>
                  <a:pt x="109" y="237"/>
                </a:lnTo>
                <a:lnTo>
                  <a:pt x="244" y="23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5" name="Freeform 17"/>
          <p:cNvSpPr>
            <a:spLocks noEditPoints="1"/>
          </p:cNvSpPr>
          <p:nvPr/>
        </p:nvSpPr>
        <p:spPr bwMode="auto">
          <a:xfrm>
            <a:off x="1029037" y="644692"/>
            <a:ext cx="426457" cy="399059"/>
          </a:xfrm>
          <a:custGeom>
            <a:avLst/>
            <a:gdLst>
              <a:gd name="T0" fmla="*/ 406 w 406"/>
              <a:gd name="T1" fmla="*/ 189 h 379"/>
              <a:gd name="T2" fmla="*/ 203 w 406"/>
              <a:gd name="T3" fmla="*/ 379 h 379"/>
              <a:gd name="T4" fmla="*/ 0 w 406"/>
              <a:gd name="T5" fmla="*/ 189 h 379"/>
              <a:gd name="T6" fmla="*/ 203 w 406"/>
              <a:gd name="T7" fmla="*/ 0 h 379"/>
              <a:gd name="T8" fmla="*/ 406 w 406"/>
              <a:gd name="T9" fmla="*/ 189 h 379"/>
              <a:gd name="T10" fmla="*/ 125 w 406"/>
              <a:gd name="T11" fmla="*/ 189 h 379"/>
              <a:gd name="T12" fmla="*/ 204 w 406"/>
              <a:gd name="T13" fmla="*/ 277 h 379"/>
              <a:gd name="T14" fmla="*/ 280 w 406"/>
              <a:gd name="T15" fmla="*/ 189 h 379"/>
              <a:gd name="T16" fmla="*/ 204 w 406"/>
              <a:gd name="T17" fmla="*/ 102 h 379"/>
              <a:gd name="T18" fmla="*/ 125 w 406"/>
              <a:gd name="T19" fmla="*/ 18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6" h="379">
                <a:moveTo>
                  <a:pt x="406" y="189"/>
                </a:moveTo>
                <a:cubicBezTo>
                  <a:pt x="406" y="298"/>
                  <a:pt x="320" y="379"/>
                  <a:pt x="203" y="379"/>
                </a:cubicBezTo>
                <a:cubicBezTo>
                  <a:pt x="85" y="379"/>
                  <a:pt x="0" y="299"/>
                  <a:pt x="0" y="189"/>
                </a:cubicBezTo>
                <a:cubicBezTo>
                  <a:pt x="0" y="79"/>
                  <a:pt x="85" y="0"/>
                  <a:pt x="203" y="0"/>
                </a:cubicBezTo>
                <a:cubicBezTo>
                  <a:pt x="320" y="0"/>
                  <a:pt x="406" y="80"/>
                  <a:pt x="406" y="189"/>
                </a:cubicBezTo>
                <a:close/>
                <a:moveTo>
                  <a:pt x="125" y="189"/>
                </a:moveTo>
                <a:cubicBezTo>
                  <a:pt x="125" y="240"/>
                  <a:pt x="162" y="277"/>
                  <a:pt x="204" y="277"/>
                </a:cubicBezTo>
                <a:cubicBezTo>
                  <a:pt x="247" y="277"/>
                  <a:pt x="280" y="240"/>
                  <a:pt x="280" y="189"/>
                </a:cubicBezTo>
                <a:cubicBezTo>
                  <a:pt x="280" y="139"/>
                  <a:pt x="247" y="102"/>
                  <a:pt x="204" y="102"/>
                </a:cubicBezTo>
                <a:cubicBezTo>
                  <a:pt x="162" y="102"/>
                  <a:pt x="125" y="139"/>
                  <a:pt x="125" y="1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7" name="Freeform 18"/>
          <p:cNvSpPr/>
          <p:nvPr/>
        </p:nvSpPr>
        <p:spPr bwMode="auto">
          <a:xfrm>
            <a:off x="1472171" y="644692"/>
            <a:ext cx="387147" cy="399059"/>
          </a:xfrm>
          <a:custGeom>
            <a:avLst/>
            <a:gdLst>
              <a:gd name="T0" fmla="*/ 362 w 368"/>
              <a:gd name="T1" fmla="*/ 179 h 379"/>
              <a:gd name="T2" fmla="*/ 362 w 368"/>
              <a:gd name="T3" fmla="*/ 332 h 379"/>
              <a:gd name="T4" fmla="*/ 200 w 368"/>
              <a:gd name="T5" fmla="*/ 379 h 379"/>
              <a:gd name="T6" fmla="*/ 0 w 368"/>
              <a:gd name="T7" fmla="*/ 189 h 379"/>
              <a:gd name="T8" fmla="*/ 208 w 368"/>
              <a:gd name="T9" fmla="*/ 0 h 379"/>
              <a:gd name="T10" fmla="*/ 368 w 368"/>
              <a:gd name="T11" fmla="*/ 57 h 379"/>
              <a:gd name="T12" fmla="*/ 299 w 368"/>
              <a:gd name="T13" fmla="*/ 141 h 379"/>
              <a:gd name="T14" fmla="*/ 207 w 368"/>
              <a:gd name="T15" fmla="*/ 102 h 379"/>
              <a:gd name="T16" fmla="*/ 125 w 368"/>
              <a:gd name="T17" fmla="*/ 189 h 379"/>
              <a:gd name="T18" fmla="*/ 208 w 368"/>
              <a:gd name="T19" fmla="*/ 277 h 379"/>
              <a:gd name="T20" fmla="*/ 257 w 368"/>
              <a:gd name="T21" fmla="*/ 265 h 379"/>
              <a:gd name="T22" fmla="*/ 257 w 368"/>
              <a:gd name="T23" fmla="*/ 179 h 379"/>
              <a:gd name="T24" fmla="*/ 362 w 368"/>
              <a:gd name="T25" fmla="*/ 1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68" h="379">
                <a:moveTo>
                  <a:pt x="362" y="179"/>
                </a:moveTo>
                <a:cubicBezTo>
                  <a:pt x="362" y="332"/>
                  <a:pt x="362" y="332"/>
                  <a:pt x="362" y="332"/>
                </a:cubicBezTo>
                <a:cubicBezTo>
                  <a:pt x="321" y="359"/>
                  <a:pt x="253" y="379"/>
                  <a:pt x="200" y="379"/>
                </a:cubicBezTo>
                <a:cubicBezTo>
                  <a:pt x="84" y="379"/>
                  <a:pt x="0" y="299"/>
                  <a:pt x="0" y="189"/>
                </a:cubicBezTo>
                <a:cubicBezTo>
                  <a:pt x="0" y="80"/>
                  <a:pt x="87" y="0"/>
                  <a:pt x="208" y="0"/>
                </a:cubicBezTo>
                <a:cubicBezTo>
                  <a:pt x="265" y="0"/>
                  <a:pt x="328" y="23"/>
                  <a:pt x="368" y="57"/>
                </a:cubicBezTo>
                <a:cubicBezTo>
                  <a:pt x="299" y="141"/>
                  <a:pt x="299" y="141"/>
                  <a:pt x="299" y="141"/>
                </a:cubicBezTo>
                <a:cubicBezTo>
                  <a:pt x="274" y="118"/>
                  <a:pt x="238" y="102"/>
                  <a:pt x="207" y="102"/>
                </a:cubicBezTo>
                <a:cubicBezTo>
                  <a:pt x="160" y="102"/>
                  <a:pt x="125" y="139"/>
                  <a:pt x="125" y="189"/>
                </a:cubicBezTo>
                <a:cubicBezTo>
                  <a:pt x="125" y="240"/>
                  <a:pt x="160" y="277"/>
                  <a:pt x="208" y="277"/>
                </a:cubicBezTo>
                <a:cubicBezTo>
                  <a:pt x="221" y="277"/>
                  <a:pt x="239" y="273"/>
                  <a:pt x="257" y="265"/>
                </a:cubicBezTo>
                <a:cubicBezTo>
                  <a:pt x="257" y="179"/>
                  <a:pt x="257" y="179"/>
                  <a:pt x="257" y="179"/>
                </a:cubicBezTo>
                <a:lnTo>
                  <a:pt x="362" y="17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8" name="Freeform 19"/>
          <p:cNvSpPr>
            <a:spLocks noEditPoints="1"/>
          </p:cNvSpPr>
          <p:nvPr/>
        </p:nvSpPr>
        <p:spPr bwMode="auto">
          <a:xfrm>
            <a:off x="1881952" y="644692"/>
            <a:ext cx="426457" cy="399059"/>
          </a:xfrm>
          <a:custGeom>
            <a:avLst/>
            <a:gdLst>
              <a:gd name="T0" fmla="*/ 406 w 406"/>
              <a:gd name="T1" fmla="*/ 189 h 379"/>
              <a:gd name="T2" fmla="*/ 203 w 406"/>
              <a:gd name="T3" fmla="*/ 379 h 379"/>
              <a:gd name="T4" fmla="*/ 0 w 406"/>
              <a:gd name="T5" fmla="*/ 189 h 379"/>
              <a:gd name="T6" fmla="*/ 203 w 406"/>
              <a:gd name="T7" fmla="*/ 0 h 379"/>
              <a:gd name="T8" fmla="*/ 406 w 406"/>
              <a:gd name="T9" fmla="*/ 189 h 379"/>
              <a:gd name="T10" fmla="*/ 125 w 406"/>
              <a:gd name="T11" fmla="*/ 189 h 379"/>
              <a:gd name="T12" fmla="*/ 204 w 406"/>
              <a:gd name="T13" fmla="*/ 277 h 379"/>
              <a:gd name="T14" fmla="*/ 280 w 406"/>
              <a:gd name="T15" fmla="*/ 189 h 379"/>
              <a:gd name="T16" fmla="*/ 204 w 406"/>
              <a:gd name="T17" fmla="*/ 102 h 379"/>
              <a:gd name="T18" fmla="*/ 125 w 406"/>
              <a:gd name="T19" fmla="*/ 18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6" h="379">
                <a:moveTo>
                  <a:pt x="406" y="189"/>
                </a:moveTo>
                <a:cubicBezTo>
                  <a:pt x="406" y="298"/>
                  <a:pt x="320" y="379"/>
                  <a:pt x="203" y="379"/>
                </a:cubicBezTo>
                <a:cubicBezTo>
                  <a:pt x="85" y="379"/>
                  <a:pt x="0" y="299"/>
                  <a:pt x="0" y="189"/>
                </a:cubicBezTo>
                <a:cubicBezTo>
                  <a:pt x="0" y="79"/>
                  <a:pt x="85" y="0"/>
                  <a:pt x="203" y="0"/>
                </a:cubicBezTo>
                <a:cubicBezTo>
                  <a:pt x="320" y="0"/>
                  <a:pt x="406" y="80"/>
                  <a:pt x="406" y="189"/>
                </a:cubicBezTo>
                <a:close/>
                <a:moveTo>
                  <a:pt x="125" y="189"/>
                </a:moveTo>
                <a:cubicBezTo>
                  <a:pt x="125" y="240"/>
                  <a:pt x="162" y="277"/>
                  <a:pt x="204" y="277"/>
                </a:cubicBezTo>
                <a:cubicBezTo>
                  <a:pt x="247" y="277"/>
                  <a:pt x="280" y="240"/>
                  <a:pt x="280" y="189"/>
                </a:cubicBezTo>
                <a:cubicBezTo>
                  <a:pt x="280" y="139"/>
                  <a:pt x="247" y="102"/>
                  <a:pt x="204" y="102"/>
                </a:cubicBezTo>
                <a:cubicBezTo>
                  <a:pt x="162" y="102"/>
                  <a:pt x="125" y="139"/>
                  <a:pt x="125" y="1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grpSp>
        <p:nvGrpSpPr>
          <p:cNvPr id="39" name="组合 20"/>
          <p:cNvGrpSpPr/>
          <p:nvPr/>
        </p:nvGrpSpPr>
        <p:grpSpPr>
          <a:xfrm>
            <a:off x="4695367" y="4388183"/>
            <a:ext cx="4135547" cy="777594"/>
            <a:chOff x="8001534" y="4345668"/>
            <a:chExt cx="985181" cy="777591"/>
          </a:xfrm>
        </p:grpSpPr>
        <p:sp>
          <p:nvSpPr>
            <p:cNvPr id="40" name="矩形 24"/>
            <p:cNvSpPr/>
            <p:nvPr/>
          </p:nvSpPr>
          <p:spPr>
            <a:xfrm>
              <a:off x="8001534" y="4345668"/>
              <a:ext cx="410588" cy="4001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latin typeface="思源黑体 CN Bold" pitchFamily="34" charset="-122"/>
                  <a:ea typeface="思源黑体 CN Bold" pitchFamily="34" charset="-122"/>
                </a:rPr>
                <a:t>客户拓展技巧</a:t>
              </a:r>
              <a:endParaRPr lang="en-US" altLang="zh-CN" sz="2000" b="1" dirty="0"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41" name="矩形 25"/>
            <p:cNvSpPr/>
            <p:nvPr/>
          </p:nvSpPr>
          <p:spPr>
            <a:xfrm>
              <a:off x="8001534" y="4710646"/>
              <a:ext cx="410588" cy="4001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latin typeface="思源黑体 CN Bold" pitchFamily="34" charset="-122"/>
                  <a:ea typeface="思源黑体 CN Bold" pitchFamily="34" charset="-122"/>
                </a:rPr>
                <a:t>陌生拜访技巧</a:t>
              </a:r>
              <a:endParaRPr lang="en-US" altLang="zh-CN" sz="2000" b="1" dirty="0"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42" name="矩形 26"/>
            <p:cNvSpPr/>
            <p:nvPr/>
          </p:nvSpPr>
          <p:spPr>
            <a:xfrm>
              <a:off x="8571921" y="4358174"/>
              <a:ext cx="410588" cy="4001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latin typeface="思源黑体 CN Bold" pitchFamily="34" charset="-122"/>
                  <a:ea typeface="思源黑体 CN Bold" pitchFamily="34" charset="-122"/>
                </a:rPr>
                <a:t>交流沟通技巧</a:t>
              </a:r>
              <a:endParaRPr lang="en-US" altLang="zh-CN" sz="2000" b="1" dirty="0">
                <a:latin typeface="思源黑体 CN Bold" pitchFamily="34" charset="-122"/>
                <a:ea typeface="思源黑体 CN Bold" pitchFamily="34" charset="-122"/>
              </a:endParaRPr>
            </a:p>
          </p:txBody>
        </p:sp>
        <p:sp>
          <p:nvSpPr>
            <p:cNvPr id="45" name="矩形 27"/>
            <p:cNvSpPr/>
            <p:nvPr/>
          </p:nvSpPr>
          <p:spPr>
            <a:xfrm>
              <a:off x="8576127" y="4723151"/>
              <a:ext cx="410588" cy="4001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latin typeface="思源黑体 CN Bold" pitchFamily="34" charset="-122"/>
                  <a:ea typeface="思源黑体 CN Bold" pitchFamily="34" charset="-122"/>
                </a:rPr>
                <a:t>价格谈判技巧</a:t>
              </a:r>
              <a:endParaRPr lang="en-US" altLang="zh-CN" sz="2000" b="1" dirty="0">
                <a:latin typeface="思源黑体 CN Bold" pitchFamily="34" charset="-122"/>
                <a:ea typeface="思源黑体 CN Bold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Tm="0">
        <p:checker/>
      </p:transition>
    </mc:Choice>
    <mc:Fallback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3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" accel="100000" fill="hold">
                                          <p:stCondLst>
                                            <p:cond delay="63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2" accel="7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30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客户拓展技巧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619219" y="1619237"/>
            <a:ext cx="5238787" cy="4566291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762094" y="2329767"/>
            <a:ext cx="4802573" cy="3326685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10" name="文本框 113"/>
          <p:cNvSpPr txBox="1"/>
          <p:nvPr/>
        </p:nvSpPr>
        <p:spPr>
          <a:xfrm>
            <a:off x="1946140" y="2476494"/>
            <a:ext cx="4406728" cy="3055583"/>
          </a:xfrm>
          <a:prstGeom prst="rect">
            <a:avLst/>
          </a:prstGeom>
          <a:noFill/>
        </p:spPr>
        <p:txBody>
          <a:bodyPr wrap="square" lIns="99951" tIns="49976" rIns="99951" bIns="49976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将过去的同事；同学；亲戚朋友；邻居等等，通通罗列出来。然后逐一去追踪，将他们及其身后的资源转化成客户。</a:t>
            </a:r>
            <a:endParaRPr lang="en-US" altLang="zh-CN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TextBox 35"/>
          <p:cNvSpPr txBox="1">
            <a:spLocks noChangeArrowheads="1"/>
          </p:cNvSpPr>
          <p:nvPr/>
        </p:nvSpPr>
        <p:spPr bwMode="auto">
          <a:xfrm>
            <a:off x="1619219" y="1576181"/>
            <a:ext cx="5184875" cy="74725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9951" tIns="49976" rIns="99951" bIns="49976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400" b="1" dirty="0" smtClean="0">
                <a:latin typeface="思源黑体 CN Bold" pitchFamily="34" charset="-122"/>
                <a:ea typeface="思源黑体 CN Bold" pitchFamily="34" charset="-122"/>
              </a:rPr>
              <a:t>亲友开拓法</a:t>
            </a:r>
            <a:endParaRPr lang="en-US" altLang="zh-CN" sz="2400" b="1" dirty="0">
              <a:latin typeface="Roboto" pitchFamily="2" charset="0"/>
            </a:endParaRPr>
          </a:p>
        </p:txBody>
      </p:sp>
      <p:grpSp>
        <p:nvGrpSpPr>
          <p:cNvPr id="12" name="Group 57"/>
          <p:cNvGrpSpPr/>
          <p:nvPr/>
        </p:nvGrpSpPr>
        <p:grpSpPr>
          <a:xfrm>
            <a:off x="7810512" y="1523987"/>
            <a:ext cx="2857520" cy="4381531"/>
            <a:chOff x="3285725" y="973793"/>
            <a:chExt cx="2882322" cy="4169707"/>
          </a:xfrm>
        </p:grpSpPr>
        <p:sp>
          <p:nvSpPr>
            <p:cNvPr id="13" name="Freeform 5"/>
            <p:cNvSpPr/>
            <p:nvPr/>
          </p:nvSpPr>
          <p:spPr bwMode="auto">
            <a:xfrm>
              <a:off x="3739829" y="3869949"/>
              <a:ext cx="2081691" cy="531173"/>
            </a:xfrm>
            <a:custGeom>
              <a:avLst/>
              <a:gdLst>
                <a:gd name="T0" fmla="*/ 831 w 1419"/>
                <a:gd name="T1" fmla="*/ 0 h 362"/>
                <a:gd name="T2" fmla="*/ 831 w 1419"/>
                <a:gd name="T3" fmla="*/ 24 h 362"/>
                <a:gd name="T4" fmla="*/ 835 w 1419"/>
                <a:gd name="T5" fmla="*/ 37 h 362"/>
                <a:gd name="T6" fmla="*/ 847 w 1419"/>
                <a:gd name="T7" fmla="*/ 60 h 362"/>
                <a:gd name="T8" fmla="*/ 858 w 1419"/>
                <a:gd name="T9" fmla="*/ 99 h 362"/>
                <a:gd name="T10" fmla="*/ 858 w 1419"/>
                <a:gd name="T11" fmla="*/ 100 h 362"/>
                <a:gd name="T12" fmla="*/ 858 w 1419"/>
                <a:gd name="T13" fmla="*/ 101 h 362"/>
                <a:gd name="T14" fmla="*/ 858 w 1419"/>
                <a:gd name="T15" fmla="*/ 101 h 362"/>
                <a:gd name="T16" fmla="*/ 791 w 1419"/>
                <a:gd name="T17" fmla="*/ 154 h 362"/>
                <a:gd name="T18" fmla="*/ 724 w 1419"/>
                <a:gd name="T19" fmla="*/ 96 h 362"/>
                <a:gd name="T20" fmla="*/ 724 w 1419"/>
                <a:gd name="T21" fmla="*/ 96 h 362"/>
                <a:gd name="T22" fmla="*/ 735 w 1419"/>
                <a:gd name="T23" fmla="*/ 60 h 362"/>
                <a:gd name="T24" fmla="*/ 746 w 1419"/>
                <a:gd name="T25" fmla="*/ 39 h 362"/>
                <a:gd name="T26" fmla="*/ 750 w 1419"/>
                <a:gd name="T27" fmla="*/ 24 h 362"/>
                <a:gd name="T28" fmla="*/ 751 w 1419"/>
                <a:gd name="T29" fmla="*/ 24 h 362"/>
                <a:gd name="T30" fmla="*/ 751 w 1419"/>
                <a:gd name="T31" fmla="*/ 0 h 362"/>
                <a:gd name="T32" fmla="*/ 30 w 1419"/>
                <a:gd name="T33" fmla="*/ 0 h 362"/>
                <a:gd name="T34" fmla="*/ 0 w 1419"/>
                <a:gd name="T35" fmla="*/ 161 h 362"/>
                <a:gd name="T36" fmla="*/ 876 w 1419"/>
                <a:gd name="T37" fmla="*/ 362 h 362"/>
                <a:gd name="T38" fmla="*/ 953 w 1419"/>
                <a:gd name="T39" fmla="*/ 133 h 362"/>
                <a:gd name="T40" fmla="*/ 1362 w 1419"/>
                <a:gd name="T41" fmla="*/ 133 h 362"/>
                <a:gd name="T42" fmla="*/ 1419 w 1419"/>
                <a:gd name="T43" fmla="*/ 0 h 362"/>
                <a:gd name="T44" fmla="*/ 831 w 1419"/>
                <a:gd name="T4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9" h="362">
                  <a:moveTo>
                    <a:pt x="831" y="0"/>
                  </a:moveTo>
                  <a:cubicBezTo>
                    <a:pt x="831" y="24"/>
                    <a:pt x="831" y="24"/>
                    <a:pt x="831" y="24"/>
                  </a:cubicBezTo>
                  <a:cubicBezTo>
                    <a:pt x="835" y="37"/>
                    <a:pt x="835" y="37"/>
                    <a:pt x="835" y="37"/>
                  </a:cubicBezTo>
                  <a:cubicBezTo>
                    <a:pt x="838" y="46"/>
                    <a:pt x="840" y="50"/>
                    <a:pt x="847" y="60"/>
                  </a:cubicBezTo>
                  <a:cubicBezTo>
                    <a:pt x="856" y="71"/>
                    <a:pt x="859" y="84"/>
                    <a:pt x="858" y="99"/>
                  </a:cubicBezTo>
                  <a:cubicBezTo>
                    <a:pt x="858" y="99"/>
                    <a:pt x="858" y="100"/>
                    <a:pt x="858" y="100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5" y="130"/>
                    <a:pt x="826" y="154"/>
                    <a:pt x="791" y="154"/>
                  </a:cubicBezTo>
                  <a:cubicBezTo>
                    <a:pt x="754" y="154"/>
                    <a:pt x="724" y="128"/>
                    <a:pt x="724" y="96"/>
                  </a:cubicBezTo>
                  <a:cubicBezTo>
                    <a:pt x="724" y="96"/>
                    <a:pt x="724" y="96"/>
                    <a:pt x="724" y="96"/>
                  </a:cubicBezTo>
                  <a:cubicBezTo>
                    <a:pt x="723" y="82"/>
                    <a:pt x="727" y="71"/>
                    <a:pt x="735" y="60"/>
                  </a:cubicBezTo>
                  <a:cubicBezTo>
                    <a:pt x="741" y="51"/>
                    <a:pt x="744" y="47"/>
                    <a:pt x="746" y="39"/>
                  </a:cubicBezTo>
                  <a:cubicBezTo>
                    <a:pt x="750" y="24"/>
                    <a:pt x="750" y="24"/>
                    <a:pt x="750" y="24"/>
                  </a:cubicBezTo>
                  <a:cubicBezTo>
                    <a:pt x="751" y="24"/>
                    <a:pt x="751" y="24"/>
                    <a:pt x="751" y="24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87"/>
                    <a:pt x="0" y="161"/>
                    <a:pt x="0" y="161"/>
                  </a:cubicBezTo>
                  <a:cubicBezTo>
                    <a:pt x="876" y="362"/>
                    <a:pt x="876" y="362"/>
                    <a:pt x="876" y="362"/>
                  </a:cubicBezTo>
                  <a:cubicBezTo>
                    <a:pt x="876" y="362"/>
                    <a:pt x="908" y="149"/>
                    <a:pt x="953" y="133"/>
                  </a:cubicBezTo>
                  <a:cubicBezTo>
                    <a:pt x="997" y="117"/>
                    <a:pt x="1278" y="237"/>
                    <a:pt x="1362" y="133"/>
                  </a:cubicBezTo>
                  <a:cubicBezTo>
                    <a:pt x="1399" y="87"/>
                    <a:pt x="1414" y="40"/>
                    <a:pt x="1419" y="0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5224584" y="1646612"/>
              <a:ext cx="730995" cy="633614"/>
            </a:xfrm>
            <a:custGeom>
              <a:avLst/>
              <a:gdLst>
                <a:gd name="T0" fmla="*/ 382 w 498"/>
                <a:gd name="T1" fmla="*/ 0 h 432"/>
                <a:gd name="T2" fmla="*/ 0 w 498"/>
                <a:gd name="T3" fmla="*/ 0 h 432"/>
                <a:gd name="T4" fmla="*/ 0 w 498"/>
                <a:gd name="T5" fmla="*/ 432 h 432"/>
                <a:gd name="T6" fmla="*/ 65 w 498"/>
                <a:gd name="T7" fmla="*/ 432 h 432"/>
                <a:gd name="T8" fmla="*/ 65 w 498"/>
                <a:gd name="T9" fmla="*/ 420 h 432"/>
                <a:gd name="T10" fmla="*/ 62 w 498"/>
                <a:gd name="T11" fmla="*/ 407 h 432"/>
                <a:gd name="T12" fmla="*/ 49 w 498"/>
                <a:gd name="T13" fmla="*/ 384 h 432"/>
                <a:gd name="T14" fmla="*/ 39 w 498"/>
                <a:gd name="T15" fmla="*/ 345 h 432"/>
                <a:gd name="T16" fmla="*/ 39 w 498"/>
                <a:gd name="T17" fmla="*/ 344 h 432"/>
                <a:gd name="T18" fmla="*/ 39 w 498"/>
                <a:gd name="T19" fmla="*/ 343 h 432"/>
                <a:gd name="T20" fmla="*/ 39 w 498"/>
                <a:gd name="T21" fmla="*/ 343 h 432"/>
                <a:gd name="T22" fmla="*/ 106 w 498"/>
                <a:gd name="T23" fmla="*/ 290 h 432"/>
                <a:gd name="T24" fmla="*/ 173 w 498"/>
                <a:gd name="T25" fmla="*/ 348 h 432"/>
                <a:gd name="T26" fmla="*/ 173 w 498"/>
                <a:gd name="T27" fmla="*/ 348 h 432"/>
                <a:gd name="T28" fmla="*/ 162 w 498"/>
                <a:gd name="T29" fmla="*/ 384 h 432"/>
                <a:gd name="T30" fmla="*/ 150 w 498"/>
                <a:gd name="T31" fmla="*/ 405 h 432"/>
                <a:gd name="T32" fmla="*/ 146 w 498"/>
                <a:gd name="T33" fmla="*/ 420 h 432"/>
                <a:gd name="T34" fmla="*/ 146 w 498"/>
                <a:gd name="T35" fmla="*/ 420 h 432"/>
                <a:gd name="T36" fmla="*/ 146 w 498"/>
                <a:gd name="T37" fmla="*/ 432 h 432"/>
                <a:gd name="T38" fmla="*/ 491 w 498"/>
                <a:gd name="T39" fmla="*/ 432 h 432"/>
                <a:gd name="T40" fmla="*/ 382 w 498"/>
                <a:gd name="T4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8" h="432">
                  <a:moveTo>
                    <a:pt x="3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65" y="432"/>
                    <a:pt x="65" y="432"/>
                    <a:pt x="65" y="432"/>
                  </a:cubicBezTo>
                  <a:cubicBezTo>
                    <a:pt x="65" y="420"/>
                    <a:pt x="65" y="420"/>
                    <a:pt x="65" y="420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59" y="398"/>
                    <a:pt x="56" y="394"/>
                    <a:pt x="49" y="384"/>
                  </a:cubicBezTo>
                  <a:cubicBezTo>
                    <a:pt x="41" y="373"/>
                    <a:pt x="37" y="360"/>
                    <a:pt x="39" y="345"/>
                  </a:cubicBezTo>
                  <a:cubicBezTo>
                    <a:pt x="39" y="345"/>
                    <a:pt x="39" y="344"/>
                    <a:pt x="39" y="344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42" y="314"/>
                    <a:pt x="71" y="290"/>
                    <a:pt x="106" y="290"/>
                  </a:cubicBezTo>
                  <a:cubicBezTo>
                    <a:pt x="143" y="290"/>
                    <a:pt x="173" y="316"/>
                    <a:pt x="173" y="348"/>
                  </a:cubicBezTo>
                  <a:cubicBezTo>
                    <a:pt x="173" y="348"/>
                    <a:pt x="173" y="348"/>
                    <a:pt x="173" y="348"/>
                  </a:cubicBezTo>
                  <a:cubicBezTo>
                    <a:pt x="173" y="362"/>
                    <a:pt x="170" y="373"/>
                    <a:pt x="162" y="384"/>
                  </a:cubicBezTo>
                  <a:cubicBezTo>
                    <a:pt x="156" y="393"/>
                    <a:pt x="153" y="397"/>
                    <a:pt x="150" y="405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491" y="432"/>
                    <a:pt x="491" y="432"/>
                    <a:pt x="491" y="432"/>
                  </a:cubicBezTo>
                  <a:cubicBezTo>
                    <a:pt x="498" y="320"/>
                    <a:pt x="483" y="157"/>
                    <a:pt x="382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4063592" y="973793"/>
              <a:ext cx="1642841" cy="565319"/>
            </a:xfrm>
            <a:custGeom>
              <a:avLst/>
              <a:gdLst>
                <a:gd name="T0" fmla="*/ 793 w 1120"/>
                <a:gd name="T1" fmla="*/ 146 h 385"/>
                <a:gd name="T2" fmla="*/ 0 w 1120"/>
                <a:gd name="T3" fmla="*/ 136 h 385"/>
                <a:gd name="T4" fmla="*/ 0 w 1120"/>
                <a:gd name="T5" fmla="*/ 385 h 385"/>
                <a:gd name="T6" fmla="*/ 603 w 1120"/>
                <a:gd name="T7" fmla="*/ 385 h 385"/>
                <a:gd name="T8" fmla="*/ 603 w 1120"/>
                <a:gd name="T9" fmla="*/ 342 h 385"/>
                <a:gd name="T10" fmla="*/ 600 w 1120"/>
                <a:gd name="T11" fmla="*/ 330 h 385"/>
                <a:gd name="T12" fmla="*/ 587 w 1120"/>
                <a:gd name="T13" fmla="*/ 307 h 385"/>
                <a:gd name="T14" fmla="*/ 577 w 1120"/>
                <a:gd name="T15" fmla="*/ 267 h 385"/>
                <a:gd name="T16" fmla="*/ 577 w 1120"/>
                <a:gd name="T17" fmla="*/ 266 h 385"/>
                <a:gd name="T18" fmla="*/ 577 w 1120"/>
                <a:gd name="T19" fmla="*/ 266 h 385"/>
                <a:gd name="T20" fmla="*/ 577 w 1120"/>
                <a:gd name="T21" fmla="*/ 266 h 385"/>
                <a:gd name="T22" fmla="*/ 644 w 1120"/>
                <a:gd name="T23" fmla="*/ 212 h 385"/>
                <a:gd name="T24" fmla="*/ 711 w 1120"/>
                <a:gd name="T25" fmla="*/ 270 h 385"/>
                <a:gd name="T26" fmla="*/ 711 w 1120"/>
                <a:gd name="T27" fmla="*/ 270 h 385"/>
                <a:gd name="T28" fmla="*/ 700 w 1120"/>
                <a:gd name="T29" fmla="*/ 307 h 385"/>
                <a:gd name="T30" fmla="*/ 688 w 1120"/>
                <a:gd name="T31" fmla="*/ 327 h 385"/>
                <a:gd name="T32" fmla="*/ 684 w 1120"/>
                <a:gd name="T33" fmla="*/ 342 h 385"/>
                <a:gd name="T34" fmla="*/ 684 w 1120"/>
                <a:gd name="T35" fmla="*/ 342 h 385"/>
                <a:gd name="T36" fmla="*/ 684 w 1120"/>
                <a:gd name="T37" fmla="*/ 385 h 385"/>
                <a:gd name="T38" fmla="*/ 1120 w 1120"/>
                <a:gd name="T39" fmla="*/ 385 h 385"/>
                <a:gd name="T40" fmla="*/ 793 w 1120"/>
                <a:gd name="T41" fmla="*/ 14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0" h="385">
                  <a:moveTo>
                    <a:pt x="793" y="146"/>
                  </a:moveTo>
                  <a:cubicBezTo>
                    <a:pt x="476" y="0"/>
                    <a:pt x="207" y="32"/>
                    <a:pt x="0" y="13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03" y="385"/>
                    <a:pt x="603" y="385"/>
                    <a:pt x="603" y="385"/>
                  </a:cubicBezTo>
                  <a:cubicBezTo>
                    <a:pt x="603" y="342"/>
                    <a:pt x="603" y="342"/>
                    <a:pt x="603" y="342"/>
                  </a:cubicBezTo>
                  <a:cubicBezTo>
                    <a:pt x="600" y="330"/>
                    <a:pt x="600" y="330"/>
                    <a:pt x="600" y="330"/>
                  </a:cubicBezTo>
                  <a:cubicBezTo>
                    <a:pt x="597" y="320"/>
                    <a:pt x="594" y="316"/>
                    <a:pt x="587" y="307"/>
                  </a:cubicBezTo>
                  <a:cubicBezTo>
                    <a:pt x="579" y="295"/>
                    <a:pt x="575" y="282"/>
                    <a:pt x="577" y="267"/>
                  </a:cubicBezTo>
                  <a:cubicBezTo>
                    <a:pt x="577" y="267"/>
                    <a:pt x="577" y="267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80" y="236"/>
                    <a:pt x="609" y="212"/>
                    <a:pt x="644" y="212"/>
                  </a:cubicBezTo>
                  <a:cubicBezTo>
                    <a:pt x="681" y="212"/>
                    <a:pt x="711" y="238"/>
                    <a:pt x="711" y="270"/>
                  </a:cubicBezTo>
                  <a:cubicBezTo>
                    <a:pt x="711" y="270"/>
                    <a:pt x="711" y="270"/>
                    <a:pt x="711" y="270"/>
                  </a:cubicBezTo>
                  <a:cubicBezTo>
                    <a:pt x="712" y="284"/>
                    <a:pt x="708" y="296"/>
                    <a:pt x="700" y="307"/>
                  </a:cubicBezTo>
                  <a:cubicBezTo>
                    <a:pt x="694" y="315"/>
                    <a:pt x="691" y="319"/>
                    <a:pt x="688" y="327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85"/>
                    <a:pt x="684" y="385"/>
                    <a:pt x="684" y="385"/>
                  </a:cubicBezTo>
                  <a:cubicBezTo>
                    <a:pt x="1120" y="385"/>
                    <a:pt x="1120" y="385"/>
                    <a:pt x="1120" y="385"/>
                  </a:cubicBezTo>
                  <a:cubicBezTo>
                    <a:pt x="1046" y="297"/>
                    <a:pt x="941" y="215"/>
                    <a:pt x="793" y="1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4626382" y="3128837"/>
              <a:ext cx="295939" cy="634878"/>
            </a:xfrm>
            <a:custGeom>
              <a:avLst/>
              <a:gdLst>
                <a:gd name="T0" fmla="*/ 234 w 234"/>
                <a:gd name="T1" fmla="*/ 0 h 502"/>
                <a:gd name="T2" fmla="*/ 0 w 234"/>
                <a:gd name="T3" fmla="*/ 0 h 502"/>
                <a:gd name="T4" fmla="*/ 0 w 234"/>
                <a:gd name="T5" fmla="*/ 502 h 502"/>
                <a:gd name="T6" fmla="*/ 0 w 234"/>
                <a:gd name="T7" fmla="*/ 502 h 502"/>
                <a:gd name="T8" fmla="*/ 234 w 23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502">
                  <a:moveTo>
                    <a:pt x="234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609565" y="1235586"/>
              <a:ext cx="345263" cy="303528"/>
            </a:xfrm>
            <a:custGeom>
              <a:avLst/>
              <a:gdLst>
                <a:gd name="T0" fmla="*/ 235 w 235"/>
                <a:gd name="T1" fmla="*/ 207 h 207"/>
                <a:gd name="T2" fmla="*/ 235 w 235"/>
                <a:gd name="T3" fmla="*/ 0 h 207"/>
                <a:gd name="T4" fmla="*/ 0 w 235"/>
                <a:gd name="T5" fmla="*/ 207 h 207"/>
                <a:gd name="T6" fmla="*/ 235 w 235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207">
                  <a:moveTo>
                    <a:pt x="235" y="207"/>
                  </a:moveTo>
                  <a:cubicBezTo>
                    <a:pt x="235" y="0"/>
                    <a:pt x="235" y="0"/>
                    <a:pt x="235" y="0"/>
                  </a:cubicBezTo>
                  <a:cubicBezTo>
                    <a:pt x="141" y="58"/>
                    <a:pt x="62" y="132"/>
                    <a:pt x="0" y="207"/>
                  </a:cubicBezTo>
                  <a:lnTo>
                    <a:pt x="235" y="207"/>
                  </a:ln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4063592" y="1646612"/>
              <a:ext cx="902994" cy="633614"/>
            </a:xfrm>
            <a:custGeom>
              <a:avLst/>
              <a:gdLst>
                <a:gd name="T0" fmla="*/ 714 w 714"/>
                <a:gd name="T1" fmla="*/ 0 h 501"/>
                <a:gd name="T2" fmla="*/ 0 w 714"/>
                <a:gd name="T3" fmla="*/ 0 h 501"/>
                <a:gd name="T4" fmla="*/ 0 w 714"/>
                <a:gd name="T5" fmla="*/ 501 h 501"/>
                <a:gd name="T6" fmla="*/ 433 w 714"/>
                <a:gd name="T7" fmla="*/ 501 h 501"/>
                <a:gd name="T8" fmla="*/ 714 w 714"/>
                <a:gd name="T9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501">
                  <a:moveTo>
                    <a:pt x="714" y="0"/>
                  </a:moveTo>
                  <a:lnTo>
                    <a:pt x="0" y="0"/>
                  </a:lnTo>
                  <a:lnTo>
                    <a:pt x="0" y="501"/>
                  </a:lnTo>
                  <a:lnTo>
                    <a:pt x="433" y="501"/>
                  </a:lnTo>
                  <a:lnTo>
                    <a:pt x="71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3297185" y="4378358"/>
              <a:ext cx="2174014" cy="765142"/>
            </a:xfrm>
            <a:custGeom>
              <a:avLst/>
              <a:gdLst>
                <a:gd name="T0" fmla="*/ 0 w 1719"/>
                <a:gd name="T1" fmla="*/ 605 h 605"/>
                <a:gd name="T2" fmla="*/ 224 w 1719"/>
                <a:gd name="T3" fmla="*/ 0 h 605"/>
                <a:gd name="T4" fmla="*/ 1440 w 1719"/>
                <a:gd name="T5" fmla="*/ 261 h 605"/>
                <a:gd name="T6" fmla="*/ 1440 w 1719"/>
                <a:gd name="T7" fmla="*/ 218 h 605"/>
                <a:gd name="T8" fmla="*/ 1719 w 1719"/>
                <a:gd name="T9" fmla="*/ 605 h 605"/>
                <a:gd name="T10" fmla="*/ 0 w 1719"/>
                <a:gd name="T11" fmla="*/ 60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605">
                  <a:moveTo>
                    <a:pt x="0" y="605"/>
                  </a:moveTo>
                  <a:lnTo>
                    <a:pt x="224" y="0"/>
                  </a:lnTo>
                  <a:lnTo>
                    <a:pt x="1440" y="261"/>
                  </a:lnTo>
                  <a:lnTo>
                    <a:pt x="1440" y="218"/>
                  </a:lnTo>
                  <a:lnTo>
                    <a:pt x="1719" y="605"/>
                  </a:lnTo>
                  <a:lnTo>
                    <a:pt x="0" y="60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3580477" y="3995155"/>
              <a:ext cx="1537871" cy="713289"/>
            </a:xfrm>
            <a:custGeom>
              <a:avLst/>
              <a:gdLst>
                <a:gd name="T0" fmla="*/ 1216 w 1216"/>
                <a:gd name="T1" fmla="*/ 564 h 564"/>
                <a:gd name="T2" fmla="*/ 0 w 1216"/>
                <a:gd name="T3" fmla="*/ 303 h 564"/>
                <a:gd name="T4" fmla="*/ 102 w 1216"/>
                <a:gd name="T5" fmla="*/ 0 h 564"/>
                <a:gd name="T6" fmla="*/ 1216 w 1216"/>
                <a:gd name="T7" fmla="*/ 260 h 564"/>
                <a:gd name="T8" fmla="*/ 1216 w 12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564">
                  <a:moveTo>
                    <a:pt x="1216" y="564"/>
                  </a:moveTo>
                  <a:lnTo>
                    <a:pt x="0" y="303"/>
                  </a:lnTo>
                  <a:lnTo>
                    <a:pt x="102" y="0"/>
                  </a:lnTo>
                  <a:lnTo>
                    <a:pt x="1216" y="260"/>
                  </a:lnTo>
                  <a:lnTo>
                    <a:pt x="1216" y="5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50"/>
            <p:cNvSpPr/>
            <p:nvPr/>
          </p:nvSpPr>
          <p:spPr bwMode="auto">
            <a:xfrm>
              <a:off x="4063592" y="2055109"/>
              <a:ext cx="1367137" cy="967493"/>
            </a:xfrm>
            <a:custGeom>
              <a:avLst/>
              <a:gdLst>
                <a:gd name="connsiteX0" fmla="*/ 875170 w 1367137"/>
                <a:gd name="connsiteY0" fmla="*/ 0 h 967493"/>
                <a:gd name="connsiteX1" fmla="*/ 940741 w 1367137"/>
                <a:gd name="connsiteY1" fmla="*/ 52782 h 967493"/>
                <a:gd name="connsiteX2" fmla="*/ 930541 w 1367137"/>
                <a:gd name="connsiteY2" fmla="*/ 95300 h 967493"/>
                <a:gd name="connsiteX3" fmla="*/ 908684 w 1367137"/>
                <a:gd name="connsiteY3" fmla="*/ 136352 h 967493"/>
                <a:gd name="connsiteX4" fmla="*/ 901398 w 1367137"/>
                <a:gd name="connsiteY4" fmla="*/ 162743 h 967493"/>
                <a:gd name="connsiteX5" fmla="*/ 901398 w 1367137"/>
                <a:gd name="connsiteY5" fmla="*/ 331350 h 967493"/>
                <a:gd name="connsiteX6" fmla="*/ 1054757 w 1367137"/>
                <a:gd name="connsiteY6" fmla="*/ 331350 h 967493"/>
                <a:gd name="connsiteX7" fmla="*/ 1054757 w 1367137"/>
                <a:gd name="connsiteY7" fmla="*/ 471137 h 967493"/>
                <a:gd name="connsiteX8" fmla="*/ 1074553 w 1367137"/>
                <a:gd name="connsiteY8" fmla="*/ 470966 h 967493"/>
                <a:gd name="connsiteX9" fmla="*/ 1202403 w 1367137"/>
                <a:gd name="connsiteY9" fmla="*/ 469855 h 967493"/>
                <a:gd name="connsiteX10" fmla="*/ 1231820 w 1367137"/>
                <a:gd name="connsiteY10" fmla="*/ 462512 h 967493"/>
                <a:gd name="connsiteX11" fmla="*/ 1270062 w 1367137"/>
                <a:gd name="connsiteY11" fmla="*/ 441950 h 967493"/>
                <a:gd name="connsiteX12" fmla="*/ 1308304 w 1367137"/>
                <a:gd name="connsiteY12" fmla="*/ 430201 h 967493"/>
                <a:gd name="connsiteX13" fmla="*/ 1367137 w 1367137"/>
                <a:gd name="connsiteY13" fmla="*/ 497760 h 967493"/>
                <a:gd name="connsiteX14" fmla="*/ 1312716 w 1367137"/>
                <a:gd name="connsiteY14" fmla="*/ 563851 h 967493"/>
                <a:gd name="connsiteX15" fmla="*/ 1270062 w 1367137"/>
                <a:gd name="connsiteY15" fmla="*/ 553571 h 967493"/>
                <a:gd name="connsiteX16" fmla="*/ 1228879 w 1367137"/>
                <a:gd name="connsiteY16" fmla="*/ 530072 h 967493"/>
                <a:gd name="connsiteX17" fmla="*/ 1228879 w 1367137"/>
                <a:gd name="connsiteY17" fmla="*/ 531540 h 967493"/>
                <a:gd name="connsiteX18" fmla="*/ 1202403 w 1367137"/>
                <a:gd name="connsiteY18" fmla="*/ 524197 h 967493"/>
                <a:gd name="connsiteX19" fmla="*/ 1089089 w 1367137"/>
                <a:gd name="connsiteY19" fmla="*/ 524197 h 967493"/>
                <a:gd name="connsiteX20" fmla="*/ 1054757 w 1367137"/>
                <a:gd name="connsiteY20" fmla="*/ 524197 h 967493"/>
                <a:gd name="connsiteX21" fmla="*/ 1054757 w 1367137"/>
                <a:gd name="connsiteY21" fmla="*/ 967493 h 967493"/>
                <a:gd name="connsiteX22" fmla="*/ 212712 w 1367137"/>
                <a:gd name="connsiteY22" fmla="*/ 967493 h 967493"/>
                <a:gd name="connsiteX23" fmla="*/ 212712 w 1367137"/>
                <a:gd name="connsiteY23" fmla="*/ 935172 h 967493"/>
                <a:gd name="connsiteX24" fmla="*/ 218580 w 1367137"/>
                <a:gd name="connsiteY24" fmla="*/ 913135 h 967493"/>
                <a:gd name="connsiteX25" fmla="*/ 236183 w 1367137"/>
                <a:gd name="connsiteY25" fmla="*/ 883751 h 967493"/>
                <a:gd name="connsiteX26" fmla="*/ 252320 w 1367137"/>
                <a:gd name="connsiteY26" fmla="*/ 829393 h 967493"/>
                <a:gd name="connsiteX27" fmla="*/ 154033 w 1367137"/>
                <a:gd name="connsiteY27" fmla="*/ 745651 h 967493"/>
                <a:gd name="connsiteX28" fmla="*/ 55745 w 1367137"/>
                <a:gd name="connsiteY28" fmla="*/ 823516 h 967493"/>
                <a:gd name="connsiteX29" fmla="*/ 55745 w 1367137"/>
                <a:gd name="connsiteY29" fmla="*/ 826455 h 967493"/>
                <a:gd name="connsiteX30" fmla="*/ 70415 w 1367137"/>
                <a:gd name="connsiteY30" fmla="*/ 883751 h 967493"/>
                <a:gd name="connsiteX31" fmla="*/ 89486 w 1367137"/>
                <a:gd name="connsiteY31" fmla="*/ 917542 h 967493"/>
                <a:gd name="connsiteX32" fmla="*/ 93886 w 1367137"/>
                <a:gd name="connsiteY32" fmla="*/ 935172 h 967493"/>
                <a:gd name="connsiteX33" fmla="*/ 93886 w 1367137"/>
                <a:gd name="connsiteY33" fmla="*/ 967493 h 967493"/>
                <a:gd name="connsiteX34" fmla="*/ 0 w 1367137"/>
                <a:gd name="connsiteY34" fmla="*/ 967493 h 967493"/>
                <a:gd name="connsiteX35" fmla="*/ 0 w 1367137"/>
                <a:gd name="connsiteY35" fmla="*/ 331350 h 967493"/>
                <a:gd name="connsiteX36" fmla="*/ 706605 w 1367137"/>
                <a:gd name="connsiteY36" fmla="*/ 331350 h 967493"/>
                <a:gd name="connsiteX37" fmla="*/ 848941 w 1367137"/>
                <a:gd name="connsiteY37" fmla="*/ 331350 h 967493"/>
                <a:gd name="connsiteX38" fmla="*/ 848941 w 1367137"/>
                <a:gd name="connsiteY38" fmla="*/ 162743 h 967493"/>
                <a:gd name="connsiteX39" fmla="*/ 841655 w 1367137"/>
                <a:gd name="connsiteY39" fmla="*/ 133420 h 967493"/>
                <a:gd name="connsiteX40" fmla="*/ 840198 w 1367137"/>
                <a:gd name="connsiteY40" fmla="*/ 133420 h 967493"/>
                <a:gd name="connsiteX41" fmla="*/ 819798 w 1367137"/>
                <a:gd name="connsiteY41" fmla="*/ 95300 h 967493"/>
                <a:gd name="connsiteX42" fmla="*/ 809598 w 1367137"/>
                <a:gd name="connsiteY42" fmla="*/ 57180 h 967493"/>
                <a:gd name="connsiteX43" fmla="*/ 875170 w 1367137"/>
                <a:gd name="connsiteY43" fmla="*/ 0 h 9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67137" h="967493">
                  <a:moveTo>
                    <a:pt x="875170" y="0"/>
                  </a:moveTo>
                  <a:cubicBezTo>
                    <a:pt x="910141" y="0"/>
                    <a:pt x="939284" y="23458"/>
                    <a:pt x="940741" y="52782"/>
                  </a:cubicBezTo>
                  <a:cubicBezTo>
                    <a:pt x="942198" y="68909"/>
                    <a:pt x="939284" y="83571"/>
                    <a:pt x="930541" y="95300"/>
                  </a:cubicBezTo>
                  <a:cubicBezTo>
                    <a:pt x="918884" y="111428"/>
                    <a:pt x="914513" y="120224"/>
                    <a:pt x="908684" y="136352"/>
                  </a:cubicBezTo>
                  <a:cubicBezTo>
                    <a:pt x="908684" y="136352"/>
                    <a:pt x="908684" y="136352"/>
                    <a:pt x="901398" y="162743"/>
                  </a:cubicBezTo>
                  <a:cubicBezTo>
                    <a:pt x="901398" y="162743"/>
                    <a:pt x="901398" y="162743"/>
                    <a:pt x="901398" y="331350"/>
                  </a:cubicBezTo>
                  <a:lnTo>
                    <a:pt x="1054757" y="331350"/>
                  </a:lnTo>
                  <a:lnTo>
                    <a:pt x="1054757" y="471137"/>
                  </a:lnTo>
                  <a:lnTo>
                    <a:pt x="1074553" y="470966"/>
                  </a:lnTo>
                  <a:cubicBezTo>
                    <a:pt x="1099330" y="470750"/>
                    <a:pt x="1138974" y="470406"/>
                    <a:pt x="1202403" y="469855"/>
                  </a:cubicBezTo>
                  <a:cubicBezTo>
                    <a:pt x="1202403" y="469855"/>
                    <a:pt x="1202403" y="469855"/>
                    <a:pt x="1231820" y="462512"/>
                  </a:cubicBezTo>
                  <a:cubicBezTo>
                    <a:pt x="1246529" y="456637"/>
                    <a:pt x="1255354" y="452231"/>
                    <a:pt x="1270062" y="441950"/>
                  </a:cubicBezTo>
                  <a:cubicBezTo>
                    <a:pt x="1281829" y="433138"/>
                    <a:pt x="1293595" y="428732"/>
                    <a:pt x="1308304" y="430201"/>
                  </a:cubicBezTo>
                  <a:cubicBezTo>
                    <a:pt x="1340662" y="430201"/>
                    <a:pt x="1367137" y="461043"/>
                    <a:pt x="1367137" y="497760"/>
                  </a:cubicBezTo>
                  <a:cubicBezTo>
                    <a:pt x="1367137" y="533009"/>
                    <a:pt x="1343604" y="560914"/>
                    <a:pt x="1312716" y="563851"/>
                  </a:cubicBezTo>
                  <a:cubicBezTo>
                    <a:pt x="1296537" y="565320"/>
                    <a:pt x="1283300" y="562383"/>
                    <a:pt x="1270062" y="553571"/>
                  </a:cubicBezTo>
                  <a:cubicBezTo>
                    <a:pt x="1253883" y="540352"/>
                    <a:pt x="1246529" y="535946"/>
                    <a:pt x="1228879" y="530072"/>
                  </a:cubicBezTo>
                  <a:cubicBezTo>
                    <a:pt x="1228879" y="530072"/>
                    <a:pt x="1228879" y="530072"/>
                    <a:pt x="1228879" y="531540"/>
                  </a:cubicBezTo>
                  <a:lnTo>
                    <a:pt x="1202403" y="524197"/>
                  </a:lnTo>
                  <a:cubicBezTo>
                    <a:pt x="1202403" y="524197"/>
                    <a:pt x="1202403" y="524197"/>
                    <a:pt x="1089089" y="524197"/>
                  </a:cubicBezTo>
                  <a:lnTo>
                    <a:pt x="1054757" y="524197"/>
                  </a:lnTo>
                  <a:lnTo>
                    <a:pt x="1054757" y="967493"/>
                  </a:lnTo>
                  <a:cubicBezTo>
                    <a:pt x="1054757" y="967493"/>
                    <a:pt x="1054757" y="967493"/>
                    <a:pt x="212712" y="967493"/>
                  </a:cubicBezTo>
                  <a:cubicBezTo>
                    <a:pt x="212712" y="967493"/>
                    <a:pt x="212712" y="967493"/>
                    <a:pt x="212712" y="935172"/>
                  </a:cubicBezTo>
                  <a:cubicBezTo>
                    <a:pt x="212712" y="935172"/>
                    <a:pt x="212712" y="935172"/>
                    <a:pt x="218580" y="913135"/>
                  </a:cubicBezTo>
                  <a:cubicBezTo>
                    <a:pt x="222980" y="901381"/>
                    <a:pt x="225914" y="895505"/>
                    <a:pt x="236183" y="883751"/>
                  </a:cubicBezTo>
                  <a:cubicBezTo>
                    <a:pt x="247919" y="867591"/>
                    <a:pt x="252320" y="849961"/>
                    <a:pt x="252320" y="829393"/>
                  </a:cubicBezTo>
                  <a:cubicBezTo>
                    <a:pt x="252320" y="783849"/>
                    <a:pt x="208311" y="745651"/>
                    <a:pt x="154033" y="745651"/>
                  </a:cubicBezTo>
                  <a:cubicBezTo>
                    <a:pt x="102688" y="745651"/>
                    <a:pt x="60146" y="779442"/>
                    <a:pt x="55745" y="823516"/>
                  </a:cubicBezTo>
                  <a:cubicBezTo>
                    <a:pt x="55745" y="824985"/>
                    <a:pt x="55745" y="824985"/>
                    <a:pt x="55745" y="826455"/>
                  </a:cubicBezTo>
                  <a:cubicBezTo>
                    <a:pt x="52811" y="847023"/>
                    <a:pt x="58679" y="866122"/>
                    <a:pt x="70415" y="883751"/>
                  </a:cubicBezTo>
                  <a:cubicBezTo>
                    <a:pt x="80684" y="896974"/>
                    <a:pt x="83618" y="902850"/>
                    <a:pt x="89486" y="917542"/>
                  </a:cubicBezTo>
                  <a:cubicBezTo>
                    <a:pt x="89486" y="917542"/>
                    <a:pt x="89486" y="917542"/>
                    <a:pt x="93886" y="935172"/>
                  </a:cubicBezTo>
                  <a:cubicBezTo>
                    <a:pt x="93886" y="935172"/>
                    <a:pt x="93886" y="935172"/>
                    <a:pt x="93886" y="967493"/>
                  </a:cubicBezTo>
                  <a:cubicBezTo>
                    <a:pt x="93886" y="967493"/>
                    <a:pt x="93886" y="967493"/>
                    <a:pt x="0" y="967493"/>
                  </a:cubicBezTo>
                  <a:cubicBezTo>
                    <a:pt x="0" y="967493"/>
                    <a:pt x="0" y="967493"/>
                    <a:pt x="0" y="331350"/>
                  </a:cubicBezTo>
                  <a:cubicBezTo>
                    <a:pt x="0" y="331350"/>
                    <a:pt x="0" y="331350"/>
                    <a:pt x="706605" y="331350"/>
                  </a:cubicBezTo>
                  <a:lnTo>
                    <a:pt x="848941" y="331350"/>
                  </a:lnTo>
                  <a:cubicBezTo>
                    <a:pt x="848941" y="331350"/>
                    <a:pt x="848941" y="331350"/>
                    <a:pt x="848941" y="162743"/>
                  </a:cubicBezTo>
                  <a:cubicBezTo>
                    <a:pt x="848941" y="162743"/>
                    <a:pt x="848941" y="162743"/>
                    <a:pt x="841655" y="133420"/>
                  </a:cubicBezTo>
                  <a:cubicBezTo>
                    <a:pt x="841655" y="133420"/>
                    <a:pt x="841655" y="133420"/>
                    <a:pt x="840198" y="133420"/>
                  </a:cubicBezTo>
                  <a:cubicBezTo>
                    <a:pt x="835827" y="118758"/>
                    <a:pt x="829998" y="109961"/>
                    <a:pt x="819798" y="95300"/>
                  </a:cubicBezTo>
                  <a:cubicBezTo>
                    <a:pt x="811056" y="83571"/>
                    <a:pt x="808141" y="71842"/>
                    <a:pt x="809598" y="57180"/>
                  </a:cubicBezTo>
                  <a:cubicBezTo>
                    <a:pt x="809598" y="24925"/>
                    <a:pt x="838741" y="0"/>
                    <a:pt x="875170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51"/>
            <p:cNvSpPr/>
            <p:nvPr/>
          </p:nvSpPr>
          <p:spPr bwMode="auto">
            <a:xfrm>
              <a:off x="3476772" y="2826574"/>
              <a:ext cx="1042111" cy="937140"/>
            </a:xfrm>
            <a:custGeom>
              <a:avLst/>
              <a:gdLst>
                <a:gd name="connsiteX0" fmla="*/ 740582 w 1042111"/>
                <a:gd name="connsiteY0" fmla="*/ 0 h 937140"/>
                <a:gd name="connsiteX1" fmla="*/ 806672 w 1042111"/>
                <a:gd name="connsiteY1" fmla="*/ 54289 h 937140"/>
                <a:gd name="connsiteX2" fmla="*/ 794923 w 1042111"/>
                <a:gd name="connsiteY2" fmla="*/ 96840 h 937140"/>
                <a:gd name="connsiteX3" fmla="*/ 772893 w 1042111"/>
                <a:gd name="connsiteY3" fmla="*/ 137923 h 937140"/>
                <a:gd name="connsiteX4" fmla="*/ 767018 w 1042111"/>
                <a:gd name="connsiteY4" fmla="*/ 162866 h 937140"/>
                <a:gd name="connsiteX5" fmla="*/ 767018 w 1042111"/>
                <a:gd name="connsiteY5" fmla="*/ 280821 h 937140"/>
                <a:gd name="connsiteX6" fmla="*/ 767018 w 1042111"/>
                <a:gd name="connsiteY6" fmla="*/ 302262 h 937140"/>
                <a:gd name="connsiteX7" fmla="*/ 833111 w 1042111"/>
                <a:gd name="connsiteY7" fmla="*/ 302262 h 937140"/>
                <a:gd name="connsiteX8" fmla="*/ 1042110 w 1042111"/>
                <a:gd name="connsiteY8" fmla="*/ 302262 h 937140"/>
                <a:gd name="connsiteX9" fmla="*/ 1042110 w 1042111"/>
                <a:gd name="connsiteY9" fmla="*/ 302263 h 937140"/>
                <a:gd name="connsiteX10" fmla="*/ 1042111 w 1042111"/>
                <a:gd name="connsiteY10" fmla="*/ 302262 h 937140"/>
                <a:gd name="connsiteX11" fmla="*/ 1042111 w 1042111"/>
                <a:gd name="connsiteY11" fmla="*/ 937140 h 937140"/>
                <a:gd name="connsiteX12" fmla="*/ 1042110 w 1042111"/>
                <a:gd name="connsiteY12" fmla="*/ 937140 h 937140"/>
                <a:gd name="connsiteX13" fmla="*/ 1040702 w 1042111"/>
                <a:gd name="connsiteY13" fmla="*/ 937140 h 937140"/>
                <a:gd name="connsiteX14" fmla="*/ 1040702 w 1042111"/>
                <a:gd name="connsiteY14" fmla="*/ 937140 h 937140"/>
                <a:gd name="connsiteX15" fmla="*/ 1030843 w 1042111"/>
                <a:gd name="connsiteY15" fmla="*/ 937140 h 937140"/>
                <a:gd name="connsiteX16" fmla="*/ 1030838 w 1042111"/>
                <a:gd name="connsiteY16" fmla="*/ 937140 h 937140"/>
                <a:gd name="connsiteX17" fmla="*/ 1004082 w 1042111"/>
                <a:gd name="connsiteY17" fmla="*/ 937140 h 937140"/>
                <a:gd name="connsiteX18" fmla="*/ 1004063 w 1042111"/>
                <a:gd name="connsiteY18" fmla="*/ 937140 h 937140"/>
                <a:gd name="connsiteX19" fmla="*/ 981723 w 1042111"/>
                <a:gd name="connsiteY19" fmla="*/ 937140 h 937140"/>
                <a:gd name="connsiteX20" fmla="*/ 981693 w 1042111"/>
                <a:gd name="connsiteY20" fmla="*/ 937140 h 937140"/>
                <a:gd name="connsiteX21" fmla="*/ 951970 w 1042111"/>
                <a:gd name="connsiteY21" fmla="*/ 937140 h 937140"/>
                <a:gd name="connsiteX22" fmla="*/ 951924 w 1042111"/>
                <a:gd name="connsiteY22" fmla="*/ 937140 h 937140"/>
                <a:gd name="connsiteX23" fmla="*/ 913766 w 1042111"/>
                <a:gd name="connsiteY23" fmla="*/ 937140 h 937140"/>
                <a:gd name="connsiteX24" fmla="*/ 913700 w 1042111"/>
                <a:gd name="connsiteY24" fmla="*/ 937140 h 937140"/>
                <a:gd name="connsiteX25" fmla="*/ 866055 w 1042111"/>
                <a:gd name="connsiteY25" fmla="*/ 937140 h 937140"/>
                <a:gd name="connsiteX26" fmla="*/ 865964 w 1042111"/>
                <a:gd name="connsiteY26" fmla="*/ 937140 h 937140"/>
                <a:gd name="connsiteX27" fmla="*/ 807781 w 1042111"/>
                <a:gd name="connsiteY27" fmla="*/ 937140 h 937140"/>
                <a:gd name="connsiteX28" fmla="*/ 807660 w 1042111"/>
                <a:gd name="connsiteY28" fmla="*/ 937140 h 937140"/>
                <a:gd name="connsiteX29" fmla="*/ 737887 w 1042111"/>
                <a:gd name="connsiteY29" fmla="*/ 937140 h 937140"/>
                <a:gd name="connsiteX30" fmla="*/ 737729 w 1042111"/>
                <a:gd name="connsiteY30" fmla="*/ 937140 h 937140"/>
                <a:gd name="connsiteX31" fmla="*/ 655316 w 1042111"/>
                <a:gd name="connsiteY31" fmla="*/ 937140 h 937140"/>
                <a:gd name="connsiteX32" fmla="*/ 655116 w 1042111"/>
                <a:gd name="connsiteY32" fmla="*/ 937140 h 937140"/>
                <a:gd name="connsiteX33" fmla="*/ 559014 w 1042111"/>
                <a:gd name="connsiteY33" fmla="*/ 937140 h 937140"/>
                <a:gd name="connsiteX34" fmla="*/ 558764 w 1042111"/>
                <a:gd name="connsiteY34" fmla="*/ 937140 h 937140"/>
                <a:gd name="connsiteX35" fmla="*/ 447923 w 1042111"/>
                <a:gd name="connsiteY35" fmla="*/ 937140 h 937140"/>
                <a:gd name="connsiteX36" fmla="*/ 447615 w 1042111"/>
                <a:gd name="connsiteY36" fmla="*/ 937140 h 937140"/>
                <a:gd name="connsiteX37" fmla="*/ 320987 w 1042111"/>
                <a:gd name="connsiteY37" fmla="*/ 937140 h 937140"/>
                <a:gd name="connsiteX38" fmla="*/ 320613 w 1042111"/>
                <a:gd name="connsiteY38" fmla="*/ 937140 h 937140"/>
                <a:gd name="connsiteX39" fmla="*/ 325012 w 1042111"/>
                <a:gd name="connsiteY39" fmla="*/ 831327 h 937140"/>
                <a:gd name="connsiteX40" fmla="*/ 323202 w 1042111"/>
                <a:gd name="connsiteY40" fmla="*/ 777915 h 937140"/>
                <a:gd name="connsiteX41" fmla="*/ 319975 w 1042111"/>
                <a:gd name="connsiteY41" fmla="*/ 753187 h 937140"/>
                <a:gd name="connsiteX42" fmla="*/ 314183 w 1042111"/>
                <a:gd name="connsiteY42" fmla="*/ 721555 h 937140"/>
                <a:gd name="connsiteX43" fmla="*/ 308725 w 1042111"/>
                <a:gd name="connsiteY43" fmla="*/ 703337 h 937140"/>
                <a:gd name="connsiteX44" fmla="*/ 290823 w 1042111"/>
                <a:gd name="connsiteY44" fmla="*/ 670540 h 937140"/>
                <a:gd name="connsiteX45" fmla="*/ 288351 w 1042111"/>
                <a:gd name="connsiteY45" fmla="*/ 666729 h 937140"/>
                <a:gd name="connsiteX46" fmla="*/ 288618 w 1042111"/>
                <a:gd name="connsiteY46" fmla="*/ 666600 h 937140"/>
                <a:gd name="connsiteX47" fmla="*/ 201785 w 1042111"/>
                <a:gd name="connsiteY47" fmla="*/ 576095 h 937140"/>
                <a:gd name="connsiteX48" fmla="*/ 0 w 1042111"/>
                <a:gd name="connsiteY48" fmla="*/ 302262 h 937140"/>
                <a:gd name="connsiteX49" fmla="*/ 290208 w 1042111"/>
                <a:gd name="connsiteY49" fmla="*/ 302262 h 937140"/>
                <a:gd name="connsiteX50" fmla="*/ 290208 w 1042111"/>
                <a:gd name="connsiteY50" fmla="*/ 325776 h 937140"/>
                <a:gd name="connsiteX51" fmla="*/ 284345 w 1042111"/>
                <a:gd name="connsiteY51" fmla="*/ 349290 h 937140"/>
                <a:gd name="connsiteX52" fmla="*/ 266757 w 1042111"/>
                <a:gd name="connsiteY52" fmla="*/ 378683 h 937140"/>
                <a:gd name="connsiteX53" fmla="*/ 250634 w 1042111"/>
                <a:gd name="connsiteY53" fmla="*/ 431589 h 937140"/>
                <a:gd name="connsiteX54" fmla="*/ 348836 w 1042111"/>
                <a:gd name="connsiteY54" fmla="*/ 516827 h 937140"/>
                <a:gd name="connsiteX55" fmla="*/ 447037 w 1042111"/>
                <a:gd name="connsiteY55" fmla="*/ 438937 h 937140"/>
                <a:gd name="connsiteX56" fmla="*/ 447037 w 1042111"/>
                <a:gd name="connsiteY56" fmla="*/ 437468 h 937140"/>
                <a:gd name="connsiteX57" fmla="*/ 447037 w 1042111"/>
                <a:gd name="connsiteY57" fmla="*/ 435998 h 937140"/>
                <a:gd name="connsiteX58" fmla="*/ 432380 w 1042111"/>
                <a:gd name="connsiteY58" fmla="*/ 378683 h 937140"/>
                <a:gd name="connsiteX59" fmla="*/ 413326 w 1042111"/>
                <a:gd name="connsiteY59" fmla="*/ 344881 h 937140"/>
                <a:gd name="connsiteX60" fmla="*/ 408929 w 1042111"/>
                <a:gd name="connsiteY60" fmla="*/ 325776 h 937140"/>
                <a:gd name="connsiteX61" fmla="*/ 408929 w 1042111"/>
                <a:gd name="connsiteY61" fmla="*/ 302262 h 937140"/>
                <a:gd name="connsiteX62" fmla="*/ 676053 w 1042111"/>
                <a:gd name="connsiteY62" fmla="*/ 302262 h 937140"/>
                <a:gd name="connsiteX63" fmla="*/ 712677 w 1042111"/>
                <a:gd name="connsiteY63" fmla="*/ 302262 h 937140"/>
                <a:gd name="connsiteX64" fmla="*/ 712677 w 1042111"/>
                <a:gd name="connsiteY64" fmla="*/ 295952 h 937140"/>
                <a:gd name="connsiteX65" fmla="*/ 712677 w 1042111"/>
                <a:gd name="connsiteY65" fmla="*/ 162866 h 937140"/>
                <a:gd name="connsiteX66" fmla="*/ 705334 w 1042111"/>
                <a:gd name="connsiteY66" fmla="*/ 134988 h 937140"/>
                <a:gd name="connsiteX67" fmla="*/ 683304 w 1042111"/>
                <a:gd name="connsiteY67" fmla="*/ 96840 h 937140"/>
                <a:gd name="connsiteX68" fmla="*/ 673023 w 1042111"/>
                <a:gd name="connsiteY68" fmla="*/ 57223 h 937140"/>
                <a:gd name="connsiteX69" fmla="*/ 740582 w 1042111"/>
                <a:gd name="connsiteY69" fmla="*/ 0 h 93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42111" h="937140">
                  <a:moveTo>
                    <a:pt x="740582" y="0"/>
                  </a:moveTo>
                  <a:cubicBezTo>
                    <a:pt x="775830" y="0"/>
                    <a:pt x="803735" y="23476"/>
                    <a:pt x="806672" y="54289"/>
                  </a:cubicBezTo>
                  <a:cubicBezTo>
                    <a:pt x="808141" y="70429"/>
                    <a:pt x="805204" y="83634"/>
                    <a:pt x="794923" y="96840"/>
                  </a:cubicBezTo>
                  <a:cubicBezTo>
                    <a:pt x="783174" y="111512"/>
                    <a:pt x="778768" y="120316"/>
                    <a:pt x="772893" y="137923"/>
                  </a:cubicBezTo>
                  <a:lnTo>
                    <a:pt x="767018" y="162866"/>
                  </a:lnTo>
                  <a:cubicBezTo>
                    <a:pt x="767018" y="162866"/>
                    <a:pt x="767018" y="162866"/>
                    <a:pt x="767018" y="280821"/>
                  </a:cubicBezTo>
                  <a:lnTo>
                    <a:pt x="767018" y="302262"/>
                  </a:lnTo>
                  <a:lnTo>
                    <a:pt x="833111" y="302262"/>
                  </a:lnTo>
                  <a:cubicBezTo>
                    <a:pt x="893708" y="302262"/>
                    <a:pt x="962963" y="302262"/>
                    <a:pt x="1042110" y="302262"/>
                  </a:cubicBezTo>
                  <a:lnTo>
                    <a:pt x="1042110" y="302263"/>
                  </a:lnTo>
                  <a:lnTo>
                    <a:pt x="1042111" y="302262"/>
                  </a:lnTo>
                  <a:cubicBezTo>
                    <a:pt x="1042111" y="302262"/>
                    <a:pt x="1042111" y="302262"/>
                    <a:pt x="1042111" y="937140"/>
                  </a:cubicBezTo>
                  <a:lnTo>
                    <a:pt x="1042110" y="937140"/>
                  </a:lnTo>
                  <a:lnTo>
                    <a:pt x="1040702" y="937140"/>
                  </a:lnTo>
                  <a:lnTo>
                    <a:pt x="1040702" y="937140"/>
                  </a:lnTo>
                  <a:lnTo>
                    <a:pt x="1030843" y="937140"/>
                  </a:lnTo>
                  <a:lnTo>
                    <a:pt x="1030838" y="937140"/>
                  </a:lnTo>
                  <a:lnTo>
                    <a:pt x="1004082" y="937140"/>
                  </a:lnTo>
                  <a:lnTo>
                    <a:pt x="1004063" y="937140"/>
                  </a:lnTo>
                  <a:lnTo>
                    <a:pt x="981723" y="937140"/>
                  </a:lnTo>
                  <a:lnTo>
                    <a:pt x="981693" y="937140"/>
                  </a:lnTo>
                  <a:lnTo>
                    <a:pt x="951970" y="937140"/>
                  </a:lnTo>
                  <a:lnTo>
                    <a:pt x="951924" y="937140"/>
                  </a:lnTo>
                  <a:lnTo>
                    <a:pt x="913766" y="937140"/>
                  </a:lnTo>
                  <a:lnTo>
                    <a:pt x="913700" y="937140"/>
                  </a:lnTo>
                  <a:lnTo>
                    <a:pt x="866055" y="937140"/>
                  </a:lnTo>
                  <a:lnTo>
                    <a:pt x="865964" y="937140"/>
                  </a:lnTo>
                  <a:lnTo>
                    <a:pt x="807781" y="937140"/>
                  </a:lnTo>
                  <a:lnTo>
                    <a:pt x="807660" y="937140"/>
                  </a:lnTo>
                  <a:lnTo>
                    <a:pt x="737887" y="937140"/>
                  </a:lnTo>
                  <a:lnTo>
                    <a:pt x="737729" y="937140"/>
                  </a:lnTo>
                  <a:lnTo>
                    <a:pt x="655316" y="937140"/>
                  </a:lnTo>
                  <a:lnTo>
                    <a:pt x="655116" y="937140"/>
                  </a:lnTo>
                  <a:lnTo>
                    <a:pt x="559014" y="937140"/>
                  </a:lnTo>
                  <a:lnTo>
                    <a:pt x="558764" y="937140"/>
                  </a:lnTo>
                  <a:lnTo>
                    <a:pt x="447923" y="937140"/>
                  </a:lnTo>
                  <a:lnTo>
                    <a:pt x="447615" y="937140"/>
                  </a:lnTo>
                  <a:lnTo>
                    <a:pt x="320987" y="937140"/>
                  </a:lnTo>
                  <a:lnTo>
                    <a:pt x="320613" y="937140"/>
                  </a:lnTo>
                  <a:cubicBezTo>
                    <a:pt x="323546" y="900400"/>
                    <a:pt x="325012" y="865129"/>
                    <a:pt x="325012" y="831327"/>
                  </a:cubicBezTo>
                  <a:cubicBezTo>
                    <a:pt x="325012" y="812589"/>
                    <a:pt x="324462" y="794678"/>
                    <a:pt x="323202" y="777915"/>
                  </a:cubicBezTo>
                  <a:lnTo>
                    <a:pt x="319975" y="753187"/>
                  </a:lnTo>
                  <a:lnTo>
                    <a:pt x="314183" y="721555"/>
                  </a:lnTo>
                  <a:lnTo>
                    <a:pt x="308725" y="703337"/>
                  </a:lnTo>
                  <a:lnTo>
                    <a:pt x="290823" y="670540"/>
                  </a:lnTo>
                  <a:lnTo>
                    <a:pt x="288351" y="666729"/>
                  </a:lnTo>
                  <a:lnTo>
                    <a:pt x="288618" y="666600"/>
                  </a:lnTo>
                  <a:lnTo>
                    <a:pt x="201785" y="576095"/>
                  </a:lnTo>
                  <a:cubicBezTo>
                    <a:pt x="120095" y="485230"/>
                    <a:pt x="53864" y="393746"/>
                    <a:pt x="0" y="302262"/>
                  </a:cubicBezTo>
                  <a:cubicBezTo>
                    <a:pt x="0" y="302262"/>
                    <a:pt x="0" y="302262"/>
                    <a:pt x="290208" y="302262"/>
                  </a:cubicBezTo>
                  <a:cubicBezTo>
                    <a:pt x="290208" y="302262"/>
                    <a:pt x="290208" y="302262"/>
                    <a:pt x="290208" y="325776"/>
                  </a:cubicBezTo>
                  <a:cubicBezTo>
                    <a:pt x="290208" y="325776"/>
                    <a:pt x="290208" y="325776"/>
                    <a:pt x="284345" y="349290"/>
                  </a:cubicBezTo>
                  <a:cubicBezTo>
                    <a:pt x="279948" y="359578"/>
                    <a:pt x="277016" y="366926"/>
                    <a:pt x="266757" y="378683"/>
                  </a:cubicBezTo>
                  <a:cubicBezTo>
                    <a:pt x="255031" y="394849"/>
                    <a:pt x="250634" y="412484"/>
                    <a:pt x="250634" y="431589"/>
                  </a:cubicBezTo>
                  <a:cubicBezTo>
                    <a:pt x="250634" y="478617"/>
                    <a:pt x="294605" y="516827"/>
                    <a:pt x="348836" y="516827"/>
                  </a:cubicBezTo>
                  <a:cubicBezTo>
                    <a:pt x="401601" y="516827"/>
                    <a:pt x="442640" y="483026"/>
                    <a:pt x="447037" y="438937"/>
                  </a:cubicBezTo>
                  <a:cubicBezTo>
                    <a:pt x="447037" y="438937"/>
                    <a:pt x="447037" y="438937"/>
                    <a:pt x="447037" y="437468"/>
                  </a:cubicBezTo>
                  <a:cubicBezTo>
                    <a:pt x="447037" y="437468"/>
                    <a:pt x="447037" y="437468"/>
                    <a:pt x="447037" y="435998"/>
                  </a:cubicBezTo>
                  <a:cubicBezTo>
                    <a:pt x="449969" y="413954"/>
                    <a:pt x="444106" y="396318"/>
                    <a:pt x="432380" y="378683"/>
                  </a:cubicBezTo>
                  <a:cubicBezTo>
                    <a:pt x="422120" y="365456"/>
                    <a:pt x="419189" y="359578"/>
                    <a:pt x="413326" y="344881"/>
                  </a:cubicBezTo>
                  <a:cubicBezTo>
                    <a:pt x="413326" y="344881"/>
                    <a:pt x="413326" y="344881"/>
                    <a:pt x="408929" y="325776"/>
                  </a:cubicBezTo>
                  <a:cubicBezTo>
                    <a:pt x="408929" y="325776"/>
                    <a:pt x="408929" y="325776"/>
                    <a:pt x="408929" y="302262"/>
                  </a:cubicBezTo>
                  <a:cubicBezTo>
                    <a:pt x="408929" y="302262"/>
                    <a:pt x="408929" y="302262"/>
                    <a:pt x="676053" y="302262"/>
                  </a:cubicBezTo>
                  <a:lnTo>
                    <a:pt x="712677" y="302262"/>
                  </a:lnTo>
                  <a:lnTo>
                    <a:pt x="712677" y="295952"/>
                  </a:lnTo>
                  <a:cubicBezTo>
                    <a:pt x="712677" y="270160"/>
                    <a:pt x="712677" y="228893"/>
                    <a:pt x="712677" y="162866"/>
                  </a:cubicBezTo>
                  <a:cubicBezTo>
                    <a:pt x="712677" y="162866"/>
                    <a:pt x="712677" y="162866"/>
                    <a:pt x="705334" y="134988"/>
                  </a:cubicBezTo>
                  <a:cubicBezTo>
                    <a:pt x="699459" y="120316"/>
                    <a:pt x="695053" y="111512"/>
                    <a:pt x="683304" y="96840"/>
                  </a:cubicBezTo>
                  <a:cubicBezTo>
                    <a:pt x="675960" y="85101"/>
                    <a:pt x="671554" y="71896"/>
                    <a:pt x="673023" y="57223"/>
                  </a:cubicBezTo>
                  <a:cubicBezTo>
                    <a:pt x="673023" y="26411"/>
                    <a:pt x="703865" y="0"/>
                    <a:pt x="74058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52"/>
            <p:cNvSpPr/>
            <p:nvPr/>
          </p:nvSpPr>
          <p:spPr bwMode="auto">
            <a:xfrm>
              <a:off x="5224583" y="2099374"/>
              <a:ext cx="918170" cy="923229"/>
            </a:xfrm>
            <a:custGeom>
              <a:avLst/>
              <a:gdLst>
                <a:gd name="connsiteX0" fmla="*/ 155558 w 918170"/>
                <a:gd name="connsiteY0" fmla="*/ 0 h 923229"/>
                <a:gd name="connsiteX1" fmla="*/ 221129 w 918170"/>
                <a:gd name="connsiteY1" fmla="*/ 52846 h 923229"/>
                <a:gd name="connsiteX2" fmla="*/ 210929 w 918170"/>
                <a:gd name="connsiteY2" fmla="*/ 95417 h 923229"/>
                <a:gd name="connsiteX3" fmla="*/ 187615 w 918170"/>
                <a:gd name="connsiteY3" fmla="*/ 136520 h 923229"/>
                <a:gd name="connsiteX4" fmla="*/ 189072 w 918170"/>
                <a:gd name="connsiteY4" fmla="*/ 136520 h 923229"/>
                <a:gd name="connsiteX5" fmla="*/ 181786 w 918170"/>
                <a:gd name="connsiteY5" fmla="*/ 162943 h 923229"/>
                <a:gd name="connsiteX6" fmla="*/ 181786 w 918170"/>
                <a:gd name="connsiteY6" fmla="*/ 274068 h 923229"/>
                <a:gd name="connsiteX7" fmla="*/ 181786 w 918170"/>
                <a:gd name="connsiteY7" fmla="*/ 287086 h 923229"/>
                <a:gd name="connsiteX8" fmla="*/ 229728 w 918170"/>
                <a:gd name="connsiteY8" fmla="*/ 287086 h 923229"/>
                <a:gd name="connsiteX9" fmla="*/ 706962 w 918170"/>
                <a:gd name="connsiteY9" fmla="*/ 287086 h 923229"/>
                <a:gd name="connsiteX10" fmla="*/ 684961 w 918170"/>
                <a:gd name="connsiteY10" fmla="*/ 391396 h 923229"/>
                <a:gd name="connsiteX11" fmla="*/ 918170 w 918170"/>
                <a:gd name="connsiteY11" fmla="*/ 923229 h 923229"/>
                <a:gd name="connsiteX12" fmla="*/ 573490 w 918170"/>
                <a:gd name="connsiteY12" fmla="*/ 923229 h 923229"/>
                <a:gd name="connsiteX13" fmla="*/ 573490 w 918170"/>
                <a:gd name="connsiteY13" fmla="*/ 879155 h 923229"/>
                <a:gd name="connsiteX14" fmla="*/ 579357 w 918170"/>
                <a:gd name="connsiteY14" fmla="*/ 857117 h 923229"/>
                <a:gd name="connsiteX15" fmla="*/ 596957 w 918170"/>
                <a:gd name="connsiteY15" fmla="*/ 826265 h 923229"/>
                <a:gd name="connsiteX16" fmla="*/ 613091 w 918170"/>
                <a:gd name="connsiteY16" fmla="*/ 773376 h 923229"/>
                <a:gd name="connsiteX17" fmla="*/ 514821 w 918170"/>
                <a:gd name="connsiteY17" fmla="*/ 688165 h 923229"/>
                <a:gd name="connsiteX18" fmla="*/ 416550 w 918170"/>
                <a:gd name="connsiteY18" fmla="*/ 766030 h 923229"/>
                <a:gd name="connsiteX19" fmla="*/ 416550 w 918170"/>
                <a:gd name="connsiteY19" fmla="*/ 767499 h 923229"/>
                <a:gd name="connsiteX20" fmla="*/ 416550 w 918170"/>
                <a:gd name="connsiteY20" fmla="*/ 768968 h 923229"/>
                <a:gd name="connsiteX21" fmla="*/ 431217 w 918170"/>
                <a:gd name="connsiteY21" fmla="*/ 826265 h 923229"/>
                <a:gd name="connsiteX22" fmla="*/ 450285 w 918170"/>
                <a:gd name="connsiteY22" fmla="*/ 860056 h 923229"/>
                <a:gd name="connsiteX23" fmla="*/ 454685 w 918170"/>
                <a:gd name="connsiteY23" fmla="*/ 879155 h 923229"/>
                <a:gd name="connsiteX24" fmla="*/ 454685 w 918170"/>
                <a:gd name="connsiteY24" fmla="*/ 923229 h 923229"/>
                <a:gd name="connsiteX25" fmla="*/ 0 w 918170"/>
                <a:gd name="connsiteY25" fmla="*/ 923229 h 923229"/>
                <a:gd name="connsiteX26" fmla="*/ 0 w 918170"/>
                <a:gd name="connsiteY26" fmla="*/ 511866 h 923229"/>
                <a:gd name="connsiteX27" fmla="*/ 41068 w 918170"/>
                <a:gd name="connsiteY27" fmla="*/ 511866 h 923229"/>
                <a:gd name="connsiteX28" fmla="*/ 64536 w 918170"/>
                <a:gd name="connsiteY28" fmla="*/ 517743 h 923229"/>
                <a:gd name="connsiteX29" fmla="*/ 93871 w 918170"/>
                <a:gd name="connsiteY29" fmla="*/ 535373 h 923229"/>
                <a:gd name="connsiteX30" fmla="*/ 146673 w 918170"/>
                <a:gd name="connsiteY30" fmla="*/ 551534 h 923229"/>
                <a:gd name="connsiteX31" fmla="*/ 231743 w 918170"/>
                <a:gd name="connsiteY31" fmla="*/ 453100 h 923229"/>
                <a:gd name="connsiteX32" fmla="*/ 154006 w 918170"/>
                <a:gd name="connsiteY32" fmla="*/ 354667 h 923229"/>
                <a:gd name="connsiteX33" fmla="*/ 151073 w 918170"/>
                <a:gd name="connsiteY33" fmla="*/ 354667 h 923229"/>
                <a:gd name="connsiteX34" fmla="*/ 93871 w 918170"/>
                <a:gd name="connsiteY34" fmla="*/ 369359 h 923229"/>
                <a:gd name="connsiteX35" fmla="*/ 60135 w 918170"/>
                <a:gd name="connsiteY35" fmla="*/ 388458 h 923229"/>
                <a:gd name="connsiteX36" fmla="*/ 41068 w 918170"/>
                <a:gd name="connsiteY36" fmla="*/ 392865 h 923229"/>
                <a:gd name="connsiteX37" fmla="*/ 0 w 918170"/>
                <a:gd name="connsiteY37" fmla="*/ 392865 h 923229"/>
                <a:gd name="connsiteX38" fmla="*/ 0 w 918170"/>
                <a:gd name="connsiteY38" fmla="*/ 287086 h 923229"/>
                <a:gd name="connsiteX39" fmla="*/ 125824 w 918170"/>
                <a:gd name="connsiteY39" fmla="*/ 287086 h 923229"/>
                <a:gd name="connsiteX40" fmla="*/ 128963 w 918170"/>
                <a:gd name="connsiteY40" fmla="*/ 287086 h 923229"/>
                <a:gd name="connsiteX41" fmla="*/ 128715 w 918170"/>
                <a:gd name="connsiteY41" fmla="*/ 258841 h 923229"/>
                <a:gd name="connsiteX42" fmla="*/ 127872 w 918170"/>
                <a:gd name="connsiteY42" fmla="*/ 162943 h 923229"/>
                <a:gd name="connsiteX43" fmla="*/ 120586 w 918170"/>
                <a:gd name="connsiteY43" fmla="*/ 133584 h 923229"/>
                <a:gd name="connsiteX44" fmla="*/ 100186 w 918170"/>
                <a:gd name="connsiteY44" fmla="*/ 95417 h 923229"/>
                <a:gd name="connsiteX45" fmla="*/ 88529 w 918170"/>
                <a:gd name="connsiteY45" fmla="*/ 57250 h 923229"/>
                <a:gd name="connsiteX46" fmla="*/ 155558 w 918170"/>
                <a:gd name="connsiteY46" fmla="*/ 0 h 92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918170" h="923229">
                  <a:moveTo>
                    <a:pt x="155558" y="0"/>
                  </a:moveTo>
                  <a:cubicBezTo>
                    <a:pt x="190529" y="0"/>
                    <a:pt x="218215" y="23487"/>
                    <a:pt x="221129" y="52846"/>
                  </a:cubicBezTo>
                  <a:cubicBezTo>
                    <a:pt x="222586" y="70462"/>
                    <a:pt x="219672" y="83673"/>
                    <a:pt x="210929" y="95417"/>
                  </a:cubicBezTo>
                  <a:cubicBezTo>
                    <a:pt x="199272" y="111564"/>
                    <a:pt x="193443" y="120372"/>
                    <a:pt x="187615" y="136520"/>
                  </a:cubicBezTo>
                  <a:cubicBezTo>
                    <a:pt x="187615" y="136520"/>
                    <a:pt x="187615" y="136520"/>
                    <a:pt x="189072" y="136520"/>
                  </a:cubicBezTo>
                  <a:lnTo>
                    <a:pt x="181786" y="162943"/>
                  </a:lnTo>
                  <a:cubicBezTo>
                    <a:pt x="181786" y="162943"/>
                    <a:pt x="181786" y="162943"/>
                    <a:pt x="181786" y="274068"/>
                  </a:cubicBezTo>
                  <a:lnTo>
                    <a:pt x="181786" y="287086"/>
                  </a:lnTo>
                  <a:lnTo>
                    <a:pt x="229728" y="287086"/>
                  </a:lnTo>
                  <a:cubicBezTo>
                    <a:pt x="334150" y="287086"/>
                    <a:pt x="486036" y="287086"/>
                    <a:pt x="706962" y="287086"/>
                  </a:cubicBezTo>
                  <a:cubicBezTo>
                    <a:pt x="696695" y="353198"/>
                    <a:pt x="683494" y="364951"/>
                    <a:pt x="684961" y="391396"/>
                  </a:cubicBezTo>
                  <a:cubicBezTo>
                    <a:pt x="692295" y="536842"/>
                    <a:pt x="918170" y="923229"/>
                    <a:pt x="918170" y="923229"/>
                  </a:cubicBezTo>
                  <a:cubicBezTo>
                    <a:pt x="918170" y="923229"/>
                    <a:pt x="918170" y="923229"/>
                    <a:pt x="573490" y="923229"/>
                  </a:cubicBezTo>
                  <a:cubicBezTo>
                    <a:pt x="573490" y="923229"/>
                    <a:pt x="573490" y="923229"/>
                    <a:pt x="573490" y="879155"/>
                  </a:cubicBezTo>
                  <a:cubicBezTo>
                    <a:pt x="573490" y="879155"/>
                    <a:pt x="573490" y="879155"/>
                    <a:pt x="579357" y="857117"/>
                  </a:cubicBezTo>
                  <a:cubicBezTo>
                    <a:pt x="583757" y="845364"/>
                    <a:pt x="586690" y="839487"/>
                    <a:pt x="596957" y="826265"/>
                  </a:cubicBezTo>
                  <a:cubicBezTo>
                    <a:pt x="608691" y="810104"/>
                    <a:pt x="613091" y="792475"/>
                    <a:pt x="613091" y="773376"/>
                  </a:cubicBezTo>
                  <a:cubicBezTo>
                    <a:pt x="613091" y="726363"/>
                    <a:pt x="569090" y="688165"/>
                    <a:pt x="514821" y="688165"/>
                  </a:cubicBezTo>
                  <a:cubicBezTo>
                    <a:pt x="462019" y="688165"/>
                    <a:pt x="420950" y="721955"/>
                    <a:pt x="416550" y="766030"/>
                  </a:cubicBezTo>
                  <a:cubicBezTo>
                    <a:pt x="416550" y="766030"/>
                    <a:pt x="416550" y="766030"/>
                    <a:pt x="416550" y="767499"/>
                  </a:cubicBezTo>
                  <a:cubicBezTo>
                    <a:pt x="416550" y="767499"/>
                    <a:pt x="416550" y="768968"/>
                    <a:pt x="416550" y="768968"/>
                  </a:cubicBezTo>
                  <a:cubicBezTo>
                    <a:pt x="413617" y="791005"/>
                    <a:pt x="419484" y="808635"/>
                    <a:pt x="431217" y="826265"/>
                  </a:cubicBezTo>
                  <a:cubicBezTo>
                    <a:pt x="441485" y="839487"/>
                    <a:pt x="444418" y="846833"/>
                    <a:pt x="450285" y="860056"/>
                  </a:cubicBezTo>
                  <a:lnTo>
                    <a:pt x="454685" y="879155"/>
                  </a:lnTo>
                  <a:cubicBezTo>
                    <a:pt x="454685" y="879155"/>
                    <a:pt x="454685" y="879155"/>
                    <a:pt x="454685" y="923229"/>
                  </a:cubicBezTo>
                  <a:cubicBezTo>
                    <a:pt x="454685" y="923229"/>
                    <a:pt x="454685" y="923229"/>
                    <a:pt x="0" y="923229"/>
                  </a:cubicBezTo>
                  <a:cubicBezTo>
                    <a:pt x="0" y="923229"/>
                    <a:pt x="0" y="923229"/>
                    <a:pt x="0" y="511866"/>
                  </a:cubicBezTo>
                  <a:cubicBezTo>
                    <a:pt x="0" y="511866"/>
                    <a:pt x="0" y="511866"/>
                    <a:pt x="41068" y="511866"/>
                  </a:cubicBezTo>
                  <a:cubicBezTo>
                    <a:pt x="41068" y="511866"/>
                    <a:pt x="41068" y="511866"/>
                    <a:pt x="64536" y="517743"/>
                  </a:cubicBezTo>
                  <a:cubicBezTo>
                    <a:pt x="76269" y="522151"/>
                    <a:pt x="82136" y="526558"/>
                    <a:pt x="93871" y="535373"/>
                  </a:cubicBezTo>
                  <a:cubicBezTo>
                    <a:pt x="110005" y="547126"/>
                    <a:pt x="127605" y="551534"/>
                    <a:pt x="146673" y="551534"/>
                  </a:cubicBezTo>
                  <a:cubicBezTo>
                    <a:pt x="193608" y="551534"/>
                    <a:pt x="231743" y="507459"/>
                    <a:pt x="231743" y="453100"/>
                  </a:cubicBezTo>
                  <a:cubicBezTo>
                    <a:pt x="231743" y="401680"/>
                    <a:pt x="198008" y="359075"/>
                    <a:pt x="154006" y="354667"/>
                  </a:cubicBezTo>
                  <a:cubicBezTo>
                    <a:pt x="152540" y="354667"/>
                    <a:pt x="152540" y="354667"/>
                    <a:pt x="151073" y="354667"/>
                  </a:cubicBezTo>
                  <a:cubicBezTo>
                    <a:pt x="130539" y="351729"/>
                    <a:pt x="111471" y="357605"/>
                    <a:pt x="93871" y="369359"/>
                  </a:cubicBezTo>
                  <a:cubicBezTo>
                    <a:pt x="80670" y="379643"/>
                    <a:pt x="74803" y="382581"/>
                    <a:pt x="60135" y="388458"/>
                  </a:cubicBezTo>
                  <a:cubicBezTo>
                    <a:pt x="60135" y="388458"/>
                    <a:pt x="60135" y="388458"/>
                    <a:pt x="41068" y="392865"/>
                  </a:cubicBezTo>
                  <a:cubicBezTo>
                    <a:pt x="41068" y="392865"/>
                    <a:pt x="41068" y="392865"/>
                    <a:pt x="0" y="392865"/>
                  </a:cubicBezTo>
                  <a:cubicBezTo>
                    <a:pt x="0" y="392865"/>
                    <a:pt x="0" y="392865"/>
                    <a:pt x="0" y="287086"/>
                  </a:cubicBezTo>
                  <a:cubicBezTo>
                    <a:pt x="0" y="287086"/>
                    <a:pt x="0" y="287086"/>
                    <a:pt x="125824" y="287086"/>
                  </a:cubicBezTo>
                  <a:lnTo>
                    <a:pt x="128963" y="287086"/>
                  </a:lnTo>
                  <a:lnTo>
                    <a:pt x="128715" y="258841"/>
                  </a:lnTo>
                  <a:cubicBezTo>
                    <a:pt x="128510" y="235514"/>
                    <a:pt x="128237" y="204412"/>
                    <a:pt x="127872" y="162943"/>
                  </a:cubicBezTo>
                  <a:cubicBezTo>
                    <a:pt x="127872" y="162943"/>
                    <a:pt x="127872" y="162943"/>
                    <a:pt x="120586" y="133584"/>
                  </a:cubicBezTo>
                  <a:cubicBezTo>
                    <a:pt x="114758" y="118904"/>
                    <a:pt x="110386" y="110096"/>
                    <a:pt x="100186" y="95417"/>
                  </a:cubicBezTo>
                  <a:cubicBezTo>
                    <a:pt x="91444" y="83673"/>
                    <a:pt x="88529" y="71930"/>
                    <a:pt x="88529" y="57250"/>
                  </a:cubicBezTo>
                  <a:cubicBezTo>
                    <a:pt x="88529" y="24955"/>
                    <a:pt x="119129" y="0"/>
                    <a:pt x="155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53"/>
            <p:cNvSpPr/>
            <p:nvPr/>
          </p:nvSpPr>
          <p:spPr bwMode="auto">
            <a:xfrm>
              <a:off x="4626382" y="2815192"/>
              <a:ext cx="1541665" cy="1253315"/>
            </a:xfrm>
            <a:custGeom>
              <a:avLst/>
              <a:gdLst>
                <a:gd name="connsiteX0" fmla="*/ 1113667 w 1541665"/>
                <a:gd name="connsiteY0" fmla="*/ 0 h 1253315"/>
                <a:gd name="connsiteX1" fmla="*/ 1179758 w 1541665"/>
                <a:gd name="connsiteY1" fmla="*/ 52768 h 1253315"/>
                <a:gd name="connsiteX2" fmla="*/ 1168008 w 1541665"/>
                <a:gd name="connsiteY2" fmla="*/ 95275 h 1253315"/>
                <a:gd name="connsiteX3" fmla="*/ 1145978 w 1541665"/>
                <a:gd name="connsiteY3" fmla="*/ 136317 h 1253315"/>
                <a:gd name="connsiteX4" fmla="*/ 1140103 w 1541665"/>
                <a:gd name="connsiteY4" fmla="*/ 162701 h 1253315"/>
                <a:gd name="connsiteX5" fmla="*/ 1139119 w 1541665"/>
                <a:gd name="connsiteY5" fmla="*/ 288392 h 1253315"/>
                <a:gd name="connsiteX6" fmla="*/ 1138922 w 1541665"/>
                <a:gd name="connsiteY6" fmla="*/ 313644 h 1253315"/>
                <a:gd name="connsiteX7" fmla="*/ 1147451 w 1541665"/>
                <a:gd name="connsiteY7" fmla="*/ 313644 h 1253315"/>
                <a:gd name="connsiteX8" fmla="*/ 1541665 w 1541665"/>
                <a:gd name="connsiteY8" fmla="*/ 313644 h 1253315"/>
                <a:gd name="connsiteX9" fmla="*/ 1306968 w 1541665"/>
                <a:gd name="connsiteY9" fmla="*/ 406231 h 1253315"/>
                <a:gd name="connsiteX10" fmla="*/ 1292300 w 1541665"/>
                <a:gd name="connsiteY10" fmla="*/ 438562 h 1253315"/>
                <a:gd name="connsiteX11" fmla="*/ 1268830 w 1541665"/>
                <a:gd name="connsiteY11" fmla="*/ 512044 h 1253315"/>
                <a:gd name="connsiteX12" fmla="*/ 1301101 w 1541665"/>
                <a:gd name="connsiteY12" fmla="*/ 606100 h 1253315"/>
                <a:gd name="connsiteX13" fmla="*/ 1251228 w 1541665"/>
                <a:gd name="connsiteY13" fmla="*/ 700156 h 1253315"/>
                <a:gd name="connsiteX14" fmla="*/ 1276164 w 1541665"/>
                <a:gd name="connsiteY14" fmla="*/ 779515 h 1253315"/>
                <a:gd name="connsiteX15" fmla="*/ 1195487 w 1541665"/>
                <a:gd name="connsiteY15" fmla="*/ 850057 h 1253315"/>
                <a:gd name="connsiteX16" fmla="*/ 1194020 w 1541665"/>
                <a:gd name="connsiteY16" fmla="*/ 948522 h 1253315"/>
                <a:gd name="connsiteX17" fmla="*/ 1135346 w 1541665"/>
                <a:gd name="connsiteY17" fmla="*/ 948522 h 1253315"/>
                <a:gd name="connsiteX18" fmla="*/ 374753 w 1541665"/>
                <a:gd name="connsiteY18" fmla="*/ 948522 h 1253315"/>
                <a:gd name="connsiteX19" fmla="*/ 300344 w 1541665"/>
                <a:gd name="connsiteY19" fmla="*/ 948522 h 1253315"/>
                <a:gd name="connsiteX20" fmla="*/ 300344 w 1541665"/>
                <a:gd name="connsiteY20" fmla="*/ 962197 h 1253315"/>
                <a:gd name="connsiteX21" fmla="*/ 300344 w 1541665"/>
                <a:gd name="connsiteY21" fmla="*/ 1090671 h 1253315"/>
                <a:gd name="connsiteX22" fmla="*/ 307688 w 1541665"/>
                <a:gd name="connsiteY22" fmla="*/ 1119976 h 1253315"/>
                <a:gd name="connsiteX23" fmla="*/ 329718 w 1541665"/>
                <a:gd name="connsiteY23" fmla="*/ 1158073 h 1253315"/>
                <a:gd name="connsiteX24" fmla="*/ 339999 w 1541665"/>
                <a:gd name="connsiteY24" fmla="*/ 1196170 h 1253315"/>
                <a:gd name="connsiteX25" fmla="*/ 273908 w 1541665"/>
                <a:gd name="connsiteY25" fmla="*/ 1253315 h 1253315"/>
                <a:gd name="connsiteX26" fmla="*/ 207818 w 1541665"/>
                <a:gd name="connsiteY26" fmla="*/ 1200566 h 1253315"/>
                <a:gd name="connsiteX27" fmla="*/ 218098 w 1541665"/>
                <a:gd name="connsiteY27" fmla="*/ 1158073 h 1253315"/>
                <a:gd name="connsiteX28" fmla="*/ 240129 w 1541665"/>
                <a:gd name="connsiteY28" fmla="*/ 1117046 h 1253315"/>
                <a:gd name="connsiteX29" fmla="*/ 247472 w 1541665"/>
                <a:gd name="connsiteY29" fmla="*/ 1090671 h 1253315"/>
                <a:gd name="connsiteX30" fmla="*/ 247472 w 1541665"/>
                <a:gd name="connsiteY30" fmla="*/ 976804 h 1253315"/>
                <a:gd name="connsiteX31" fmla="*/ 247472 w 1541665"/>
                <a:gd name="connsiteY31" fmla="*/ 948522 h 1253315"/>
                <a:gd name="connsiteX32" fmla="*/ 199850 w 1541665"/>
                <a:gd name="connsiteY32" fmla="*/ 948522 h 1253315"/>
                <a:gd name="connsiteX33" fmla="*/ 0 w 1541665"/>
                <a:gd name="connsiteY33" fmla="*/ 948522 h 1253315"/>
                <a:gd name="connsiteX34" fmla="*/ 0 w 1541665"/>
                <a:gd name="connsiteY34" fmla="*/ 313644 h 1253315"/>
                <a:gd name="connsiteX35" fmla="*/ 274384 w 1541665"/>
                <a:gd name="connsiteY35" fmla="*/ 313644 h 1253315"/>
                <a:gd name="connsiteX36" fmla="*/ 295939 w 1541665"/>
                <a:gd name="connsiteY36" fmla="*/ 313644 h 1253315"/>
                <a:gd name="connsiteX37" fmla="*/ 376383 w 1541665"/>
                <a:gd name="connsiteY37" fmla="*/ 313644 h 1253315"/>
                <a:gd name="connsiteX38" fmla="*/ 978449 w 1541665"/>
                <a:gd name="connsiteY38" fmla="*/ 313644 h 1253315"/>
                <a:gd name="connsiteX39" fmla="*/ 1085762 w 1541665"/>
                <a:gd name="connsiteY39" fmla="*/ 313644 h 1253315"/>
                <a:gd name="connsiteX40" fmla="*/ 1085762 w 1541665"/>
                <a:gd name="connsiteY40" fmla="*/ 304515 h 1253315"/>
                <a:gd name="connsiteX41" fmla="*/ 1085762 w 1541665"/>
                <a:gd name="connsiteY41" fmla="*/ 162701 h 1253315"/>
                <a:gd name="connsiteX42" fmla="*/ 1078419 w 1541665"/>
                <a:gd name="connsiteY42" fmla="*/ 133386 h 1253315"/>
                <a:gd name="connsiteX43" fmla="*/ 1056389 w 1541665"/>
                <a:gd name="connsiteY43" fmla="*/ 95275 h 1253315"/>
                <a:gd name="connsiteX44" fmla="*/ 1046108 w 1541665"/>
                <a:gd name="connsiteY44" fmla="*/ 57165 h 1253315"/>
                <a:gd name="connsiteX45" fmla="*/ 1113667 w 1541665"/>
                <a:gd name="connsiteY45" fmla="*/ 0 h 125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41665" h="1253315">
                  <a:moveTo>
                    <a:pt x="1113667" y="0"/>
                  </a:moveTo>
                  <a:cubicBezTo>
                    <a:pt x="1147447" y="0"/>
                    <a:pt x="1176820" y="23452"/>
                    <a:pt x="1179758" y="52768"/>
                  </a:cubicBezTo>
                  <a:cubicBezTo>
                    <a:pt x="1181226" y="68891"/>
                    <a:pt x="1178289" y="83549"/>
                    <a:pt x="1168008" y="95275"/>
                  </a:cubicBezTo>
                  <a:cubicBezTo>
                    <a:pt x="1156259" y="111399"/>
                    <a:pt x="1151853" y="120194"/>
                    <a:pt x="1145978" y="136317"/>
                  </a:cubicBezTo>
                  <a:lnTo>
                    <a:pt x="1140103" y="162701"/>
                  </a:lnTo>
                  <a:cubicBezTo>
                    <a:pt x="1140103" y="162701"/>
                    <a:pt x="1140103" y="162701"/>
                    <a:pt x="1139119" y="288392"/>
                  </a:cubicBezTo>
                  <a:lnTo>
                    <a:pt x="1138922" y="313644"/>
                  </a:lnTo>
                  <a:lnTo>
                    <a:pt x="1147451" y="313644"/>
                  </a:lnTo>
                  <a:cubicBezTo>
                    <a:pt x="1266153" y="313644"/>
                    <a:pt x="1397134" y="313644"/>
                    <a:pt x="1541665" y="313644"/>
                  </a:cubicBezTo>
                  <a:cubicBezTo>
                    <a:pt x="1541665" y="313644"/>
                    <a:pt x="1541665" y="313644"/>
                    <a:pt x="1306968" y="406231"/>
                  </a:cubicBezTo>
                  <a:cubicBezTo>
                    <a:pt x="1306968" y="406231"/>
                    <a:pt x="1306968" y="406231"/>
                    <a:pt x="1292300" y="438562"/>
                  </a:cubicBezTo>
                  <a:cubicBezTo>
                    <a:pt x="1292300" y="438562"/>
                    <a:pt x="1292300" y="438562"/>
                    <a:pt x="1268830" y="512044"/>
                  </a:cubicBezTo>
                  <a:cubicBezTo>
                    <a:pt x="1268830" y="512044"/>
                    <a:pt x="1290833" y="586994"/>
                    <a:pt x="1301101" y="606100"/>
                  </a:cubicBezTo>
                  <a:cubicBezTo>
                    <a:pt x="1324571" y="654597"/>
                    <a:pt x="1251228" y="700156"/>
                    <a:pt x="1251228" y="700156"/>
                  </a:cubicBezTo>
                  <a:cubicBezTo>
                    <a:pt x="1251228" y="700156"/>
                    <a:pt x="1301101" y="723670"/>
                    <a:pt x="1276164" y="779515"/>
                  </a:cubicBezTo>
                  <a:cubicBezTo>
                    <a:pt x="1264430" y="803029"/>
                    <a:pt x="1195487" y="850057"/>
                    <a:pt x="1195487" y="850057"/>
                  </a:cubicBezTo>
                  <a:cubicBezTo>
                    <a:pt x="1195487" y="850057"/>
                    <a:pt x="1195487" y="850057"/>
                    <a:pt x="1194020" y="948522"/>
                  </a:cubicBezTo>
                  <a:cubicBezTo>
                    <a:pt x="1194020" y="948522"/>
                    <a:pt x="1194020" y="948522"/>
                    <a:pt x="1135346" y="948522"/>
                  </a:cubicBezTo>
                  <a:cubicBezTo>
                    <a:pt x="1135346" y="948522"/>
                    <a:pt x="1135346" y="948522"/>
                    <a:pt x="374753" y="948522"/>
                  </a:cubicBezTo>
                  <a:lnTo>
                    <a:pt x="300344" y="948522"/>
                  </a:lnTo>
                  <a:lnTo>
                    <a:pt x="300344" y="962197"/>
                  </a:lnTo>
                  <a:cubicBezTo>
                    <a:pt x="300344" y="987095"/>
                    <a:pt x="300344" y="1026932"/>
                    <a:pt x="300344" y="1090671"/>
                  </a:cubicBezTo>
                  <a:cubicBezTo>
                    <a:pt x="300344" y="1090671"/>
                    <a:pt x="300344" y="1090671"/>
                    <a:pt x="307688" y="1119976"/>
                  </a:cubicBezTo>
                  <a:cubicBezTo>
                    <a:pt x="313562" y="1134629"/>
                    <a:pt x="317968" y="1143420"/>
                    <a:pt x="329718" y="1158073"/>
                  </a:cubicBezTo>
                  <a:cubicBezTo>
                    <a:pt x="338530" y="1169795"/>
                    <a:pt x="341467" y="1181517"/>
                    <a:pt x="339999" y="1196170"/>
                  </a:cubicBezTo>
                  <a:cubicBezTo>
                    <a:pt x="339999" y="1228406"/>
                    <a:pt x="310625" y="1253315"/>
                    <a:pt x="273908" y="1253315"/>
                  </a:cubicBezTo>
                  <a:cubicBezTo>
                    <a:pt x="238660" y="1253315"/>
                    <a:pt x="209286" y="1229871"/>
                    <a:pt x="207818" y="1200566"/>
                  </a:cubicBezTo>
                  <a:cubicBezTo>
                    <a:pt x="204880" y="1182982"/>
                    <a:pt x="209286" y="1169795"/>
                    <a:pt x="218098" y="1158073"/>
                  </a:cubicBezTo>
                  <a:cubicBezTo>
                    <a:pt x="229848" y="1141955"/>
                    <a:pt x="234254" y="1133163"/>
                    <a:pt x="240129" y="1117046"/>
                  </a:cubicBezTo>
                  <a:lnTo>
                    <a:pt x="247472" y="1090671"/>
                  </a:lnTo>
                  <a:cubicBezTo>
                    <a:pt x="247472" y="1090671"/>
                    <a:pt x="247472" y="1090671"/>
                    <a:pt x="247472" y="976804"/>
                  </a:cubicBezTo>
                  <a:lnTo>
                    <a:pt x="247472" y="948522"/>
                  </a:lnTo>
                  <a:lnTo>
                    <a:pt x="199850" y="948522"/>
                  </a:lnTo>
                  <a:cubicBezTo>
                    <a:pt x="137484" y="948522"/>
                    <a:pt x="70959" y="948522"/>
                    <a:pt x="0" y="948522"/>
                  </a:cubicBezTo>
                  <a:cubicBezTo>
                    <a:pt x="0" y="948522"/>
                    <a:pt x="0" y="948522"/>
                    <a:pt x="0" y="313644"/>
                  </a:cubicBezTo>
                  <a:cubicBezTo>
                    <a:pt x="0" y="313644"/>
                    <a:pt x="0" y="313644"/>
                    <a:pt x="274384" y="313644"/>
                  </a:cubicBezTo>
                  <a:lnTo>
                    <a:pt x="295939" y="313644"/>
                  </a:lnTo>
                  <a:lnTo>
                    <a:pt x="376383" y="313644"/>
                  </a:lnTo>
                  <a:cubicBezTo>
                    <a:pt x="517527" y="313644"/>
                    <a:pt x="711599" y="313644"/>
                    <a:pt x="978449" y="313644"/>
                  </a:cubicBezTo>
                  <a:lnTo>
                    <a:pt x="1085762" y="313644"/>
                  </a:lnTo>
                  <a:lnTo>
                    <a:pt x="1085762" y="304515"/>
                  </a:lnTo>
                  <a:cubicBezTo>
                    <a:pt x="1085762" y="277032"/>
                    <a:pt x="1085762" y="233059"/>
                    <a:pt x="1085762" y="162701"/>
                  </a:cubicBezTo>
                  <a:cubicBezTo>
                    <a:pt x="1085762" y="162701"/>
                    <a:pt x="1085762" y="162701"/>
                    <a:pt x="1078419" y="133386"/>
                  </a:cubicBezTo>
                  <a:cubicBezTo>
                    <a:pt x="1072544" y="118728"/>
                    <a:pt x="1068138" y="109933"/>
                    <a:pt x="1056389" y="95275"/>
                  </a:cubicBezTo>
                  <a:cubicBezTo>
                    <a:pt x="1049045" y="83549"/>
                    <a:pt x="1044639" y="71823"/>
                    <a:pt x="1046108" y="57165"/>
                  </a:cubicBezTo>
                  <a:cubicBezTo>
                    <a:pt x="1046108" y="24918"/>
                    <a:pt x="1076950" y="0"/>
                    <a:pt x="1113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38"/>
            <p:cNvSpPr/>
            <p:nvPr/>
          </p:nvSpPr>
          <p:spPr bwMode="auto">
            <a:xfrm>
              <a:off x="3295921" y="1646612"/>
              <a:ext cx="658907" cy="633614"/>
            </a:xfrm>
            <a:custGeom>
              <a:avLst/>
              <a:gdLst>
                <a:gd name="T0" fmla="*/ 449 w 449"/>
                <a:gd name="T1" fmla="*/ 0 h 432"/>
                <a:gd name="T2" fmla="*/ 159 w 449"/>
                <a:gd name="T3" fmla="*/ 0 h 432"/>
                <a:gd name="T4" fmla="*/ 99 w 449"/>
                <a:gd name="T5" fmla="*/ 103 h 432"/>
                <a:gd name="T6" fmla="*/ 0 w 449"/>
                <a:gd name="T7" fmla="*/ 432 h 432"/>
                <a:gd name="T8" fmla="*/ 271 w 449"/>
                <a:gd name="T9" fmla="*/ 432 h 432"/>
                <a:gd name="T10" fmla="*/ 271 w 449"/>
                <a:gd name="T11" fmla="*/ 391 h 432"/>
                <a:gd name="T12" fmla="*/ 268 w 449"/>
                <a:gd name="T13" fmla="*/ 378 h 432"/>
                <a:gd name="T14" fmla="*/ 255 w 449"/>
                <a:gd name="T15" fmla="*/ 355 h 432"/>
                <a:gd name="T16" fmla="*/ 244 w 449"/>
                <a:gd name="T17" fmla="*/ 316 h 432"/>
                <a:gd name="T18" fmla="*/ 245 w 449"/>
                <a:gd name="T19" fmla="*/ 315 h 432"/>
                <a:gd name="T20" fmla="*/ 245 w 449"/>
                <a:gd name="T21" fmla="*/ 314 h 432"/>
                <a:gd name="T22" fmla="*/ 245 w 449"/>
                <a:gd name="T23" fmla="*/ 314 h 432"/>
                <a:gd name="T24" fmla="*/ 311 w 449"/>
                <a:gd name="T25" fmla="*/ 261 h 432"/>
                <a:gd name="T26" fmla="*/ 379 w 449"/>
                <a:gd name="T27" fmla="*/ 319 h 432"/>
                <a:gd name="T28" fmla="*/ 378 w 449"/>
                <a:gd name="T29" fmla="*/ 319 h 432"/>
                <a:gd name="T30" fmla="*/ 368 w 449"/>
                <a:gd name="T31" fmla="*/ 355 h 432"/>
                <a:gd name="T32" fmla="*/ 356 w 449"/>
                <a:gd name="T33" fmla="*/ 376 h 432"/>
                <a:gd name="T34" fmla="*/ 352 w 449"/>
                <a:gd name="T35" fmla="*/ 391 h 432"/>
                <a:gd name="T36" fmla="*/ 352 w 449"/>
                <a:gd name="T37" fmla="*/ 391 h 432"/>
                <a:gd name="T38" fmla="*/ 352 w 449"/>
                <a:gd name="T39" fmla="*/ 432 h 432"/>
                <a:gd name="T40" fmla="*/ 449 w 449"/>
                <a:gd name="T41" fmla="*/ 432 h 432"/>
                <a:gd name="T42" fmla="*/ 449 w 449"/>
                <a:gd name="T4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9" h="432">
                  <a:moveTo>
                    <a:pt x="44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35" y="35"/>
                    <a:pt x="115" y="70"/>
                    <a:pt x="99" y="103"/>
                  </a:cubicBezTo>
                  <a:cubicBezTo>
                    <a:pt x="54" y="195"/>
                    <a:pt x="15" y="308"/>
                    <a:pt x="0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391"/>
                    <a:pt x="271" y="391"/>
                    <a:pt x="271" y="391"/>
                  </a:cubicBezTo>
                  <a:cubicBezTo>
                    <a:pt x="268" y="378"/>
                    <a:pt x="268" y="378"/>
                    <a:pt x="268" y="378"/>
                  </a:cubicBezTo>
                  <a:cubicBezTo>
                    <a:pt x="264" y="369"/>
                    <a:pt x="262" y="365"/>
                    <a:pt x="255" y="355"/>
                  </a:cubicBezTo>
                  <a:cubicBezTo>
                    <a:pt x="246" y="344"/>
                    <a:pt x="243" y="331"/>
                    <a:pt x="244" y="316"/>
                  </a:cubicBezTo>
                  <a:cubicBezTo>
                    <a:pt x="244" y="316"/>
                    <a:pt x="245" y="315"/>
                    <a:pt x="245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7" y="284"/>
                    <a:pt x="276" y="261"/>
                    <a:pt x="311" y="261"/>
                  </a:cubicBezTo>
                  <a:cubicBezTo>
                    <a:pt x="348" y="261"/>
                    <a:pt x="379" y="287"/>
                    <a:pt x="379" y="319"/>
                  </a:cubicBezTo>
                  <a:cubicBezTo>
                    <a:pt x="378" y="319"/>
                    <a:pt x="378" y="319"/>
                    <a:pt x="378" y="319"/>
                  </a:cubicBezTo>
                  <a:cubicBezTo>
                    <a:pt x="379" y="332"/>
                    <a:pt x="376" y="344"/>
                    <a:pt x="368" y="355"/>
                  </a:cubicBezTo>
                  <a:cubicBezTo>
                    <a:pt x="361" y="364"/>
                    <a:pt x="359" y="368"/>
                    <a:pt x="356" y="376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432"/>
                    <a:pt x="352" y="432"/>
                    <a:pt x="352" y="432"/>
                  </a:cubicBezTo>
                  <a:cubicBezTo>
                    <a:pt x="449" y="432"/>
                    <a:pt x="449" y="432"/>
                    <a:pt x="449" y="432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55"/>
            <p:cNvSpPr/>
            <p:nvPr/>
          </p:nvSpPr>
          <p:spPr bwMode="auto">
            <a:xfrm>
              <a:off x="4063592" y="1312731"/>
              <a:ext cx="1054757" cy="967494"/>
            </a:xfrm>
            <a:custGeom>
              <a:avLst/>
              <a:gdLst>
                <a:gd name="connsiteX0" fmla="*/ 0 w 1054757"/>
                <a:gd name="connsiteY0" fmla="*/ 333881 h 967494"/>
                <a:gd name="connsiteX1" fmla="*/ 2060 w 1054757"/>
                <a:gd name="connsiteY1" fmla="*/ 333881 h 967494"/>
                <a:gd name="connsiteX2" fmla="*/ 16481 w 1054757"/>
                <a:gd name="connsiteY2" fmla="*/ 333881 h 967494"/>
                <a:gd name="connsiteX3" fmla="*/ 55622 w 1054757"/>
                <a:gd name="connsiteY3" fmla="*/ 333881 h 967494"/>
                <a:gd name="connsiteX4" fmla="*/ 131845 w 1054757"/>
                <a:gd name="connsiteY4" fmla="*/ 333881 h 967494"/>
                <a:gd name="connsiteX5" fmla="*/ 187724 w 1054757"/>
                <a:gd name="connsiteY5" fmla="*/ 333881 h 967494"/>
                <a:gd name="connsiteX6" fmla="*/ 257509 w 1054757"/>
                <a:gd name="connsiteY6" fmla="*/ 333881 h 967494"/>
                <a:gd name="connsiteX7" fmla="*/ 342745 w 1054757"/>
                <a:gd name="connsiteY7" fmla="*/ 333881 h 967494"/>
                <a:gd name="connsiteX8" fmla="*/ 444976 w 1054757"/>
                <a:gd name="connsiteY8" fmla="*/ 333881 h 967494"/>
                <a:gd name="connsiteX9" fmla="*/ 565747 w 1054757"/>
                <a:gd name="connsiteY9" fmla="*/ 333881 h 967494"/>
                <a:gd name="connsiteX10" fmla="*/ 706605 w 1054757"/>
                <a:gd name="connsiteY10" fmla="*/ 333881 h 967494"/>
                <a:gd name="connsiteX11" fmla="*/ 869093 w 1054757"/>
                <a:gd name="connsiteY11" fmla="*/ 333881 h 967494"/>
                <a:gd name="connsiteX12" fmla="*/ 902994 w 1054757"/>
                <a:gd name="connsiteY12" fmla="*/ 333881 h 967494"/>
                <a:gd name="connsiteX13" fmla="*/ 1054757 w 1054757"/>
                <a:gd name="connsiteY13" fmla="*/ 333881 h 967494"/>
                <a:gd name="connsiteX14" fmla="*/ 1054757 w 1054757"/>
                <a:gd name="connsiteY14" fmla="*/ 967494 h 967494"/>
                <a:gd name="connsiteX15" fmla="*/ 934465 w 1054757"/>
                <a:gd name="connsiteY15" fmla="*/ 967494 h 967494"/>
                <a:gd name="connsiteX16" fmla="*/ 934465 w 1054757"/>
                <a:gd name="connsiteY16" fmla="*/ 905893 h 967494"/>
                <a:gd name="connsiteX17" fmla="*/ 935932 w 1054757"/>
                <a:gd name="connsiteY17" fmla="*/ 905893 h 967494"/>
                <a:gd name="connsiteX18" fmla="*/ 940333 w 1054757"/>
                <a:gd name="connsiteY18" fmla="*/ 883892 h 967494"/>
                <a:gd name="connsiteX19" fmla="*/ 957937 w 1054757"/>
                <a:gd name="connsiteY19" fmla="*/ 853092 h 967494"/>
                <a:gd name="connsiteX20" fmla="*/ 974073 w 1054757"/>
                <a:gd name="connsiteY20" fmla="*/ 800291 h 967494"/>
                <a:gd name="connsiteX21" fmla="*/ 875786 w 1054757"/>
                <a:gd name="connsiteY21" fmla="*/ 715222 h 967494"/>
                <a:gd name="connsiteX22" fmla="*/ 777498 w 1054757"/>
                <a:gd name="connsiteY22" fmla="*/ 792957 h 967494"/>
                <a:gd name="connsiteX23" fmla="*/ 777498 w 1054757"/>
                <a:gd name="connsiteY23" fmla="*/ 794424 h 967494"/>
                <a:gd name="connsiteX24" fmla="*/ 777498 w 1054757"/>
                <a:gd name="connsiteY24" fmla="*/ 795891 h 967494"/>
                <a:gd name="connsiteX25" fmla="*/ 793635 w 1054757"/>
                <a:gd name="connsiteY25" fmla="*/ 853092 h 967494"/>
                <a:gd name="connsiteX26" fmla="*/ 811239 w 1054757"/>
                <a:gd name="connsiteY26" fmla="*/ 886826 h 967494"/>
                <a:gd name="connsiteX27" fmla="*/ 817107 w 1054757"/>
                <a:gd name="connsiteY27" fmla="*/ 905893 h 967494"/>
                <a:gd name="connsiteX28" fmla="*/ 817107 w 1054757"/>
                <a:gd name="connsiteY28" fmla="*/ 967494 h 967494"/>
                <a:gd name="connsiteX29" fmla="*/ 551587 w 1054757"/>
                <a:gd name="connsiteY29" fmla="*/ 967494 h 967494"/>
                <a:gd name="connsiteX30" fmla="*/ 547614 w 1054757"/>
                <a:gd name="connsiteY30" fmla="*/ 967494 h 967494"/>
                <a:gd name="connsiteX31" fmla="*/ 472390 w 1054757"/>
                <a:gd name="connsiteY31" fmla="*/ 967494 h 967494"/>
                <a:gd name="connsiteX32" fmla="*/ 378830 w 1054757"/>
                <a:gd name="connsiteY32" fmla="*/ 967494 h 967494"/>
                <a:gd name="connsiteX33" fmla="*/ 269709 w 1054757"/>
                <a:gd name="connsiteY33" fmla="*/ 967494 h 967494"/>
                <a:gd name="connsiteX34" fmla="*/ 143832 w 1054757"/>
                <a:gd name="connsiteY34" fmla="*/ 967494 h 967494"/>
                <a:gd name="connsiteX35" fmla="*/ 0 w 1054757"/>
                <a:gd name="connsiteY35" fmla="*/ 967494 h 967494"/>
                <a:gd name="connsiteX36" fmla="*/ 0 w 1054757"/>
                <a:gd name="connsiteY36" fmla="*/ 966257 h 967494"/>
                <a:gd name="connsiteX37" fmla="*/ 0 w 1054757"/>
                <a:gd name="connsiteY37" fmla="*/ 957594 h 967494"/>
                <a:gd name="connsiteX38" fmla="*/ 0 w 1054757"/>
                <a:gd name="connsiteY38" fmla="*/ 934081 h 967494"/>
                <a:gd name="connsiteX39" fmla="*/ 0 w 1054757"/>
                <a:gd name="connsiteY39" fmla="*/ 888292 h 967494"/>
                <a:gd name="connsiteX40" fmla="*/ 0 w 1054757"/>
                <a:gd name="connsiteY40" fmla="*/ 854725 h 967494"/>
                <a:gd name="connsiteX41" fmla="*/ 0 w 1054757"/>
                <a:gd name="connsiteY41" fmla="*/ 812803 h 967494"/>
                <a:gd name="connsiteX42" fmla="*/ 0 w 1054757"/>
                <a:gd name="connsiteY42" fmla="*/ 761601 h 967494"/>
                <a:gd name="connsiteX43" fmla="*/ 0 w 1054757"/>
                <a:gd name="connsiteY43" fmla="*/ 700189 h 967494"/>
                <a:gd name="connsiteX44" fmla="*/ 0 w 1054757"/>
                <a:gd name="connsiteY44" fmla="*/ 627639 h 967494"/>
                <a:gd name="connsiteX45" fmla="*/ 0 w 1054757"/>
                <a:gd name="connsiteY45" fmla="*/ 543023 h 967494"/>
                <a:gd name="connsiteX46" fmla="*/ 0 w 1054757"/>
                <a:gd name="connsiteY46" fmla="*/ 445413 h 967494"/>
                <a:gd name="connsiteX47" fmla="*/ 944096 w 1054757"/>
                <a:gd name="connsiteY47" fmla="*/ 0 h 967494"/>
                <a:gd name="connsiteX48" fmla="*/ 1010286 w 1054757"/>
                <a:gd name="connsiteY48" fmla="*/ 54421 h 967494"/>
                <a:gd name="connsiteX49" fmla="*/ 999990 w 1054757"/>
                <a:gd name="connsiteY49" fmla="*/ 97075 h 967494"/>
                <a:gd name="connsiteX50" fmla="*/ 976456 w 1054757"/>
                <a:gd name="connsiteY50" fmla="*/ 138259 h 967494"/>
                <a:gd name="connsiteX51" fmla="*/ 977926 w 1054757"/>
                <a:gd name="connsiteY51" fmla="*/ 138259 h 967494"/>
                <a:gd name="connsiteX52" fmla="*/ 970572 w 1054757"/>
                <a:gd name="connsiteY52" fmla="*/ 163263 h 967494"/>
                <a:gd name="connsiteX53" fmla="*/ 970572 w 1054757"/>
                <a:gd name="connsiteY53" fmla="*/ 333880 h 967494"/>
                <a:gd name="connsiteX54" fmla="*/ 917620 w 1054757"/>
                <a:gd name="connsiteY54" fmla="*/ 333880 h 967494"/>
                <a:gd name="connsiteX55" fmla="*/ 916149 w 1054757"/>
                <a:gd name="connsiteY55" fmla="*/ 163263 h 967494"/>
                <a:gd name="connsiteX56" fmla="*/ 908794 w 1054757"/>
                <a:gd name="connsiteY56" fmla="*/ 135317 h 967494"/>
                <a:gd name="connsiteX57" fmla="*/ 888201 w 1054757"/>
                <a:gd name="connsiteY57" fmla="*/ 97075 h 967494"/>
                <a:gd name="connsiteX58" fmla="*/ 876434 w 1054757"/>
                <a:gd name="connsiteY58" fmla="*/ 57363 h 967494"/>
                <a:gd name="connsiteX59" fmla="*/ 944096 w 1054757"/>
                <a:gd name="connsiteY59" fmla="*/ 0 h 96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54757" h="967494">
                  <a:moveTo>
                    <a:pt x="0" y="333881"/>
                  </a:moveTo>
                  <a:lnTo>
                    <a:pt x="2060" y="333881"/>
                  </a:lnTo>
                  <a:lnTo>
                    <a:pt x="16481" y="333881"/>
                  </a:lnTo>
                  <a:lnTo>
                    <a:pt x="55622" y="333881"/>
                  </a:lnTo>
                  <a:lnTo>
                    <a:pt x="131845" y="333881"/>
                  </a:lnTo>
                  <a:lnTo>
                    <a:pt x="187724" y="333881"/>
                  </a:lnTo>
                  <a:lnTo>
                    <a:pt x="257509" y="333881"/>
                  </a:lnTo>
                  <a:lnTo>
                    <a:pt x="342745" y="333881"/>
                  </a:lnTo>
                  <a:lnTo>
                    <a:pt x="444976" y="333881"/>
                  </a:lnTo>
                  <a:lnTo>
                    <a:pt x="565747" y="333881"/>
                  </a:lnTo>
                  <a:lnTo>
                    <a:pt x="706605" y="333881"/>
                  </a:lnTo>
                  <a:lnTo>
                    <a:pt x="869093" y="333881"/>
                  </a:lnTo>
                  <a:lnTo>
                    <a:pt x="902994" y="333881"/>
                  </a:lnTo>
                  <a:lnTo>
                    <a:pt x="1054757" y="333881"/>
                  </a:lnTo>
                  <a:cubicBezTo>
                    <a:pt x="1054757" y="333881"/>
                    <a:pt x="1054757" y="333881"/>
                    <a:pt x="1054757" y="967494"/>
                  </a:cubicBezTo>
                  <a:cubicBezTo>
                    <a:pt x="1054757" y="967494"/>
                    <a:pt x="1054757" y="967494"/>
                    <a:pt x="934465" y="967494"/>
                  </a:cubicBezTo>
                  <a:cubicBezTo>
                    <a:pt x="934465" y="967494"/>
                    <a:pt x="934465" y="967494"/>
                    <a:pt x="934465" y="905893"/>
                  </a:cubicBezTo>
                  <a:cubicBezTo>
                    <a:pt x="934465" y="905893"/>
                    <a:pt x="934465" y="905893"/>
                    <a:pt x="935932" y="905893"/>
                  </a:cubicBezTo>
                  <a:cubicBezTo>
                    <a:pt x="935932" y="905893"/>
                    <a:pt x="935932" y="905893"/>
                    <a:pt x="940333" y="883892"/>
                  </a:cubicBezTo>
                  <a:cubicBezTo>
                    <a:pt x="944734" y="872159"/>
                    <a:pt x="949135" y="866292"/>
                    <a:pt x="957937" y="853092"/>
                  </a:cubicBezTo>
                  <a:cubicBezTo>
                    <a:pt x="969673" y="836958"/>
                    <a:pt x="975540" y="819358"/>
                    <a:pt x="974073" y="800291"/>
                  </a:cubicBezTo>
                  <a:cubicBezTo>
                    <a:pt x="974073" y="753356"/>
                    <a:pt x="930064" y="715222"/>
                    <a:pt x="875786" y="715222"/>
                  </a:cubicBezTo>
                  <a:cubicBezTo>
                    <a:pt x="824442" y="715222"/>
                    <a:pt x="781899" y="748956"/>
                    <a:pt x="777498" y="792957"/>
                  </a:cubicBezTo>
                  <a:cubicBezTo>
                    <a:pt x="777498" y="792957"/>
                    <a:pt x="777498" y="792957"/>
                    <a:pt x="777498" y="794424"/>
                  </a:cubicBezTo>
                  <a:cubicBezTo>
                    <a:pt x="777498" y="794424"/>
                    <a:pt x="777498" y="795891"/>
                    <a:pt x="777498" y="795891"/>
                  </a:cubicBezTo>
                  <a:cubicBezTo>
                    <a:pt x="776031" y="817891"/>
                    <a:pt x="780432" y="836958"/>
                    <a:pt x="793635" y="853092"/>
                  </a:cubicBezTo>
                  <a:cubicBezTo>
                    <a:pt x="803904" y="866292"/>
                    <a:pt x="806838" y="873626"/>
                    <a:pt x="811239" y="886826"/>
                  </a:cubicBezTo>
                  <a:cubicBezTo>
                    <a:pt x="811239" y="886826"/>
                    <a:pt x="811239" y="886826"/>
                    <a:pt x="817107" y="905893"/>
                  </a:cubicBezTo>
                  <a:cubicBezTo>
                    <a:pt x="817107" y="905893"/>
                    <a:pt x="817107" y="905893"/>
                    <a:pt x="817107" y="967494"/>
                  </a:cubicBezTo>
                  <a:cubicBezTo>
                    <a:pt x="817107" y="967494"/>
                    <a:pt x="817107" y="967494"/>
                    <a:pt x="551587" y="967494"/>
                  </a:cubicBezTo>
                  <a:lnTo>
                    <a:pt x="547614" y="967494"/>
                  </a:lnTo>
                  <a:lnTo>
                    <a:pt x="472390" y="967494"/>
                  </a:lnTo>
                  <a:lnTo>
                    <a:pt x="378830" y="967494"/>
                  </a:lnTo>
                  <a:lnTo>
                    <a:pt x="269709" y="967494"/>
                  </a:lnTo>
                  <a:lnTo>
                    <a:pt x="143832" y="967494"/>
                  </a:lnTo>
                  <a:lnTo>
                    <a:pt x="0" y="967494"/>
                  </a:lnTo>
                  <a:lnTo>
                    <a:pt x="0" y="966257"/>
                  </a:lnTo>
                  <a:lnTo>
                    <a:pt x="0" y="957594"/>
                  </a:lnTo>
                  <a:lnTo>
                    <a:pt x="0" y="934081"/>
                  </a:lnTo>
                  <a:lnTo>
                    <a:pt x="0" y="888292"/>
                  </a:lnTo>
                  <a:lnTo>
                    <a:pt x="0" y="854725"/>
                  </a:lnTo>
                  <a:lnTo>
                    <a:pt x="0" y="812803"/>
                  </a:lnTo>
                  <a:lnTo>
                    <a:pt x="0" y="761601"/>
                  </a:lnTo>
                  <a:lnTo>
                    <a:pt x="0" y="700189"/>
                  </a:lnTo>
                  <a:lnTo>
                    <a:pt x="0" y="627639"/>
                  </a:lnTo>
                  <a:lnTo>
                    <a:pt x="0" y="543023"/>
                  </a:lnTo>
                  <a:lnTo>
                    <a:pt x="0" y="445413"/>
                  </a:lnTo>
                  <a:close/>
                  <a:moveTo>
                    <a:pt x="944096" y="0"/>
                  </a:moveTo>
                  <a:cubicBezTo>
                    <a:pt x="979397" y="0"/>
                    <a:pt x="1007345" y="23533"/>
                    <a:pt x="1010286" y="54421"/>
                  </a:cubicBezTo>
                  <a:cubicBezTo>
                    <a:pt x="1011757" y="70600"/>
                    <a:pt x="1008815" y="83838"/>
                    <a:pt x="999990" y="97075"/>
                  </a:cubicBezTo>
                  <a:cubicBezTo>
                    <a:pt x="988223" y="111784"/>
                    <a:pt x="983810" y="120609"/>
                    <a:pt x="976456" y="138259"/>
                  </a:cubicBezTo>
                  <a:cubicBezTo>
                    <a:pt x="976456" y="138259"/>
                    <a:pt x="976456" y="138259"/>
                    <a:pt x="977926" y="138259"/>
                  </a:cubicBezTo>
                  <a:lnTo>
                    <a:pt x="970572" y="163263"/>
                  </a:lnTo>
                  <a:cubicBezTo>
                    <a:pt x="970572" y="163263"/>
                    <a:pt x="970572" y="163263"/>
                    <a:pt x="970572" y="333880"/>
                  </a:cubicBezTo>
                  <a:cubicBezTo>
                    <a:pt x="970572" y="333880"/>
                    <a:pt x="970572" y="333880"/>
                    <a:pt x="917620" y="333880"/>
                  </a:cubicBezTo>
                  <a:cubicBezTo>
                    <a:pt x="917620" y="333880"/>
                    <a:pt x="917620" y="333880"/>
                    <a:pt x="916149" y="163263"/>
                  </a:cubicBezTo>
                  <a:cubicBezTo>
                    <a:pt x="916149" y="163263"/>
                    <a:pt x="916149" y="163263"/>
                    <a:pt x="908794" y="135317"/>
                  </a:cubicBezTo>
                  <a:cubicBezTo>
                    <a:pt x="902910" y="119138"/>
                    <a:pt x="898498" y="111784"/>
                    <a:pt x="888201" y="97075"/>
                  </a:cubicBezTo>
                  <a:cubicBezTo>
                    <a:pt x="879376" y="85308"/>
                    <a:pt x="876434" y="72071"/>
                    <a:pt x="876434" y="57363"/>
                  </a:cubicBezTo>
                  <a:cubicBezTo>
                    <a:pt x="876434" y="26475"/>
                    <a:pt x="907323" y="0"/>
                    <a:pt x="944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56"/>
            <p:cNvSpPr/>
            <p:nvPr/>
          </p:nvSpPr>
          <p:spPr bwMode="auto">
            <a:xfrm>
              <a:off x="3285725" y="2056374"/>
              <a:ext cx="669102" cy="1259638"/>
            </a:xfrm>
            <a:custGeom>
              <a:avLst/>
              <a:gdLst>
                <a:gd name="connsiteX0" fmla="*/ 466016 w 669102"/>
                <a:gd name="connsiteY0" fmla="*/ 0 h 1259638"/>
                <a:gd name="connsiteX1" fmla="*/ 533575 w 669102"/>
                <a:gd name="connsiteY1" fmla="*/ 52814 h 1259638"/>
                <a:gd name="connsiteX2" fmla="*/ 532107 w 669102"/>
                <a:gd name="connsiteY2" fmla="*/ 52814 h 1259638"/>
                <a:gd name="connsiteX3" fmla="*/ 521826 w 669102"/>
                <a:gd name="connsiteY3" fmla="*/ 95358 h 1259638"/>
                <a:gd name="connsiteX4" fmla="*/ 499796 w 669102"/>
                <a:gd name="connsiteY4" fmla="*/ 136436 h 1259638"/>
                <a:gd name="connsiteX5" fmla="*/ 493921 w 669102"/>
                <a:gd name="connsiteY5" fmla="*/ 162843 h 1259638"/>
                <a:gd name="connsiteX6" fmla="*/ 492452 w 669102"/>
                <a:gd name="connsiteY6" fmla="*/ 330086 h 1259638"/>
                <a:gd name="connsiteX7" fmla="*/ 551551 w 669102"/>
                <a:gd name="connsiteY7" fmla="*/ 330086 h 1259638"/>
                <a:gd name="connsiteX8" fmla="*/ 669102 w 669102"/>
                <a:gd name="connsiteY8" fmla="*/ 330086 h 1259638"/>
                <a:gd name="connsiteX9" fmla="*/ 669102 w 669102"/>
                <a:gd name="connsiteY9" fmla="*/ 966229 h 1259638"/>
                <a:gd name="connsiteX10" fmla="*/ 573757 w 669102"/>
                <a:gd name="connsiteY10" fmla="*/ 966229 h 1259638"/>
                <a:gd name="connsiteX11" fmla="*/ 567273 w 669102"/>
                <a:gd name="connsiteY11" fmla="*/ 966229 h 1259638"/>
                <a:gd name="connsiteX12" fmla="*/ 567273 w 669102"/>
                <a:gd name="connsiteY12" fmla="*/ 1002174 h 1259638"/>
                <a:gd name="connsiteX13" fmla="*/ 567273 w 669102"/>
                <a:gd name="connsiteY13" fmla="*/ 1096493 h 1259638"/>
                <a:gd name="connsiteX14" fmla="*/ 574617 w 669102"/>
                <a:gd name="connsiteY14" fmla="*/ 1125888 h 1259638"/>
                <a:gd name="connsiteX15" fmla="*/ 596647 w 669102"/>
                <a:gd name="connsiteY15" fmla="*/ 1164102 h 1259638"/>
                <a:gd name="connsiteX16" fmla="*/ 606927 w 669102"/>
                <a:gd name="connsiteY16" fmla="*/ 1202317 h 1259638"/>
                <a:gd name="connsiteX17" fmla="*/ 539368 w 669102"/>
                <a:gd name="connsiteY17" fmla="*/ 1259638 h 1259638"/>
                <a:gd name="connsiteX18" fmla="*/ 473278 w 669102"/>
                <a:gd name="connsiteY18" fmla="*/ 1206726 h 1259638"/>
                <a:gd name="connsiteX19" fmla="*/ 485027 w 669102"/>
                <a:gd name="connsiteY19" fmla="*/ 1164102 h 1259638"/>
                <a:gd name="connsiteX20" fmla="*/ 507057 w 669102"/>
                <a:gd name="connsiteY20" fmla="*/ 1122949 h 1259638"/>
                <a:gd name="connsiteX21" fmla="*/ 512932 w 669102"/>
                <a:gd name="connsiteY21" fmla="*/ 1096493 h 1259638"/>
                <a:gd name="connsiteX22" fmla="*/ 512932 w 669102"/>
                <a:gd name="connsiteY22" fmla="*/ 987198 h 1259638"/>
                <a:gd name="connsiteX23" fmla="*/ 512932 w 669102"/>
                <a:gd name="connsiteY23" fmla="*/ 966229 h 1259638"/>
                <a:gd name="connsiteX24" fmla="*/ 495022 w 669102"/>
                <a:gd name="connsiteY24" fmla="*/ 966229 h 1259638"/>
                <a:gd name="connsiteX25" fmla="*/ 133389 w 669102"/>
                <a:gd name="connsiteY25" fmla="*/ 966229 h 1259638"/>
                <a:gd name="connsiteX26" fmla="*/ 1295 w 669102"/>
                <a:gd name="connsiteY26" fmla="*/ 330086 h 1259638"/>
                <a:gd name="connsiteX27" fmla="*/ 359491 w 669102"/>
                <a:gd name="connsiteY27" fmla="*/ 330086 h 1259638"/>
                <a:gd name="connsiteX28" fmla="*/ 439580 w 669102"/>
                <a:gd name="connsiteY28" fmla="*/ 330086 h 1259638"/>
                <a:gd name="connsiteX29" fmla="*/ 439580 w 669102"/>
                <a:gd name="connsiteY29" fmla="*/ 162843 h 1259638"/>
                <a:gd name="connsiteX30" fmla="*/ 432237 w 669102"/>
                <a:gd name="connsiteY30" fmla="*/ 133502 h 1259638"/>
                <a:gd name="connsiteX31" fmla="*/ 410207 w 669102"/>
                <a:gd name="connsiteY31" fmla="*/ 95358 h 1259638"/>
                <a:gd name="connsiteX32" fmla="*/ 399926 w 669102"/>
                <a:gd name="connsiteY32" fmla="*/ 57215 h 1259638"/>
                <a:gd name="connsiteX33" fmla="*/ 466016 w 669102"/>
                <a:gd name="connsiteY33" fmla="*/ 0 h 125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69102" h="1259638">
                  <a:moveTo>
                    <a:pt x="466016" y="0"/>
                  </a:moveTo>
                  <a:cubicBezTo>
                    <a:pt x="501265" y="0"/>
                    <a:pt x="530638" y="23473"/>
                    <a:pt x="533575" y="52814"/>
                  </a:cubicBezTo>
                  <a:cubicBezTo>
                    <a:pt x="533575" y="52814"/>
                    <a:pt x="533575" y="52814"/>
                    <a:pt x="532107" y="52814"/>
                  </a:cubicBezTo>
                  <a:cubicBezTo>
                    <a:pt x="535044" y="68951"/>
                    <a:pt x="532107" y="83622"/>
                    <a:pt x="521826" y="95358"/>
                  </a:cubicBezTo>
                  <a:cubicBezTo>
                    <a:pt x="510077" y="111496"/>
                    <a:pt x="505671" y="120298"/>
                    <a:pt x="499796" y="136436"/>
                  </a:cubicBezTo>
                  <a:lnTo>
                    <a:pt x="493921" y="162843"/>
                  </a:lnTo>
                  <a:cubicBezTo>
                    <a:pt x="493921" y="162843"/>
                    <a:pt x="493921" y="162843"/>
                    <a:pt x="492452" y="330086"/>
                  </a:cubicBezTo>
                  <a:lnTo>
                    <a:pt x="551551" y="330086"/>
                  </a:lnTo>
                  <a:cubicBezTo>
                    <a:pt x="588235" y="330086"/>
                    <a:pt x="627364" y="330086"/>
                    <a:pt x="669102" y="330086"/>
                  </a:cubicBezTo>
                  <a:lnTo>
                    <a:pt x="669102" y="966229"/>
                  </a:lnTo>
                  <a:cubicBezTo>
                    <a:pt x="669102" y="966229"/>
                    <a:pt x="669102" y="966229"/>
                    <a:pt x="573757" y="966229"/>
                  </a:cubicBezTo>
                  <a:lnTo>
                    <a:pt x="567273" y="966229"/>
                  </a:lnTo>
                  <a:lnTo>
                    <a:pt x="567273" y="1002174"/>
                  </a:lnTo>
                  <a:cubicBezTo>
                    <a:pt x="567273" y="1025116"/>
                    <a:pt x="567273" y="1055706"/>
                    <a:pt x="567273" y="1096493"/>
                  </a:cubicBezTo>
                  <a:cubicBezTo>
                    <a:pt x="567273" y="1096493"/>
                    <a:pt x="567273" y="1096493"/>
                    <a:pt x="574617" y="1125888"/>
                  </a:cubicBezTo>
                  <a:cubicBezTo>
                    <a:pt x="580491" y="1140586"/>
                    <a:pt x="584897" y="1149405"/>
                    <a:pt x="596647" y="1164102"/>
                  </a:cubicBezTo>
                  <a:cubicBezTo>
                    <a:pt x="603990" y="1175861"/>
                    <a:pt x="608396" y="1187619"/>
                    <a:pt x="606927" y="1202317"/>
                  </a:cubicBezTo>
                  <a:cubicBezTo>
                    <a:pt x="606927" y="1234652"/>
                    <a:pt x="576085" y="1259638"/>
                    <a:pt x="539368" y="1259638"/>
                  </a:cubicBezTo>
                  <a:cubicBezTo>
                    <a:pt x="505589" y="1259638"/>
                    <a:pt x="476215" y="1236122"/>
                    <a:pt x="473278" y="1206726"/>
                  </a:cubicBezTo>
                  <a:cubicBezTo>
                    <a:pt x="471809" y="1190559"/>
                    <a:pt x="474746" y="1177330"/>
                    <a:pt x="485027" y="1164102"/>
                  </a:cubicBezTo>
                  <a:cubicBezTo>
                    <a:pt x="496777" y="1147935"/>
                    <a:pt x="501183" y="1140586"/>
                    <a:pt x="507057" y="1122949"/>
                  </a:cubicBezTo>
                  <a:lnTo>
                    <a:pt x="512932" y="1096493"/>
                  </a:lnTo>
                  <a:cubicBezTo>
                    <a:pt x="512932" y="1096493"/>
                    <a:pt x="512932" y="1096493"/>
                    <a:pt x="512932" y="987198"/>
                  </a:cubicBezTo>
                  <a:lnTo>
                    <a:pt x="512932" y="966229"/>
                  </a:lnTo>
                  <a:lnTo>
                    <a:pt x="495022" y="966229"/>
                  </a:lnTo>
                  <a:cubicBezTo>
                    <a:pt x="415894" y="966229"/>
                    <a:pt x="300799" y="966229"/>
                    <a:pt x="133389" y="966229"/>
                  </a:cubicBezTo>
                  <a:cubicBezTo>
                    <a:pt x="27714" y="745856"/>
                    <a:pt x="-7511" y="529891"/>
                    <a:pt x="1295" y="330086"/>
                  </a:cubicBezTo>
                  <a:cubicBezTo>
                    <a:pt x="1295" y="330086"/>
                    <a:pt x="1295" y="330086"/>
                    <a:pt x="359491" y="330086"/>
                  </a:cubicBezTo>
                  <a:lnTo>
                    <a:pt x="439580" y="330086"/>
                  </a:lnTo>
                  <a:cubicBezTo>
                    <a:pt x="439580" y="330086"/>
                    <a:pt x="439580" y="330086"/>
                    <a:pt x="439580" y="162843"/>
                  </a:cubicBezTo>
                  <a:cubicBezTo>
                    <a:pt x="439580" y="162843"/>
                    <a:pt x="439580" y="162843"/>
                    <a:pt x="432237" y="133502"/>
                  </a:cubicBezTo>
                  <a:cubicBezTo>
                    <a:pt x="426362" y="118831"/>
                    <a:pt x="421956" y="110029"/>
                    <a:pt x="410207" y="95358"/>
                  </a:cubicBezTo>
                  <a:cubicBezTo>
                    <a:pt x="402863" y="83622"/>
                    <a:pt x="398457" y="71886"/>
                    <a:pt x="399926" y="57215"/>
                  </a:cubicBezTo>
                  <a:cubicBezTo>
                    <a:pt x="399926" y="24940"/>
                    <a:pt x="429299" y="0"/>
                    <a:pt x="466016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dirty="0">
                <a:latin typeface="Arial" panose="020B0604020202020204" pitchFamily="34" charset="0"/>
                <a:ea typeface="思源黑体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客户拓展技巧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619219" y="1619237"/>
            <a:ext cx="5238787" cy="4566291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762094" y="2329767"/>
            <a:ext cx="4802573" cy="3326685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10" name="文本框 113"/>
          <p:cNvSpPr txBox="1"/>
          <p:nvPr/>
        </p:nvSpPr>
        <p:spPr>
          <a:xfrm>
            <a:off x="1946140" y="2476494"/>
            <a:ext cx="4406728" cy="2951132"/>
          </a:xfrm>
          <a:prstGeom prst="rect">
            <a:avLst/>
          </a:prstGeom>
          <a:noFill/>
        </p:spPr>
        <p:txBody>
          <a:bodyPr wrap="square" lIns="99951" tIns="49976" rIns="99951" bIns="49976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通过广告（传单、报纸、广告行业网站、论坛、博客和相关聊天室等），广而告之，发现有意向的潜在客户。</a:t>
            </a:r>
            <a:endParaRPr lang="en-US" altLang="zh-CN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TextBox 35"/>
          <p:cNvSpPr txBox="1">
            <a:spLocks noChangeArrowheads="1"/>
          </p:cNvSpPr>
          <p:nvPr/>
        </p:nvSpPr>
        <p:spPr bwMode="auto">
          <a:xfrm>
            <a:off x="1619219" y="1576181"/>
            <a:ext cx="5184875" cy="7351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9951" tIns="49976" rIns="99951" bIns="49976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400" b="1" dirty="0" smtClean="0">
                <a:latin typeface="思源黑体 CN Bold" pitchFamily="34" charset="-122"/>
                <a:ea typeface="思源黑体 CN Bold" pitchFamily="34" charset="-122"/>
              </a:rPr>
              <a:t>宣传广告法</a:t>
            </a:r>
            <a:endParaRPr lang="en-US" altLang="zh-CN" sz="24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29" name="Picture 3" descr="C:\Users\Administrator\Desktop\新建文件夹\3 (8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2955" y="1899138"/>
            <a:ext cx="4198029" cy="46259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客户拓展技巧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741053" y="1520763"/>
            <a:ext cx="5238787" cy="4566291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883928" y="2231293"/>
            <a:ext cx="4802573" cy="3326685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10" name="文本框 113"/>
          <p:cNvSpPr txBox="1"/>
          <p:nvPr/>
        </p:nvSpPr>
        <p:spPr>
          <a:xfrm>
            <a:off x="6138314" y="2420224"/>
            <a:ext cx="4406728" cy="2812632"/>
          </a:xfrm>
          <a:prstGeom prst="rect">
            <a:avLst/>
          </a:prstGeom>
          <a:noFill/>
        </p:spPr>
        <p:txBody>
          <a:bodyPr wrap="square" lIns="99951" tIns="49976" rIns="99951" bIns="4997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不同行业的推销员都具有人面广，市场信息灵的优势，销售顾问可利用这一点加强相互间的信息、情报的交换，互相推荐和介绍顾客。</a:t>
            </a:r>
            <a:endParaRPr lang="zh-CN" altLang="en-US" sz="24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TextBox 35"/>
          <p:cNvSpPr txBox="1">
            <a:spLocks noChangeArrowheads="1"/>
          </p:cNvSpPr>
          <p:nvPr/>
        </p:nvSpPr>
        <p:spPr bwMode="auto">
          <a:xfrm>
            <a:off x="5741053" y="1477707"/>
            <a:ext cx="5184875" cy="7351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9951" tIns="49976" rIns="99951" bIns="49976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400" b="1" dirty="0" smtClean="0">
                <a:latin typeface="思源黑体 CN Bold" pitchFamily="34" charset="-122"/>
                <a:ea typeface="思源黑体 CN Bold" pitchFamily="34" charset="-122"/>
              </a:rPr>
              <a:t>交叉合作法</a:t>
            </a:r>
            <a:endParaRPr lang="en-US" altLang="zh-CN" sz="24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29" name="Picture 3" descr="C:\Users\Administrator\Desktop\新建文件夹\3 (5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5078" y="1397084"/>
            <a:ext cx="3844036" cy="448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客户拓展技巧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619219" y="1619237"/>
            <a:ext cx="5238787" cy="4566291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762094" y="2329767"/>
            <a:ext cx="4802573" cy="3326685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10" name="文本框 113"/>
          <p:cNvSpPr txBox="1"/>
          <p:nvPr/>
        </p:nvSpPr>
        <p:spPr>
          <a:xfrm>
            <a:off x="2016480" y="3039214"/>
            <a:ext cx="4406728" cy="1702585"/>
          </a:xfrm>
          <a:prstGeom prst="rect">
            <a:avLst/>
          </a:prstGeom>
          <a:noFill/>
        </p:spPr>
        <p:txBody>
          <a:bodyPr wrap="square" lIns="99951" tIns="49976" rIns="99951" bIns="49976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即老客户介绍新客户，不断寻找和争取新的客户。</a:t>
            </a:r>
            <a:endParaRPr lang="en-US" altLang="zh-CN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TextBox 35"/>
          <p:cNvSpPr txBox="1">
            <a:spLocks noChangeArrowheads="1"/>
          </p:cNvSpPr>
          <p:nvPr/>
        </p:nvSpPr>
        <p:spPr bwMode="auto">
          <a:xfrm>
            <a:off x="1619219" y="1576181"/>
            <a:ext cx="5184875" cy="7351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9951" tIns="49976" rIns="99951" bIns="49976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400" b="1" dirty="0" smtClean="0">
                <a:latin typeface="思源黑体 CN Bold" pitchFamily="34" charset="-122"/>
                <a:ea typeface="思源黑体 CN Bold" pitchFamily="34" charset="-122"/>
              </a:rPr>
              <a:t>连环开拓法</a:t>
            </a:r>
            <a:endParaRPr lang="en-US" altLang="zh-CN" sz="24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29" name="Picture 2" descr="C:\Users\Administrator\Desktop\新建文件夹\3 (7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0626" y="1807064"/>
            <a:ext cx="4080416" cy="3988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陌生拜访技巧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619219" y="1619237"/>
            <a:ext cx="5238787" cy="4566291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762094" y="2329767"/>
            <a:ext cx="4802573" cy="3326685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10" name="文本框 113"/>
          <p:cNvSpPr txBox="1"/>
          <p:nvPr/>
        </p:nvSpPr>
        <p:spPr>
          <a:xfrm>
            <a:off x="2016480" y="2209202"/>
            <a:ext cx="4406728" cy="3426134"/>
          </a:xfrm>
          <a:prstGeom prst="rect">
            <a:avLst/>
          </a:prstGeom>
          <a:noFill/>
        </p:spPr>
        <p:txBody>
          <a:bodyPr wrap="square" lIns="99951" tIns="49976" rIns="99951" bIns="49976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做好背景调查 了解客户情况；认真思考：客户最需要什么；准备会谈提纲 塑造专业</a:t>
            </a:r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形象</a:t>
            </a:r>
            <a:r>
              <a:rPr lang="en-US" altLang="zh-CN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;</a:t>
            </a:r>
            <a:endParaRPr lang="en-US" altLang="zh-CN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TextBox 35"/>
          <p:cNvSpPr txBox="1">
            <a:spLocks noChangeArrowheads="1"/>
          </p:cNvSpPr>
          <p:nvPr/>
        </p:nvSpPr>
        <p:spPr bwMode="auto">
          <a:xfrm>
            <a:off x="1619219" y="1576181"/>
            <a:ext cx="5184875" cy="7329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9951" tIns="49976" rIns="99951" bIns="49976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400" b="1" dirty="0" smtClean="0">
                <a:latin typeface="思源黑体 CN Bold" pitchFamily="34" charset="-122"/>
                <a:ea typeface="思源黑体 CN Bold" pitchFamily="34" charset="-122"/>
              </a:rPr>
              <a:t>做好准备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pic>
        <p:nvPicPr>
          <p:cNvPr id="29" name="Picture 4" descr="C:\Users\Administrator\Desktop\新建文件夹\3 (9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2597" y="1800665"/>
            <a:ext cx="3534047" cy="4003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陌生拜访技巧</a:t>
            </a:r>
            <a:endParaRPr lang="zh-CN" altLang="zh-CN" sz="28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619219" y="1619237"/>
            <a:ext cx="5238787" cy="4566291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762094" y="2329767"/>
            <a:ext cx="4802573" cy="3326685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10" name="文本框 113"/>
          <p:cNvSpPr txBox="1"/>
          <p:nvPr/>
        </p:nvSpPr>
        <p:spPr>
          <a:xfrm>
            <a:off x="2016480" y="2631242"/>
            <a:ext cx="4406728" cy="2564359"/>
          </a:xfrm>
          <a:prstGeom prst="rect">
            <a:avLst/>
          </a:prstGeom>
          <a:noFill/>
        </p:spPr>
        <p:txBody>
          <a:bodyPr wrap="square" lIns="99951" tIns="49976" rIns="99951" bIns="49976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充满热情和希望地与客户预约，在预约中争取更多的有利条件。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TextBox 35"/>
          <p:cNvSpPr txBox="1">
            <a:spLocks noChangeArrowheads="1"/>
          </p:cNvSpPr>
          <p:nvPr/>
        </p:nvSpPr>
        <p:spPr bwMode="auto">
          <a:xfrm>
            <a:off x="1619219" y="1576181"/>
            <a:ext cx="5184875" cy="7329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9951" tIns="49976" rIns="99951" bIns="49976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400" b="1" dirty="0" smtClean="0">
                <a:latin typeface="思源黑体 CN Bold" pitchFamily="34" charset="-122"/>
                <a:ea typeface="思源黑体 CN Bold" pitchFamily="34" charset="-122"/>
              </a:rPr>
              <a:t>提前预约</a:t>
            </a:r>
            <a:endParaRPr lang="zh-CN" altLang="en-US" sz="2400" b="1" dirty="0">
              <a:latin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66450" y="1223890"/>
            <a:ext cx="5702012" cy="462758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交流沟通技巧</a:t>
            </a:r>
            <a:endParaRPr lang="zh-CN" altLang="zh-CN" sz="60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619219" y="1619237"/>
            <a:ext cx="5238787" cy="4566291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762094" y="2329767"/>
            <a:ext cx="4802573" cy="3326685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10" name="文本框 113"/>
          <p:cNvSpPr txBox="1"/>
          <p:nvPr/>
        </p:nvSpPr>
        <p:spPr>
          <a:xfrm>
            <a:off x="2222692" y="2856330"/>
            <a:ext cx="4059836" cy="2039920"/>
          </a:xfrm>
          <a:prstGeom prst="rect">
            <a:avLst/>
          </a:prstGeom>
          <a:noFill/>
        </p:spPr>
        <p:txBody>
          <a:bodyPr wrap="square" lIns="99951" tIns="49976" rIns="99951" bIns="49976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通过倾听发现客户的真实需求，了解客户的真正</a:t>
            </a:r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意图</a:t>
            </a:r>
            <a:r>
              <a:rPr lang="en-US" altLang="zh-CN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;</a:t>
            </a:r>
            <a:endParaRPr lang="en-US" altLang="zh-CN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TextBox 35"/>
          <p:cNvSpPr txBox="1">
            <a:spLocks noChangeArrowheads="1"/>
          </p:cNvSpPr>
          <p:nvPr/>
        </p:nvSpPr>
        <p:spPr bwMode="auto">
          <a:xfrm>
            <a:off x="1619219" y="1773133"/>
            <a:ext cx="5184875" cy="4702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9951" tIns="49976" rIns="99951" bIns="49976">
            <a:sp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noProof="1" smtClean="0">
                <a:latin typeface="思源黑体 CN Bold" pitchFamily="34" charset="-122"/>
                <a:ea typeface="思源黑体 CN Bold" pitchFamily="34" charset="-122"/>
              </a:rPr>
              <a:t>学会倾听善于赞扬</a:t>
            </a:r>
            <a:endParaRPr lang="en-US" altLang="zh-CN" sz="2400" b="1" spc="300" noProof="1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29" name="图片 28"/>
          <p:cNvPicPr>
            <a:picLocks noChangeAspect="1" noChangeArrowheads="1"/>
          </p:cNvPicPr>
          <p:nvPr/>
        </p:nvPicPr>
        <p:blipFill>
          <a:blip r:embed="rId2" cstate="print"/>
          <a:srcRect l="12398" t="7339" r="15611" b="4781"/>
          <a:stretch>
            <a:fillRect/>
          </a:stretch>
        </p:blipFill>
        <p:spPr bwMode="auto">
          <a:xfrm>
            <a:off x="6608945" y="1561514"/>
            <a:ext cx="5583055" cy="4255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交流沟通技巧</a:t>
            </a:r>
            <a:endParaRPr lang="zh-CN" altLang="zh-CN" sz="60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712918" y="1534831"/>
            <a:ext cx="5238787" cy="4566291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855793" y="2245361"/>
            <a:ext cx="4802573" cy="3326685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10" name="文本框 113"/>
          <p:cNvSpPr txBox="1"/>
          <p:nvPr/>
        </p:nvSpPr>
        <p:spPr>
          <a:xfrm>
            <a:off x="6316391" y="2574972"/>
            <a:ext cx="4059836" cy="2686251"/>
          </a:xfrm>
          <a:prstGeom prst="rect">
            <a:avLst/>
          </a:prstGeom>
          <a:noFill/>
        </p:spPr>
        <p:txBody>
          <a:bodyPr wrap="square" lIns="99951" tIns="49976" rIns="99951" bIns="49976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说话时望着客户，不能一直瞪着客户，用柔和眼光</a:t>
            </a:r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交流</a:t>
            </a:r>
            <a:r>
              <a:rPr lang="en-US" altLang="zh-CN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;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TextBox 35"/>
          <p:cNvSpPr txBox="1">
            <a:spLocks noChangeArrowheads="1"/>
          </p:cNvSpPr>
          <p:nvPr/>
        </p:nvSpPr>
        <p:spPr bwMode="auto">
          <a:xfrm>
            <a:off x="5712918" y="1688727"/>
            <a:ext cx="5184875" cy="4702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9951" tIns="49976" rIns="99951" bIns="49976">
            <a:sp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noProof="1" smtClean="0">
                <a:latin typeface="思源黑体 CN Bold" pitchFamily="34" charset="-122"/>
                <a:ea typeface="思源黑体 CN Bold" pitchFamily="34" charset="-122"/>
              </a:rPr>
              <a:t>注视对方面带笑容</a:t>
            </a:r>
            <a:endParaRPr lang="en-US" altLang="zh-CN" sz="2400" b="1" spc="300" noProof="1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29" name="图片 28" descr="5a97c4ad0c5ce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7453" y="818469"/>
            <a:ext cx="5799646" cy="60395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8"/>
          <p:cNvSpPr txBox="1"/>
          <p:nvPr/>
        </p:nvSpPr>
        <p:spPr>
          <a:xfrm>
            <a:off x="858129" y="428887"/>
            <a:ext cx="4853354" cy="5539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ea typeface="思源黑体 CN Bold" pitchFamily="34" charset="-122"/>
              </a:rPr>
              <a:t>交流沟通技巧</a:t>
            </a:r>
            <a:endParaRPr lang="zh-CN" altLang="zh-CN" sz="60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619219" y="1619237"/>
            <a:ext cx="5238787" cy="4566291"/>
          </a:xfrm>
          <a:prstGeom prst="roundRect">
            <a:avLst>
              <a:gd name="adj" fmla="val 11520"/>
            </a:avLst>
          </a:prstGeom>
          <a:gradFill>
            <a:gsLst>
              <a:gs pos="100000">
                <a:schemeClr val="bg1">
                  <a:lumMod val="95000"/>
                </a:schemeClr>
              </a:gs>
              <a:gs pos="0">
                <a:schemeClr val="bg1">
                  <a:lumMod val="88000"/>
                </a:schemeClr>
              </a:gs>
            </a:gsLst>
            <a:lin ang="2700000" scaled="1"/>
          </a:gradFill>
          <a:ln w="31750">
            <a:gradFill flip="none" rotWithShape="1">
              <a:gsLst>
                <a:gs pos="1000">
                  <a:schemeClr val="bg1"/>
                </a:gs>
                <a:gs pos="70000">
                  <a:srgbClr val="DFDFDF">
                    <a:lumMod val="99000"/>
                    <a:lumOff val="1000"/>
                  </a:srgb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905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762094" y="2329767"/>
            <a:ext cx="4802573" cy="3326685"/>
          </a:xfrm>
          <a:prstGeom prst="roundRect">
            <a:avLst>
              <a:gd name="adj" fmla="val 8586"/>
            </a:avLst>
          </a:prstGeom>
          <a:solidFill>
            <a:srgbClr val="C00000"/>
          </a:solidFill>
          <a:ln w="25400">
            <a:gradFill flip="none" rotWithShape="1">
              <a:gsLst>
                <a:gs pos="0">
                  <a:schemeClr val="bg1">
                    <a:lumMod val="71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latin typeface="思源黑体" charset="-122"/>
              <a:ea typeface="思源黑体" charset="-122"/>
            </a:endParaRPr>
          </a:p>
        </p:txBody>
      </p:sp>
      <p:sp>
        <p:nvSpPr>
          <p:cNvPr id="10" name="文本框 113"/>
          <p:cNvSpPr txBox="1"/>
          <p:nvPr/>
        </p:nvSpPr>
        <p:spPr>
          <a:xfrm>
            <a:off x="2222692" y="2659378"/>
            <a:ext cx="4059836" cy="2564359"/>
          </a:xfrm>
          <a:prstGeom prst="rect">
            <a:avLst/>
          </a:prstGeom>
          <a:noFill/>
        </p:spPr>
        <p:txBody>
          <a:bodyPr wrap="square" lIns="99951" tIns="49976" rIns="99951" bIns="49976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从客户的语言、表情、动作的变化，了解购买</a:t>
            </a:r>
            <a:r>
              <a:rPr lang="zh-CN" altLang="en-US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意向</a:t>
            </a:r>
            <a:r>
              <a:rPr lang="en-US" altLang="zh-CN" sz="2800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</a:rPr>
              <a:t>;</a:t>
            </a:r>
            <a:endParaRPr lang="zh-CN" altLang="en-US" sz="2800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TextBox 35"/>
          <p:cNvSpPr txBox="1">
            <a:spLocks noChangeArrowheads="1"/>
          </p:cNvSpPr>
          <p:nvPr/>
        </p:nvSpPr>
        <p:spPr bwMode="auto">
          <a:xfrm>
            <a:off x="1619219" y="1773133"/>
            <a:ext cx="5184875" cy="4702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9951" tIns="49976" rIns="99951" bIns="49976">
            <a:sp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spc="300" noProof="1" smtClean="0">
                <a:latin typeface="思源黑体 CN Bold" pitchFamily="34" charset="-122"/>
                <a:ea typeface="思源黑体 CN Bold" pitchFamily="34" charset="-122"/>
              </a:rPr>
              <a:t>把握时机促成交易</a:t>
            </a:r>
            <a:endParaRPr lang="en-US" altLang="zh-CN" sz="2400" b="1" spc="300" noProof="1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29" name="Picture 3" descr="C:\Users\Administrator\Desktop\fc047933aff9bc9cc37740bfa8fe1c7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8830" y="1739241"/>
            <a:ext cx="3337177" cy="4450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666005" y="478301"/>
            <a:ext cx="4932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2400" b="1">
                <a:solidFill>
                  <a:srgbClr val="354B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2800" dirty="0" smtClean="0">
                <a:solidFill>
                  <a:schemeClr val="bg1"/>
                </a:solidFill>
                <a:ea typeface="思源黑体 CN Bold" pitchFamily="34" charset="-122"/>
              </a:rPr>
              <a:t>价格谈判技巧</a:t>
            </a:r>
            <a:endParaRPr lang="en-US" altLang="zh-CN" sz="4800" dirty="0">
              <a:solidFill>
                <a:schemeClr val="bg1"/>
              </a:solidFill>
              <a:latin typeface="+mn-lt"/>
              <a:ea typeface="思源黑体 CN Bold" pitchFamily="34" charset="-122"/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715723" y="1571612"/>
            <a:ext cx="6738824" cy="4786346"/>
          </a:xfrm>
          <a:prstGeom prst="roundRect">
            <a:avLst>
              <a:gd name="adj" fmla="val 4670"/>
            </a:avLst>
          </a:prstGeom>
          <a:solidFill>
            <a:srgbClr val="C00000"/>
          </a:solidFill>
          <a:ln w="22225">
            <a:noFill/>
          </a:ln>
          <a:effectLst>
            <a:outerShdw blurRad="1397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2100" b="1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4952844" y="2071678"/>
            <a:ext cx="6298080" cy="642942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2100" b="1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952843" y="2176726"/>
            <a:ext cx="6320496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 smtClean="0">
                <a:latin typeface="思源黑体 CN Bold" pitchFamily="34" charset="-122"/>
                <a:ea typeface="思源黑体 CN Bold" pitchFamily="34" charset="-122"/>
              </a:rPr>
              <a:t>分解价格，集中卖点</a:t>
            </a:r>
            <a:endParaRPr lang="en-US" altLang="zh-CN" sz="20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942126" y="2857496"/>
            <a:ext cx="6298080" cy="642942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2100" b="1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4952844" y="2962544"/>
            <a:ext cx="6169593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 smtClean="0">
                <a:latin typeface="思源黑体 CN Bold" pitchFamily="34" charset="-122"/>
                <a:ea typeface="思源黑体 CN Bold" pitchFamily="34" charset="-122"/>
              </a:rPr>
              <a:t>先谈价值，再谈价格</a:t>
            </a:r>
            <a:endParaRPr lang="en-US" altLang="zh-CN" sz="20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969809" y="3643314"/>
            <a:ext cx="6298080" cy="642942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2100" b="1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5024290" y="3748362"/>
            <a:ext cx="6274925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 smtClean="0">
                <a:latin typeface="思源黑体 CN Bold" pitchFamily="34" charset="-122"/>
                <a:ea typeface="思源黑体 CN Bold" pitchFamily="34" charset="-122"/>
              </a:rPr>
              <a:t>成本核算，公开利润</a:t>
            </a:r>
            <a:endParaRPr lang="en-US" altLang="zh-CN" sz="20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4969809" y="4429132"/>
            <a:ext cx="6298080" cy="642942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2100" b="1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4952843" y="4534180"/>
            <a:ext cx="6192748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 smtClean="0">
                <a:latin typeface="思源黑体 CN Bold" pitchFamily="34" charset="-122"/>
                <a:ea typeface="思源黑体 CN Bold" pitchFamily="34" charset="-122"/>
              </a:rPr>
              <a:t>价值核算，对比分析</a:t>
            </a:r>
            <a:endParaRPr lang="zh-CN" altLang="en-US" sz="20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969809" y="5214950"/>
            <a:ext cx="6298080" cy="642942"/>
          </a:xfrm>
          <a:prstGeom prst="roundRect">
            <a:avLst>
              <a:gd name="adj" fmla="val 3438"/>
            </a:avLst>
          </a:prstGeom>
          <a:blipFill dpi="0" rotWithShape="1">
            <a:blip r:embed="rId3" cstate="print"/>
            <a:srcRect/>
            <a:tile tx="-19050" ty="0" sx="100000" sy="100000" flip="none" algn="ctr"/>
          </a:blipFill>
          <a:ln w="25400">
            <a:noFill/>
          </a:ln>
          <a:effectLst>
            <a:outerShdw blurRad="177800" dist="889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sz="2100" b="1" dirty="0">
              <a:solidFill>
                <a:schemeClr val="tx1"/>
              </a:solidFill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5024290" y="5319998"/>
            <a:ext cx="6132986" cy="40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5" rIns="91431" bIns="45715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 smtClean="0">
                <a:latin typeface="思源黑体 CN Bold" pitchFamily="34" charset="-122"/>
                <a:ea typeface="思源黑体 CN Bold" pitchFamily="34" charset="-122"/>
              </a:rPr>
              <a:t>价格陷阱</a:t>
            </a:r>
            <a:endParaRPr lang="en-US" altLang="zh-CN" sz="2000" b="1" dirty="0">
              <a:latin typeface="思源黑体 CN Bold" pitchFamily="34" charset="-122"/>
              <a:ea typeface="思源黑体 CN Bold" pitchFamily="34" charset="-122"/>
            </a:endParaRPr>
          </a:p>
        </p:txBody>
      </p:sp>
      <p:pic>
        <p:nvPicPr>
          <p:cNvPr id="20" name="图片 19" descr="5a97c4ad0c67a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593" y="1196753"/>
            <a:ext cx="4560895" cy="52639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900" advTm="5000">
        <p14:warp dir="in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矩形 53"/>
          <p:cNvSpPr/>
          <p:nvPr/>
        </p:nvSpPr>
        <p:spPr>
          <a:xfrm>
            <a:off x="0" y="3717032"/>
            <a:ext cx="12192000" cy="2208245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57" name="Text Box 2"/>
          <p:cNvSpPr txBox="1">
            <a:spLocks noChangeArrowheads="1"/>
          </p:cNvSpPr>
          <p:nvPr/>
        </p:nvSpPr>
        <p:spPr bwMode="auto">
          <a:xfrm>
            <a:off x="1631851" y="4208117"/>
            <a:ext cx="8947053" cy="10464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lvl="0" algn="ctr"/>
            <a:r>
              <a:rPr lang="zh-CN" altLang="en-US" sz="60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Bold" pitchFamily="34" charset="-122"/>
                <a:ea typeface="思源黑体 CN Bold" pitchFamily="34" charset="-122"/>
              </a:rPr>
              <a:t>谢谢欣赏</a:t>
            </a:r>
            <a:endParaRPr lang="zh-CN" altLang="en-US" sz="60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69" name="Text Box 2"/>
          <p:cNvSpPr txBox="1">
            <a:spLocks noChangeArrowheads="1"/>
          </p:cNvSpPr>
          <p:nvPr/>
        </p:nvSpPr>
        <p:spPr bwMode="auto">
          <a:xfrm>
            <a:off x="3995225" y="5267914"/>
            <a:ext cx="4149969" cy="492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 defTabSz="796290"/>
            <a:r>
              <a:rPr lang="zh-CN" altLang="en-US" sz="2400" b="1" dirty="0" smtClean="0">
                <a:solidFill>
                  <a:schemeClr val="bg1"/>
                </a:solidFill>
                <a:latin typeface="思源黑体 CN Bold" pitchFamily="34" charset="-122"/>
                <a:ea typeface="思源黑体 CN Bold" pitchFamily="34" charset="-122"/>
                <a:cs typeface="Open Sans" panose="020B0606030504020204" pitchFamily="34" charset="0"/>
              </a:rPr>
              <a:t>部门：人力资源部</a:t>
            </a:r>
            <a:endParaRPr lang="zh-CN" altLang="en-US" sz="2400" b="1" dirty="0">
              <a:solidFill>
                <a:schemeClr val="bg1"/>
              </a:solidFill>
              <a:latin typeface="思源黑体 CN Bold" pitchFamily="34" charset="-122"/>
              <a:ea typeface="思源黑体 CN Bold" pitchFamily="34" charset="-122"/>
              <a:cs typeface="Open Sans" panose="020B0606030504020204" pitchFamily="34" charset="0"/>
            </a:endParaRPr>
          </a:p>
        </p:txBody>
      </p:sp>
      <p:grpSp>
        <p:nvGrpSpPr>
          <p:cNvPr id="2" name="组合 22"/>
          <p:cNvGrpSpPr/>
          <p:nvPr/>
        </p:nvGrpSpPr>
        <p:grpSpPr>
          <a:xfrm>
            <a:off x="1702191" y="5092505"/>
            <a:ext cx="8665697" cy="122045"/>
            <a:chOff x="2054384" y="3643262"/>
            <a:chExt cx="4942263" cy="46281"/>
          </a:xfrm>
        </p:grpSpPr>
        <p:grpSp>
          <p:nvGrpSpPr>
            <p:cNvPr id="3" name="组合 66"/>
            <p:cNvGrpSpPr/>
            <p:nvPr/>
          </p:nvGrpSpPr>
          <p:grpSpPr>
            <a:xfrm>
              <a:off x="2054384" y="3643262"/>
              <a:ext cx="4919404" cy="45719"/>
              <a:chOff x="2010494" y="4118060"/>
              <a:chExt cx="4919404" cy="45719"/>
            </a:xfrm>
          </p:grpSpPr>
          <p:cxnSp>
            <p:nvCxnSpPr>
              <p:cNvPr id="59" name="直接连接符 58"/>
              <p:cNvCxnSpPr/>
              <p:nvPr/>
            </p:nvCxnSpPr>
            <p:spPr>
              <a:xfrm>
                <a:off x="2033354" y="4140342"/>
                <a:ext cx="489654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椭圆 64"/>
              <p:cNvSpPr/>
              <p:nvPr/>
            </p:nvSpPr>
            <p:spPr>
              <a:xfrm>
                <a:off x="2010494" y="4118060"/>
                <a:ext cx="45719" cy="457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bg1"/>
                  </a:solidFill>
                  <a:ea typeface="思源黑体 CN Bold" pitchFamily="34" charset="-122"/>
                </a:endParaRPr>
              </a:p>
            </p:txBody>
          </p:sp>
        </p:grpSp>
        <p:sp>
          <p:nvSpPr>
            <p:cNvPr id="85" name="椭圆 84"/>
            <p:cNvSpPr/>
            <p:nvPr/>
          </p:nvSpPr>
          <p:spPr>
            <a:xfrm>
              <a:off x="6950928" y="3643824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ea typeface="思源黑体 CN Bold" pitchFamily="34" charset="-122"/>
              </a:endParaRPr>
            </a:p>
          </p:txBody>
        </p:sp>
      </p:grpSp>
      <p:sp>
        <p:nvSpPr>
          <p:cNvPr id="71" name="Oval 53"/>
          <p:cNvSpPr>
            <a:spLocks noChangeArrowheads="1"/>
          </p:cNvSpPr>
          <p:nvPr/>
        </p:nvSpPr>
        <p:spPr bwMode="auto">
          <a:xfrm>
            <a:off x="4525974" y="740701"/>
            <a:ext cx="3161825" cy="3162611"/>
          </a:xfrm>
          <a:prstGeom prst="ellipse">
            <a:avLst/>
          </a:prstGeom>
          <a:gradFill>
            <a:gsLst>
              <a:gs pos="92000">
                <a:srgbClr val="FFFFFF"/>
              </a:gs>
              <a:gs pos="0">
                <a:schemeClr val="bg1">
                  <a:lumMod val="85000"/>
                </a:schemeClr>
              </a:gs>
            </a:gsLst>
            <a:lin ang="2400000" scaled="0"/>
          </a:gradFill>
          <a:ln w="50800">
            <a:gradFill flip="none" rotWithShape="1">
              <a:gsLst>
                <a:gs pos="0">
                  <a:srgbClr val="FFFFFF"/>
                </a:gs>
                <a:gs pos="100000">
                  <a:schemeClr val="bg1">
                    <a:lumMod val="75000"/>
                  </a:schemeClr>
                </a:gs>
              </a:gsLst>
              <a:lin ang="2700000" scaled="0"/>
              <a:tileRect/>
            </a:gradFill>
          </a:ln>
          <a:effectLst>
            <a:outerShdw blurRad="330200" dist="152400" dir="4200000" sx="103000" sy="103000" algn="tl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zh-CN" altLang="en-US" dirty="0">
              <a:latin typeface="思源黑体 CN Bold" pitchFamily="34" charset="-122"/>
              <a:ea typeface="思源黑体 CN Bold" pitchFamily="34" charset="-122"/>
            </a:endParaRPr>
          </a:p>
        </p:txBody>
      </p:sp>
      <p:sp>
        <p:nvSpPr>
          <p:cNvPr id="28" name="Freeform 16"/>
          <p:cNvSpPr/>
          <p:nvPr/>
        </p:nvSpPr>
        <p:spPr bwMode="auto">
          <a:xfrm>
            <a:off x="4803709" y="1954790"/>
            <a:ext cx="491116" cy="744192"/>
          </a:xfrm>
          <a:custGeom>
            <a:avLst/>
            <a:gdLst>
              <a:gd name="T0" fmla="*/ 244 w 244"/>
              <a:gd name="T1" fmla="*/ 237 h 327"/>
              <a:gd name="T2" fmla="*/ 244 w 244"/>
              <a:gd name="T3" fmla="*/ 327 h 327"/>
              <a:gd name="T4" fmla="*/ 0 w 244"/>
              <a:gd name="T5" fmla="*/ 327 h 327"/>
              <a:gd name="T6" fmla="*/ 0 w 244"/>
              <a:gd name="T7" fmla="*/ 0 h 327"/>
              <a:gd name="T8" fmla="*/ 109 w 244"/>
              <a:gd name="T9" fmla="*/ 0 h 327"/>
              <a:gd name="T10" fmla="*/ 109 w 244"/>
              <a:gd name="T11" fmla="*/ 237 h 327"/>
              <a:gd name="T12" fmla="*/ 244 w 244"/>
              <a:gd name="T13" fmla="*/ 237 h 3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4" h="327">
                <a:moveTo>
                  <a:pt x="244" y="237"/>
                </a:moveTo>
                <a:lnTo>
                  <a:pt x="244" y="327"/>
                </a:lnTo>
                <a:lnTo>
                  <a:pt x="0" y="327"/>
                </a:lnTo>
                <a:lnTo>
                  <a:pt x="0" y="0"/>
                </a:lnTo>
                <a:lnTo>
                  <a:pt x="109" y="0"/>
                </a:lnTo>
                <a:lnTo>
                  <a:pt x="109" y="237"/>
                </a:lnTo>
                <a:lnTo>
                  <a:pt x="244" y="237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29" name="Freeform 17"/>
          <p:cNvSpPr>
            <a:spLocks noEditPoints="1"/>
          </p:cNvSpPr>
          <p:nvPr/>
        </p:nvSpPr>
        <p:spPr bwMode="auto">
          <a:xfrm>
            <a:off x="5347818" y="1941348"/>
            <a:ext cx="720571" cy="762397"/>
          </a:xfrm>
          <a:custGeom>
            <a:avLst/>
            <a:gdLst>
              <a:gd name="T0" fmla="*/ 406 w 406"/>
              <a:gd name="T1" fmla="*/ 189 h 379"/>
              <a:gd name="T2" fmla="*/ 203 w 406"/>
              <a:gd name="T3" fmla="*/ 379 h 379"/>
              <a:gd name="T4" fmla="*/ 0 w 406"/>
              <a:gd name="T5" fmla="*/ 189 h 379"/>
              <a:gd name="T6" fmla="*/ 203 w 406"/>
              <a:gd name="T7" fmla="*/ 0 h 379"/>
              <a:gd name="T8" fmla="*/ 406 w 406"/>
              <a:gd name="T9" fmla="*/ 189 h 379"/>
              <a:gd name="T10" fmla="*/ 125 w 406"/>
              <a:gd name="T11" fmla="*/ 189 h 379"/>
              <a:gd name="T12" fmla="*/ 204 w 406"/>
              <a:gd name="T13" fmla="*/ 277 h 379"/>
              <a:gd name="T14" fmla="*/ 280 w 406"/>
              <a:gd name="T15" fmla="*/ 189 h 379"/>
              <a:gd name="T16" fmla="*/ 204 w 406"/>
              <a:gd name="T17" fmla="*/ 102 h 379"/>
              <a:gd name="T18" fmla="*/ 125 w 406"/>
              <a:gd name="T19" fmla="*/ 18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6" h="379">
                <a:moveTo>
                  <a:pt x="406" y="189"/>
                </a:moveTo>
                <a:cubicBezTo>
                  <a:pt x="406" y="298"/>
                  <a:pt x="320" y="379"/>
                  <a:pt x="203" y="379"/>
                </a:cubicBezTo>
                <a:cubicBezTo>
                  <a:pt x="85" y="379"/>
                  <a:pt x="0" y="299"/>
                  <a:pt x="0" y="189"/>
                </a:cubicBezTo>
                <a:cubicBezTo>
                  <a:pt x="0" y="79"/>
                  <a:pt x="85" y="0"/>
                  <a:pt x="203" y="0"/>
                </a:cubicBezTo>
                <a:cubicBezTo>
                  <a:pt x="320" y="0"/>
                  <a:pt x="406" y="80"/>
                  <a:pt x="406" y="189"/>
                </a:cubicBezTo>
                <a:close/>
                <a:moveTo>
                  <a:pt x="125" y="189"/>
                </a:moveTo>
                <a:cubicBezTo>
                  <a:pt x="125" y="240"/>
                  <a:pt x="162" y="277"/>
                  <a:pt x="204" y="277"/>
                </a:cubicBezTo>
                <a:cubicBezTo>
                  <a:pt x="247" y="277"/>
                  <a:pt x="280" y="240"/>
                  <a:pt x="280" y="189"/>
                </a:cubicBezTo>
                <a:cubicBezTo>
                  <a:pt x="280" y="139"/>
                  <a:pt x="247" y="102"/>
                  <a:pt x="204" y="102"/>
                </a:cubicBezTo>
                <a:cubicBezTo>
                  <a:pt x="162" y="102"/>
                  <a:pt x="125" y="139"/>
                  <a:pt x="125" y="1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0" name="Freeform 18"/>
          <p:cNvSpPr/>
          <p:nvPr/>
        </p:nvSpPr>
        <p:spPr bwMode="auto">
          <a:xfrm>
            <a:off x="6100448" y="1941348"/>
            <a:ext cx="654150" cy="762397"/>
          </a:xfrm>
          <a:custGeom>
            <a:avLst/>
            <a:gdLst>
              <a:gd name="T0" fmla="*/ 362 w 368"/>
              <a:gd name="T1" fmla="*/ 179 h 379"/>
              <a:gd name="T2" fmla="*/ 362 w 368"/>
              <a:gd name="T3" fmla="*/ 332 h 379"/>
              <a:gd name="T4" fmla="*/ 200 w 368"/>
              <a:gd name="T5" fmla="*/ 379 h 379"/>
              <a:gd name="T6" fmla="*/ 0 w 368"/>
              <a:gd name="T7" fmla="*/ 189 h 379"/>
              <a:gd name="T8" fmla="*/ 208 w 368"/>
              <a:gd name="T9" fmla="*/ 0 h 379"/>
              <a:gd name="T10" fmla="*/ 368 w 368"/>
              <a:gd name="T11" fmla="*/ 57 h 379"/>
              <a:gd name="T12" fmla="*/ 299 w 368"/>
              <a:gd name="T13" fmla="*/ 141 h 379"/>
              <a:gd name="T14" fmla="*/ 207 w 368"/>
              <a:gd name="T15" fmla="*/ 102 h 379"/>
              <a:gd name="T16" fmla="*/ 125 w 368"/>
              <a:gd name="T17" fmla="*/ 189 h 379"/>
              <a:gd name="T18" fmla="*/ 208 w 368"/>
              <a:gd name="T19" fmla="*/ 277 h 379"/>
              <a:gd name="T20" fmla="*/ 257 w 368"/>
              <a:gd name="T21" fmla="*/ 265 h 379"/>
              <a:gd name="T22" fmla="*/ 257 w 368"/>
              <a:gd name="T23" fmla="*/ 179 h 379"/>
              <a:gd name="T24" fmla="*/ 362 w 368"/>
              <a:gd name="T25" fmla="*/ 17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68" h="379">
                <a:moveTo>
                  <a:pt x="362" y="179"/>
                </a:moveTo>
                <a:cubicBezTo>
                  <a:pt x="362" y="332"/>
                  <a:pt x="362" y="332"/>
                  <a:pt x="362" y="332"/>
                </a:cubicBezTo>
                <a:cubicBezTo>
                  <a:pt x="321" y="359"/>
                  <a:pt x="253" y="379"/>
                  <a:pt x="200" y="379"/>
                </a:cubicBezTo>
                <a:cubicBezTo>
                  <a:pt x="84" y="379"/>
                  <a:pt x="0" y="299"/>
                  <a:pt x="0" y="189"/>
                </a:cubicBezTo>
                <a:cubicBezTo>
                  <a:pt x="0" y="80"/>
                  <a:pt x="87" y="0"/>
                  <a:pt x="208" y="0"/>
                </a:cubicBezTo>
                <a:cubicBezTo>
                  <a:pt x="265" y="0"/>
                  <a:pt x="328" y="23"/>
                  <a:pt x="368" y="57"/>
                </a:cubicBezTo>
                <a:cubicBezTo>
                  <a:pt x="299" y="141"/>
                  <a:pt x="299" y="141"/>
                  <a:pt x="299" y="141"/>
                </a:cubicBezTo>
                <a:cubicBezTo>
                  <a:pt x="274" y="118"/>
                  <a:pt x="238" y="102"/>
                  <a:pt x="207" y="102"/>
                </a:cubicBezTo>
                <a:cubicBezTo>
                  <a:pt x="160" y="102"/>
                  <a:pt x="125" y="139"/>
                  <a:pt x="125" y="189"/>
                </a:cubicBezTo>
                <a:cubicBezTo>
                  <a:pt x="125" y="240"/>
                  <a:pt x="160" y="277"/>
                  <a:pt x="208" y="277"/>
                </a:cubicBezTo>
                <a:cubicBezTo>
                  <a:pt x="221" y="277"/>
                  <a:pt x="239" y="273"/>
                  <a:pt x="257" y="265"/>
                </a:cubicBezTo>
                <a:cubicBezTo>
                  <a:pt x="257" y="179"/>
                  <a:pt x="257" y="179"/>
                  <a:pt x="257" y="179"/>
                </a:cubicBezTo>
                <a:lnTo>
                  <a:pt x="362" y="17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  <p:sp>
        <p:nvSpPr>
          <p:cNvPr id="31" name="Freeform 19"/>
          <p:cNvSpPr>
            <a:spLocks noEditPoints="1"/>
          </p:cNvSpPr>
          <p:nvPr/>
        </p:nvSpPr>
        <p:spPr bwMode="auto">
          <a:xfrm>
            <a:off x="6847861" y="1941348"/>
            <a:ext cx="720571" cy="762397"/>
          </a:xfrm>
          <a:custGeom>
            <a:avLst/>
            <a:gdLst>
              <a:gd name="T0" fmla="*/ 406 w 406"/>
              <a:gd name="T1" fmla="*/ 189 h 379"/>
              <a:gd name="T2" fmla="*/ 203 w 406"/>
              <a:gd name="T3" fmla="*/ 379 h 379"/>
              <a:gd name="T4" fmla="*/ 0 w 406"/>
              <a:gd name="T5" fmla="*/ 189 h 379"/>
              <a:gd name="T6" fmla="*/ 203 w 406"/>
              <a:gd name="T7" fmla="*/ 0 h 379"/>
              <a:gd name="T8" fmla="*/ 406 w 406"/>
              <a:gd name="T9" fmla="*/ 189 h 379"/>
              <a:gd name="T10" fmla="*/ 125 w 406"/>
              <a:gd name="T11" fmla="*/ 189 h 379"/>
              <a:gd name="T12" fmla="*/ 204 w 406"/>
              <a:gd name="T13" fmla="*/ 277 h 379"/>
              <a:gd name="T14" fmla="*/ 280 w 406"/>
              <a:gd name="T15" fmla="*/ 189 h 379"/>
              <a:gd name="T16" fmla="*/ 204 w 406"/>
              <a:gd name="T17" fmla="*/ 102 h 379"/>
              <a:gd name="T18" fmla="*/ 125 w 406"/>
              <a:gd name="T19" fmla="*/ 189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6" h="379">
                <a:moveTo>
                  <a:pt x="406" y="189"/>
                </a:moveTo>
                <a:cubicBezTo>
                  <a:pt x="406" y="298"/>
                  <a:pt x="320" y="379"/>
                  <a:pt x="203" y="379"/>
                </a:cubicBezTo>
                <a:cubicBezTo>
                  <a:pt x="85" y="379"/>
                  <a:pt x="0" y="299"/>
                  <a:pt x="0" y="189"/>
                </a:cubicBezTo>
                <a:cubicBezTo>
                  <a:pt x="0" y="79"/>
                  <a:pt x="85" y="0"/>
                  <a:pt x="203" y="0"/>
                </a:cubicBezTo>
                <a:cubicBezTo>
                  <a:pt x="320" y="0"/>
                  <a:pt x="406" y="80"/>
                  <a:pt x="406" y="189"/>
                </a:cubicBezTo>
                <a:close/>
                <a:moveTo>
                  <a:pt x="125" y="189"/>
                </a:moveTo>
                <a:cubicBezTo>
                  <a:pt x="125" y="240"/>
                  <a:pt x="162" y="277"/>
                  <a:pt x="204" y="277"/>
                </a:cubicBezTo>
                <a:cubicBezTo>
                  <a:pt x="247" y="277"/>
                  <a:pt x="280" y="240"/>
                  <a:pt x="280" y="189"/>
                </a:cubicBezTo>
                <a:cubicBezTo>
                  <a:pt x="280" y="139"/>
                  <a:pt x="247" y="102"/>
                  <a:pt x="204" y="102"/>
                </a:cubicBezTo>
                <a:cubicBezTo>
                  <a:pt x="162" y="102"/>
                  <a:pt x="125" y="139"/>
                  <a:pt x="125" y="189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ea typeface="思源黑体 CN Bold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800" tmFilter="0,0; .5, 1; 1, 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4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4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/>
      <p:bldP spid="69" grpId="0"/>
      <p:bldP spid="71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623</Words>
  <Application>Microsoft Office PowerPoint</Application>
  <PresentationFormat>自定义</PresentationFormat>
  <Paragraphs>102</Paragraphs>
  <Slides>22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销售人员应掌握的知识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PC</cp:lastModifiedBy>
  <cp:revision>93</cp:revision>
  <dcterms:created xsi:type="dcterms:W3CDTF">2017-10-07T06:13:00Z</dcterms:created>
  <dcterms:modified xsi:type="dcterms:W3CDTF">2020-04-16T08:51:30Z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  <property fmtid="{D5CDD505-2E9C-101B-9397-08002B2CF9AE}" pid="3" name="KSOTemplateUUID">
    <vt:lpwstr>v1.0_mb_ewlqqlGtAqKplVy7uZepRA==</vt:lpwstr>
  </property>
</Properties>
</file>