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79" r:id="rId5"/>
    <p:sldId id="258" r:id="rId6"/>
    <p:sldId id="259" r:id="rId7"/>
    <p:sldId id="260" r:id="rId8"/>
    <p:sldId id="261" r:id="rId9"/>
    <p:sldId id="262" r:id="rId10"/>
    <p:sldId id="263" r:id="rId11"/>
    <p:sldId id="281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80" r:id="rId27"/>
    <p:sldId id="278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4A75"/>
    <a:srgbClr val="FF6046"/>
    <a:srgbClr val="CDEAFC"/>
    <a:srgbClr val="3644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72" y="2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9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7DBCEB-CFDD-459D-B99E-9B38200A9355}" type="doc">
      <dgm:prSet loTypeId="urn:microsoft.com/office/officeart/2005/8/layout/process5#1" loCatId="process" qsTypeId="urn:microsoft.com/office/officeart/2005/8/quickstyle/simple1#9" qsCatId="simple" csTypeId="urn:microsoft.com/office/officeart/2005/8/colors/accent1_2#9" csCatId="accent1" phldr="1"/>
      <dgm:spPr/>
      <dgm:t>
        <a:bodyPr/>
        <a:lstStyle/>
        <a:p>
          <a:endParaRPr lang="zh-CN" altLang="en-US"/>
        </a:p>
      </dgm:t>
    </dgm:pt>
    <dgm:pt modelId="{DEB2202B-0538-4786-BA1E-0F88EC936525}">
      <dgm:prSet phldrT="[文本]" custT="1"/>
      <dgm:spPr>
        <a:xfrm>
          <a:off x="0" y="351955"/>
          <a:ext cx="1441050" cy="864630"/>
        </a:xfrm>
        <a:prstGeom prst="roundRect">
          <a:avLst>
            <a:gd name="adj" fmla="val 10000"/>
          </a:avLst>
        </a:prstGeom>
        <a:solidFill>
          <a:srgbClr val="3B4A75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zh-CN" altLang="en-US" sz="1400" b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出差前填写</a:t>
          </a:r>
          <a:endParaRPr lang="en-US" altLang="zh-CN" sz="1400" b="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  <a:p>
          <a:pPr>
            <a:buNone/>
          </a:pPr>
          <a:r>
            <a:rPr lang="en-US" altLang="zh-CN" sz="1400" b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《</a:t>
          </a:r>
          <a:r>
            <a:rPr lang="zh-CN" altLang="en-US" sz="1400" b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出差申请表</a:t>
          </a:r>
          <a:r>
            <a:rPr lang="en-US" altLang="zh-CN" sz="1400" b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》</a:t>
          </a:r>
          <a:endParaRPr lang="zh-CN" altLang="en-US" sz="1400" b="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gm:t>
    </dgm:pt>
    <dgm:pt modelId="{C4CE652C-8DAE-49D1-A31F-9EAFF9EAD06F}" cxnId="{6984E6B8-24C1-4E7F-8C45-8269A32C2194}" type="parTrans">
      <dgm:prSet/>
      <dgm:spPr/>
      <dgm:t>
        <a:bodyPr/>
        <a:lstStyle/>
        <a:p>
          <a:endParaRPr lang="zh-CN" altLang="en-US" sz="1400" b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0901FBD-DAF1-4484-B050-80D088AB7139}" cxnId="{6984E6B8-24C1-4E7F-8C45-8269A32C2194}" type="sibTrans">
      <dgm:prSet custT="1"/>
      <dgm:spPr>
        <a:xfrm rot="21532371">
          <a:off x="1561610" y="586173"/>
          <a:ext cx="290563" cy="357380"/>
        </a:xfrm>
        <a:prstGeom prst="rightArrow">
          <a:avLst>
            <a:gd name="adj1" fmla="val 60000"/>
            <a:gd name="adj2" fmla="val 50000"/>
          </a:avLst>
        </a:prstGeom>
        <a:solidFill>
          <a:srgbClr val="4BAFB9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>
            <a:buNone/>
          </a:pPr>
          <a:endParaRPr lang="zh-CN" altLang="en-US" sz="1400" b="0">
            <a:solidFill>
              <a:srgbClr val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gm:t>
    </dgm:pt>
    <dgm:pt modelId="{C7229B2D-F926-4C49-9B74-017E1AC62D92}">
      <dgm:prSet phldrT="[文本]" custT="1"/>
      <dgm:spPr>
        <a:xfrm>
          <a:off x="4028" y="1792456"/>
          <a:ext cx="1130561" cy="1006006"/>
        </a:xfrm>
        <a:prstGeom prst="roundRect">
          <a:avLst>
            <a:gd name="adj" fmla="val 10000"/>
          </a:avLst>
        </a:prstGeom>
        <a:solidFill>
          <a:srgbClr val="FF6046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zh-CN" altLang="en-US" sz="1400" b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出纳报销</a:t>
          </a:r>
        </a:p>
      </dgm:t>
    </dgm:pt>
    <dgm:pt modelId="{C1D9B643-AC6D-4BF6-B01B-23A1D591F5BE}" cxnId="{01D3E446-80A5-4CBE-874E-584CFA76B9DF}" type="parTrans">
      <dgm:prSet/>
      <dgm:spPr/>
      <dgm:t>
        <a:bodyPr/>
        <a:lstStyle/>
        <a:p>
          <a:endParaRPr lang="zh-CN" altLang="en-US" sz="1400" b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AA1C4BB-FBEC-4393-9F04-94B8F60EB7A4}" cxnId="{01D3E446-80A5-4CBE-874E-584CFA76B9DF}" type="sibTrans">
      <dgm:prSet/>
      <dgm:spPr/>
      <dgm:t>
        <a:bodyPr/>
        <a:lstStyle/>
        <a:p>
          <a:endParaRPr lang="zh-CN" altLang="en-US" sz="1400" b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B87971C-A533-4DC7-9A32-CC8641F29233}">
      <dgm:prSet phldrT="[文本]" custT="1"/>
      <dgm:spPr>
        <a:xfrm>
          <a:off x="7264748" y="1823453"/>
          <a:ext cx="1660940" cy="944012"/>
        </a:xfrm>
        <a:prstGeom prst="roundRect">
          <a:avLst>
            <a:gd name="adj" fmla="val 10000"/>
          </a:avLst>
        </a:prstGeom>
        <a:solidFill>
          <a:srgbClr val="3B4A75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zh-CN" altLang="en-US" sz="1400" b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本人填制</a:t>
          </a:r>
          <a:endParaRPr lang="en-US" altLang="zh-CN" sz="1400" b="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  <a:p>
          <a:pPr>
            <a:buNone/>
          </a:pPr>
          <a:r>
            <a:rPr lang="en-US" altLang="zh-CN" sz="1400" b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《</a:t>
          </a:r>
          <a:r>
            <a:rPr lang="zh-CN" altLang="en-US" sz="1400" b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差旅费报销单</a:t>
          </a:r>
          <a:r>
            <a:rPr lang="en-US" altLang="zh-CN" sz="1400" b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》</a:t>
          </a:r>
          <a:endParaRPr lang="zh-CN" altLang="en-US" sz="1400" b="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gm:t>
    </dgm:pt>
    <dgm:pt modelId="{3AB39153-03C5-4E02-AEE1-FFA7550CDFAF}" cxnId="{5F485ADC-97B5-4C58-9642-3E91A02D9B38}" type="parTrans">
      <dgm:prSet/>
      <dgm:spPr/>
      <dgm:t>
        <a:bodyPr/>
        <a:lstStyle/>
        <a:p>
          <a:endParaRPr lang="zh-CN" altLang="en-US" sz="1400" b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5B74C7C-C7DE-4F78-9B3F-9199519547C0}" cxnId="{5F485ADC-97B5-4C58-9642-3E91A02D9B38}" type="sibTrans">
      <dgm:prSet custT="1"/>
      <dgm:spPr>
        <a:xfrm rot="10800000">
          <a:off x="6832433" y="2116769"/>
          <a:ext cx="305502" cy="357380"/>
        </a:xfrm>
        <a:prstGeom prst="rightArrow">
          <a:avLst>
            <a:gd name="adj1" fmla="val 60000"/>
            <a:gd name="adj2" fmla="val 50000"/>
          </a:avLst>
        </a:prstGeom>
        <a:solidFill>
          <a:srgbClr val="4BAFB9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>
            <a:buNone/>
          </a:pPr>
          <a:endParaRPr lang="zh-CN" altLang="en-US" sz="1400" b="0">
            <a:solidFill>
              <a:srgbClr val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gm:t>
    </dgm:pt>
    <dgm:pt modelId="{B29FF71B-DC8D-403F-8489-723000F385DF}">
      <dgm:prSet phldrT="[文本]" custT="1"/>
      <dgm:spPr>
        <a:xfrm>
          <a:off x="5542923" y="1863144"/>
          <a:ext cx="1145404" cy="864630"/>
        </a:xfrm>
        <a:prstGeom prst="roundRect">
          <a:avLst>
            <a:gd name="adj" fmla="val 10000"/>
          </a:avLst>
        </a:prstGeom>
        <a:solidFill>
          <a:srgbClr val="3B4A75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zh-CN" altLang="en-US" sz="1400" b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部门经理</a:t>
          </a:r>
          <a:endParaRPr lang="en-US" altLang="zh-CN" sz="1400" b="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  <a:p>
          <a:pPr>
            <a:buNone/>
          </a:pPr>
          <a:r>
            <a:rPr lang="zh-CN" altLang="en-US" sz="1400" b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审核</a:t>
          </a:r>
        </a:p>
      </dgm:t>
    </dgm:pt>
    <dgm:pt modelId="{8A638F93-81F3-4FD7-B732-0E9F540BF318}" cxnId="{B6740870-6B65-47DD-A220-BCD00ED2E4B1}" type="parTrans">
      <dgm:prSet/>
      <dgm:spPr/>
      <dgm:t>
        <a:bodyPr/>
        <a:lstStyle/>
        <a:p>
          <a:endParaRPr lang="zh-CN" altLang="en-US" sz="1400" b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2066BDC-29B2-4B54-8A24-6C8C3D5C1B32}" cxnId="{B6740870-6B65-47DD-A220-BCD00ED2E4B1}" type="sibTrans">
      <dgm:prSet custT="1"/>
      <dgm:spPr>
        <a:xfrm rot="10800000">
          <a:off x="5110608" y="2116769"/>
          <a:ext cx="305502" cy="357380"/>
        </a:xfrm>
        <a:prstGeom prst="rightArrow">
          <a:avLst>
            <a:gd name="adj1" fmla="val 60000"/>
            <a:gd name="adj2" fmla="val 50000"/>
          </a:avLst>
        </a:prstGeom>
        <a:solidFill>
          <a:srgbClr val="4BAFB9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>
            <a:buNone/>
          </a:pPr>
          <a:endParaRPr lang="zh-CN" altLang="en-US" sz="1400" b="0">
            <a:solidFill>
              <a:srgbClr val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gm:t>
    </dgm:pt>
    <dgm:pt modelId="{33117473-D17D-424F-B93A-5E3A03357191}">
      <dgm:prSet phldrT="[文本]" custT="1"/>
      <dgm:spPr>
        <a:xfrm>
          <a:off x="3525452" y="1863144"/>
          <a:ext cx="1441050" cy="864630"/>
        </a:xfrm>
        <a:prstGeom prst="roundRect">
          <a:avLst>
            <a:gd name="adj" fmla="val 10000"/>
          </a:avLst>
        </a:prstGeom>
        <a:solidFill>
          <a:srgbClr val="3B4A75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zh-CN" altLang="en-US" sz="1400" b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财务复核</a:t>
          </a:r>
        </a:p>
      </dgm:t>
    </dgm:pt>
    <dgm:pt modelId="{F2B2BEAA-FF8F-482C-A32B-DAE72F58C18B}" cxnId="{7C13164E-D6C6-4597-BACE-142E9599F855}" type="parTrans">
      <dgm:prSet/>
      <dgm:spPr/>
      <dgm:t>
        <a:bodyPr/>
        <a:lstStyle/>
        <a:p>
          <a:endParaRPr lang="zh-CN" altLang="en-US" sz="1400" b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61C7FC0-3FB0-4956-9023-38E1C21F7EDD}" cxnId="{7C13164E-D6C6-4597-BACE-142E9599F855}" type="sibTrans">
      <dgm:prSet custT="1"/>
      <dgm:spPr>
        <a:xfrm rot="10800000">
          <a:off x="3093137" y="2116769"/>
          <a:ext cx="305502" cy="357380"/>
        </a:xfrm>
        <a:prstGeom prst="rightArrow">
          <a:avLst>
            <a:gd name="adj1" fmla="val 60000"/>
            <a:gd name="adj2" fmla="val 50000"/>
          </a:avLst>
        </a:prstGeom>
        <a:solidFill>
          <a:srgbClr val="4BAFB9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>
            <a:buNone/>
          </a:pPr>
          <a:endParaRPr lang="zh-CN" altLang="en-US" sz="1400" b="0">
            <a:solidFill>
              <a:srgbClr val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gm:t>
    </dgm:pt>
    <dgm:pt modelId="{3DD137C0-0E49-4798-BA29-C5E3A23A63BB}">
      <dgm:prSet phldrT="[文本]" custT="1"/>
      <dgm:spPr>
        <a:xfrm>
          <a:off x="1711011" y="1887851"/>
          <a:ext cx="1238021" cy="815216"/>
        </a:xfrm>
        <a:prstGeom prst="roundRect">
          <a:avLst>
            <a:gd name="adj" fmla="val 10000"/>
          </a:avLst>
        </a:prstGeom>
        <a:solidFill>
          <a:srgbClr val="3B4A75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zh-CN" altLang="en-US" sz="1400" b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总经理审批</a:t>
          </a:r>
        </a:p>
      </dgm:t>
    </dgm:pt>
    <dgm:pt modelId="{E9E2820A-0BEA-40B9-8B01-8D2EEE4D0A91}" cxnId="{818727E4-1015-495A-8B2A-3B224C2417A2}" type="parTrans">
      <dgm:prSet/>
      <dgm:spPr/>
      <dgm:t>
        <a:bodyPr/>
        <a:lstStyle/>
        <a:p>
          <a:endParaRPr lang="zh-CN" altLang="en-US" sz="1400" b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AD1DB97-1869-4343-875C-31C5F25E3F03}" cxnId="{818727E4-1015-495A-8B2A-3B224C2417A2}" type="sibTrans">
      <dgm:prSet custT="1"/>
      <dgm:spPr>
        <a:xfrm rot="10800000">
          <a:off x="1278695" y="2116769"/>
          <a:ext cx="305502" cy="357380"/>
        </a:xfrm>
        <a:prstGeom prst="rightArrow">
          <a:avLst>
            <a:gd name="adj1" fmla="val 60000"/>
            <a:gd name="adj2" fmla="val 50000"/>
          </a:avLst>
        </a:prstGeom>
        <a:solidFill>
          <a:srgbClr val="4BAFB9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>
            <a:buNone/>
          </a:pPr>
          <a:endParaRPr lang="zh-CN" altLang="en-US" sz="1400" b="0">
            <a:solidFill>
              <a:srgbClr val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gm:t>
    </dgm:pt>
    <dgm:pt modelId="{421039E8-25FA-4A3B-9E27-758C6256C252}">
      <dgm:prSet phldrT="[文本]" custT="1"/>
      <dgm:spPr>
        <a:xfrm>
          <a:off x="1989177" y="310790"/>
          <a:ext cx="1647192" cy="864630"/>
        </a:xfrm>
        <a:prstGeom prst="roundRect">
          <a:avLst>
            <a:gd name="adj" fmla="val 10000"/>
          </a:avLst>
        </a:prstGeom>
        <a:solidFill>
          <a:srgbClr val="3B4A75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altLang="zh-CN" sz="1400" b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《</a:t>
          </a:r>
          <a:r>
            <a:rPr lang="zh-CN" altLang="en-US" sz="1400" b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出差申请表</a:t>
          </a:r>
          <a:r>
            <a:rPr lang="en-US" altLang="zh-CN" sz="1400" b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》</a:t>
          </a:r>
          <a:r>
            <a:rPr lang="zh-CN" altLang="en-US" sz="1400" b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部门经理签字</a:t>
          </a:r>
        </a:p>
      </dgm:t>
    </dgm:pt>
    <dgm:pt modelId="{37D0DEF8-306C-442C-BE6B-7943A50B6BAD}" cxnId="{D80F54A2-9A97-42FB-8C5B-CEEF20C5E559}" type="parTrans">
      <dgm:prSet/>
      <dgm:spPr/>
      <dgm:t>
        <a:bodyPr/>
        <a:lstStyle/>
        <a:p>
          <a:endParaRPr lang="zh-CN" altLang="en-US" sz="1400" b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D33CAE5-2E2A-4C4A-930C-DE5A03C63AEA}" cxnId="{D80F54A2-9A97-42FB-8C5B-CEEF20C5E559}" type="sibTrans">
      <dgm:prSet custT="1"/>
      <dgm:spPr>
        <a:xfrm rot="4424">
          <a:off x="3799637" y="565938"/>
          <a:ext cx="393327" cy="357380"/>
        </a:xfrm>
        <a:prstGeom prst="rightArrow">
          <a:avLst>
            <a:gd name="adj1" fmla="val 60000"/>
            <a:gd name="adj2" fmla="val 50000"/>
          </a:avLst>
        </a:prstGeom>
        <a:solidFill>
          <a:srgbClr val="4BAFB9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>
            <a:buNone/>
          </a:pPr>
          <a:endParaRPr lang="zh-CN" altLang="en-US" sz="1400" b="0">
            <a:solidFill>
              <a:srgbClr val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gm:t>
    </dgm:pt>
    <dgm:pt modelId="{C8E28C65-E508-4179-89AC-1EB6415308FF}">
      <dgm:prSet phldrT="[文本]" custT="1"/>
      <dgm:spPr>
        <a:xfrm>
          <a:off x="4378496" y="310785"/>
          <a:ext cx="1988347" cy="871227"/>
        </a:xfrm>
        <a:prstGeom prst="roundRect">
          <a:avLst>
            <a:gd name="adj" fmla="val 10000"/>
          </a:avLst>
        </a:prstGeom>
        <a:solidFill>
          <a:srgbClr val="3B4A75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altLang="zh-CN" sz="1400" b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《</a:t>
          </a:r>
          <a:r>
            <a:rPr lang="zh-CN" altLang="en-US" sz="1400" b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出差申请表</a:t>
          </a:r>
          <a:r>
            <a:rPr lang="en-US" altLang="zh-CN" sz="1400" b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》</a:t>
          </a:r>
        </a:p>
        <a:p>
          <a:pPr>
            <a:buNone/>
          </a:pPr>
          <a:r>
            <a:rPr lang="zh-CN" altLang="en-US" sz="1400" b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总经理审批</a:t>
          </a:r>
        </a:p>
      </dgm:t>
    </dgm:pt>
    <dgm:pt modelId="{5F51131F-035D-4105-BA6F-86049542C945}" cxnId="{0570E233-39F8-417B-9DE5-E0D9CA7F2469}" type="parTrans">
      <dgm:prSet/>
      <dgm:spPr/>
      <dgm:t>
        <a:bodyPr/>
        <a:lstStyle/>
        <a:p>
          <a:endParaRPr lang="zh-CN" altLang="en-US" sz="1400" b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ED19859-5963-4567-818B-CD14348BF439}" cxnId="{0570E233-39F8-417B-9DE5-E0D9CA7F2469}" type="sibTrans">
      <dgm:prSet custT="1"/>
      <dgm:spPr>
        <a:xfrm rot="44356">
          <a:off x="6526627" y="585083"/>
          <a:ext cx="385003" cy="357380"/>
        </a:xfrm>
        <a:prstGeom prst="rightArrow">
          <a:avLst>
            <a:gd name="adj1" fmla="val 60000"/>
            <a:gd name="adj2" fmla="val 50000"/>
          </a:avLst>
        </a:prstGeom>
        <a:solidFill>
          <a:srgbClr val="4BAFB9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>
            <a:buNone/>
          </a:pPr>
          <a:endParaRPr lang="zh-CN" altLang="en-US" sz="1400" b="0">
            <a:solidFill>
              <a:srgbClr val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gm:t>
    </dgm:pt>
    <dgm:pt modelId="{AE0845CF-1712-4E8D-9899-8470B914F066}">
      <dgm:prSet phldrT="[文本]" custT="1"/>
      <dgm:spPr>
        <a:xfrm>
          <a:off x="7093205" y="351955"/>
          <a:ext cx="1832483" cy="856935"/>
        </a:xfrm>
        <a:prstGeom prst="roundRect">
          <a:avLst>
            <a:gd name="adj" fmla="val 10000"/>
          </a:avLst>
        </a:prstGeom>
        <a:solidFill>
          <a:srgbClr val="3B4A75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zh-CN" altLang="en-US" sz="1400" b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人事部登记后</a:t>
          </a:r>
          <a:endParaRPr lang="en-US" altLang="zh-CN" sz="1400" b="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  <a:p>
          <a:pPr>
            <a:buNone/>
          </a:pPr>
          <a:r>
            <a:rPr lang="zh-CN" altLang="en-US" sz="1400" b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转交财务部备案</a:t>
          </a:r>
        </a:p>
      </dgm:t>
    </dgm:pt>
    <dgm:pt modelId="{E9E1F8F2-BFED-4A22-A9BA-8B8CF479039E}" cxnId="{307D42C8-A262-4D2D-A779-88580B7A33AE}" type="parTrans">
      <dgm:prSet/>
      <dgm:spPr/>
      <dgm:t>
        <a:bodyPr/>
        <a:lstStyle/>
        <a:p>
          <a:endParaRPr lang="zh-CN" altLang="en-US" sz="1400" b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318D799-A32E-4957-B158-7B28E1E0557D}" cxnId="{307D42C8-A262-4D2D-A779-88580B7A33AE}" type="sibTrans">
      <dgm:prSet custT="1"/>
      <dgm:spPr>
        <a:xfrm rot="5205585">
          <a:off x="7887458" y="1328263"/>
          <a:ext cx="326240" cy="357380"/>
        </a:xfrm>
        <a:prstGeom prst="rightArrow">
          <a:avLst>
            <a:gd name="adj1" fmla="val 60000"/>
            <a:gd name="adj2" fmla="val 50000"/>
          </a:avLst>
        </a:prstGeom>
        <a:solidFill>
          <a:srgbClr val="4BAFB9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pPr>
            <a:buNone/>
          </a:pPr>
          <a:endParaRPr lang="zh-CN" altLang="en-US" sz="1400" b="0">
            <a:solidFill>
              <a:srgbClr val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gm:t>
    </dgm:pt>
    <dgm:pt modelId="{15A9D86F-00BB-444C-908A-8AAB86061DC7}" type="pres">
      <dgm:prSet presAssocID="{B97DBCEB-CFDD-459D-B99E-9B38200A9355}" presName="diagram" presStyleCnt="0">
        <dgm:presLayoutVars>
          <dgm:dir/>
          <dgm:resizeHandles val="exact"/>
        </dgm:presLayoutVars>
      </dgm:prSet>
      <dgm:spPr/>
    </dgm:pt>
    <dgm:pt modelId="{88229F88-2262-4941-B6CA-009FFF296C9D}" type="pres">
      <dgm:prSet presAssocID="{DEB2202B-0538-4786-BA1E-0F88EC936525}" presName="node" presStyleLbl="node1" presStyleIdx="0" presStyleCnt="9" custLinFactNeighborX="-91846" custLinFactNeighborY="445">
        <dgm:presLayoutVars>
          <dgm:bulletEnabled val="1"/>
        </dgm:presLayoutVars>
      </dgm:prSet>
      <dgm:spPr/>
    </dgm:pt>
    <dgm:pt modelId="{8C8DE1B6-3265-43A9-8DC9-716B72F28EBC}" type="pres">
      <dgm:prSet presAssocID="{D0901FBD-DAF1-4484-B050-80D088AB7139}" presName="sibTrans" presStyleLbl="sibTrans2D1" presStyleIdx="0" presStyleCnt="8"/>
      <dgm:spPr/>
    </dgm:pt>
    <dgm:pt modelId="{A5DF1AC7-8F2B-4993-8A79-831FDAD22FAC}" type="pres">
      <dgm:prSet presAssocID="{D0901FBD-DAF1-4484-B050-80D088AB7139}" presName="connectorText" presStyleLbl="sibTrans2D1" presStyleIdx="0" presStyleCnt="8"/>
      <dgm:spPr/>
    </dgm:pt>
    <dgm:pt modelId="{720CB103-A4FF-4C58-B4F3-D172BEABC927}" type="pres">
      <dgm:prSet presAssocID="{421039E8-25FA-4A3B-9E27-758C6256C252}" presName="node" presStyleLbl="node1" presStyleIdx="1" presStyleCnt="9" custScaleX="114304" custLinFactNeighborX="-21904" custLinFactNeighborY="-4316">
        <dgm:presLayoutVars>
          <dgm:bulletEnabled val="1"/>
        </dgm:presLayoutVars>
      </dgm:prSet>
      <dgm:spPr/>
    </dgm:pt>
    <dgm:pt modelId="{61E79B70-DF3C-4F4C-AC2B-1178F3797DF3}" type="pres">
      <dgm:prSet presAssocID="{3D33CAE5-2E2A-4C4A-930C-DE5A03C63AEA}" presName="sibTrans" presStyleLbl="sibTrans2D1" presStyleIdx="1" presStyleCnt="8"/>
      <dgm:spPr/>
    </dgm:pt>
    <dgm:pt modelId="{89D08ADA-F356-439B-81A5-1EF7E6EAEE8D}" type="pres">
      <dgm:prSet presAssocID="{3D33CAE5-2E2A-4C4A-930C-DE5A03C63AEA}" presName="connectorText" presStyleLbl="sibTrans2D1" presStyleIdx="1" presStyleCnt="8"/>
      <dgm:spPr/>
    </dgm:pt>
    <dgm:pt modelId="{4954A000-6405-4573-BC19-01F4EEECBF1D}" type="pres">
      <dgm:prSet presAssocID="{C8E28C65-E508-4179-89AC-1EB6415308FF}" presName="node" presStyleLbl="node1" presStyleIdx="2" presStyleCnt="9" custScaleX="137979" custScaleY="100763" custLinFactNeighborX="-10405" custLinFactNeighborY="-3935">
        <dgm:presLayoutVars>
          <dgm:bulletEnabled val="1"/>
        </dgm:presLayoutVars>
      </dgm:prSet>
      <dgm:spPr/>
    </dgm:pt>
    <dgm:pt modelId="{C8E607CB-8C88-4987-AD2A-EB2B6855A7BB}" type="pres">
      <dgm:prSet presAssocID="{0ED19859-5963-4567-818B-CD14348BF439}" presName="sibTrans" presStyleLbl="sibTrans2D1" presStyleIdx="2" presStyleCnt="8"/>
      <dgm:spPr/>
    </dgm:pt>
    <dgm:pt modelId="{D1834D66-9329-4E4F-B938-9794CBAD30B5}" type="pres">
      <dgm:prSet presAssocID="{0ED19859-5963-4567-818B-CD14348BF439}" presName="connectorText" presStyleLbl="sibTrans2D1" presStyleIdx="2" presStyleCnt="8"/>
      <dgm:spPr/>
    </dgm:pt>
    <dgm:pt modelId="{8B8B4545-555C-4C60-9D51-992FFDE10EBC}" type="pres">
      <dgm:prSet presAssocID="{AE0845CF-1712-4E8D-9899-8470B914F066}" presName="node" presStyleLbl="node1" presStyleIdx="3" presStyleCnt="9" custScaleX="127163" custScaleY="99110">
        <dgm:presLayoutVars>
          <dgm:bulletEnabled val="1"/>
        </dgm:presLayoutVars>
      </dgm:prSet>
      <dgm:spPr/>
    </dgm:pt>
    <dgm:pt modelId="{86B1C575-7DAF-4B96-A8D9-C1ACC74ECF05}" type="pres">
      <dgm:prSet presAssocID="{1318D799-A32E-4957-B158-7B28E1E0557D}" presName="sibTrans" presStyleLbl="sibTrans2D1" presStyleIdx="3" presStyleCnt="8"/>
      <dgm:spPr/>
    </dgm:pt>
    <dgm:pt modelId="{EB904422-B90A-4D3B-A8A0-54C386B4F697}" type="pres">
      <dgm:prSet presAssocID="{1318D799-A32E-4957-B158-7B28E1E0557D}" presName="connectorText" presStyleLbl="sibTrans2D1" presStyleIdx="3" presStyleCnt="8"/>
      <dgm:spPr/>
    </dgm:pt>
    <dgm:pt modelId="{10FEC12B-B695-4C42-AC8F-63DEBE9A30B8}" type="pres">
      <dgm:prSet presAssocID="{7B87971C-A533-4DC7-9A32-CC8641F29233}" presName="node" presStyleLbl="node1" presStyleIdx="4" presStyleCnt="9" custScaleX="115259" custScaleY="109181">
        <dgm:presLayoutVars>
          <dgm:bulletEnabled val="1"/>
        </dgm:presLayoutVars>
      </dgm:prSet>
      <dgm:spPr/>
    </dgm:pt>
    <dgm:pt modelId="{59805E93-E6E9-42D0-99EC-4DABB34472F8}" type="pres">
      <dgm:prSet presAssocID="{F5B74C7C-C7DE-4F78-9B3F-9199519547C0}" presName="sibTrans" presStyleLbl="sibTrans2D1" presStyleIdx="4" presStyleCnt="8"/>
      <dgm:spPr/>
    </dgm:pt>
    <dgm:pt modelId="{8DE55D0C-7743-49AB-AA8E-15FB4B9D522E}" type="pres">
      <dgm:prSet presAssocID="{F5B74C7C-C7DE-4F78-9B3F-9199519547C0}" presName="connectorText" presStyleLbl="sibTrans2D1" presStyleIdx="4" presStyleCnt="8"/>
      <dgm:spPr/>
    </dgm:pt>
    <dgm:pt modelId="{D46D94FF-B95D-4796-9C48-E9618AB9AB0E}" type="pres">
      <dgm:prSet presAssocID="{B29FF71B-DC8D-403F-8489-723000F385DF}" presName="node" presStyleLbl="node1" presStyleIdx="5" presStyleCnt="9" custScaleX="79484">
        <dgm:presLayoutVars>
          <dgm:bulletEnabled val="1"/>
        </dgm:presLayoutVars>
      </dgm:prSet>
      <dgm:spPr/>
    </dgm:pt>
    <dgm:pt modelId="{9A0C73C3-0371-4315-A85F-EBF240F110F9}" type="pres">
      <dgm:prSet presAssocID="{B2066BDC-29B2-4B54-8A24-6C8C3D5C1B32}" presName="sibTrans" presStyleLbl="sibTrans2D1" presStyleIdx="5" presStyleCnt="8"/>
      <dgm:spPr/>
    </dgm:pt>
    <dgm:pt modelId="{54BE6540-DD9E-43EE-92D2-573DAD92DCE2}" type="pres">
      <dgm:prSet presAssocID="{B2066BDC-29B2-4B54-8A24-6C8C3D5C1B32}" presName="connectorText" presStyleLbl="sibTrans2D1" presStyleIdx="5" presStyleCnt="8"/>
      <dgm:spPr/>
    </dgm:pt>
    <dgm:pt modelId="{96C5D5D6-CA1E-429F-B538-500C70707E74}" type="pres">
      <dgm:prSet presAssocID="{33117473-D17D-424F-B93A-5E3A03357191}" presName="node" presStyleLbl="node1" presStyleIdx="6" presStyleCnt="9">
        <dgm:presLayoutVars>
          <dgm:bulletEnabled val="1"/>
        </dgm:presLayoutVars>
      </dgm:prSet>
      <dgm:spPr/>
    </dgm:pt>
    <dgm:pt modelId="{087E5074-07E3-439F-9204-B4C68049ED68}" type="pres">
      <dgm:prSet presAssocID="{661C7FC0-3FB0-4956-9023-38E1C21F7EDD}" presName="sibTrans" presStyleLbl="sibTrans2D1" presStyleIdx="6" presStyleCnt="8"/>
      <dgm:spPr/>
    </dgm:pt>
    <dgm:pt modelId="{9FA378BA-9CA9-4F35-BD8E-456945E5D83B}" type="pres">
      <dgm:prSet presAssocID="{661C7FC0-3FB0-4956-9023-38E1C21F7EDD}" presName="connectorText" presStyleLbl="sibTrans2D1" presStyleIdx="6" presStyleCnt="8"/>
      <dgm:spPr/>
    </dgm:pt>
    <dgm:pt modelId="{1710C6D3-AADE-41D3-9D66-C47C47A657EA}" type="pres">
      <dgm:prSet presAssocID="{3DD137C0-0E49-4798-BA29-C5E3A23A63BB}" presName="node" presStyleLbl="node1" presStyleIdx="7" presStyleCnt="9" custScaleX="85911" custScaleY="94285">
        <dgm:presLayoutVars>
          <dgm:bulletEnabled val="1"/>
        </dgm:presLayoutVars>
      </dgm:prSet>
      <dgm:spPr/>
    </dgm:pt>
    <dgm:pt modelId="{950E88F9-4B1F-4D46-9DF8-0B187864C71A}" type="pres">
      <dgm:prSet presAssocID="{DAD1DB97-1869-4343-875C-31C5F25E3F03}" presName="sibTrans" presStyleLbl="sibTrans2D1" presStyleIdx="7" presStyleCnt="8"/>
      <dgm:spPr/>
    </dgm:pt>
    <dgm:pt modelId="{C61B0770-F52E-4163-BA52-BD4CC29D1495}" type="pres">
      <dgm:prSet presAssocID="{DAD1DB97-1869-4343-875C-31C5F25E3F03}" presName="connectorText" presStyleLbl="sibTrans2D1" presStyleIdx="7" presStyleCnt="8"/>
      <dgm:spPr/>
    </dgm:pt>
    <dgm:pt modelId="{57DE56E0-2C8E-4E44-8512-0AE158649D1A}" type="pres">
      <dgm:prSet presAssocID="{C7229B2D-F926-4C49-9B74-017E1AC62D92}" presName="node" presStyleLbl="node1" presStyleIdx="8" presStyleCnt="9" custScaleX="78454" custScaleY="116351">
        <dgm:presLayoutVars>
          <dgm:bulletEnabled val="1"/>
        </dgm:presLayoutVars>
      </dgm:prSet>
      <dgm:spPr/>
    </dgm:pt>
  </dgm:ptLst>
  <dgm:cxnLst>
    <dgm:cxn modelId="{FAEE840B-CB0C-4618-9C14-5413811D7771}" type="presOf" srcId="{D0901FBD-DAF1-4484-B050-80D088AB7139}" destId="{8C8DE1B6-3265-43A9-8DC9-716B72F28EBC}" srcOrd="0" destOrd="0" presId="urn:microsoft.com/office/officeart/2005/8/layout/process5#1"/>
    <dgm:cxn modelId="{4DCD5D0D-E9A3-4851-8A98-2FCA39529EDB}" type="presOf" srcId="{C7229B2D-F926-4C49-9B74-017E1AC62D92}" destId="{57DE56E0-2C8E-4E44-8512-0AE158649D1A}" srcOrd="0" destOrd="0" presId="urn:microsoft.com/office/officeart/2005/8/layout/process5#1"/>
    <dgm:cxn modelId="{8082020F-5D7C-4A4D-9350-D1AAB64BC0DF}" type="presOf" srcId="{0ED19859-5963-4567-818B-CD14348BF439}" destId="{C8E607CB-8C88-4987-AD2A-EB2B6855A7BB}" srcOrd="0" destOrd="0" presId="urn:microsoft.com/office/officeart/2005/8/layout/process5#1"/>
    <dgm:cxn modelId="{A2F8AA32-F4C1-4186-B7EB-F9EEB02CE24C}" type="presOf" srcId="{7B87971C-A533-4DC7-9A32-CC8641F29233}" destId="{10FEC12B-B695-4C42-AC8F-63DEBE9A30B8}" srcOrd="0" destOrd="0" presId="urn:microsoft.com/office/officeart/2005/8/layout/process5#1"/>
    <dgm:cxn modelId="{0570E233-39F8-417B-9DE5-E0D9CA7F2469}" srcId="{B97DBCEB-CFDD-459D-B99E-9B38200A9355}" destId="{C8E28C65-E508-4179-89AC-1EB6415308FF}" srcOrd="2" destOrd="0" parTransId="{5F51131F-035D-4105-BA6F-86049542C945}" sibTransId="{0ED19859-5963-4567-818B-CD14348BF439}"/>
    <dgm:cxn modelId="{527FAE3F-3B02-4148-9F4E-37B17EB3D7EE}" type="presOf" srcId="{3D33CAE5-2E2A-4C4A-930C-DE5A03C63AEA}" destId="{61E79B70-DF3C-4F4C-AC2B-1178F3797DF3}" srcOrd="0" destOrd="0" presId="urn:microsoft.com/office/officeart/2005/8/layout/process5#1"/>
    <dgm:cxn modelId="{2F358044-5AE3-410E-BD39-B4C29ADF9665}" type="presOf" srcId="{DAD1DB97-1869-4343-875C-31C5F25E3F03}" destId="{C61B0770-F52E-4163-BA52-BD4CC29D1495}" srcOrd="1" destOrd="0" presId="urn:microsoft.com/office/officeart/2005/8/layout/process5#1"/>
    <dgm:cxn modelId="{01D3E446-80A5-4CBE-874E-584CFA76B9DF}" srcId="{B97DBCEB-CFDD-459D-B99E-9B38200A9355}" destId="{C7229B2D-F926-4C49-9B74-017E1AC62D92}" srcOrd="8" destOrd="0" parTransId="{C1D9B643-AC6D-4BF6-B01B-23A1D591F5BE}" sibTransId="{1AA1C4BB-FBEC-4393-9F04-94B8F60EB7A4}"/>
    <dgm:cxn modelId="{9E7BB269-F587-4D1C-865E-E1A340168810}" type="presOf" srcId="{3D33CAE5-2E2A-4C4A-930C-DE5A03C63AEA}" destId="{89D08ADA-F356-439B-81A5-1EF7E6EAEE8D}" srcOrd="1" destOrd="0" presId="urn:microsoft.com/office/officeart/2005/8/layout/process5#1"/>
    <dgm:cxn modelId="{7C13164E-D6C6-4597-BACE-142E9599F855}" srcId="{B97DBCEB-CFDD-459D-B99E-9B38200A9355}" destId="{33117473-D17D-424F-B93A-5E3A03357191}" srcOrd="6" destOrd="0" parTransId="{F2B2BEAA-FF8F-482C-A32B-DAE72F58C18B}" sibTransId="{661C7FC0-3FB0-4956-9023-38E1C21F7EDD}"/>
    <dgm:cxn modelId="{B6740870-6B65-47DD-A220-BCD00ED2E4B1}" srcId="{B97DBCEB-CFDD-459D-B99E-9B38200A9355}" destId="{B29FF71B-DC8D-403F-8489-723000F385DF}" srcOrd="5" destOrd="0" parTransId="{8A638F93-81F3-4FD7-B732-0E9F540BF318}" sibTransId="{B2066BDC-29B2-4B54-8A24-6C8C3D5C1B32}"/>
    <dgm:cxn modelId="{33D55751-AF61-4663-9E37-B5D4179DCC36}" type="presOf" srcId="{B2066BDC-29B2-4B54-8A24-6C8C3D5C1B32}" destId="{9A0C73C3-0371-4315-A85F-EBF240F110F9}" srcOrd="0" destOrd="0" presId="urn:microsoft.com/office/officeart/2005/8/layout/process5#1"/>
    <dgm:cxn modelId="{4C1A0675-DF16-47A0-AEAB-FFE5D80B4212}" type="presOf" srcId="{33117473-D17D-424F-B93A-5E3A03357191}" destId="{96C5D5D6-CA1E-429F-B538-500C70707E74}" srcOrd="0" destOrd="0" presId="urn:microsoft.com/office/officeart/2005/8/layout/process5#1"/>
    <dgm:cxn modelId="{94C83F75-8966-4613-A148-4437F073D2DE}" type="presOf" srcId="{421039E8-25FA-4A3B-9E27-758C6256C252}" destId="{720CB103-A4FF-4C58-B4F3-D172BEABC927}" srcOrd="0" destOrd="0" presId="urn:microsoft.com/office/officeart/2005/8/layout/process5#1"/>
    <dgm:cxn modelId="{66237976-CA3E-4E45-9F6B-DBA28789CB7C}" type="presOf" srcId="{3DD137C0-0E49-4798-BA29-C5E3A23A63BB}" destId="{1710C6D3-AADE-41D3-9D66-C47C47A657EA}" srcOrd="0" destOrd="0" presId="urn:microsoft.com/office/officeart/2005/8/layout/process5#1"/>
    <dgm:cxn modelId="{DCC58D79-C3C8-485C-9A8A-95899DDFCEA8}" type="presOf" srcId="{B97DBCEB-CFDD-459D-B99E-9B38200A9355}" destId="{15A9D86F-00BB-444C-908A-8AAB86061DC7}" srcOrd="0" destOrd="0" presId="urn:microsoft.com/office/officeart/2005/8/layout/process5#1"/>
    <dgm:cxn modelId="{4987487D-DE1D-489F-8191-69F404F79E24}" type="presOf" srcId="{B29FF71B-DC8D-403F-8489-723000F385DF}" destId="{D46D94FF-B95D-4796-9C48-E9618AB9AB0E}" srcOrd="0" destOrd="0" presId="urn:microsoft.com/office/officeart/2005/8/layout/process5#1"/>
    <dgm:cxn modelId="{A3ED1281-CC3F-4379-BAED-EDEB0A5DD425}" type="presOf" srcId="{DEB2202B-0538-4786-BA1E-0F88EC936525}" destId="{88229F88-2262-4941-B6CA-009FFF296C9D}" srcOrd="0" destOrd="0" presId="urn:microsoft.com/office/officeart/2005/8/layout/process5#1"/>
    <dgm:cxn modelId="{40BBFF82-8BA3-45BD-AB41-DA2702A372A0}" type="presOf" srcId="{661C7FC0-3FB0-4956-9023-38E1C21F7EDD}" destId="{9FA378BA-9CA9-4F35-BD8E-456945E5D83B}" srcOrd="1" destOrd="0" presId="urn:microsoft.com/office/officeart/2005/8/layout/process5#1"/>
    <dgm:cxn modelId="{AB6BCA95-AEB7-4152-B5F2-F46B9BDF2D8B}" type="presOf" srcId="{AE0845CF-1712-4E8D-9899-8470B914F066}" destId="{8B8B4545-555C-4C60-9D51-992FFDE10EBC}" srcOrd="0" destOrd="0" presId="urn:microsoft.com/office/officeart/2005/8/layout/process5#1"/>
    <dgm:cxn modelId="{B76F8E97-9B25-48F6-8E6A-A9FCB5CEB419}" type="presOf" srcId="{661C7FC0-3FB0-4956-9023-38E1C21F7EDD}" destId="{087E5074-07E3-439F-9204-B4C68049ED68}" srcOrd="0" destOrd="0" presId="urn:microsoft.com/office/officeart/2005/8/layout/process5#1"/>
    <dgm:cxn modelId="{F2370B9A-86AE-49BD-B261-FA3BFBD54FB4}" type="presOf" srcId="{0ED19859-5963-4567-818B-CD14348BF439}" destId="{D1834D66-9329-4E4F-B938-9794CBAD30B5}" srcOrd="1" destOrd="0" presId="urn:microsoft.com/office/officeart/2005/8/layout/process5#1"/>
    <dgm:cxn modelId="{D80F54A2-9A97-42FB-8C5B-CEEF20C5E559}" srcId="{B97DBCEB-CFDD-459D-B99E-9B38200A9355}" destId="{421039E8-25FA-4A3B-9E27-758C6256C252}" srcOrd="1" destOrd="0" parTransId="{37D0DEF8-306C-442C-BE6B-7943A50B6BAD}" sibTransId="{3D33CAE5-2E2A-4C4A-930C-DE5A03C63AEA}"/>
    <dgm:cxn modelId="{39E4CAA9-8601-462E-99ED-C98016116A58}" type="presOf" srcId="{1318D799-A32E-4957-B158-7B28E1E0557D}" destId="{EB904422-B90A-4D3B-A8A0-54C386B4F697}" srcOrd="1" destOrd="0" presId="urn:microsoft.com/office/officeart/2005/8/layout/process5#1"/>
    <dgm:cxn modelId="{3F1ED7AB-4B76-4612-B4C4-C09FE1E81447}" type="presOf" srcId="{B2066BDC-29B2-4B54-8A24-6C8C3D5C1B32}" destId="{54BE6540-DD9E-43EE-92D2-573DAD92DCE2}" srcOrd="1" destOrd="0" presId="urn:microsoft.com/office/officeart/2005/8/layout/process5#1"/>
    <dgm:cxn modelId="{9192ADAD-AD03-4031-A32C-D77A3A9B3B65}" type="presOf" srcId="{DAD1DB97-1869-4343-875C-31C5F25E3F03}" destId="{950E88F9-4B1F-4D46-9DF8-0B187864C71A}" srcOrd="0" destOrd="0" presId="urn:microsoft.com/office/officeart/2005/8/layout/process5#1"/>
    <dgm:cxn modelId="{147DECB0-5C60-4F9A-B550-E2BF16E2F222}" type="presOf" srcId="{C8E28C65-E508-4179-89AC-1EB6415308FF}" destId="{4954A000-6405-4573-BC19-01F4EEECBF1D}" srcOrd="0" destOrd="0" presId="urn:microsoft.com/office/officeart/2005/8/layout/process5#1"/>
    <dgm:cxn modelId="{5F9CF3B7-98F9-44F2-BA3F-7F514ADE728E}" type="presOf" srcId="{F5B74C7C-C7DE-4F78-9B3F-9199519547C0}" destId="{8DE55D0C-7743-49AB-AA8E-15FB4B9D522E}" srcOrd="1" destOrd="0" presId="urn:microsoft.com/office/officeart/2005/8/layout/process5#1"/>
    <dgm:cxn modelId="{6984E6B8-24C1-4E7F-8C45-8269A32C2194}" srcId="{B97DBCEB-CFDD-459D-B99E-9B38200A9355}" destId="{DEB2202B-0538-4786-BA1E-0F88EC936525}" srcOrd="0" destOrd="0" parTransId="{C4CE652C-8DAE-49D1-A31F-9EAFF9EAD06F}" sibTransId="{D0901FBD-DAF1-4484-B050-80D088AB7139}"/>
    <dgm:cxn modelId="{680A50BA-6149-4F1B-A5D2-0327C3A6AD92}" type="presOf" srcId="{F5B74C7C-C7DE-4F78-9B3F-9199519547C0}" destId="{59805E93-E6E9-42D0-99EC-4DABB34472F8}" srcOrd="0" destOrd="0" presId="urn:microsoft.com/office/officeart/2005/8/layout/process5#1"/>
    <dgm:cxn modelId="{307D42C8-A262-4D2D-A779-88580B7A33AE}" srcId="{B97DBCEB-CFDD-459D-B99E-9B38200A9355}" destId="{AE0845CF-1712-4E8D-9899-8470B914F066}" srcOrd="3" destOrd="0" parTransId="{E9E1F8F2-BFED-4A22-A9BA-8B8CF479039E}" sibTransId="{1318D799-A32E-4957-B158-7B28E1E0557D}"/>
    <dgm:cxn modelId="{A83E44D3-128A-4C12-9527-F9C54D596DD6}" type="presOf" srcId="{1318D799-A32E-4957-B158-7B28E1E0557D}" destId="{86B1C575-7DAF-4B96-A8D9-C1ACC74ECF05}" srcOrd="0" destOrd="0" presId="urn:microsoft.com/office/officeart/2005/8/layout/process5#1"/>
    <dgm:cxn modelId="{5F485ADC-97B5-4C58-9642-3E91A02D9B38}" srcId="{B97DBCEB-CFDD-459D-B99E-9B38200A9355}" destId="{7B87971C-A533-4DC7-9A32-CC8641F29233}" srcOrd="4" destOrd="0" parTransId="{3AB39153-03C5-4E02-AEE1-FFA7550CDFAF}" sibTransId="{F5B74C7C-C7DE-4F78-9B3F-9199519547C0}"/>
    <dgm:cxn modelId="{818727E4-1015-495A-8B2A-3B224C2417A2}" srcId="{B97DBCEB-CFDD-459D-B99E-9B38200A9355}" destId="{3DD137C0-0E49-4798-BA29-C5E3A23A63BB}" srcOrd="7" destOrd="0" parTransId="{E9E2820A-0BEA-40B9-8B01-8D2EEE4D0A91}" sibTransId="{DAD1DB97-1869-4343-875C-31C5F25E3F03}"/>
    <dgm:cxn modelId="{D5A698F5-3931-4897-A4A6-F3B490903981}" type="presOf" srcId="{D0901FBD-DAF1-4484-B050-80D088AB7139}" destId="{A5DF1AC7-8F2B-4993-8A79-831FDAD22FAC}" srcOrd="1" destOrd="0" presId="urn:microsoft.com/office/officeart/2005/8/layout/process5#1"/>
    <dgm:cxn modelId="{94D5C06F-4895-44C6-AF4B-E649950C533E}" type="presParOf" srcId="{15A9D86F-00BB-444C-908A-8AAB86061DC7}" destId="{88229F88-2262-4941-B6CA-009FFF296C9D}" srcOrd="0" destOrd="0" presId="urn:microsoft.com/office/officeart/2005/8/layout/process5#1"/>
    <dgm:cxn modelId="{4A4203C0-5BFC-4D00-9A34-0493792D11D0}" type="presParOf" srcId="{15A9D86F-00BB-444C-908A-8AAB86061DC7}" destId="{8C8DE1B6-3265-43A9-8DC9-716B72F28EBC}" srcOrd="1" destOrd="0" presId="urn:microsoft.com/office/officeart/2005/8/layout/process5#1"/>
    <dgm:cxn modelId="{7DD6735B-C604-4F1A-B122-C467248BB697}" type="presParOf" srcId="{8C8DE1B6-3265-43A9-8DC9-716B72F28EBC}" destId="{A5DF1AC7-8F2B-4993-8A79-831FDAD22FAC}" srcOrd="0" destOrd="0" presId="urn:microsoft.com/office/officeart/2005/8/layout/process5#1"/>
    <dgm:cxn modelId="{BCA8145D-0B2B-472D-AD78-4A8EB9121991}" type="presParOf" srcId="{15A9D86F-00BB-444C-908A-8AAB86061DC7}" destId="{720CB103-A4FF-4C58-B4F3-D172BEABC927}" srcOrd="2" destOrd="0" presId="urn:microsoft.com/office/officeart/2005/8/layout/process5#1"/>
    <dgm:cxn modelId="{6F39AB5D-2AA8-448C-92F0-3A12E6B8225C}" type="presParOf" srcId="{15A9D86F-00BB-444C-908A-8AAB86061DC7}" destId="{61E79B70-DF3C-4F4C-AC2B-1178F3797DF3}" srcOrd="3" destOrd="0" presId="urn:microsoft.com/office/officeart/2005/8/layout/process5#1"/>
    <dgm:cxn modelId="{A317F38E-02ED-4C34-BF3B-73CAA24A4757}" type="presParOf" srcId="{61E79B70-DF3C-4F4C-AC2B-1178F3797DF3}" destId="{89D08ADA-F356-439B-81A5-1EF7E6EAEE8D}" srcOrd="0" destOrd="0" presId="urn:microsoft.com/office/officeart/2005/8/layout/process5#1"/>
    <dgm:cxn modelId="{49DFC08E-B13F-4F22-8CBD-D81E1AF77E6A}" type="presParOf" srcId="{15A9D86F-00BB-444C-908A-8AAB86061DC7}" destId="{4954A000-6405-4573-BC19-01F4EEECBF1D}" srcOrd="4" destOrd="0" presId="urn:microsoft.com/office/officeart/2005/8/layout/process5#1"/>
    <dgm:cxn modelId="{D326B24B-8873-4C6D-85F7-5FDF092DE1F0}" type="presParOf" srcId="{15A9D86F-00BB-444C-908A-8AAB86061DC7}" destId="{C8E607CB-8C88-4987-AD2A-EB2B6855A7BB}" srcOrd="5" destOrd="0" presId="urn:microsoft.com/office/officeart/2005/8/layout/process5#1"/>
    <dgm:cxn modelId="{CF1D9BE1-EA0C-4D79-994E-763AFB5D9BDE}" type="presParOf" srcId="{C8E607CB-8C88-4987-AD2A-EB2B6855A7BB}" destId="{D1834D66-9329-4E4F-B938-9794CBAD30B5}" srcOrd="0" destOrd="0" presId="urn:microsoft.com/office/officeart/2005/8/layout/process5#1"/>
    <dgm:cxn modelId="{B18F37B2-19FA-4EDB-A4D2-B4ED87572115}" type="presParOf" srcId="{15A9D86F-00BB-444C-908A-8AAB86061DC7}" destId="{8B8B4545-555C-4C60-9D51-992FFDE10EBC}" srcOrd="6" destOrd="0" presId="urn:microsoft.com/office/officeart/2005/8/layout/process5#1"/>
    <dgm:cxn modelId="{D902113E-F7C3-4549-B1E8-8E6B5EE737F2}" type="presParOf" srcId="{15A9D86F-00BB-444C-908A-8AAB86061DC7}" destId="{86B1C575-7DAF-4B96-A8D9-C1ACC74ECF05}" srcOrd="7" destOrd="0" presId="urn:microsoft.com/office/officeart/2005/8/layout/process5#1"/>
    <dgm:cxn modelId="{025F5D3D-251A-44C5-9B01-9BF65668E367}" type="presParOf" srcId="{86B1C575-7DAF-4B96-A8D9-C1ACC74ECF05}" destId="{EB904422-B90A-4D3B-A8A0-54C386B4F697}" srcOrd="0" destOrd="0" presId="urn:microsoft.com/office/officeart/2005/8/layout/process5#1"/>
    <dgm:cxn modelId="{627797F0-67A5-4FDC-B16A-CB6A6B0F34B2}" type="presParOf" srcId="{15A9D86F-00BB-444C-908A-8AAB86061DC7}" destId="{10FEC12B-B695-4C42-AC8F-63DEBE9A30B8}" srcOrd="8" destOrd="0" presId="urn:microsoft.com/office/officeart/2005/8/layout/process5#1"/>
    <dgm:cxn modelId="{047EE9F6-52EE-4A5C-A965-71C9C876C72A}" type="presParOf" srcId="{15A9D86F-00BB-444C-908A-8AAB86061DC7}" destId="{59805E93-E6E9-42D0-99EC-4DABB34472F8}" srcOrd="9" destOrd="0" presId="urn:microsoft.com/office/officeart/2005/8/layout/process5#1"/>
    <dgm:cxn modelId="{EDB0C59D-BF3C-409B-A875-72B20AD149A8}" type="presParOf" srcId="{59805E93-E6E9-42D0-99EC-4DABB34472F8}" destId="{8DE55D0C-7743-49AB-AA8E-15FB4B9D522E}" srcOrd="0" destOrd="0" presId="urn:microsoft.com/office/officeart/2005/8/layout/process5#1"/>
    <dgm:cxn modelId="{C45D736E-F247-45A1-A340-1E3D7520E400}" type="presParOf" srcId="{15A9D86F-00BB-444C-908A-8AAB86061DC7}" destId="{D46D94FF-B95D-4796-9C48-E9618AB9AB0E}" srcOrd="10" destOrd="0" presId="urn:microsoft.com/office/officeart/2005/8/layout/process5#1"/>
    <dgm:cxn modelId="{622403D7-D2EC-49B7-BA44-81EE610BC36A}" type="presParOf" srcId="{15A9D86F-00BB-444C-908A-8AAB86061DC7}" destId="{9A0C73C3-0371-4315-A85F-EBF240F110F9}" srcOrd="11" destOrd="0" presId="urn:microsoft.com/office/officeart/2005/8/layout/process5#1"/>
    <dgm:cxn modelId="{8CD7D1C1-948E-4C27-9C96-E3E57F7D6F4A}" type="presParOf" srcId="{9A0C73C3-0371-4315-A85F-EBF240F110F9}" destId="{54BE6540-DD9E-43EE-92D2-573DAD92DCE2}" srcOrd="0" destOrd="0" presId="urn:microsoft.com/office/officeart/2005/8/layout/process5#1"/>
    <dgm:cxn modelId="{9E827AF9-11F3-4A32-80B1-6DDBE8026ED2}" type="presParOf" srcId="{15A9D86F-00BB-444C-908A-8AAB86061DC7}" destId="{96C5D5D6-CA1E-429F-B538-500C70707E74}" srcOrd="12" destOrd="0" presId="urn:microsoft.com/office/officeart/2005/8/layout/process5#1"/>
    <dgm:cxn modelId="{E99461BE-02AE-4834-BA48-9A3A55B07012}" type="presParOf" srcId="{15A9D86F-00BB-444C-908A-8AAB86061DC7}" destId="{087E5074-07E3-439F-9204-B4C68049ED68}" srcOrd="13" destOrd="0" presId="urn:microsoft.com/office/officeart/2005/8/layout/process5#1"/>
    <dgm:cxn modelId="{2E150214-DD59-4126-BF6A-08548E2602CB}" type="presParOf" srcId="{087E5074-07E3-439F-9204-B4C68049ED68}" destId="{9FA378BA-9CA9-4F35-BD8E-456945E5D83B}" srcOrd="0" destOrd="0" presId="urn:microsoft.com/office/officeart/2005/8/layout/process5#1"/>
    <dgm:cxn modelId="{F2DE55D8-BF4D-4D83-8660-264BDAEEB5AA}" type="presParOf" srcId="{15A9D86F-00BB-444C-908A-8AAB86061DC7}" destId="{1710C6D3-AADE-41D3-9D66-C47C47A657EA}" srcOrd="14" destOrd="0" presId="urn:microsoft.com/office/officeart/2005/8/layout/process5#1"/>
    <dgm:cxn modelId="{60098094-8C66-4785-A517-62A2D8043D0A}" type="presParOf" srcId="{15A9D86F-00BB-444C-908A-8AAB86061DC7}" destId="{950E88F9-4B1F-4D46-9DF8-0B187864C71A}" srcOrd="15" destOrd="0" presId="urn:microsoft.com/office/officeart/2005/8/layout/process5#1"/>
    <dgm:cxn modelId="{D3376048-19F3-4343-AFB8-DBA4CD91D74C}" type="presParOf" srcId="{950E88F9-4B1F-4D46-9DF8-0B187864C71A}" destId="{C61B0770-F52E-4163-BA52-BD4CC29D1495}" srcOrd="0" destOrd="0" presId="urn:microsoft.com/office/officeart/2005/8/layout/process5#1"/>
    <dgm:cxn modelId="{13C62017-7EEB-4CF5-A031-3AD185DAFE43}" type="presParOf" srcId="{15A9D86F-00BB-444C-908A-8AAB86061DC7}" destId="{57DE56E0-2C8E-4E44-8512-0AE158649D1A}" srcOrd="16" destOrd="0" presId="urn:microsoft.com/office/officeart/2005/8/layout/process5#1"/>
  </dgm:cxnLst>
  <dgm:bg>
    <a:noFill/>
  </dgm:bg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229F88-2262-4941-B6CA-009FFF296C9D}">
      <dsp:nvSpPr>
        <dsp:cNvPr id="0" name=""/>
        <dsp:cNvSpPr/>
      </dsp:nvSpPr>
      <dsp:spPr>
        <a:xfrm>
          <a:off x="0" y="379500"/>
          <a:ext cx="1541468" cy="924880"/>
        </a:xfrm>
        <a:prstGeom prst="roundRect">
          <a:avLst>
            <a:gd name="adj" fmla="val 10000"/>
          </a:avLst>
        </a:prstGeom>
        <a:solidFill>
          <a:srgbClr val="3B4A75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400" b="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出差前填写</a:t>
          </a:r>
          <a:endParaRPr lang="en-US" altLang="zh-CN" sz="1400" b="0" kern="120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400" b="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《</a:t>
          </a:r>
          <a:r>
            <a:rPr lang="zh-CN" altLang="en-US" sz="1400" b="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出差申请表</a:t>
          </a:r>
          <a:r>
            <a:rPr lang="en-US" altLang="zh-CN" sz="1400" b="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》</a:t>
          </a:r>
          <a:endParaRPr lang="zh-CN" altLang="en-US" sz="1400" b="0" kern="120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sp:txBody>
      <dsp:txXfrm>
        <a:off x="27089" y="406589"/>
        <a:ext cx="1487290" cy="870702"/>
      </dsp:txXfrm>
    </dsp:sp>
    <dsp:sp modelId="{8C8DE1B6-3265-43A9-8DC9-716B72F28EBC}">
      <dsp:nvSpPr>
        <dsp:cNvPr id="0" name=""/>
        <dsp:cNvSpPr/>
      </dsp:nvSpPr>
      <dsp:spPr>
        <a:xfrm rot="21532371">
          <a:off x="1670428" y="630039"/>
          <a:ext cx="310810" cy="382284"/>
        </a:xfrm>
        <a:prstGeom prst="rightArrow">
          <a:avLst>
            <a:gd name="adj1" fmla="val 60000"/>
            <a:gd name="adj2" fmla="val 50000"/>
          </a:avLst>
        </a:prstGeom>
        <a:solidFill>
          <a:srgbClr val="4BAFB9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400" b="0" kern="1200">
            <a:solidFill>
              <a:srgbClr val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sp:txBody>
      <dsp:txXfrm>
        <a:off x="1670437" y="707413"/>
        <a:ext cx="217567" cy="229370"/>
      </dsp:txXfrm>
    </dsp:sp>
    <dsp:sp modelId="{720CB103-A4FF-4C58-B4F3-D172BEABC927}">
      <dsp:nvSpPr>
        <dsp:cNvPr id="0" name=""/>
        <dsp:cNvSpPr/>
      </dsp:nvSpPr>
      <dsp:spPr>
        <a:xfrm>
          <a:off x="2127789" y="335466"/>
          <a:ext cx="1761975" cy="924880"/>
        </a:xfrm>
        <a:prstGeom prst="roundRect">
          <a:avLst>
            <a:gd name="adj" fmla="val 10000"/>
          </a:avLst>
        </a:prstGeom>
        <a:solidFill>
          <a:srgbClr val="3B4A75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400" b="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《</a:t>
          </a:r>
          <a:r>
            <a:rPr lang="zh-CN" altLang="en-US" sz="1400" b="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出差申请表</a:t>
          </a:r>
          <a:r>
            <a:rPr lang="en-US" altLang="zh-CN" sz="1400" b="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》</a:t>
          </a:r>
          <a:r>
            <a:rPr lang="zh-CN" altLang="en-US" sz="1400" b="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部门经理签字</a:t>
          </a:r>
        </a:p>
      </dsp:txBody>
      <dsp:txXfrm>
        <a:off x="2154878" y="362555"/>
        <a:ext cx="1707797" cy="870702"/>
      </dsp:txXfrm>
    </dsp:sp>
    <dsp:sp modelId="{61E79B70-DF3C-4F4C-AC2B-1178F3797DF3}">
      <dsp:nvSpPr>
        <dsp:cNvPr id="0" name=""/>
        <dsp:cNvSpPr/>
      </dsp:nvSpPr>
      <dsp:spPr>
        <a:xfrm rot="4424">
          <a:off x="4064409" y="608394"/>
          <a:ext cx="420735" cy="382284"/>
        </a:xfrm>
        <a:prstGeom prst="rightArrow">
          <a:avLst>
            <a:gd name="adj1" fmla="val 60000"/>
            <a:gd name="adj2" fmla="val 50000"/>
          </a:avLst>
        </a:prstGeom>
        <a:solidFill>
          <a:srgbClr val="4BAFB9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400" b="0" kern="1200">
            <a:solidFill>
              <a:srgbClr val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sp:txBody>
      <dsp:txXfrm>
        <a:off x="4064409" y="684777"/>
        <a:ext cx="306050" cy="229370"/>
      </dsp:txXfrm>
    </dsp:sp>
    <dsp:sp modelId="{4954A000-6405-4573-BC19-01F4EEECBF1D}">
      <dsp:nvSpPr>
        <dsp:cNvPr id="0" name=""/>
        <dsp:cNvSpPr/>
      </dsp:nvSpPr>
      <dsp:spPr>
        <a:xfrm>
          <a:off x="4683605" y="335461"/>
          <a:ext cx="2126902" cy="931937"/>
        </a:xfrm>
        <a:prstGeom prst="roundRect">
          <a:avLst>
            <a:gd name="adj" fmla="val 10000"/>
          </a:avLst>
        </a:prstGeom>
        <a:solidFill>
          <a:srgbClr val="3B4A75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400" b="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《</a:t>
          </a:r>
          <a:r>
            <a:rPr lang="zh-CN" altLang="en-US" sz="1400" b="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出差申请表</a:t>
          </a:r>
          <a:r>
            <a:rPr lang="en-US" altLang="zh-CN" sz="1400" b="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》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400" b="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总经理审批</a:t>
          </a:r>
        </a:p>
      </dsp:txBody>
      <dsp:txXfrm>
        <a:off x="4710901" y="362757"/>
        <a:ext cx="2072310" cy="877345"/>
      </dsp:txXfrm>
    </dsp:sp>
    <dsp:sp modelId="{C8E607CB-8C88-4987-AD2A-EB2B6855A7BB}">
      <dsp:nvSpPr>
        <dsp:cNvPr id="0" name=""/>
        <dsp:cNvSpPr/>
      </dsp:nvSpPr>
      <dsp:spPr>
        <a:xfrm rot="44356">
          <a:off x="6981425" y="628873"/>
          <a:ext cx="411832" cy="382284"/>
        </a:xfrm>
        <a:prstGeom prst="rightArrow">
          <a:avLst>
            <a:gd name="adj1" fmla="val 60000"/>
            <a:gd name="adj2" fmla="val 50000"/>
          </a:avLst>
        </a:prstGeom>
        <a:solidFill>
          <a:srgbClr val="4BAFB9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400" b="0" kern="1200">
            <a:solidFill>
              <a:srgbClr val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sp:txBody>
      <dsp:txXfrm>
        <a:off x="6981430" y="704590"/>
        <a:ext cx="297147" cy="229370"/>
      </dsp:txXfrm>
    </dsp:sp>
    <dsp:sp modelId="{8B8B4545-555C-4C60-9D51-992FFDE10EBC}">
      <dsp:nvSpPr>
        <dsp:cNvPr id="0" name=""/>
        <dsp:cNvSpPr/>
      </dsp:nvSpPr>
      <dsp:spPr>
        <a:xfrm>
          <a:off x="7587485" y="379500"/>
          <a:ext cx="1960177" cy="916649"/>
        </a:xfrm>
        <a:prstGeom prst="roundRect">
          <a:avLst>
            <a:gd name="adj" fmla="val 10000"/>
          </a:avLst>
        </a:prstGeom>
        <a:solidFill>
          <a:srgbClr val="3B4A75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400" b="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人事部登记后</a:t>
          </a:r>
          <a:endParaRPr lang="en-US" altLang="zh-CN" sz="1400" b="0" kern="120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400" b="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转交财务部备案</a:t>
          </a:r>
        </a:p>
      </dsp:txBody>
      <dsp:txXfrm>
        <a:off x="7614333" y="406348"/>
        <a:ext cx="1906481" cy="862953"/>
      </dsp:txXfrm>
    </dsp:sp>
    <dsp:sp modelId="{86B1C575-7DAF-4B96-A8D9-C1ACC74ECF05}">
      <dsp:nvSpPr>
        <dsp:cNvPr id="0" name=""/>
        <dsp:cNvSpPr/>
      </dsp:nvSpPr>
      <dsp:spPr>
        <a:xfrm rot="5205585">
          <a:off x="8437084" y="1423840"/>
          <a:ext cx="348973" cy="382284"/>
        </a:xfrm>
        <a:prstGeom prst="rightArrow">
          <a:avLst>
            <a:gd name="adj1" fmla="val 60000"/>
            <a:gd name="adj2" fmla="val 50000"/>
          </a:avLst>
        </a:prstGeom>
        <a:solidFill>
          <a:srgbClr val="4BAFB9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400" b="0" kern="1200">
            <a:solidFill>
              <a:srgbClr val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sp:txBody>
      <dsp:txXfrm rot="-5400000">
        <a:off x="8493926" y="1440580"/>
        <a:ext cx="229370" cy="244281"/>
      </dsp:txXfrm>
    </dsp:sp>
    <dsp:sp modelId="{10FEC12B-B695-4C42-AC8F-63DEBE9A30B8}">
      <dsp:nvSpPr>
        <dsp:cNvPr id="0" name=""/>
        <dsp:cNvSpPr/>
      </dsp:nvSpPr>
      <dsp:spPr>
        <a:xfrm>
          <a:off x="7770981" y="1953537"/>
          <a:ext cx="1776680" cy="1009794"/>
        </a:xfrm>
        <a:prstGeom prst="roundRect">
          <a:avLst>
            <a:gd name="adj" fmla="val 10000"/>
          </a:avLst>
        </a:prstGeom>
        <a:solidFill>
          <a:srgbClr val="3B4A75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400" b="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本人填制</a:t>
          </a:r>
          <a:endParaRPr lang="en-US" altLang="zh-CN" sz="1400" b="0" kern="120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400" b="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《</a:t>
          </a:r>
          <a:r>
            <a:rPr lang="zh-CN" altLang="en-US" sz="1400" b="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差旅费报销单</a:t>
          </a:r>
          <a:r>
            <a:rPr lang="en-US" altLang="zh-CN" sz="1400" b="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》</a:t>
          </a:r>
          <a:endParaRPr lang="zh-CN" altLang="en-US" sz="1400" b="0" kern="120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sp:txBody>
      <dsp:txXfrm>
        <a:off x="7800557" y="1983113"/>
        <a:ext cx="1717528" cy="950642"/>
      </dsp:txXfrm>
    </dsp:sp>
    <dsp:sp modelId="{59805E93-E6E9-42D0-99EC-4DABB34472F8}">
      <dsp:nvSpPr>
        <dsp:cNvPr id="0" name=""/>
        <dsp:cNvSpPr/>
      </dsp:nvSpPr>
      <dsp:spPr>
        <a:xfrm rot="10800000">
          <a:off x="7308541" y="2267292"/>
          <a:ext cx="326791" cy="382284"/>
        </a:xfrm>
        <a:prstGeom prst="rightArrow">
          <a:avLst>
            <a:gd name="adj1" fmla="val 60000"/>
            <a:gd name="adj2" fmla="val 50000"/>
          </a:avLst>
        </a:prstGeom>
        <a:solidFill>
          <a:srgbClr val="4BAFB9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400" b="0" kern="1200">
            <a:solidFill>
              <a:srgbClr val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sp:txBody>
      <dsp:txXfrm rot="10800000">
        <a:off x="7406578" y="2343749"/>
        <a:ext cx="228754" cy="229370"/>
      </dsp:txXfrm>
    </dsp:sp>
    <dsp:sp modelId="{D46D94FF-B95D-4796-9C48-E9618AB9AB0E}">
      <dsp:nvSpPr>
        <dsp:cNvPr id="0" name=""/>
        <dsp:cNvSpPr/>
      </dsp:nvSpPr>
      <dsp:spPr>
        <a:xfrm>
          <a:off x="5929173" y="1995994"/>
          <a:ext cx="1225220" cy="924880"/>
        </a:xfrm>
        <a:prstGeom prst="roundRect">
          <a:avLst>
            <a:gd name="adj" fmla="val 10000"/>
          </a:avLst>
        </a:prstGeom>
        <a:solidFill>
          <a:srgbClr val="3B4A75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400" b="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部门经理</a:t>
          </a:r>
          <a:endParaRPr lang="en-US" altLang="zh-CN" sz="1400" b="0" kern="120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400" b="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审核</a:t>
          </a:r>
        </a:p>
      </dsp:txBody>
      <dsp:txXfrm>
        <a:off x="5956262" y="2023083"/>
        <a:ext cx="1171042" cy="870702"/>
      </dsp:txXfrm>
    </dsp:sp>
    <dsp:sp modelId="{9A0C73C3-0371-4315-A85F-EBF240F110F9}">
      <dsp:nvSpPr>
        <dsp:cNvPr id="0" name=""/>
        <dsp:cNvSpPr/>
      </dsp:nvSpPr>
      <dsp:spPr>
        <a:xfrm rot="10800000">
          <a:off x="5466733" y="2267292"/>
          <a:ext cx="326791" cy="382284"/>
        </a:xfrm>
        <a:prstGeom prst="rightArrow">
          <a:avLst>
            <a:gd name="adj1" fmla="val 60000"/>
            <a:gd name="adj2" fmla="val 50000"/>
          </a:avLst>
        </a:prstGeom>
        <a:solidFill>
          <a:srgbClr val="4BAFB9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400" b="0" kern="1200">
            <a:solidFill>
              <a:srgbClr val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sp:txBody>
      <dsp:txXfrm rot="10800000">
        <a:off x="5564770" y="2343749"/>
        <a:ext cx="228754" cy="229370"/>
      </dsp:txXfrm>
    </dsp:sp>
    <dsp:sp modelId="{96C5D5D6-CA1E-429F-B538-500C70707E74}">
      <dsp:nvSpPr>
        <dsp:cNvPr id="0" name=""/>
        <dsp:cNvSpPr/>
      </dsp:nvSpPr>
      <dsp:spPr>
        <a:xfrm>
          <a:off x="3771118" y="1995994"/>
          <a:ext cx="1541468" cy="924880"/>
        </a:xfrm>
        <a:prstGeom prst="roundRect">
          <a:avLst>
            <a:gd name="adj" fmla="val 10000"/>
          </a:avLst>
        </a:prstGeom>
        <a:solidFill>
          <a:srgbClr val="3B4A75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400" b="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财务复核</a:t>
          </a:r>
        </a:p>
      </dsp:txBody>
      <dsp:txXfrm>
        <a:off x="3798207" y="2023083"/>
        <a:ext cx="1487290" cy="870702"/>
      </dsp:txXfrm>
    </dsp:sp>
    <dsp:sp modelId="{087E5074-07E3-439F-9204-B4C68049ED68}">
      <dsp:nvSpPr>
        <dsp:cNvPr id="0" name=""/>
        <dsp:cNvSpPr/>
      </dsp:nvSpPr>
      <dsp:spPr>
        <a:xfrm rot="10800000">
          <a:off x="3308677" y="2267292"/>
          <a:ext cx="326791" cy="382284"/>
        </a:xfrm>
        <a:prstGeom prst="rightArrow">
          <a:avLst>
            <a:gd name="adj1" fmla="val 60000"/>
            <a:gd name="adj2" fmla="val 50000"/>
          </a:avLst>
        </a:prstGeom>
        <a:solidFill>
          <a:srgbClr val="4BAFB9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400" b="0" kern="1200">
            <a:solidFill>
              <a:srgbClr val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sp:txBody>
      <dsp:txXfrm rot="10800000">
        <a:off x="3406714" y="2343749"/>
        <a:ext cx="228754" cy="229370"/>
      </dsp:txXfrm>
    </dsp:sp>
    <dsp:sp modelId="{1710C6D3-AADE-41D3-9D66-C47C47A657EA}">
      <dsp:nvSpPr>
        <dsp:cNvPr id="0" name=""/>
        <dsp:cNvSpPr/>
      </dsp:nvSpPr>
      <dsp:spPr>
        <a:xfrm>
          <a:off x="1830240" y="2022423"/>
          <a:ext cx="1324290" cy="872023"/>
        </a:xfrm>
        <a:prstGeom prst="roundRect">
          <a:avLst>
            <a:gd name="adj" fmla="val 10000"/>
          </a:avLst>
        </a:prstGeom>
        <a:solidFill>
          <a:srgbClr val="3B4A75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400" b="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总经理审批</a:t>
          </a:r>
        </a:p>
      </dsp:txBody>
      <dsp:txXfrm>
        <a:off x="1855781" y="2047964"/>
        <a:ext cx="1273208" cy="820941"/>
      </dsp:txXfrm>
    </dsp:sp>
    <dsp:sp modelId="{950E88F9-4B1F-4D46-9DF8-0B187864C71A}">
      <dsp:nvSpPr>
        <dsp:cNvPr id="0" name=""/>
        <dsp:cNvSpPr/>
      </dsp:nvSpPr>
      <dsp:spPr>
        <a:xfrm rot="10800000">
          <a:off x="1367799" y="2267292"/>
          <a:ext cx="326791" cy="382284"/>
        </a:xfrm>
        <a:prstGeom prst="rightArrow">
          <a:avLst>
            <a:gd name="adj1" fmla="val 60000"/>
            <a:gd name="adj2" fmla="val 50000"/>
          </a:avLst>
        </a:prstGeom>
        <a:solidFill>
          <a:srgbClr val="4BAFB9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400" b="0" kern="1200">
            <a:solidFill>
              <a:srgbClr val="FFFFFF"/>
            </a:solidFill>
            <a:latin typeface="微软雅黑" panose="020B0503020204020204" pitchFamily="34" charset="-122"/>
            <a:ea typeface="微软雅黑" panose="020B0503020204020204" pitchFamily="34" charset="-122"/>
            <a:cs typeface="+mn-cs"/>
          </a:endParaRPr>
        </a:p>
      </dsp:txBody>
      <dsp:txXfrm rot="10800000">
        <a:off x="1465836" y="2343749"/>
        <a:ext cx="228754" cy="229370"/>
      </dsp:txXfrm>
    </dsp:sp>
    <dsp:sp modelId="{57DE56E0-2C8E-4E44-8512-0AE158649D1A}">
      <dsp:nvSpPr>
        <dsp:cNvPr id="0" name=""/>
        <dsp:cNvSpPr/>
      </dsp:nvSpPr>
      <dsp:spPr>
        <a:xfrm>
          <a:off x="4309" y="1920380"/>
          <a:ext cx="1209343" cy="1076108"/>
        </a:xfrm>
        <a:prstGeom prst="roundRect">
          <a:avLst>
            <a:gd name="adj" fmla="val 10000"/>
          </a:avLst>
        </a:prstGeom>
        <a:solidFill>
          <a:srgbClr val="FF6046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400" b="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rPr>
            <a:t>出纳报销</a:t>
          </a:r>
        </a:p>
      </dsp:txBody>
      <dsp:txXfrm>
        <a:off x="35827" y="1951898"/>
        <a:ext cx="1146307" cy="10130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#1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bkpt" val="endCnv"/>
          <dgm:param type="contDir" val="revDir"/>
          <dgm:param type="grDir" val="tL"/>
          <dgm:param type="flowDir" val="row"/>
        </dgm:alg>
      </dgm:if>
      <dgm:else name="Name2">
        <dgm:alg type="snake">
          <dgm:param type="bkpt" val="endCnv"/>
          <dgm:param type="contDir" val="revDir"/>
          <dgm:param type="grDir" val="tR"/>
          <dgm:param type="flowDir" val="row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9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CDE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D47D2-22B7-4680-961F-5580C14D53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5930E-432E-416C-B575-DC1955A43F84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1200"/>
            <a:ext cx="12192000" cy="48768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D47D2-22B7-4680-961F-5580C14D53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5930E-432E-416C-B575-DC1955A43F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D47D2-22B7-4680-961F-5580C14D53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5930E-432E-416C-B575-DC1955A43F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D47D2-22B7-4680-961F-5580C14D53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5930E-432E-416C-B575-DC1955A43F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D47D2-22B7-4680-961F-5580C14D53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5930E-432E-416C-B575-DC1955A43F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D47D2-22B7-4680-961F-5580C14D53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5930E-432E-416C-B575-DC1955A43F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D47D2-22B7-4680-961F-5580C14D53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471055" y="0"/>
            <a:ext cx="110836" cy="906917"/>
          </a:xfrm>
          <a:prstGeom prst="rect">
            <a:avLst/>
          </a:prstGeom>
          <a:solidFill>
            <a:srgbClr val="FF6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3"/>
          <p:cNvSpPr txBox="1"/>
          <p:nvPr userDrawn="1"/>
        </p:nvSpPr>
        <p:spPr>
          <a:xfrm>
            <a:off x="11375114" y="6356350"/>
            <a:ext cx="498231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DF5930E-432E-416C-B575-DC1955A43F84}" type="slidenum">
              <a:rPr lang="zh-CN" altLang="en-US" sz="1400" smtClean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400">
              <a:solidFill>
                <a:srgbClr val="3B4A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D47D2-22B7-4680-961F-5580C14D53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5930E-432E-416C-B575-DC1955A43F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D47D2-22B7-4680-961F-5580C14D53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5930E-432E-416C-B575-DC1955A43F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D47D2-22B7-4680-961F-5580C14D53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5930E-432E-416C-B575-DC1955A43F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D47D2-22B7-4680-961F-5580C14D53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5930E-432E-416C-B575-DC1955A43F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D47D2-22B7-4680-961F-5580C14D53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F5930E-432E-416C-B575-DC1955A43F8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E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299662" y="1799374"/>
            <a:ext cx="6109365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600" b="1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新员工入职培训</a:t>
            </a:r>
            <a:endParaRPr lang="zh-CN" altLang="en-US" sz="6600" b="1" dirty="0">
              <a:solidFill>
                <a:srgbClr val="3B4A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70115" y="1091488"/>
            <a:ext cx="32239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欢迎加入</a:t>
            </a:r>
            <a:r>
              <a:rPr lang="en-US" altLang="zh-CN" sz="4000" b="1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sz="4000" b="1" dirty="0">
              <a:solidFill>
                <a:srgbClr val="3B4A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970115" y="1888125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稻壳素材有限公司</a:t>
            </a:r>
            <a:endParaRPr lang="en-US" altLang="zh-CN" sz="2800" b="1" dirty="0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299662" y="2921224"/>
            <a:ext cx="59774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真实完整内容</a:t>
            </a:r>
            <a:r>
              <a:rPr lang="en-US" altLang="zh-CN" sz="2000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000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可以借鉴</a:t>
            </a:r>
            <a:r>
              <a:rPr lang="en-US" altLang="zh-CN" sz="2000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000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商务简约设计</a:t>
            </a:r>
            <a:r>
              <a:rPr lang="en-US" altLang="zh-CN" sz="2000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·32P</a:t>
            </a:r>
            <a:r>
              <a:rPr lang="zh-CN" altLang="en-US" sz="2000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培训内容</a:t>
            </a:r>
            <a:endParaRPr lang="zh-CN" altLang="en-US" sz="2000" dirty="0">
              <a:solidFill>
                <a:srgbClr val="3B4A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5361709" y="3558532"/>
            <a:ext cx="574964" cy="0"/>
          </a:xfrm>
          <a:prstGeom prst="line">
            <a:avLst/>
          </a:prstGeom>
          <a:ln w="19050">
            <a:solidFill>
              <a:srgbClr val="3B4A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5223462" y="3726459"/>
            <a:ext cx="22878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培训师：</a:t>
            </a:r>
            <a:r>
              <a:rPr lang="en-US" altLang="zh-CN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angles</a:t>
            </a:r>
            <a:r>
              <a:rPr lang="zh-CN" altLang="en-US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</a:t>
            </a:r>
            <a:endParaRPr lang="zh-CN" altLang="en-US" dirty="0">
              <a:solidFill>
                <a:srgbClr val="3B4A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2447636" y="1929254"/>
            <a:ext cx="3648364" cy="505691"/>
            <a:chOff x="2521527" y="1863436"/>
            <a:chExt cx="3648364" cy="505691"/>
          </a:xfrm>
        </p:grpSpPr>
        <p:sp>
          <p:nvSpPr>
            <p:cNvPr id="4" name="Text Box 12"/>
            <p:cNvSpPr txBox="1">
              <a:spLocks noChangeArrowheads="1"/>
            </p:cNvSpPr>
            <p:nvPr/>
          </p:nvSpPr>
          <p:spPr bwMode="auto">
            <a:xfrm>
              <a:off x="3201266" y="1907165"/>
              <a:ext cx="296862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0" hangingPunct="0">
                <a:buFont typeface="Wingdings" panose="05000000000000000000" pitchFamily="2" charset="2"/>
                <a:buNone/>
              </a:pPr>
              <a:r>
                <a:rPr lang="zh-CN" altLang="en-US" sz="2400" b="1" dirty="0">
                  <a:solidFill>
                    <a:srgbClr val="3B4A7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企业历史与组织结构</a:t>
              </a:r>
              <a:endParaRPr lang="en-US" altLang="zh-CN" sz="2400" b="1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2521527" y="1863436"/>
              <a:ext cx="505691" cy="505691"/>
              <a:chOff x="2521527" y="1863436"/>
              <a:chExt cx="505691" cy="505691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2521527" y="1863436"/>
                <a:ext cx="505691" cy="505691"/>
              </a:xfrm>
              <a:prstGeom prst="rect">
                <a:avLst/>
              </a:prstGeom>
              <a:solidFill>
                <a:srgbClr val="3B4A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2521527" y="1885448"/>
                <a:ext cx="49244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</a:t>
                </a:r>
                <a:endPara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2447636" y="2903015"/>
            <a:ext cx="3648364" cy="505691"/>
            <a:chOff x="2521527" y="1863436"/>
            <a:chExt cx="3648364" cy="505691"/>
          </a:xfrm>
        </p:grpSpPr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3201266" y="1907165"/>
              <a:ext cx="296862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0" hangingPunct="0">
                <a:buFont typeface="Wingdings" panose="05000000000000000000" pitchFamily="2" charset="2"/>
                <a:buNone/>
              </a:pPr>
              <a:r>
                <a:rPr lang="zh-CN" altLang="en-US" sz="2400" b="1" dirty="0">
                  <a:solidFill>
                    <a:srgbClr val="3B4A7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公司行政、人事制度</a:t>
              </a:r>
              <a:endParaRPr lang="zh-CN" altLang="en-US" sz="2400" b="1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521527" y="1863436"/>
              <a:ext cx="505691" cy="505691"/>
              <a:chOff x="2521527" y="1863436"/>
              <a:chExt cx="505691" cy="505691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2521527" y="1863436"/>
                <a:ext cx="505691" cy="505691"/>
              </a:xfrm>
              <a:prstGeom prst="rect">
                <a:avLst/>
              </a:prstGeom>
              <a:solidFill>
                <a:srgbClr val="3B4A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2521527" y="1885448"/>
                <a:ext cx="49244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二</a:t>
                </a:r>
                <a:endPara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2447636" y="3876776"/>
            <a:ext cx="3326617" cy="505691"/>
            <a:chOff x="2521527" y="1863436"/>
            <a:chExt cx="3326617" cy="505691"/>
          </a:xfrm>
        </p:grpSpPr>
        <p:sp>
          <p:nvSpPr>
            <p:cNvPr id="18" name="Text Box 12"/>
            <p:cNvSpPr txBox="1">
              <a:spLocks noChangeArrowheads="1"/>
            </p:cNvSpPr>
            <p:nvPr/>
          </p:nvSpPr>
          <p:spPr bwMode="auto">
            <a:xfrm>
              <a:off x="3201266" y="1907165"/>
              <a:ext cx="264687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0" hangingPunct="0">
                <a:buFont typeface="Wingdings" panose="05000000000000000000" pitchFamily="2" charset="2"/>
                <a:buNone/>
              </a:pPr>
              <a:r>
                <a:rPr lang="zh-CN" altLang="en-US" sz="2400" b="1" dirty="0">
                  <a:solidFill>
                    <a:srgbClr val="3B4A7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公司财务报销规定</a:t>
              </a:r>
              <a:endParaRPr lang="zh-CN" altLang="en-US" sz="2400" b="1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2521527" y="1863436"/>
              <a:ext cx="505691" cy="505691"/>
              <a:chOff x="2521527" y="1863436"/>
              <a:chExt cx="505691" cy="505691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2521527" y="1863436"/>
                <a:ext cx="505691" cy="505691"/>
              </a:xfrm>
              <a:prstGeom prst="rect">
                <a:avLst/>
              </a:prstGeom>
              <a:solidFill>
                <a:srgbClr val="3B4A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2521527" y="1885448"/>
                <a:ext cx="49244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三</a:t>
                </a:r>
                <a:endPara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2447636" y="4850536"/>
            <a:ext cx="2711064" cy="505691"/>
            <a:chOff x="2521527" y="1863436"/>
            <a:chExt cx="2711064" cy="505691"/>
          </a:xfrm>
        </p:grpSpPr>
        <p:sp>
          <p:nvSpPr>
            <p:cNvPr id="23" name="Text Box 12"/>
            <p:cNvSpPr txBox="1">
              <a:spLocks noChangeArrowheads="1"/>
            </p:cNvSpPr>
            <p:nvPr/>
          </p:nvSpPr>
          <p:spPr bwMode="auto">
            <a:xfrm>
              <a:off x="3201266" y="1907165"/>
              <a:ext cx="20313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0" hangingPunct="0">
                <a:buFont typeface="Wingdings" panose="05000000000000000000" pitchFamily="2" charset="2"/>
                <a:buNone/>
              </a:pPr>
              <a:r>
                <a:rPr lang="zh-CN" altLang="en-US" sz="2400" b="1" dirty="0">
                  <a:solidFill>
                    <a:srgbClr val="3B4A7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公司员工义务</a:t>
              </a:r>
              <a:endParaRPr lang="zh-CN" altLang="en-US" sz="2400" b="1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2521527" y="1863436"/>
              <a:ext cx="505691" cy="505691"/>
              <a:chOff x="2521527" y="1863436"/>
              <a:chExt cx="505691" cy="505691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2521527" y="1863436"/>
                <a:ext cx="505691" cy="505691"/>
              </a:xfrm>
              <a:prstGeom prst="rect">
                <a:avLst/>
              </a:prstGeom>
              <a:solidFill>
                <a:srgbClr val="3B4A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2521527" y="1885448"/>
                <a:ext cx="49244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四</a:t>
                </a:r>
                <a:endPara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40"/>
          <a:stretch>
            <a:fillRect/>
          </a:stretch>
        </p:blipFill>
        <p:spPr>
          <a:xfrm>
            <a:off x="8436339" y="1129261"/>
            <a:ext cx="3167180" cy="5730536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8436339" y="0"/>
            <a:ext cx="3167180" cy="1052945"/>
          </a:xfrm>
          <a:prstGeom prst="rect">
            <a:avLst/>
          </a:prstGeom>
          <a:solidFill>
            <a:srgbClr val="3B4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9209450" y="306273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培训内容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88481" y="366846"/>
            <a:ext cx="26180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欢迎加入</a:t>
            </a:r>
            <a:r>
              <a:rPr lang="en-US" altLang="zh-CN" sz="3200" b="1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sz="3200" b="1" dirty="0">
              <a:solidFill>
                <a:srgbClr val="3B4A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88481" y="947995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稻壳素材有限公司</a:t>
            </a:r>
            <a:endParaRPr lang="en-US" altLang="zh-CN" sz="2000" b="1" dirty="0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1526307" y="2837713"/>
            <a:ext cx="5657880" cy="752824"/>
            <a:chOff x="2521527" y="1863436"/>
            <a:chExt cx="3800540" cy="505691"/>
          </a:xfrm>
        </p:grpSpPr>
        <p:sp>
          <p:nvSpPr>
            <p:cNvPr id="18" name="Text Box 12"/>
            <p:cNvSpPr txBox="1">
              <a:spLocks noChangeArrowheads="1"/>
            </p:cNvSpPr>
            <p:nvPr/>
          </p:nvSpPr>
          <p:spPr bwMode="auto">
            <a:xfrm>
              <a:off x="3094648" y="1893622"/>
              <a:ext cx="3227419" cy="475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0" hangingPunct="0">
                <a:buFont typeface="Wingdings" panose="05000000000000000000" pitchFamily="2" charset="2"/>
                <a:buNone/>
              </a:pPr>
              <a:r>
                <a:rPr lang="zh-CN" altLang="en-US" sz="4000" b="1" dirty="0">
                  <a:solidFill>
                    <a:srgbClr val="3B4A7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企业历史与组织结构</a:t>
              </a:r>
              <a:endParaRPr lang="zh-CN" altLang="en-US" sz="4000" b="1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2521527" y="1863436"/>
              <a:ext cx="539406" cy="505691"/>
              <a:chOff x="2521527" y="1863436"/>
              <a:chExt cx="539406" cy="505691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2521527" y="1863436"/>
                <a:ext cx="505691" cy="505691"/>
              </a:xfrm>
              <a:prstGeom prst="rect">
                <a:avLst/>
              </a:prstGeom>
              <a:solidFill>
                <a:srgbClr val="3B4A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2555242" y="1873352"/>
                <a:ext cx="505691" cy="483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4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</a:t>
                </a:r>
                <a:endParaRPr lang="zh-CN" altLang="en-US" sz="4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40"/>
          <a:stretch>
            <a:fillRect/>
          </a:stretch>
        </p:blipFill>
        <p:spPr>
          <a:xfrm>
            <a:off x="8436339" y="1129261"/>
            <a:ext cx="3167180" cy="5730536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8436339" y="0"/>
            <a:ext cx="3167180" cy="1052945"/>
          </a:xfrm>
          <a:prstGeom prst="rect">
            <a:avLst/>
          </a:prstGeom>
          <a:solidFill>
            <a:srgbClr val="3B4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9209450" y="306273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培训内容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88481" y="366846"/>
            <a:ext cx="26180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欢迎加入</a:t>
            </a:r>
            <a:r>
              <a:rPr lang="en-US" altLang="zh-CN" sz="3200" b="1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sz="3200" b="1" dirty="0">
              <a:solidFill>
                <a:srgbClr val="3B4A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88481" y="947995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稻壳素材有限公司</a:t>
            </a:r>
            <a:endParaRPr lang="en-US" altLang="zh-CN" sz="2000" b="1" dirty="0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7105101" y="2519056"/>
            <a:ext cx="3422222" cy="3479251"/>
          </a:xfrm>
          <a:prstGeom prst="parallelogram">
            <a:avLst>
              <a:gd name="adj" fmla="val 72412"/>
            </a:avLst>
          </a:prstGeom>
          <a:solidFill>
            <a:srgbClr val="3B4A7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470694" y="2311748"/>
            <a:ext cx="5634407" cy="3770590"/>
            <a:chOff x="1559350" y="2343010"/>
            <a:chExt cx="5634407" cy="3770590"/>
          </a:xfrm>
        </p:grpSpPr>
        <p:sp>
          <p:nvSpPr>
            <p:cNvPr id="4" name="矩形 3"/>
            <p:cNvSpPr/>
            <p:nvPr/>
          </p:nvSpPr>
          <p:spPr>
            <a:xfrm>
              <a:off x="1566495" y="2343011"/>
              <a:ext cx="5627262" cy="3770589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46100" algn="ctr" rotWithShape="0">
                <a:prstClr val="black">
                  <a:alpha val="11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" name="斜纹 4"/>
            <p:cNvSpPr/>
            <p:nvPr/>
          </p:nvSpPr>
          <p:spPr>
            <a:xfrm>
              <a:off x="1559350" y="2343010"/>
              <a:ext cx="426612" cy="426612"/>
            </a:xfrm>
            <a:prstGeom prst="diagStripe">
              <a:avLst/>
            </a:prstGeom>
            <a:solidFill>
              <a:srgbClr val="FF604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799032" y="3135878"/>
            <a:ext cx="4323344" cy="2431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    公司现有员工</a:t>
            </a:r>
            <a:r>
              <a:rPr lang="en-US" altLang="zh-CN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120</a:t>
            </a: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人，其中博士</a:t>
            </a:r>
            <a:r>
              <a:rPr lang="en-US" altLang="zh-CN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3</a:t>
            </a: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人，研究生</a:t>
            </a:r>
            <a:r>
              <a:rPr lang="en-US" altLang="zh-CN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20</a:t>
            </a: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人，本科生</a:t>
            </a:r>
            <a:r>
              <a:rPr lang="en-US" altLang="zh-CN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56</a:t>
            </a: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人，公司具有强大的研发团队以及商务团队，公司自</a:t>
            </a:r>
            <a:r>
              <a:rPr lang="en-US" altLang="zh-CN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08</a:t>
            </a: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年成立以来以研发出具有国内先进网络安全应用软件，同时拥有多款自主知识产权的互联网软件，营业收入也有大幅的增加。</a:t>
            </a:r>
            <a:endParaRPr lang="zh-CN" altLang="en-US" sz="16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      立足今日，我们胸有成竹，信心百倍；展望未来，我们引吭高歌，一路欢笑</a:t>
            </a:r>
            <a:endParaRPr lang="zh-CN" altLang="en-US" sz="16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451463" y="1348496"/>
            <a:ext cx="9289074" cy="7289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武汉大盛网络科技有限公司于</a:t>
            </a:r>
            <a:r>
              <a:rPr lang="en-US" altLang="zh-CN" b="1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2008</a:t>
            </a:r>
            <a:r>
              <a:rPr lang="zh-CN" altLang="en-US" b="1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年创办，公司依托于武汉大学以及华中科技大学、武汉理工大学等知名学府，充分利用武汉人才优势，致力于网络安全及软件开发应用。</a:t>
            </a:r>
            <a:endParaRPr lang="en-US" altLang="zh-CN" b="1" dirty="0">
              <a:solidFill>
                <a:srgbClr val="3B4A7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612" y="2800703"/>
            <a:ext cx="4282701" cy="2840059"/>
          </a:xfrm>
          <a:prstGeom prst="rect">
            <a:avLst/>
          </a:prstGeom>
          <a:ln w="60325" cap="sq">
            <a:solidFill>
              <a:sysClr val="window" lastClr="FFFFFF"/>
            </a:solidFill>
            <a:miter lim="800000"/>
            <a:headEnd/>
            <a:tailEnd/>
          </a:ln>
          <a:effectLst>
            <a:outerShdw blurRad="304800" sx="103000" sy="103000" algn="ctr" rotWithShape="0">
              <a:prstClr val="black">
                <a:alpha val="16000"/>
              </a:prstClr>
            </a:outerShdw>
          </a:effectLst>
        </p:spPr>
      </p:pic>
      <p:sp>
        <p:nvSpPr>
          <p:cNvPr id="9" name="任意多边形: 形状 8"/>
          <p:cNvSpPr/>
          <p:nvPr/>
        </p:nvSpPr>
        <p:spPr>
          <a:xfrm>
            <a:off x="6219275" y="2519057"/>
            <a:ext cx="4636294" cy="3355975"/>
          </a:xfrm>
          <a:custGeom>
            <a:avLst/>
            <a:gdLst>
              <a:gd name="connsiteX0" fmla="*/ 0 w 3757612"/>
              <a:gd name="connsiteY0" fmla="*/ 0 h 3600450"/>
              <a:gd name="connsiteX1" fmla="*/ 3757612 w 3757612"/>
              <a:gd name="connsiteY1" fmla="*/ 0 h 3600450"/>
              <a:gd name="connsiteX2" fmla="*/ 3757612 w 3757612"/>
              <a:gd name="connsiteY2" fmla="*/ 3600450 h 3600450"/>
              <a:gd name="connsiteX3" fmla="*/ 971550 w 3757612"/>
              <a:gd name="connsiteY3" fmla="*/ 3600450 h 3600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57612" h="3600450">
                <a:moveTo>
                  <a:pt x="0" y="0"/>
                </a:moveTo>
                <a:lnTo>
                  <a:pt x="3757612" y="0"/>
                </a:lnTo>
                <a:lnTo>
                  <a:pt x="3757612" y="3600450"/>
                </a:lnTo>
                <a:lnTo>
                  <a:pt x="971550" y="3600450"/>
                </a:lnTo>
              </a:path>
            </a:pathLst>
          </a:custGeom>
          <a:noFill/>
          <a:ln w="41275" cap="flat" cmpd="sng" algn="ctr">
            <a:solidFill>
              <a:srgbClr val="3B4A7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55098" y="322142"/>
            <a:ext cx="18710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公司简介</a:t>
            </a:r>
            <a:endParaRPr lang="zh-CN" altLang="en-US" sz="3200" b="1" dirty="0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655098" y="322142"/>
            <a:ext cx="43556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公司简介</a:t>
            </a:r>
            <a:r>
              <a:rPr lang="en-US" altLang="zh-CN" sz="3200" b="1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——</a:t>
            </a:r>
            <a:r>
              <a:rPr lang="zh-CN" altLang="en-US" sz="3200" b="1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企业愿景</a:t>
            </a:r>
            <a:endParaRPr lang="zh-CN" altLang="en-US" sz="3200" b="1" dirty="0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15" b="16045"/>
          <a:stretch>
            <a:fillRect/>
          </a:stretch>
        </p:blipFill>
        <p:spPr>
          <a:xfrm>
            <a:off x="4962934" y="603072"/>
            <a:ext cx="7942740" cy="5569187"/>
          </a:xfrm>
          <a:prstGeom prst="rect">
            <a:avLst/>
          </a:prstGeom>
        </p:spPr>
      </p:pic>
      <p:grpSp>
        <p:nvGrpSpPr>
          <p:cNvPr id="29" name="组合 28"/>
          <p:cNvGrpSpPr/>
          <p:nvPr/>
        </p:nvGrpSpPr>
        <p:grpSpPr>
          <a:xfrm>
            <a:off x="912037" y="1478367"/>
            <a:ext cx="1598400" cy="1081096"/>
            <a:chOff x="3734018" y="1940194"/>
            <a:chExt cx="1598400" cy="1081096"/>
          </a:xfrm>
        </p:grpSpPr>
        <p:sp>
          <p:nvSpPr>
            <p:cNvPr id="30" name="椭圆 29"/>
            <p:cNvSpPr/>
            <p:nvPr/>
          </p:nvSpPr>
          <p:spPr>
            <a:xfrm>
              <a:off x="3992670" y="1940194"/>
              <a:ext cx="1081096" cy="1081096"/>
            </a:xfrm>
            <a:prstGeom prst="ellipse">
              <a:avLst/>
            </a:prstGeom>
            <a:solidFill>
              <a:srgbClr val="3B4A75"/>
            </a:solidFill>
            <a:ln w="222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3734018" y="2273965"/>
              <a:ext cx="1598400" cy="401521"/>
            </a:xfrm>
            <a:prstGeom prst="rect">
              <a:avLst/>
            </a:prstGeom>
            <a:noFill/>
            <a:ln w="31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i="0" u="none" strike="noStrike" kern="0" cap="none" spc="36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企业</a:t>
              </a:r>
              <a:endParaRPr kumimoji="0" lang="en-US" altLang="zh-CN" sz="1600" i="0" u="none" strike="noStrike" kern="0" cap="none" spc="36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i="0" u="none" strike="noStrike" kern="0" cap="none" spc="36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愿景</a:t>
              </a:r>
              <a:endParaRPr kumimoji="0" lang="zh-CN" altLang="en-US" sz="1600" i="0" u="none" strike="noStrike" kern="0" cap="none" spc="36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912037" y="2643467"/>
            <a:ext cx="1598400" cy="1081096"/>
            <a:chOff x="3720656" y="3214118"/>
            <a:chExt cx="1598400" cy="1081096"/>
          </a:xfrm>
        </p:grpSpPr>
        <p:sp>
          <p:nvSpPr>
            <p:cNvPr id="33" name="椭圆 32"/>
            <p:cNvSpPr/>
            <p:nvPr/>
          </p:nvSpPr>
          <p:spPr>
            <a:xfrm>
              <a:off x="3939938" y="3214118"/>
              <a:ext cx="1081096" cy="1081096"/>
            </a:xfrm>
            <a:prstGeom prst="ellipse">
              <a:avLst/>
            </a:prstGeom>
            <a:solidFill>
              <a:srgbClr val="FF6046"/>
            </a:solidFill>
            <a:ln w="222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3720656" y="3556796"/>
              <a:ext cx="1598400" cy="401521"/>
            </a:xfrm>
            <a:prstGeom prst="rect">
              <a:avLst/>
            </a:prstGeom>
            <a:noFill/>
            <a:ln w="31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ctr">
                <a:defRPr/>
              </a:pPr>
              <a:r>
                <a:rPr lang="zh-CN" altLang="en-US" sz="1600" kern="0" spc="36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企业</a:t>
              </a:r>
              <a:endParaRPr lang="zh-CN" altLang="en-US" sz="1600" kern="0" spc="36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lvl="0" algn="ctr">
                <a:defRPr/>
              </a:pPr>
              <a:r>
                <a:rPr lang="zh-CN" altLang="en-US" sz="1600" kern="0" spc="36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使命</a:t>
              </a:r>
              <a:endParaRPr lang="zh-CN" altLang="en-US" sz="1600" kern="0" spc="36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2371268" y="2725914"/>
            <a:ext cx="3931953" cy="805519"/>
          </a:xfrm>
          <a:prstGeom prst="rect">
            <a:avLst/>
          </a:prstGeom>
        </p:spPr>
        <p:txBody>
          <a:bodyPr wrap="square" lIns="109709" tIns="54853" rIns="109709" bIns="54853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为客户提供更好服务，为股东创造更大价值，为员工搭建广阔舞台</a:t>
            </a:r>
            <a:endParaRPr lang="zh-CN" altLang="en-US" sz="16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912037" y="3808567"/>
            <a:ext cx="1598400" cy="1081096"/>
            <a:chOff x="6547794" y="1981972"/>
            <a:chExt cx="1598400" cy="1081096"/>
          </a:xfrm>
        </p:grpSpPr>
        <p:sp>
          <p:nvSpPr>
            <p:cNvPr id="37" name="椭圆 36"/>
            <p:cNvSpPr/>
            <p:nvPr/>
          </p:nvSpPr>
          <p:spPr>
            <a:xfrm flipH="1">
              <a:off x="6777217" y="1981972"/>
              <a:ext cx="1081096" cy="1081096"/>
            </a:xfrm>
            <a:prstGeom prst="ellipse">
              <a:avLst/>
            </a:prstGeom>
            <a:solidFill>
              <a:srgbClr val="3B4A75"/>
            </a:solidFill>
            <a:ln w="222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 flipH="1">
              <a:off x="6547794" y="2333624"/>
              <a:ext cx="1598400" cy="401521"/>
            </a:xfrm>
            <a:prstGeom prst="rect">
              <a:avLst/>
            </a:prstGeom>
            <a:noFill/>
            <a:ln w="31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ctr">
                <a:defRPr/>
              </a:pPr>
              <a:r>
                <a:rPr lang="zh-CN" altLang="en-US" sz="1600" kern="0" spc="36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核心</a:t>
              </a:r>
              <a:endParaRPr lang="zh-CN" altLang="en-US" sz="1600" kern="0" spc="36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lvl="0" algn="ctr">
                <a:defRPr/>
              </a:pPr>
              <a:r>
                <a:rPr lang="zh-CN" altLang="en-US" sz="1600" kern="0" spc="36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价值观</a:t>
              </a:r>
              <a:endParaRPr lang="zh-CN" altLang="en-US" sz="1600" kern="0" spc="36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39" name="矩形 38"/>
          <p:cNvSpPr/>
          <p:nvPr/>
        </p:nvSpPr>
        <p:spPr>
          <a:xfrm flipH="1">
            <a:off x="2371268" y="4104465"/>
            <a:ext cx="2441986" cy="436187"/>
          </a:xfrm>
          <a:prstGeom prst="rect">
            <a:avLst/>
          </a:prstGeom>
        </p:spPr>
        <p:txBody>
          <a:bodyPr wrap="square" lIns="109709" tIns="54853" rIns="109709" bIns="54853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诚实 公正 稳健 创造</a:t>
            </a:r>
            <a:endParaRPr lang="zh-CN" altLang="en-US" sz="16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 flipH="1">
            <a:off x="2338182" y="5260088"/>
            <a:ext cx="2849695" cy="436187"/>
          </a:xfrm>
          <a:prstGeom prst="rect">
            <a:avLst/>
          </a:prstGeom>
        </p:spPr>
        <p:txBody>
          <a:bodyPr wrap="square" lIns="109709" tIns="54853" rIns="109709" bIns="54853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勤奋、严谨、求真、务实</a:t>
            </a:r>
            <a:endParaRPr lang="zh-CN" altLang="en-US" sz="16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362496" y="1716260"/>
            <a:ext cx="3356591" cy="436187"/>
          </a:xfrm>
          <a:prstGeom prst="rect">
            <a:avLst/>
          </a:prstGeom>
        </p:spPr>
        <p:txBody>
          <a:bodyPr wrap="square" lIns="109709" tIns="54853" rIns="109709" bIns="54853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成为世界一流创业网络科技公司</a:t>
            </a:r>
            <a:endParaRPr lang="zh-CN" altLang="en-US" sz="16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912037" y="4973668"/>
            <a:ext cx="1598400" cy="1081096"/>
            <a:chOff x="3720656" y="3214118"/>
            <a:chExt cx="1598400" cy="1081096"/>
          </a:xfrm>
        </p:grpSpPr>
        <p:sp>
          <p:nvSpPr>
            <p:cNvPr id="43" name="椭圆 42"/>
            <p:cNvSpPr/>
            <p:nvPr/>
          </p:nvSpPr>
          <p:spPr>
            <a:xfrm>
              <a:off x="3939938" y="3214118"/>
              <a:ext cx="1081096" cy="1081096"/>
            </a:xfrm>
            <a:prstGeom prst="ellipse">
              <a:avLst/>
            </a:prstGeom>
            <a:solidFill>
              <a:srgbClr val="FF6046"/>
            </a:solidFill>
            <a:ln w="222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3720656" y="3556796"/>
              <a:ext cx="1598400" cy="401521"/>
            </a:xfrm>
            <a:prstGeom prst="rect">
              <a:avLst/>
            </a:prstGeom>
            <a:noFill/>
            <a:ln w="31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lvl="0" algn="ctr">
                <a:defRPr/>
              </a:pPr>
              <a:r>
                <a:rPr lang="zh-CN" altLang="en-US" sz="1600" kern="0" spc="36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企业</a:t>
              </a:r>
              <a:endParaRPr lang="zh-CN" altLang="en-US" sz="1600" kern="0" spc="36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lvl="0" algn="ctr">
                <a:defRPr/>
              </a:pPr>
              <a:r>
                <a:rPr lang="zh-CN" altLang="en-US" sz="1600" kern="0" spc="36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作风</a:t>
              </a:r>
              <a:endParaRPr lang="zh-CN" altLang="en-US" sz="1600" kern="0" spc="36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655098" y="322142"/>
            <a:ext cx="43556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公司简介</a:t>
            </a:r>
            <a:r>
              <a:rPr lang="en-US" altLang="zh-CN" sz="3200" b="1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——</a:t>
            </a:r>
            <a:r>
              <a:rPr lang="zh-CN" altLang="en-US" sz="3200" b="1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公司荣誉</a:t>
            </a:r>
            <a:endParaRPr lang="zh-CN" altLang="en-US" sz="3200" b="1" dirty="0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Freeform 12"/>
          <p:cNvSpPr/>
          <p:nvPr/>
        </p:nvSpPr>
        <p:spPr bwMode="auto">
          <a:xfrm>
            <a:off x="1398560" y="2027310"/>
            <a:ext cx="463604" cy="1329611"/>
          </a:xfrm>
          <a:custGeom>
            <a:avLst/>
            <a:gdLst>
              <a:gd name="T0" fmla="*/ 189 w 303"/>
              <a:gd name="T1" fmla="*/ 0 h 869"/>
              <a:gd name="T2" fmla="*/ 134 w 303"/>
              <a:gd name="T3" fmla="*/ 55 h 869"/>
              <a:gd name="T4" fmla="*/ 88 w 303"/>
              <a:gd name="T5" fmla="*/ 116 h 869"/>
              <a:gd name="T6" fmla="*/ 68 w 303"/>
              <a:gd name="T7" fmla="*/ 150 h 869"/>
              <a:gd name="T8" fmla="*/ 38 w 303"/>
              <a:gd name="T9" fmla="*/ 217 h 869"/>
              <a:gd name="T10" fmla="*/ 19 w 303"/>
              <a:gd name="T11" fmla="*/ 285 h 869"/>
              <a:gd name="T12" fmla="*/ 9 w 303"/>
              <a:gd name="T13" fmla="*/ 357 h 869"/>
              <a:gd name="T14" fmla="*/ 8 w 303"/>
              <a:gd name="T15" fmla="*/ 396 h 869"/>
              <a:gd name="T16" fmla="*/ 14 w 303"/>
              <a:gd name="T17" fmla="*/ 472 h 869"/>
              <a:gd name="T18" fmla="*/ 28 w 303"/>
              <a:gd name="T19" fmla="*/ 540 h 869"/>
              <a:gd name="T20" fmla="*/ 54 w 303"/>
              <a:gd name="T21" fmla="*/ 607 h 869"/>
              <a:gd name="T22" fmla="*/ 90 w 303"/>
              <a:gd name="T23" fmla="*/ 674 h 869"/>
              <a:gd name="T24" fmla="*/ 112 w 303"/>
              <a:gd name="T25" fmla="*/ 704 h 869"/>
              <a:gd name="T26" fmla="*/ 158 w 303"/>
              <a:gd name="T27" fmla="*/ 758 h 869"/>
              <a:gd name="T28" fmla="*/ 211 w 303"/>
              <a:gd name="T29" fmla="*/ 803 h 869"/>
              <a:gd name="T30" fmla="*/ 269 w 303"/>
              <a:gd name="T31" fmla="*/ 841 h 869"/>
              <a:gd name="T32" fmla="*/ 303 w 303"/>
              <a:gd name="T33" fmla="*/ 859 h 869"/>
              <a:gd name="T34" fmla="*/ 298 w 303"/>
              <a:gd name="T35" fmla="*/ 869 h 869"/>
              <a:gd name="T36" fmla="*/ 233 w 303"/>
              <a:gd name="T37" fmla="*/ 831 h 869"/>
              <a:gd name="T38" fmla="*/ 177 w 303"/>
              <a:gd name="T39" fmla="*/ 790 h 869"/>
              <a:gd name="T40" fmla="*/ 128 w 303"/>
              <a:gd name="T41" fmla="*/ 739 h 869"/>
              <a:gd name="T42" fmla="*/ 83 w 303"/>
              <a:gd name="T43" fmla="*/ 679 h 869"/>
              <a:gd name="T44" fmla="*/ 62 w 303"/>
              <a:gd name="T45" fmla="*/ 645 h 869"/>
              <a:gd name="T46" fmla="*/ 32 w 303"/>
              <a:gd name="T47" fmla="*/ 577 h 869"/>
              <a:gd name="T48" fmla="*/ 12 w 303"/>
              <a:gd name="T49" fmla="*/ 509 h 869"/>
              <a:gd name="T50" fmla="*/ 2 w 303"/>
              <a:gd name="T51" fmla="*/ 436 h 869"/>
              <a:gd name="T52" fmla="*/ 0 w 303"/>
              <a:gd name="T53" fmla="*/ 396 h 869"/>
              <a:gd name="T54" fmla="*/ 6 w 303"/>
              <a:gd name="T55" fmla="*/ 319 h 869"/>
              <a:gd name="T56" fmla="*/ 22 w 303"/>
              <a:gd name="T57" fmla="*/ 248 h 869"/>
              <a:gd name="T58" fmla="*/ 48 w 303"/>
              <a:gd name="T59" fmla="*/ 183 h 869"/>
              <a:gd name="T60" fmla="*/ 85 w 303"/>
              <a:gd name="T61" fmla="*/ 115 h 869"/>
              <a:gd name="T62" fmla="*/ 109 w 303"/>
              <a:gd name="T63" fmla="*/ 83 h 869"/>
              <a:gd name="T64" fmla="*/ 158 w 303"/>
              <a:gd name="T65" fmla="*/ 27 h 869"/>
              <a:gd name="T66" fmla="*/ 189 w 303"/>
              <a:gd name="T67" fmla="*/ 0 h 8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03" h="869">
                <a:moveTo>
                  <a:pt x="189" y="0"/>
                </a:moveTo>
                <a:lnTo>
                  <a:pt x="189" y="0"/>
                </a:lnTo>
                <a:lnTo>
                  <a:pt x="160" y="27"/>
                </a:lnTo>
                <a:lnTo>
                  <a:pt x="134" y="55"/>
                </a:lnTo>
                <a:lnTo>
                  <a:pt x="110" y="84"/>
                </a:lnTo>
                <a:lnTo>
                  <a:pt x="88" y="116"/>
                </a:lnTo>
                <a:lnTo>
                  <a:pt x="88" y="116"/>
                </a:lnTo>
                <a:lnTo>
                  <a:pt x="68" y="150"/>
                </a:lnTo>
                <a:lnTo>
                  <a:pt x="51" y="184"/>
                </a:lnTo>
                <a:lnTo>
                  <a:pt x="38" y="217"/>
                </a:lnTo>
                <a:lnTo>
                  <a:pt x="27" y="250"/>
                </a:lnTo>
                <a:lnTo>
                  <a:pt x="19" y="285"/>
                </a:lnTo>
                <a:lnTo>
                  <a:pt x="12" y="320"/>
                </a:lnTo>
                <a:lnTo>
                  <a:pt x="9" y="357"/>
                </a:lnTo>
                <a:lnTo>
                  <a:pt x="8" y="396"/>
                </a:lnTo>
                <a:lnTo>
                  <a:pt x="8" y="396"/>
                </a:lnTo>
                <a:lnTo>
                  <a:pt x="10" y="435"/>
                </a:lnTo>
                <a:lnTo>
                  <a:pt x="14" y="472"/>
                </a:lnTo>
                <a:lnTo>
                  <a:pt x="20" y="507"/>
                </a:lnTo>
                <a:lnTo>
                  <a:pt x="28" y="540"/>
                </a:lnTo>
                <a:lnTo>
                  <a:pt x="40" y="574"/>
                </a:lnTo>
                <a:lnTo>
                  <a:pt x="54" y="607"/>
                </a:lnTo>
                <a:lnTo>
                  <a:pt x="71" y="640"/>
                </a:lnTo>
                <a:lnTo>
                  <a:pt x="90" y="674"/>
                </a:lnTo>
                <a:lnTo>
                  <a:pt x="90" y="674"/>
                </a:lnTo>
                <a:lnTo>
                  <a:pt x="112" y="704"/>
                </a:lnTo>
                <a:lnTo>
                  <a:pt x="135" y="732"/>
                </a:lnTo>
                <a:lnTo>
                  <a:pt x="158" y="758"/>
                </a:lnTo>
                <a:lnTo>
                  <a:pt x="184" y="781"/>
                </a:lnTo>
                <a:lnTo>
                  <a:pt x="211" y="803"/>
                </a:lnTo>
                <a:lnTo>
                  <a:pt x="239" y="822"/>
                </a:lnTo>
                <a:lnTo>
                  <a:pt x="269" y="841"/>
                </a:lnTo>
                <a:lnTo>
                  <a:pt x="303" y="859"/>
                </a:lnTo>
                <a:lnTo>
                  <a:pt x="303" y="859"/>
                </a:lnTo>
                <a:lnTo>
                  <a:pt x="298" y="869"/>
                </a:lnTo>
                <a:lnTo>
                  <a:pt x="298" y="869"/>
                </a:lnTo>
                <a:lnTo>
                  <a:pt x="264" y="850"/>
                </a:lnTo>
                <a:lnTo>
                  <a:pt x="233" y="831"/>
                </a:lnTo>
                <a:lnTo>
                  <a:pt x="203" y="811"/>
                </a:lnTo>
                <a:lnTo>
                  <a:pt x="177" y="790"/>
                </a:lnTo>
                <a:lnTo>
                  <a:pt x="151" y="765"/>
                </a:lnTo>
                <a:lnTo>
                  <a:pt x="128" y="739"/>
                </a:lnTo>
                <a:lnTo>
                  <a:pt x="105" y="711"/>
                </a:lnTo>
                <a:lnTo>
                  <a:pt x="83" y="679"/>
                </a:lnTo>
                <a:lnTo>
                  <a:pt x="83" y="679"/>
                </a:lnTo>
                <a:lnTo>
                  <a:pt x="62" y="645"/>
                </a:lnTo>
                <a:lnTo>
                  <a:pt x="45" y="611"/>
                </a:lnTo>
                <a:lnTo>
                  <a:pt x="32" y="577"/>
                </a:lnTo>
                <a:lnTo>
                  <a:pt x="21" y="544"/>
                </a:lnTo>
                <a:lnTo>
                  <a:pt x="12" y="509"/>
                </a:lnTo>
                <a:lnTo>
                  <a:pt x="6" y="473"/>
                </a:lnTo>
                <a:lnTo>
                  <a:pt x="2" y="436"/>
                </a:lnTo>
                <a:lnTo>
                  <a:pt x="0" y="396"/>
                </a:lnTo>
                <a:lnTo>
                  <a:pt x="0" y="396"/>
                </a:lnTo>
                <a:lnTo>
                  <a:pt x="3" y="357"/>
                </a:lnTo>
                <a:lnTo>
                  <a:pt x="6" y="319"/>
                </a:lnTo>
                <a:lnTo>
                  <a:pt x="14" y="284"/>
                </a:lnTo>
                <a:lnTo>
                  <a:pt x="22" y="248"/>
                </a:lnTo>
                <a:lnTo>
                  <a:pt x="33" y="216"/>
                </a:lnTo>
                <a:lnTo>
                  <a:pt x="48" y="183"/>
                </a:lnTo>
                <a:lnTo>
                  <a:pt x="65" y="149"/>
                </a:lnTo>
                <a:lnTo>
                  <a:pt x="85" y="115"/>
                </a:lnTo>
                <a:lnTo>
                  <a:pt x="85" y="115"/>
                </a:lnTo>
                <a:lnTo>
                  <a:pt x="109" y="83"/>
                </a:lnTo>
                <a:lnTo>
                  <a:pt x="133" y="54"/>
                </a:lnTo>
                <a:lnTo>
                  <a:pt x="158" y="27"/>
                </a:lnTo>
                <a:lnTo>
                  <a:pt x="189" y="0"/>
                </a:lnTo>
                <a:lnTo>
                  <a:pt x="189" y="0"/>
                </a:lnTo>
                <a:close/>
              </a:path>
            </a:pathLst>
          </a:custGeom>
          <a:solidFill>
            <a:sysClr val="window" lastClr="FFFFFF">
              <a:lumMod val="95000"/>
            </a:sys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604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2894622" y="1918677"/>
            <a:ext cx="567647" cy="1438244"/>
            <a:chOff x="7097102" y="1886387"/>
            <a:chExt cx="588962" cy="1492251"/>
          </a:xfrm>
          <a:solidFill>
            <a:srgbClr val="FF4747"/>
          </a:solidFill>
        </p:grpSpPr>
        <p:sp>
          <p:nvSpPr>
            <p:cNvPr id="22" name="Freeform 9"/>
            <p:cNvSpPr>
              <a:spLocks noEditPoints="1"/>
            </p:cNvSpPr>
            <p:nvPr/>
          </p:nvSpPr>
          <p:spPr bwMode="auto">
            <a:xfrm>
              <a:off x="7101864" y="1886387"/>
              <a:ext cx="584200" cy="1420813"/>
            </a:xfrm>
            <a:custGeom>
              <a:avLst/>
              <a:gdLst>
                <a:gd name="T0" fmla="*/ 214 w 368"/>
                <a:gd name="T1" fmla="*/ 203 h 895"/>
                <a:gd name="T2" fmla="*/ 200 w 368"/>
                <a:gd name="T3" fmla="*/ 232 h 895"/>
                <a:gd name="T4" fmla="*/ 138 w 368"/>
                <a:gd name="T5" fmla="*/ 166 h 895"/>
                <a:gd name="T6" fmla="*/ 254 w 368"/>
                <a:gd name="T7" fmla="*/ 294 h 895"/>
                <a:gd name="T8" fmla="*/ 249 w 368"/>
                <a:gd name="T9" fmla="*/ 338 h 895"/>
                <a:gd name="T10" fmla="*/ 177 w 368"/>
                <a:gd name="T11" fmla="*/ 251 h 895"/>
                <a:gd name="T12" fmla="*/ 272 w 368"/>
                <a:gd name="T13" fmla="*/ 392 h 895"/>
                <a:gd name="T14" fmla="*/ 272 w 368"/>
                <a:gd name="T15" fmla="*/ 456 h 895"/>
                <a:gd name="T16" fmla="*/ 211 w 368"/>
                <a:gd name="T17" fmla="*/ 345 h 895"/>
                <a:gd name="T18" fmla="*/ 268 w 368"/>
                <a:gd name="T19" fmla="*/ 495 h 895"/>
                <a:gd name="T20" fmla="*/ 273 w 368"/>
                <a:gd name="T21" fmla="*/ 582 h 895"/>
                <a:gd name="T22" fmla="*/ 227 w 368"/>
                <a:gd name="T23" fmla="*/ 482 h 895"/>
                <a:gd name="T24" fmla="*/ 237 w 368"/>
                <a:gd name="T25" fmla="*/ 577 h 895"/>
                <a:gd name="T26" fmla="*/ 239 w 368"/>
                <a:gd name="T27" fmla="*/ 684 h 895"/>
                <a:gd name="T28" fmla="*/ 209 w 368"/>
                <a:gd name="T29" fmla="*/ 623 h 895"/>
                <a:gd name="T30" fmla="*/ 237 w 368"/>
                <a:gd name="T31" fmla="*/ 577 h 895"/>
                <a:gd name="T32" fmla="*/ 197 w 368"/>
                <a:gd name="T33" fmla="*/ 754 h 895"/>
                <a:gd name="T34" fmla="*/ 160 w 368"/>
                <a:gd name="T35" fmla="*/ 733 h 895"/>
                <a:gd name="T36" fmla="*/ 182 w 368"/>
                <a:gd name="T37" fmla="*/ 642 h 895"/>
                <a:gd name="T38" fmla="*/ 137 w 368"/>
                <a:gd name="T39" fmla="*/ 807 h 895"/>
                <a:gd name="T40" fmla="*/ 86 w 368"/>
                <a:gd name="T41" fmla="*/ 862 h 895"/>
                <a:gd name="T42" fmla="*/ 110 w 368"/>
                <a:gd name="T43" fmla="*/ 757 h 895"/>
                <a:gd name="T44" fmla="*/ 80 w 368"/>
                <a:gd name="T45" fmla="*/ 91 h 895"/>
                <a:gd name="T46" fmla="*/ 163 w 368"/>
                <a:gd name="T47" fmla="*/ 130 h 895"/>
                <a:gd name="T48" fmla="*/ 104 w 368"/>
                <a:gd name="T49" fmla="*/ 132 h 895"/>
                <a:gd name="T50" fmla="*/ 80 w 368"/>
                <a:gd name="T51" fmla="*/ 91 h 895"/>
                <a:gd name="T52" fmla="*/ 99 w 368"/>
                <a:gd name="T53" fmla="*/ 70 h 895"/>
                <a:gd name="T54" fmla="*/ 71 w 368"/>
                <a:gd name="T55" fmla="*/ 19 h 895"/>
                <a:gd name="T56" fmla="*/ 11 w 368"/>
                <a:gd name="T57" fmla="*/ 12 h 895"/>
                <a:gd name="T58" fmla="*/ 228 w 368"/>
                <a:gd name="T59" fmla="*/ 192 h 895"/>
                <a:gd name="T60" fmla="*/ 262 w 368"/>
                <a:gd name="T61" fmla="*/ 194 h 895"/>
                <a:gd name="T62" fmla="*/ 228 w 368"/>
                <a:gd name="T63" fmla="*/ 101 h 895"/>
                <a:gd name="T64" fmla="*/ 279 w 368"/>
                <a:gd name="T65" fmla="*/ 239 h 895"/>
                <a:gd name="T66" fmla="*/ 291 w 368"/>
                <a:gd name="T67" fmla="*/ 341 h 895"/>
                <a:gd name="T68" fmla="*/ 316 w 368"/>
                <a:gd name="T69" fmla="*/ 259 h 895"/>
                <a:gd name="T70" fmla="*/ 282 w 368"/>
                <a:gd name="T71" fmla="*/ 225 h 895"/>
                <a:gd name="T72" fmla="*/ 304 w 368"/>
                <a:gd name="T73" fmla="*/ 418 h 895"/>
                <a:gd name="T74" fmla="*/ 330 w 368"/>
                <a:gd name="T75" fmla="*/ 443 h 895"/>
                <a:gd name="T76" fmla="*/ 352 w 368"/>
                <a:gd name="T77" fmla="*/ 354 h 895"/>
                <a:gd name="T78" fmla="*/ 341 w 368"/>
                <a:gd name="T79" fmla="*/ 470 h 895"/>
                <a:gd name="T80" fmla="*/ 293 w 368"/>
                <a:gd name="T81" fmla="*/ 587 h 895"/>
                <a:gd name="T82" fmla="*/ 343 w 368"/>
                <a:gd name="T83" fmla="*/ 549 h 895"/>
                <a:gd name="T84" fmla="*/ 368 w 368"/>
                <a:gd name="T85" fmla="*/ 440 h 895"/>
                <a:gd name="T86" fmla="*/ 305 w 368"/>
                <a:gd name="T87" fmla="*/ 620 h 895"/>
                <a:gd name="T88" fmla="*/ 261 w 368"/>
                <a:gd name="T89" fmla="*/ 700 h 895"/>
                <a:gd name="T90" fmla="*/ 332 w 368"/>
                <a:gd name="T91" fmla="*/ 651 h 895"/>
                <a:gd name="T92" fmla="*/ 344 w 368"/>
                <a:gd name="T93" fmla="*/ 587 h 895"/>
                <a:gd name="T94" fmla="*/ 231 w 368"/>
                <a:gd name="T95" fmla="*/ 751 h 895"/>
                <a:gd name="T96" fmla="*/ 212 w 368"/>
                <a:gd name="T97" fmla="*/ 803 h 895"/>
                <a:gd name="T98" fmla="*/ 300 w 368"/>
                <a:gd name="T99" fmla="*/ 748 h 895"/>
                <a:gd name="T100" fmla="*/ 288 w 368"/>
                <a:gd name="T101" fmla="*/ 718 h 895"/>
                <a:gd name="T102" fmla="*/ 141 w 368"/>
                <a:gd name="T103" fmla="*/ 853 h 895"/>
                <a:gd name="T104" fmla="*/ 133 w 368"/>
                <a:gd name="T105" fmla="*/ 895 h 895"/>
                <a:gd name="T106" fmla="*/ 226 w 368"/>
                <a:gd name="T107" fmla="*/ 858 h 895"/>
                <a:gd name="T108" fmla="*/ 221 w 368"/>
                <a:gd name="T109" fmla="*/ 825 h 895"/>
                <a:gd name="T110" fmla="*/ 164 w 368"/>
                <a:gd name="T111" fmla="*/ 110 h 895"/>
                <a:gd name="T112" fmla="*/ 186 w 368"/>
                <a:gd name="T113" fmla="*/ 87 h 895"/>
                <a:gd name="T114" fmla="*/ 116 w 368"/>
                <a:gd name="T115" fmla="*/ 0 h 8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68" h="895">
                  <a:moveTo>
                    <a:pt x="154" y="169"/>
                  </a:moveTo>
                  <a:lnTo>
                    <a:pt x="154" y="169"/>
                  </a:lnTo>
                  <a:lnTo>
                    <a:pt x="169" y="172"/>
                  </a:lnTo>
                  <a:lnTo>
                    <a:pt x="181" y="178"/>
                  </a:lnTo>
                  <a:lnTo>
                    <a:pt x="193" y="184"/>
                  </a:lnTo>
                  <a:lnTo>
                    <a:pt x="204" y="193"/>
                  </a:lnTo>
                  <a:lnTo>
                    <a:pt x="204" y="193"/>
                  </a:lnTo>
                  <a:lnTo>
                    <a:pt x="214" y="203"/>
                  </a:lnTo>
                  <a:lnTo>
                    <a:pt x="222" y="214"/>
                  </a:lnTo>
                  <a:lnTo>
                    <a:pt x="228" y="225"/>
                  </a:lnTo>
                  <a:lnTo>
                    <a:pt x="232" y="238"/>
                  </a:lnTo>
                  <a:lnTo>
                    <a:pt x="232" y="238"/>
                  </a:lnTo>
                  <a:lnTo>
                    <a:pt x="223" y="238"/>
                  </a:lnTo>
                  <a:lnTo>
                    <a:pt x="216" y="237"/>
                  </a:lnTo>
                  <a:lnTo>
                    <a:pt x="208" y="234"/>
                  </a:lnTo>
                  <a:lnTo>
                    <a:pt x="200" y="232"/>
                  </a:lnTo>
                  <a:lnTo>
                    <a:pt x="184" y="225"/>
                  </a:lnTo>
                  <a:lnTo>
                    <a:pt x="170" y="215"/>
                  </a:lnTo>
                  <a:lnTo>
                    <a:pt x="157" y="204"/>
                  </a:lnTo>
                  <a:lnTo>
                    <a:pt x="143" y="192"/>
                  </a:lnTo>
                  <a:lnTo>
                    <a:pt x="132" y="180"/>
                  </a:lnTo>
                  <a:lnTo>
                    <a:pt x="121" y="167"/>
                  </a:lnTo>
                  <a:lnTo>
                    <a:pt x="121" y="167"/>
                  </a:lnTo>
                  <a:lnTo>
                    <a:pt x="138" y="166"/>
                  </a:lnTo>
                  <a:lnTo>
                    <a:pt x="154" y="169"/>
                  </a:lnTo>
                  <a:lnTo>
                    <a:pt x="154" y="169"/>
                  </a:lnTo>
                  <a:close/>
                  <a:moveTo>
                    <a:pt x="209" y="260"/>
                  </a:moveTo>
                  <a:lnTo>
                    <a:pt x="209" y="260"/>
                  </a:lnTo>
                  <a:lnTo>
                    <a:pt x="221" y="266"/>
                  </a:lnTo>
                  <a:lnTo>
                    <a:pt x="233" y="274"/>
                  </a:lnTo>
                  <a:lnTo>
                    <a:pt x="244" y="283"/>
                  </a:lnTo>
                  <a:lnTo>
                    <a:pt x="254" y="294"/>
                  </a:lnTo>
                  <a:lnTo>
                    <a:pt x="261" y="306"/>
                  </a:lnTo>
                  <a:lnTo>
                    <a:pt x="267" y="318"/>
                  </a:lnTo>
                  <a:lnTo>
                    <a:pt x="271" y="332"/>
                  </a:lnTo>
                  <a:lnTo>
                    <a:pt x="272" y="346"/>
                  </a:lnTo>
                  <a:lnTo>
                    <a:pt x="272" y="346"/>
                  </a:lnTo>
                  <a:lnTo>
                    <a:pt x="265" y="344"/>
                  </a:lnTo>
                  <a:lnTo>
                    <a:pt x="256" y="341"/>
                  </a:lnTo>
                  <a:lnTo>
                    <a:pt x="249" y="338"/>
                  </a:lnTo>
                  <a:lnTo>
                    <a:pt x="242" y="334"/>
                  </a:lnTo>
                  <a:lnTo>
                    <a:pt x="228" y="323"/>
                  </a:lnTo>
                  <a:lnTo>
                    <a:pt x="215" y="310"/>
                  </a:lnTo>
                  <a:lnTo>
                    <a:pt x="204" y="295"/>
                  </a:lnTo>
                  <a:lnTo>
                    <a:pt x="193" y="281"/>
                  </a:lnTo>
                  <a:lnTo>
                    <a:pt x="184" y="266"/>
                  </a:lnTo>
                  <a:lnTo>
                    <a:pt x="177" y="251"/>
                  </a:lnTo>
                  <a:lnTo>
                    <a:pt x="177" y="251"/>
                  </a:lnTo>
                  <a:lnTo>
                    <a:pt x="193" y="255"/>
                  </a:lnTo>
                  <a:lnTo>
                    <a:pt x="209" y="260"/>
                  </a:lnTo>
                  <a:lnTo>
                    <a:pt x="209" y="260"/>
                  </a:lnTo>
                  <a:close/>
                  <a:moveTo>
                    <a:pt x="242" y="361"/>
                  </a:moveTo>
                  <a:lnTo>
                    <a:pt x="242" y="361"/>
                  </a:lnTo>
                  <a:lnTo>
                    <a:pt x="254" y="371"/>
                  </a:lnTo>
                  <a:lnTo>
                    <a:pt x="264" y="381"/>
                  </a:lnTo>
                  <a:lnTo>
                    <a:pt x="272" y="392"/>
                  </a:lnTo>
                  <a:lnTo>
                    <a:pt x="279" y="406"/>
                  </a:lnTo>
                  <a:lnTo>
                    <a:pt x="284" y="420"/>
                  </a:lnTo>
                  <a:lnTo>
                    <a:pt x="288" y="435"/>
                  </a:lnTo>
                  <a:lnTo>
                    <a:pt x="288" y="450"/>
                  </a:lnTo>
                  <a:lnTo>
                    <a:pt x="287" y="464"/>
                  </a:lnTo>
                  <a:lnTo>
                    <a:pt x="287" y="464"/>
                  </a:lnTo>
                  <a:lnTo>
                    <a:pt x="279" y="461"/>
                  </a:lnTo>
                  <a:lnTo>
                    <a:pt x="272" y="456"/>
                  </a:lnTo>
                  <a:lnTo>
                    <a:pt x="266" y="451"/>
                  </a:lnTo>
                  <a:lnTo>
                    <a:pt x="260" y="445"/>
                  </a:lnTo>
                  <a:lnTo>
                    <a:pt x="248" y="430"/>
                  </a:lnTo>
                  <a:lnTo>
                    <a:pt x="238" y="414"/>
                  </a:lnTo>
                  <a:lnTo>
                    <a:pt x="229" y="396"/>
                  </a:lnTo>
                  <a:lnTo>
                    <a:pt x="222" y="378"/>
                  </a:lnTo>
                  <a:lnTo>
                    <a:pt x="216" y="361"/>
                  </a:lnTo>
                  <a:lnTo>
                    <a:pt x="211" y="345"/>
                  </a:lnTo>
                  <a:lnTo>
                    <a:pt x="211" y="345"/>
                  </a:lnTo>
                  <a:lnTo>
                    <a:pt x="227" y="352"/>
                  </a:lnTo>
                  <a:lnTo>
                    <a:pt x="242" y="361"/>
                  </a:lnTo>
                  <a:lnTo>
                    <a:pt x="242" y="361"/>
                  </a:lnTo>
                  <a:close/>
                  <a:moveTo>
                    <a:pt x="251" y="469"/>
                  </a:moveTo>
                  <a:lnTo>
                    <a:pt x="251" y="469"/>
                  </a:lnTo>
                  <a:lnTo>
                    <a:pt x="261" y="481"/>
                  </a:lnTo>
                  <a:lnTo>
                    <a:pt x="268" y="495"/>
                  </a:lnTo>
                  <a:lnTo>
                    <a:pt x="274" y="508"/>
                  </a:lnTo>
                  <a:lnTo>
                    <a:pt x="279" y="523"/>
                  </a:lnTo>
                  <a:lnTo>
                    <a:pt x="282" y="538"/>
                  </a:lnTo>
                  <a:lnTo>
                    <a:pt x="281" y="553"/>
                  </a:lnTo>
                  <a:lnTo>
                    <a:pt x="278" y="568"/>
                  </a:lnTo>
                  <a:lnTo>
                    <a:pt x="276" y="575"/>
                  </a:lnTo>
                  <a:lnTo>
                    <a:pt x="273" y="582"/>
                  </a:lnTo>
                  <a:lnTo>
                    <a:pt x="273" y="582"/>
                  </a:lnTo>
                  <a:lnTo>
                    <a:pt x="266" y="577"/>
                  </a:lnTo>
                  <a:lnTo>
                    <a:pt x="261" y="571"/>
                  </a:lnTo>
                  <a:lnTo>
                    <a:pt x="255" y="565"/>
                  </a:lnTo>
                  <a:lnTo>
                    <a:pt x="250" y="558"/>
                  </a:lnTo>
                  <a:lnTo>
                    <a:pt x="242" y="541"/>
                  </a:lnTo>
                  <a:lnTo>
                    <a:pt x="236" y="523"/>
                  </a:lnTo>
                  <a:lnTo>
                    <a:pt x="231" y="502"/>
                  </a:lnTo>
                  <a:lnTo>
                    <a:pt x="227" y="482"/>
                  </a:lnTo>
                  <a:lnTo>
                    <a:pt x="226" y="464"/>
                  </a:lnTo>
                  <a:lnTo>
                    <a:pt x="225" y="446"/>
                  </a:lnTo>
                  <a:lnTo>
                    <a:pt x="225" y="446"/>
                  </a:lnTo>
                  <a:lnTo>
                    <a:pt x="239" y="457"/>
                  </a:lnTo>
                  <a:lnTo>
                    <a:pt x="251" y="469"/>
                  </a:lnTo>
                  <a:lnTo>
                    <a:pt x="251" y="469"/>
                  </a:lnTo>
                  <a:close/>
                  <a:moveTo>
                    <a:pt x="237" y="577"/>
                  </a:moveTo>
                  <a:lnTo>
                    <a:pt x="237" y="577"/>
                  </a:lnTo>
                  <a:lnTo>
                    <a:pt x="243" y="589"/>
                  </a:lnTo>
                  <a:lnTo>
                    <a:pt x="248" y="604"/>
                  </a:lnTo>
                  <a:lnTo>
                    <a:pt x="251" y="620"/>
                  </a:lnTo>
                  <a:lnTo>
                    <a:pt x="253" y="634"/>
                  </a:lnTo>
                  <a:lnTo>
                    <a:pt x="251" y="649"/>
                  </a:lnTo>
                  <a:lnTo>
                    <a:pt x="248" y="664"/>
                  </a:lnTo>
                  <a:lnTo>
                    <a:pt x="243" y="678"/>
                  </a:lnTo>
                  <a:lnTo>
                    <a:pt x="239" y="684"/>
                  </a:lnTo>
                  <a:lnTo>
                    <a:pt x="234" y="690"/>
                  </a:lnTo>
                  <a:lnTo>
                    <a:pt x="234" y="690"/>
                  </a:lnTo>
                  <a:lnTo>
                    <a:pt x="228" y="684"/>
                  </a:lnTo>
                  <a:lnTo>
                    <a:pt x="223" y="677"/>
                  </a:lnTo>
                  <a:lnTo>
                    <a:pt x="220" y="670"/>
                  </a:lnTo>
                  <a:lnTo>
                    <a:pt x="216" y="661"/>
                  </a:lnTo>
                  <a:lnTo>
                    <a:pt x="211" y="643"/>
                  </a:lnTo>
                  <a:lnTo>
                    <a:pt x="209" y="623"/>
                  </a:lnTo>
                  <a:lnTo>
                    <a:pt x="209" y="604"/>
                  </a:lnTo>
                  <a:lnTo>
                    <a:pt x="209" y="585"/>
                  </a:lnTo>
                  <a:lnTo>
                    <a:pt x="211" y="565"/>
                  </a:lnTo>
                  <a:lnTo>
                    <a:pt x="214" y="549"/>
                  </a:lnTo>
                  <a:lnTo>
                    <a:pt x="214" y="549"/>
                  </a:lnTo>
                  <a:lnTo>
                    <a:pt x="226" y="561"/>
                  </a:lnTo>
                  <a:lnTo>
                    <a:pt x="237" y="577"/>
                  </a:lnTo>
                  <a:lnTo>
                    <a:pt x="237" y="577"/>
                  </a:lnTo>
                  <a:close/>
                  <a:moveTo>
                    <a:pt x="199" y="675"/>
                  </a:moveTo>
                  <a:lnTo>
                    <a:pt x="199" y="675"/>
                  </a:lnTo>
                  <a:lnTo>
                    <a:pt x="203" y="690"/>
                  </a:lnTo>
                  <a:lnTo>
                    <a:pt x="205" y="706"/>
                  </a:lnTo>
                  <a:lnTo>
                    <a:pt x="205" y="722"/>
                  </a:lnTo>
                  <a:lnTo>
                    <a:pt x="202" y="739"/>
                  </a:lnTo>
                  <a:lnTo>
                    <a:pt x="202" y="739"/>
                  </a:lnTo>
                  <a:lnTo>
                    <a:pt x="197" y="754"/>
                  </a:lnTo>
                  <a:lnTo>
                    <a:pt x="191" y="766"/>
                  </a:lnTo>
                  <a:lnTo>
                    <a:pt x="182" y="777"/>
                  </a:lnTo>
                  <a:lnTo>
                    <a:pt x="172" y="788"/>
                  </a:lnTo>
                  <a:lnTo>
                    <a:pt x="172" y="788"/>
                  </a:lnTo>
                  <a:lnTo>
                    <a:pt x="166" y="775"/>
                  </a:lnTo>
                  <a:lnTo>
                    <a:pt x="163" y="762"/>
                  </a:lnTo>
                  <a:lnTo>
                    <a:pt x="160" y="748"/>
                  </a:lnTo>
                  <a:lnTo>
                    <a:pt x="160" y="733"/>
                  </a:lnTo>
                  <a:lnTo>
                    <a:pt x="161" y="718"/>
                  </a:lnTo>
                  <a:lnTo>
                    <a:pt x="164" y="704"/>
                  </a:lnTo>
                  <a:lnTo>
                    <a:pt x="166" y="690"/>
                  </a:lnTo>
                  <a:lnTo>
                    <a:pt x="170" y="677"/>
                  </a:lnTo>
                  <a:lnTo>
                    <a:pt x="170" y="677"/>
                  </a:lnTo>
                  <a:lnTo>
                    <a:pt x="175" y="660"/>
                  </a:lnTo>
                  <a:lnTo>
                    <a:pt x="182" y="642"/>
                  </a:lnTo>
                  <a:lnTo>
                    <a:pt x="182" y="642"/>
                  </a:lnTo>
                  <a:lnTo>
                    <a:pt x="192" y="658"/>
                  </a:lnTo>
                  <a:lnTo>
                    <a:pt x="199" y="675"/>
                  </a:lnTo>
                  <a:lnTo>
                    <a:pt x="199" y="675"/>
                  </a:lnTo>
                  <a:close/>
                  <a:moveTo>
                    <a:pt x="141" y="760"/>
                  </a:moveTo>
                  <a:lnTo>
                    <a:pt x="141" y="760"/>
                  </a:lnTo>
                  <a:lnTo>
                    <a:pt x="142" y="775"/>
                  </a:lnTo>
                  <a:lnTo>
                    <a:pt x="141" y="791"/>
                  </a:lnTo>
                  <a:lnTo>
                    <a:pt x="137" y="807"/>
                  </a:lnTo>
                  <a:lnTo>
                    <a:pt x="131" y="823"/>
                  </a:lnTo>
                  <a:lnTo>
                    <a:pt x="124" y="836"/>
                  </a:lnTo>
                  <a:lnTo>
                    <a:pt x="114" y="848"/>
                  </a:lnTo>
                  <a:lnTo>
                    <a:pt x="102" y="859"/>
                  </a:lnTo>
                  <a:lnTo>
                    <a:pt x="96" y="864"/>
                  </a:lnTo>
                  <a:lnTo>
                    <a:pt x="88" y="868"/>
                  </a:lnTo>
                  <a:lnTo>
                    <a:pt x="88" y="868"/>
                  </a:lnTo>
                  <a:lnTo>
                    <a:pt x="86" y="862"/>
                  </a:lnTo>
                  <a:lnTo>
                    <a:pt x="85" y="855"/>
                  </a:lnTo>
                  <a:lnTo>
                    <a:pt x="84" y="841"/>
                  </a:lnTo>
                  <a:lnTo>
                    <a:pt x="86" y="827"/>
                  </a:lnTo>
                  <a:lnTo>
                    <a:pt x="88" y="811"/>
                  </a:lnTo>
                  <a:lnTo>
                    <a:pt x="93" y="796"/>
                  </a:lnTo>
                  <a:lnTo>
                    <a:pt x="98" y="783"/>
                  </a:lnTo>
                  <a:lnTo>
                    <a:pt x="104" y="769"/>
                  </a:lnTo>
                  <a:lnTo>
                    <a:pt x="110" y="757"/>
                  </a:lnTo>
                  <a:lnTo>
                    <a:pt x="110" y="757"/>
                  </a:lnTo>
                  <a:lnTo>
                    <a:pt x="120" y="740"/>
                  </a:lnTo>
                  <a:lnTo>
                    <a:pt x="131" y="724"/>
                  </a:lnTo>
                  <a:lnTo>
                    <a:pt x="131" y="724"/>
                  </a:lnTo>
                  <a:lnTo>
                    <a:pt x="137" y="741"/>
                  </a:lnTo>
                  <a:lnTo>
                    <a:pt x="141" y="760"/>
                  </a:lnTo>
                  <a:lnTo>
                    <a:pt x="141" y="760"/>
                  </a:lnTo>
                  <a:close/>
                  <a:moveTo>
                    <a:pt x="80" y="91"/>
                  </a:moveTo>
                  <a:lnTo>
                    <a:pt x="80" y="91"/>
                  </a:lnTo>
                  <a:lnTo>
                    <a:pt x="93" y="92"/>
                  </a:lnTo>
                  <a:lnTo>
                    <a:pt x="107" y="94"/>
                  </a:lnTo>
                  <a:lnTo>
                    <a:pt x="119" y="98"/>
                  </a:lnTo>
                  <a:lnTo>
                    <a:pt x="132" y="104"/>
                  </a:lnTo>
                  <a:lnTo>
                    <a:pt x="143" y="112"/>
                  </a:lnTo>
                  <a:lnTo>
                    <a:pt x="154" y="120"/>
                  </a:lnTo>
                  <a:lnTo>
                    <a:pt x="163" y="130"/>
                  </a:lnTo>
                  <a:lnTo>
                    <a:pt x="169" y="142"/>
                  </a:lnTo>
                  <a:lnTo>
                    <a:pt x="169" y="142"/>
                  </a:lnTo>
                  <a:lnTo>
                    <a:pt x="161" y="143"/>
                  </a:lnTo>
                  <a:lnTo>
                    <a:pt x="153" y="144"/>
                  </a:lnTo>
                  <a:lnTo>
                    <a:pt x="146" y="143"/>
                  </a:lnTo>
                  <a:lnTo>
                    <a:pt x="137" y="143"/>
                  </a:lnTo>
                  <a:lnTo>
                    <a:pt x="121" y="138"/>
                  </a:lnTo>
                  <a:lnTo>
                    <a:pt x="104" y="132"/>
                  </a:lnTo>
                  <a:lnTo>
                    <a:pt x="88" y="124"/>
                  </a:lnTo>
                  <a:lnTo>
                    <a:pt x="74" y="115"/>
                  </a:lnTo>
                  <a:lnTo>
                    <a:pt x="59" y="105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64" y="92"/>
                  </a:lnTo>
                  <a:lnTo>
                    <a:pt x="80" y="91"/>
                  </a:lnTo>
                  <a:lnTo>
                    <a:pt x="80" y="91"/>
                  </a:lnTo>
                  <a:close/>
                  <a:moveTo>
                    <a:pt x="23" y="24"/>
                  </a:moveTo>
                  <a:lnTo>
                    <a:pt x="23" y="24"/>
                  </a:lnTo>
                  <a:lnTo>
                    <a:pt x="42" y="41"/>
                  </a:lnTo>
                  <a:lnTo>
                    <a:pt x="52" y="48"/>
                  </a:lnTo>
                  <a:lnTo>
                    <a:pt x="64" y="56"/>
                  </a:lnTo>
                  <a:lnTo>
                    <a:pt x="75" y="62"/>
                  </a:lnTo>
                  <a:lnTo>
                    <a:pt x="87" y="67"/>
                  </a:lnTo>
                  <a:lnTo>
                    <a:pt x="99" y="70"/>
                  </a:lnTo>
                  <a:lnTo>
                    <a:pt x="112" y="71"/>
                  </a:lnTo>
                  <a:lnTo>
                    <a:pt x="112" y="71"/>
                  </a:lnTo>
                  <a:lnTo>
                    <a:pt x="110" y="64"/>
                  </a:lnTo>
                  <a:lnTo>
                    <a:pt x="108" y="58"/>
                  </a:lnTo>
                  <a:lnTo>
                    <a:pt x="102" y="47"/>
                  </a:lnTo>
                  <a:lnTo>
                    <a:pt x="93" y="36"/>
                  </a:lnTo>
                  <a:lnTo>
                    <a:pt x="82" y="28"/>
                  </a:lnTo>
                  <a:lnTo>
                    <a:pt x="71" y="19"/>
                  </a:lnTo>
                  <a:lnTo>
                    <a:pt x="59" y="13"/>
                  </a:lnTo>
                  <a:lnTo>
                    <a:pt x="47" y="7"/>
                  </a:lnTo>
                  <a:lnTo>
                    <a:pt x="35" y="3"/>
                  </a:lnTo>
                  <a:lnTo>
                    <a:pt x="35" y="3"/>
                  </a:lnTo>
                  <a:lnTo>
                    <a:pt x="17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11" y="12"/>
                  </a:lnTo>
                  <a:lnTo>
                    <a:pt x="23" y="24"/>
                  </a:lnTo>
                  <a:lnTo>
                    <a:pt x="23" y="24"/>
                  </a:lnTo>
                  <a:close/>
                  <a:moveTo>
                    <a:pt x="214" y="121"/>
                  </a:moveTo>
                  <a:lnTo>
                    <a:pt x="214" y="121"/>
                  </a:lnTo>
                  <a:lnTo>
                    <a:pt x="217" y="150"/>
                  </a:lnTo>
                  <a:lnTo>
                    <a:pt x="220" y="164"/>
                  </a:lnTo>
                  <a:lnTo>
                    <a:pt x="223" y="178"/>
                  </a:lnTo>
                  <a:lnTo>
                    <a:pt x="228" y="192"/>
                  </a:lnTo>
                  <a:lnTo>
                    <a:pt x="234" y="205"/>
                  </a:lnTo>
                  <a:lnTo>
                    <a:pt x="242" y="217"/>
                  </a:lnTo>
                  <a:lnTo>
                    <a:pt x="250" y="228"/>
                  </a:lnTo>
                  <a:lnTo>
                    <a:pt x="250" y="228"/>
                  </a:lnTo>
                  <a:lnTo>
                    <a:pt x="255" y="221"/>
                  </a:lnTo>
                  <a:lnTo>
                    <a:pt x="259" y="212"/>
                  </a:lnTo>
                  <a:lnTo>
                    <a:pt x="261" y="204"/>
                  </a:lnTo>
                  <a:lnTo>
                    <a:pt x="262" y="194"/>
                  </a:lnTo>
                  <a:lnTo>
                    <a:pt x="262" y="186"/>
                  </a:lnTo>
                  <a:lnTo>
                    <a:pt x="261" y="176"/>
                  </a:lnTo>
                  <a:lnTo>
                    <a:pt x="259" y="158"/>
                  </a:lnTo>
                  <a:lnTo>
                    <a:pt x="259" y="158"/>
                  </a:lnTo>
                  <a:lnTo>
                    <a:pt x="255" y="148"/>
                  </a:lnTo>
                  <a:lnTo>
                    <a:pt x="251" y="138"/>
                  </a:lnTo>
                  <a:lnTo>
                    <a:pt x="240" y="119"/>
                  </a:lnTo>
                  <a:lnTo>
                    <a:pt x="228" y="101"/>
                  </a:lnTo>
                  <a:lnTo>
                    <a:pt x="215" y="85"/>
                  </a:lnTo>
                  <a:lnTo>
                    <a:pt x="215" y="85"/>
                  </a:lnTo>
                  <a:lnTo>
                    <a:pt x="214" y="103"/>
                  </a:lnTo>
                  <a:lnTo>
                    <a:pt x="214" y="121"/>
                  </a:lnTo>
                  <a:lnTo>
                    <a:pt x="214" y="121"/>
                  </a:lnTo>
                  <a:close/>
                  <a:moveTo>
                    <a:pt x="282" y="225"/>
                  </a:moveTo>
                  <a:lnTo>
                    <a:pt x="282" y="225"/>
                  </a:lnTo>
                  <a:lnTo>
                    <a:pt x="279" y="239"/>
                  </a:lnTo>
                  <a:lnTo>
                    <a:pt x="278" y="254"/>
                  </a:lnTo>
                  <a:lnTo>
                    <a:pt x="277" y="268"/>
                  </a:lnTo>
                  <a:lnTo>
                    <a:pt x="277" y="284"/>
                  </a:lnTo>
                  <a:lnTo>
                    <a:pt x="278" y="299"/>
                  </a:lnTo>
                  <a:lnTo>
                    <a:pt x="282" y="313"/>
                  </a:lnTo>
                  <a:lnTo>
                    <a:pt x="285" y="328"/>
                  </a:lnTo>
                  <a:lnTo>
                    <a:pt x="291" y="341"/>
                  </a:lnTo>
                  <a:lnTo>
                    <a:pt x="291" y="341"/>
                  </a:lnTo>
                  <a:lnTo>
                    <a:pt x="298" y="335"/>
                  </a:lnTo>
                  <a:lnTo>
                    <a:pt x="302" y="329"/>
                  </a:lnTo>
                  <a:lnTo>
                    <a:pt x="306" y="323"/>
                  </a:lnTo>
                  <a:lnTo>
                    <a:pt x="310" y="317"/>
                  </a:lnTo>
                  <a:lnTo>
                    <a:pt x="315" y="304"/>
                  </a:lnTo>
                  <a:lnTo>
                    <a:pt x="317" y="289"/>
                  </a:lnTo>
                  <a:lnTo>
                    <a:pt x="317" y="273"/>
                  </a:lnTo>
                  <a:lnTo>
                    <a:pt x="316" y="259"/>
                  </a:lnTo>
                  <a:lnTo>
                    <a:pt x="313" y="243"/>
                  </a:lnTo>
                  <a:lnTo>
                    <a:pt x="310" y="229"/>
                  </a:lnTo>
                  <a:lnTo>
                    <a:pt x="310" y="229"/>
                  </a:lnTo>
                  <a:lnTo>
                    <a:pt x="301" y="209"/>
                  </a:lnTo>
                  <a:lnTo>
                    <a:pt x="291" y="189"/>
                  </a:lnTo>
                  <a:lnTo>
                    <a:pt x="291" y="189"/>
                  </a:lnTo>
                  <a:lnTo>
                    <a:pt x="285" y="206"/>
                  </a:lnTo>
                  <a:lnTo>
                    <a:pt x="282" y="225"/>
                  </a:lnTo>
                  <a:lnTo>
                    <a:pt x="282" y="225"/>
                  </a:lnTo>
                  <a:close/>
                  <a:moveTo>
                    <a:pt x="326" y="341"/>
                  </a:moveTo>
                  <a:lnTo>
                    <a:pt x="326" y="341"/>
                  </a:lnTo>
                  <a:lnTo>
                    <a:pt x="319" y="356"/>
                  </a:lnTo>
                  <a:lnTo>
                    <a:pt x="315" y="371"/>
                  </a:lnTo>
                  <a:lnTo>
                    <a:pt x="310" y="386"/>
                  </a:lnTo>
                  <a:lnTo>
                    <a:pt x="306" y="402"/>
                  </a:lnTo>
                  <a:lnTo>
                    <a:pt x="304" y="418"/>
                  </a:lnTo>
                  <a:lnTo>
                    <a:pt x="304" y="434"/>
                  </a:lnTo>
                  <a:lnTo>
                    <a:pt x="304" y="448"/>
                  </a:lnTo>
                  <a:lnTo>
                    <a:pt x="307" y="464"/>
                  </a:lnTo>
                  <a:lnTo>
                    <a:pt x="307" y="464"/>
                  </a:lnTo>
                  <a:lnTo>
                    <a:pt x="313" y="459"/>
                  </a:lnTo>
                  <a:lnTo>
                    <a:pt x="321" y="454"/>
                  </a:lnTo>
                  <a:lnTo>
                    <a:pt x="326" y="450"/>
                  </a:lnTo>
                  <a:lnTo>
                    <a:pt x="330" y="443"/>
                  </a:lnTo>
                  <a:lnTo>
                    <a:pt x="335" y="437"/>
                  </a:lnTo>
                  <a:lnTo>
                    <a:pt x="339" y="430"/>
                  </a:lnTo>
                  <a:lnTo>
                    <a:pt x="345" y="416"/>
                  </a:lnTo>
                  <a:lnTo>
                    <a:pt x="349" y="401"/>
                  </a:lnTo>
                  <a:lnTo>
                    <a:pt x="351" y="385"/>
                  </a:lnTo>
                  <a:lnTo>
                    <a:pt x="352" y="369"/>
                  </a:lnTo>
                  <a:lnTo>
                    <a:pt x="352" y="354"/>
                  </a:lnTo>
                  <a:lnTo>
                    <a:pt x="352" y="354"/>
                  </a:lnTo>
                  <a:lnTo>
                    <a:pt x="349" y="330"/>
                  </a:lnTo>
                  <a:lnTo>
                    <a:pt x="344" y="309"/>
                  </a:lnTo>
                  <a:lnTo>
                    <a:pt x="344" y="309"/>
                  </a:lnTo>
                  <a:lnTo>
                    <a:pt x="334" y="324"/>
                  </a:lnTo>
                  <a:lnTo>
                    <a:pt x="326" y="341"/>
                  </a:lnTo>
                  <a:lnTo>
                    <a:pt x="326" y="341"/>
                  </a:lnTo>
                  <a:close/>
                  <a:moveTo>
                    <a:pt x="341" y="470"/>
                  </a:moveTo>
                  <a:lnTo>
                    <a:pt x="341" y="470"/>
                  </a:lnTo>
                  <a:lnTo>
                    <a:pt x="333" y="482"/>
                  </a:lnTo>
                  <a:lnTo>
                    <a:pt x="324" y="496"/>
                  </a:lnTo>
                  <a:lnTo>
                    <a:pt x="316" y="510"/>
                  </a:lnTo>
                  <a:lnTo>
                    <a:pt x="309" y="525"/>
                  </a:lnTo>
                  <a:lnTo>
                    <a:pt x="302" y="541"/>
                  </a:lnTo>
                  <a:lnTo>
                    <a:pt x="298" y="555"/>
                  </a:lnTo>
                  <a:lnTo>
                    <a:pt x="294" y="571"/>
                  </a:lnTo>
                  <a:lnTo>
                    <a:pt x="293" y="587"/>
                  </a:lnTo>
                  <a:lnTo>
                    <a:pt x="293" y="587"/>
                  </a:lnTo>
                  <a:lnTo>
                    <a:pt x="301" y="585"/>
                  </a:lnTo>
                  <a:lnTo>
                    <a:pt x="309" y="582"/>
                  </a:lnTo>
                  <a:lnTo>
                    <a:pt x="316" y="578"/>
                  </a:lnTo>
                  <a:lnTo>
                    <a:pt x="322" y="574"/>
                  </a:lnTo>
                  <a:lnTo>
                    <a:pt x="328" y="569"/>
                  </a:lnTo>
                  <a:lnTo>
                    <a:pt x="333" y="563"/>
                  </a:lnTo>
                  <a:lnTo>
                    <a:pt x="343" y="549"/>
                  </a:lnTo>
                  <a:lnTo>
                    <a:pt x="350" y="536"/>
                  </a:lnTo>
                  <a:lnTo>
                    <a:pt x="357" y="520"/>
                  </a:lnTo>
                  <a:lnTo>
                    <a:pt x="361" y="504"/>
                  </a:lnTo>
                  <a:lnTo>
                    <a:pt x="364" y="490"/>
                  </a:lnTo>
                  <a:lnTo>
                    <a:pt x="364" y="490"/>
                  </a:lnTo>
                  <a:lnTo>
                    <a:pt x="367" y="478"/>
                  </a:lnTo>
                  <a:lnTo>
                    <a:pt x="368" y="464"/>
                  </a:lnTo>
                  <a:lnTo>
                    <a:pt x="368" y="440"/>
                  </a:lnTo>
                  <a:lnTo>
                    <a:pt x="368" y="440"/>
                  </a:lnTo>
                  <a:lnTo>
                    <a:pt x="354" y="454"/>
                  </a:lnTo>
                  <a:lnTo>
                    <a:pt x="341" y="470"/>
                  </a:lnTo>
                  <a:lnTo>
                    <a:pt x="341" y="470"/>
                  </a:lnTo>
                  <a:close/>
                  <a:moveTo>
                    <a:pt x="328" y="599"/>
                  </a:moveTo>
                  <a:lnTo>
                    <a:pt x="328" y="599"/>
                  </a:lnTo>
                  <a:lnTo>
                    <a:pt x="316" y="609"/>
                  </a:lnTo>
                  <a:lnTo>
                    <a:pt x="305" y="620"/>
                  </a:lnTo>
                  <a:lnTo>
                    <a:pt x="293" y="631"/>
                  </a:lnTo>
                  <a:lnTo>
                    <a:pt x="283" y="644"/>
                  </a:lnTo>
                  <a:lnTo>
                    <a:pt x="273" y="656"/>
                  </a:lnTo>
                  <a:lnTo>
                    <a:pt x="265" y="671"/>
                  </a:lnTo>
                  <a:lnTo>
                    <a:pt x="257" y="685"/>
                  </a:lnTo>
                  <a:lnTo>
                    <a:pt x="253" y="700"/>
                  </a:lnTo>
                  <a:lnTo>
                    <a:pt x="253" y="700"/>
                  </a:lnTo>
                  <a:lnTo>
                    <a:pt x="261" y="700"/>
                  </a:lnTo>
                  <a:lnTo>
                    <a:pt x="270" y="699"/>
                  </a:lnTo>
                  <a:lnTo>
                    <a:pt x="277" y="698"/>
                  </a:lnTo>
                  <a:lnTo>
                    <a:pt x="284" y="694"/>
                  </a:lnTo>
                  <a:lnTo>
                    <a:pt x="291" y="690"/>
                  </a:lnTo>
                  <a:lnTo>
                    <a:pt x="298" y="687"/>
                  </a:lnTo>
                  <a:lnTo>
                    <a:pt x="311" y="677"/>
                  </a:lnTo>
                  <a:lnTo>
                    <a:pt x="322" y="665"/>
                  </a:lnTo>
                  <a:lnTo>
                    <a:pt x="332" y="651"/>
                  </a:lnTo>
                  <a:lnTo>
                    <a:pt x="340" y="638"/>
                  </a:lnTo>
                  <a:lnTo>
                    <a:pt x="346" y="623"/>
                  </a:lnTo>
                  <a:lnTo>
                    <a:pt x="346" y="623"/>
                  </a:lnTo>
                  <a:lnTo>
                    <a:pt x="351" y="613"/>
                  </a:lnTo>
                  <a:lnTo>
                    <a:pt x="356" y="600"/>
                  </a:lnTo>
                  <a:lnTo>
                    <a:pt x="361" y="576"/>
                  </a:lnTo>
                  <a:lnTo>
                    <a:pt x="361" y="576"/>
                  </a:lnTo>
                  <a:lnTo>
                    <a:pt x="344" y="587"/>
                  </a:lnTo>
                  <a:lnTo>
                    <a:pt x="328" y="599"/>
                  </a:lnTo>
                  <a:lnTo>
                    <a:pt x="328" y="599"/>
                  </a:lnTo>
                  <a:close/>
                  <a:moveTo>
                    <a:pt x="288" y="718"/>
                  </a:moveTo>
                  <a:lnTo>
                    <a:pt x="288" y="718"/>
                  </a:lnTo>
                  <a:lnTo>
                    <a:pt x="273" y="726"/>
                  </a:lnTo>
                  <a:lnTo>
                    <a:pt x="259" y="733"/>
                  </a:lnTo>
                  <a:lnTo>
                    <a:pt x="244" y="741"/>
                  </a:lnTo>
                  <a:lnTo>
                    <a:pt x="231" y="751"/>
                  </a:lnTo>
                  <a:lnTo>
                    <a:pt x="219" y="762"/>
                  </a:lnTo>
                  <a:lnTo>
                    <a:pt x="208" y="773"/>
                  </a:lnTo>
                  <a:lnTo>
                    <a:pt x="197" y="786"/>
                  </a:lnTo>
                  <a:lnTo>
                    <a:pt x="188" y="801"/>
                  </a:lnTo>
                  <a:lnTo>
                    <a:pt x="188" y="801"/>
                  </a:lnTo>
                  <a:lnTo>
                    <a:pt x="195" y="802"/>
                  </a:lnTo>
                  <a:lnTo>
                    <a:pt x="204" y="803"/>
                  </a:lnTo>
                  <a:lnTo>
                    <a:pt x="212" y="803"/>
                  </a:lnTo>
                  <a:lnTo>
                    <a:pt x="220" y="802"/>
                  </a:lnTo>
                  <a:lnTo>
                    <a:pt x="227" y="801"/>
                  </a:lnTo>
                  <a:lnTo>
                    <a:pt x="236" y="799"/>
                  </a:lnTo>
                  <a:lnTo>
                    <a:pt x="250" y="791"/>
                  </a:lnTo>
                  <a:lnTo>
                    <a:pt x="265" y="782"/>
                  </a:lnTo>
                  <a:lnTo>
                    <a:pt x="278" y="771"/>
                  </a:lnTo>
                  <a:lnTo>
                    <a:pt x="289" y="760"/>
                  </a:lnTo>
                  <a:lnTo>
                    <a:pt x="300" y="748"/>
                  </a:lnTo>
                  <a:lnTo>
                    <a:pt x="300" y="748"/>
                  </a:lnTo>
                  <a:lnTo>
                    <a:pt x="307" y="738"/>
                  </a:lnTo>
                  <a:lnTo>
                    <a:pt x="313" y="727"/>
                  </a:lnTo>
                  <a:lnTo>
                    <a:pt x="319" y="716"/>
                  </a:lnTo>
                  <a:lnTo>
                    <a:pt x="326" y="705"/>
                  </a:lnTo>
                  <a:lnTo>
                    <a:pt x="326" y="705"/>
                  </a:lnTo>
                  <a:lnTo>
                    <a:pt x="306" y="711"/>
                  </a:lnTo>
                  <a:lnTo>
                    <a:pt x="288" y="718"/>
                  </a:lnTo>
                  <a:lnTo>
                    <a:pt x="288" y="718"/>
                  </a:lnTo>
                  <a:close/>
                  <a:moveTo>
                    <a:pt x="221" y="825"/>
                  </a:moveTo>
                  <a:lnTo>
                    <a:pt x="221" y="825"/>
                  </a:lnTo>
                  <a:lnTo>
                    <a:pt x="205" y="829"/>
                  </a:lnTo>
                  <a:lnTo>
                    <a:pt x="189" y="834"/>
                  </a:lnTo>
                  <a:lnTo>
                    <a:pt x="172" y="839"/>
                  </a:lnTo>
                  <a:lnTo>
                    <a:pt x="157" y="846"/>
                  </a:lnTo>
                  <a:lnTo>
                    <a:pt x="141" y="853"/>
                  </a:lnTo>
                  <a:lnTo>
                    <a:pt x="126" y="863"/>
                  </a:lnTo>
                  <a:lnTo>
                    <a:pt x="113" y="873"/>
                  </a:lnTo>
                  <a:lnTo>
                    <a:pt x="102" y="885"/>
                  </a:lnTo>
                  <a:lnTo>
                    <a:pt x="102" y="885"/>
                  </a:lnTo>
                  <a:lnTo>
                    <a:pt x="109" y="889"/>
                  </a:lnTo>
                  <a:lnTo>
                    <a:pt x="118" y="892"/>
                  </a:lnTo>
                  <a:lnTo>
                    <a:pt x="125" y="893"/>
                  </a:lnTo>
                  <a:lnTo>
                    <a:pt x="133" y="895"/>
                  </a:lnTo>
                  <a:lnTo>
                    <a:pt x="142" y="895"/>
                  </a:lnTo>
                  <a:lnTo>
                    <a:pt x="149" y="895"/>
                  </a:lnTo>
                  <a:lnTo>
                    <a:pt x="166" y="891"/>
                  </a:lnTo>
                  <a:lnTo>
                    <a:pt x="182" y="885"/>
                  </a:lnTo>
                  <a:lnTo>
                    <a:pt x="198" y="876"/>
                  </a:lnTo>
                  <a:lnTo>
                    <a:pt x="212" y="868"/>
                  </a:lnTo>
                  <a:lnTo>
                    <a:pt x="226" y="858"/>
                  </a:lnTo>
                  <a:lnTo>
                    <a:pt x="226" y="858"/>
                  </a:lnTo>
                  <a:lnTo>
                    <a:pt x="236" y="850"/>
                  </a:lnTo>
                  <a:lnTo>
                    <a:pt x="245" y="841"/>
                  </a:lnTo>
                  <a:lnTo>
                    <a:pt x="254" y="831"/>
                  </a:lnTo>
                  <a:lnTo>
                    <a:pt x="262" y="820"/>
                  </a:lnTo>
                  <a:lnTo>
                    <a:pt x="262" y="820"/>
                  </a:lnTo>
                  <a:lnTo>
                    <a:pt x="242" y="822"/>
                  </a:lnTo>
                  <a:lnTo>
                    <a:pt x="221" y="825"/>
                  </a:lnTo>
                  <a:lnTo>
                    <a:pt x="221" y="825"/>
                  </a:lnTo>
                  <a:close/>
                  <a:moveTo>
                    <a:pt x="125" y="35"/>
                  </a:moveTo>
                  <a:lnTo>
                    <a:pt x="125" y="35"/>
                  </a:lnTo>
                  <a:lnTo>
                    <a:pt x="129" y="48"/>
                  </a:lnTo>
                  <a:lnTo>
                    <a:pt x="133" y="62"/>
                  </a:lnTo>
                  <a:lnTo>
                    <a:pt x="139" y="74"/>
                  </a:lnTo>
                  <a:lnTo>
                    <a:pt x="147" y="87"/>
                  </a:lnTo>
                  <a:lnTo>
                    <a:pt x="154" y="99"/>
                  </a:lnTo>
                  <a:lnTo>
                    <a:pt x="164" y="110"/>
                  </a:lnTo>
                  <a:lnTo>
                    <a:pt x="174" y="120"/>
                  </a:lnTo>
                  <a:lnTo>
                    <a:pt x="183" y="129"/>
                  </a:lnTo>
                  <a:lnTo>
                    <a:pt x="183" y="129"/>
                  </a:lnTo>
                  <a:lnTo>
                    <a:pt x="187" y="122"/>
                  </a:lnTo>
                  <a:lnTo>
                    <a:pt x="188" y="115"/>
                  </a:lnTo>
                  <a:lnTo>
                    <a:pt x="188" y="109"/>
                  </a:lnTo>
                  <a:lnTo>
                    <a:pt x="188" y="102"/>
                  </a:lnTo>
                  <a:lnTo>
                    <a:pt x="186" y="87"/>
                  </a:lnTo>
                  <a:lnTo>
                    <a:pt x="181" y="74"/>
                  </a:lnTo>
                  <a:lnTo>
                    <a:pt x="175" y="60"/>
                  </a:lnTo>
                  <a:lnTo>
                    <a:pt x="166" y="47"/>
                  </a:lnTo>
                  <a:lnTo>
                    <a:pt x="158" y="36"/>
                  </a:lnTo>
                  <a:lnTo>
                    <a:pt x="149" y="26"/>
                  </a:lnTo>
                  <a:lnTo>
                    <a:pt x="149" y="26"/>
                  </a:lnTo>
                  <a:lnTo>
                    <a:pt x="133" y="12"/>
                  </a:lnTo>
                  <a:lnTo>
                    <a:pt x="116" y="0"/>
                  </a:lnTo>
                  <a:lnTo>
                    <a:pt x="116" y="0"/>
                  </a:lnTo>
                  <a:lnTo>
                    <a:pt x="120" y="18"/>
                  </a:lnTo>
                  <a:lnTo>
                    <a:pt x="125" y="35"/>
                  </a:lnTo>
                  <a:lnTo>
                    <a:pt x="125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" name="Freeform 10"/>
            <p:cNvSpPr/>
            <p:nvPr/>
          </p:nvSpPr>
          <p:spPr bwMode="auto">
            <a:xfrm>
              <a:off x="7097102" y="1999100"/>
              <a:ext cx="481013" cy="1379538"/>
            </a:xfrm>
            <a:custGeom>
              <a:avLst/>
              <a:gdLst>
                <a:gd name="T0" fmla="*/ 116 w 303"/>
                <a:gd name="T1" fmla="*/ 0 h 869"/>
                <a:gd name="T2" fmla="*/ 169 w 303"/>
                <a:gd name="T3" fmla="*/ 55 h 869"/>
                <a:gd name="T4" fmla="*/ 215 w 303"/>
                <a:gd name="T5" fmla="*/ 116 h 869"/>
                <a:gd name="T6" fmla="*/ 235 w 303"/>
                <a:gd name="T7" fmla="*/ 150 h 869"/>
                <a:gd name="T8" fmla="*/ 265 w 303"/>
                <a:gd name="T9" fmla="*/ 217 h 869"/>
                <a:gd name="T10" fmla="*/ 285 w 303"/>
                <a:gd name="T11" fmla="*/ 285 h 869"/>
                <a:gd name="T12" fmla="*/ 294 w 303"/>
                <a:gd name="T13" fmla="*/ 357 h 869"/>
                <a:gd name="T14" fmla="*/ 296 w 303"/>
                <a:gd name="T15" fmla="*/ 396 h 869"/>
                <a:gd name="T16" fmla="*/ 290 w 303"/>
                <a:gd name="T17" fmla="*/ 472 h 869"/>
                <a:gd name="T18" fmla="*/ 275 w 303"/>
                <a:gd name="T19" fmla="*/ 540 h 869"/>
                <a:gd name="T20" fmla="*/ 249 w 303"/>
                <a:gd name="T21" fmla="*/ 607 h 869"/>
                <a:gd name="T22" fmla="*/ 213 w 303"/>
                <a:gd name="T23" fmla="*/ 674 h 869"/>
                <a:gd name="T24" fmla="*/ 191 w 303"/>
                <a:gd name="T25" fmla="*/ 704 h 869"/>
                <a:gd name="T26" fmla="*/ 145 w 303"/>
                <a:gd name="T27" fmla="*/ 758 h 869"/>
                <a:gd name="T28" fmla="*/ 93 w 303"/>
                <a:gd name="T29" fmla="*/ 803 h 869"/>
                <a:gd name="T30" fmla="*/ 34 w 303"/>
                <a:gd name="T31" fmla="*/ 841 h 869"/>
                <a:gd name="T32" fmla="*/ 0 w 303"/>
                <a:gd name="T33" fmla="*/ 859 h 869"/>
                <a:gd name="T34" fmla="*/ 5 w 303"/>
                <a:gd name="T35" fmla="*/ 869 h 869"/>
                <a:gd name="T36" fmla="*/ 71 w 303"/>
                <a:gd name="T37" fmla="*/ 831 h 869"/>
                <a:gd name="T38" fmla="*/ 127 w 303"/>
                <a:gd name="T39" fmla="*/ 790 h 869"/>
                <a:gd name="T40" fmla="*/ 175 w 303"/>
                <a:gd name="T41" fmla="*/ 739 h 869"/>
                <a:gd name="T42" fmla="*/ 222 w 303"/>
                <a:gd name="T43" fmla="*/ 679 h 869"/>
                <a:gd name="T44" fmla="*/ 241 w 303"/>
                <a:gd name="T45" fmla="*/ 645 h 869"/>
                <a:gd name="T46" fmla="*/ 271 w 303"/>
                <a:gd name="T47" fmla="*/ 577 h 869"/>
                <a:gd name="T48" fmla="*/ 291 w 303"/>
                <a:gd name="T49" fmla="*/ 509 h 869"/>
                <a:gd name="T50" fmla="*/ 302 w 303"/>
                <a:gd name="T51" fmla="*/ 436 h 869"/>
                <a:gd name="T52" fmla="*/ 303 w 303"/>
                <a:gd name="T53" fmla="*/ 396 h 869"/>
                <a:gd name="T54" fmla="*/ 297 w 303"/>
                <a:gd name="T55" fmla="*/ 319 h 869"/>
                <a:gd name="T56" fmla="*/ 281 w 303"/>
                <a:gd name="T57" fmla="*/ 248 h 869"/>
                <a:gd name="T58" fmla="*/ 256 w 303"/>
                <a:gd name="T59" fmla="*/ 183 h 869"/>
                <a:gd name="T60" fmla="*/ 218 w 303"/>
                <a:gd name="T61" fmla="*/ 115 h 869"/>
                <a:gd name="T62" fmla="*/ 195 w 303"/>
                <a:gd name="T63" fmla="*/ 83 h 869"/>
                <a:gd name="T64" fmla="*/ 145 w 303"/>
                <a:gd name="T65" fmla="*/ 27 h 869"/>
                <a:gd name="T66" fmla="*/ 116 w 303"/>
                <a:gd name="T67" fmla="*/ 0 h 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3" h="869">
                  <a:moveTo>
                    <a:pt x="116" y="0"/>
                  </a:moveTo>
                  <a:lnTo>
                    <a:pt x="116" y="0"/>
                  </a:lnTo>
                  <a:lnTo>
                    <a:pt x="144" y="27"/>
                  </a:lnTo>
                  <a:lnTo>
                    <a:pt x="169" y="55"/>
                  </a:lnTo>
                  <a:lnTo>
                    <a:pt x="194" y="84"/>
                  </a:lnTo>
                  <a:lnTo>
                    <a:pt x="215" y="116"/>
                  </a:lnTo>
                  <a:lnTo>
                    <a:pt x="215" y="116"/>
                  </a:lnTo>
                  <a:lnTo>
                    <a:pt x="235" y="150"/>
                  </a:lnTo>
                  <a:lnTo>
                    <a:pt x="252" y="184"/>
                  </a:lnTo>
                  <a:lnTo>
                    <a:pt x="265" y="217"/>
                  </a:lnTo>
                  <a:lnTo>
                    <a:pt x="276" y="250"/>
                  </a:lnTo>
                  <a:lnTo>
                    <a:pt x="285" y="285"/>
                  </a:lnTo>
                  <a:lnTo>
                    <a:pt x="291" y="320"/>
                  </a:lnTo>
                  <a:lnTo>
                    <a:pt x="294" y="357"/>
                  </a:lnTo>
                  <a:lnTo>
                    <a:pt x="296" y="396"/>
                  </a:lnTo>
                  <a:lnTo>
                    <a:pt x="296" y="396"/>
                  </a:lnTo>
                  <a:lnTo>
                    <a:pt x="294" y="435"/>
                  </a:lnTo>
                  <a:lnTo>
                    <a:pt x="290" y="472"/>
                  </a:lnTo>
                  <a:lnTo>
                    <a:pt x="284" y="507"/>
                  </a:lnTo>
                  <a:lnTo>
                    <a:pt x="275" y="540"/>
                  </a:lnTo>
                  <a:lnTo>
                    <a:pt x="263" y="574"/>
                  </a:lnTo>
                  <a:lnTo>
                    <a:pt x="249" y="607"/>
                  </a:lnTo>
                  <a:lnTo>
                    <a:pt x="232" y="640"/>
                  </a:lnTo>
                  <a:lnTo>
                    <a:pt x="213" y="674"/>
                  </a:lnTo>
                  <a:lnTo>
                    <a:pt x="213" y="674"/>
                  </a:lnTo>
                  <a:lnTo>
                    <a:pt x="191" y="704"/>
                  </a:lnTo>
                  <a:lnTo>
                    <a:pt x="168" y="732"/>
                  </a:lnTo>
                  <a:lnTo>
                    <a:pt x="145" y="758"/>
                  </a:lnTo>
                  <a:lnTo>
                    <a:pt x="119" y="781"/>
                  </a:lnTo>
                  <a:lnTo>
                    <a:pt x="93" y="803"/>
                  </a:lnTo>
                  <a:lnTo>
                    <a:pt x="65" y="822"/>
                  </a:lnTo>
                  <a:lnTo>
                    <a:pt x="34" y="841"/>
                  </a:lnTo>
                  <a:lnTo>
                    <a:pt x="0" y="859"/>
                  </a:lnTo>
                  <a:lnTo>
                    <a:pt x="0" y="859"/>
                  </a:lnTo>
                  <a:lnTo>
                    <a:pt x="5" y="869"/>
                  </a:lnTo>
                  <a:lnTo>
                    <a:pt x="5" y="869"/>
                  </a:lnTo>
                  <a:lnTo>
                    <a:pt x="39" y="850"/>
                  </a:lnTo>
                  <a:lnTo>
                    <a:pt x="71" y="831"/>
                  </a:lnTo>
                  <a:lnTo>
                    <a:pt x="100" y="811"/>
                  </a:lnTo>
                  <a:lnTo>
                    <a:pt x="127" y="790"/>
                  </a:lnTo>
                  <a:lnTo>
                    <a:pt x="152" y="765"/>
                  </a:lnTo>
                  <a:lnTo>
                    <a:pt x="175" y="739"/>
                  </a:lnTo>
                  <a:lnTo>
                    <a:pt x="198" y="711"/>
                  </a:lnTo>
                  <a:lnTo>
                    <a:pt x="222" y="679"/>
                  </a:lnTo>
                  <a:lnTo>
                    <a:pt x="222" y="679"/>
                  </a:lnTo>
                  <a:lnTo>
                    <a:pt x="241" y="645"/>
                  </a:lnTo>
                  <a:lnTo>
                    <a:pt x="258" y="611"/>
                  </a:lnTo>
                  <a:lnTo>
                    <a:pt x="271" y="577"/>
                  </a:lnTo>
                  <a:lnTo>
                    <a:pt x="282" y="544"/>
                  </a:lnTo>
                  <a:lnTo>
                    <a:pt x="291" y="509"/>
                  </a:lnTo>
                  <a:lnTo>
                    <a:pt x="298" y="473"/>
                  </a:lnTo>
                  <a:lnTo>
                    <a:pt x="302" y="436"/>
                  </a:lnTo>
                  <a:lnTo>
                    <a:pt x="303" y="396"/>
                  </a:lnTo>
                  <a:lnTo>
                    <a:pt x="303" y="396"/>
                  </a:lnTo>
                  <a:lnTo>
                    <a:pt x="301" y="357"/>
                  </a:lnTo>
                  <a:lnTo>
                    <a:pt x="297" y="319"/>
                  </a:lnTo>
                  <a:lnTo>
                    <a:pt x="291" y="284"/>
                  </a:lnTo>
                  <a:lnTo>
                    <a:pt x="281" y="248"/>
                  </a:lnTo>
                  <a:lnTo>
                    <a:pt x="270" y="216"/>
                  </a:lnTo>
                  <a:lnTo>
                    <a:pt x="256" y="183"/>
                  </a:lnTo>
                  <a:lnTo>
                    <a:pt x="239" y="149"/>
                  </a:lnTo>
                  <a:lnTo>
                    <a:pt x="218" y="115"/>
                  </a:lnTo>
                  <a:lnTo>
                    <a:pt x="218" y="115"/>
                  </a:lnTo>
                  <a:lnTo>
                    <a:pt x="195" y="83"/>
                  </a:lnTo>
                  <a:lnTo>
                    <a:pt x="170" y="54"/>
                  </a:lnTo>
                  <a:lnTo>
                    <a:pt x="145" y="27"/>
                  </a:lnTo>
                  <a:lnTo>
                    <a:pt x="116" y="0"/>
                  </a:lnTo>
                  <a:lnTo>
                    <a:pt x="1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24" name="Freeform 11"/>
          <p:cNvSpPr>
            <a:spLocks noEditPoints="1"/>
          </p:cNvSpPr>
          <p:nvPr/>
        </p:nvSpPr>
        <p:spPr bwMode="auto">
          <a:xfrm>
            <a:off x="1294516" y="1918677"/>
            <a:ext cx="564588" cy="1369391"/>
          </a:xfrm>
          <a:custGeom>
            <a:avLst/>
            <a:gdLst>
              <a:gd name="T0" fmla="*/ 155 w 369"/>
              <a:gd name="T1" fmla="*/ 203 h 895"/>
              <a:gd name="T2" fmla="*/ 168 w 369"/>
              <a:gd name="T3" fmla="*/ 232 h 895"/>
              <a:gd name="T4" fmla="*/ 230 w 369"/>
              <a:gd name="T5" fmla="*/ 166 h 895"/>
              <a:gd name="T6" fmla="*/ 114 w 369"/>
              <a:gd name="T7" fmla="*/ 294 h 895"/>
              <a:gd name="T8" fmla="*/ 119 w 369"/>
              <a:gd name="T9" fmla="*/ 338 h 895"/>
              <a:gd name="T10" fmla="*/ 191 w 369"/>
              <a:gd name="T11" fmla="*/ 251 h 895"/>
              <a:gd name="T12" fmla="*/ 96 w 369"/>
              <a:gd name="T13" fmla="*/ 392 h 895"/>
              <a:gd name="T14" fmla="*/ 96 w 369"/>
              <a:gd name="T15" fmla="*/ 456 h 895"/>
              <a:gd name="T16" fmla="*/ 157 w 369"/>
              <a:gd name="T17" fmla="*/ 345 h 895"/>
              <a:gd name="T18" fmla="*/ 100 w 369"/>
              <a:gd name="T19" fmla="*/ 495 h 895"/>
              <a:gd name="T20" fmla="*/ 95 w 369"/>
              <a:gd name="T21" fmla="*/ 582 h 895"/>
              <a:gd name="T22" fmla="*/ 141 w 369"/>
              <a:gd name="T23" fmla="*/ 482 h 895"/>
              <a:gd name="T24" fmla="*/ 132 w 369"/>
              <a:gd name="T25" fmla="*/ 577 h 895"/>
              <a:gd name="T26" fmla="*/ 129 w 369"/>
              <a:gd name="T27" fmla="*/ 684 h 895"/>
              <a:gd name="T28" fmla="*/ 159 w 369"/>
              <a:gd name="T29" fmla="*/ 623 h 895"/>
              <a:gd name="T30" fmla="*/ 132 w 369"/>
              <a:gd name="T31" fmla="*/ 577 h 895"/>
              <a:gd name="T32" fmla="*/ 172 w 369"/>
              <a:gd name="T33" fmla="*/ 754 h 895"/>
              <a:gd name="T34" fmla="*/ 208 w 369"/>
              <a:gd name="T35" fmla="*/ 733 h 895"/>
              <a:gd name="T36" fmla="*/ 186 w 369"/>
              <a:gd name="T37" fmla="*/ 642 h 895"/>
              <a:gd name="T38" fmla="*/ 231 w 369"/>
              <a:gd name="T39" fmla="*/ 807 h 895"/>
              <a:gd name="T40" fmla="*/ 282 w 369"/>
              <a:gd name="T41" fmla="*/ 862 h 895"/>
              <a:gd name="T42" fmla="*/ 258 w 369"/>
              <a:gd name="T43" fmla="*/ 757 h 895"/>
              <a:gd name="T44" fmla="*/ 288 w 369"/>
              <a:gd name="T45" fmla="*/ 91 h 895"/>
              <a:gd name="T46" fmla="*/ 207 w 369"/>
              <a:gd name="T47" fmla="*/ 130 h 895"/>
              <a:gd name="T48" fmla="*/ 264 w 369"/>
              <a:gd name="T49" fmla="*/ 132 h 895"/>
              <a:gd name="T50" fmla="*/ 288 w 369"/>
              <a:gd name="T51" fmla="*/ 91 h 895"/>
              <a:gd name="T52" fmla="*/ 269 w 369"/>
              <a:gd name="T53" fmla="*/ 70 h 895"/>
              <a:gd name="T54" fmla="*/ 297 w 369"/>
              <a:gd name="T55" fmla="*/ 19 h 895"/>
              <a:gd name="T56" fmla="*/ 358 w 369"/>
              <a:gd name="T57" fmla="*/ 12 h 895"/>
              <a:gd name="T58" fmla="*/ 140 w 369"/>
              <a:gd name="T59" fmla="*/ 192 h 895"/>
              <a:gd name="T60" fmla="*/ 106 w 369"/>
              <a:gd name="T61" fmla="*/ 194 h 895"/>
              <a:gd name="T62" fmla="*/ 140 w 369"/>
              <a:gd name="T63" fmla="*/ 101 h 895"/>
              <a:gd name="T64" fmla="*/ 89 w 369"/>
              <a:gd name="T65" fmla="*/ 239 h 895"/>
              <a:gd name="T66" fmla="*/ 77 w 369"/>
              <a:gd name="T67" fmla="*/ 341 h 895"/>
              <a:gd name="T68" fmla="*/ 52 w 369"/>
              <a:gd name="T69" fmla="*/ 259 h 895"/>
              <a:gd name="T70" fmla="*/ 87 w 369"/>
              <a:gd name="T71" fmla="*/ 225 h 895"/>
              <a:gd name="T72" fmla="*/ 65 w 369"/>
              <a:gd name="T73" fmla="*/ 418 h 895"/>
              <a:gd name="T74" fmla="*/ 38 w 369"/>
              <a:gd name="T75" fmla="*/ 443 h 895"/>
              <a:gd name="T76" fmla="*/ 17 w 369"/>
              <a:gd name="T77" fmla="*/ 354 h 895"/>
              <a:gd name="T78" fmla="*/ 27 w 369"/>
              <a:gd name="T79" fmla="*/ 470 h 895"/>
              <a:gd name="T80" fmla="*/ 76 w 369"/>
              <a:gd name="T81" fmla="*/ 587 h 895"/>
              <a:gd name="T82" fmla="*/ 26 w 369"/>
              <a:gd name="T83" fmla="*/ 549 h 895"/>
              <a:gd name="T84" fmla="*/ 0 w 369"/>
              <a:gd name="T85" fmla="*/ 440 h 895"/>
              <a:gd name="T86" fmla="*/ 63 w 369"/>
              <a:gd name="T87" fmla="*/ 620 h 895"/>
              <a:gd name="T88" fmla="*/ 107 w 369"/>
              <a:gd name="T89" fmla="*/ 700 h 895"/>
              <a:gd name="T90" fmla="*/ 38 w 369"/>
              <a:gd name="T91" fmla="*/ 651 h 895"/>
              <a:gd name="T92" fmla="*/ 25 w 369"/>
              <a:gd name="T93" fmla="*/ 587 h 895"/>
              <a:gd name="T94" fmla="*/ 138 w 369"/>
              <a:gd name="T95" fmla="*/ 751 h 895"/>
              <a:gd name="T96" fmla="*/ 157 w 369"/>
              <a:gd name="T97" fmla="*/ 803 h 895"/>
              <a:gd name="T98" fmla="*/ 68 w 369"/>
              <a:gd name="T99" fmla="*/ 748 h 895"/>
              <a:gd name="T100" fmla="*/ 80 w 369"/>
              <a:gd name="T101" fmla="*/ 718 h 895"/>
              <a:gd name="T102" fmla="*/ 228 w 369"/>
              <a:gd name="T103" fmla="*/ 853 h 895"/>
              <a:gd name="T104" fmla="*/ 235 w 369"/>
              <a:gd name="T105" fmla="*/ 895 h 895"/>
              <a:gd name="T106" fmla="*/ 142 w 369"/>
              <a:gd name="T107" fmla="*/ 858 h 895"/>
              <a:gd name="T108" fmla="*/ 147 w 369"/>
              <a:gd name="T109" fmla="*/ 825 h 895"/>
              <a:gd name="T110" fmla="*/ 206 w 369"/>
              <a:gd name="T111" fmla="*/ 110 h 895"/>
              <a:gd name="T112" fmla="*/ 183 w 369"/>
              <a:gd name="T113" fmla="*/ 87 h 895"/>
              <a:gd name="T114" fmla="*/ 252 w 369"/>
              <a:gd name="T115" fmla="*/ 0 h 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69" h="895">
                <a:moveTo>
                  <a:pt x="214" y="169"/>
                </a:moveTo>
                <a:lnTo>
                  <a:pt x="214" y="169"/>
                </a:lnTo>
                <a:lnTo>
                  <a:pt x="200" y="172"/>
                </a:lnTo>
                <a:lnTo>
                  <a:pt x="187" y="178"/>
                </a:lnTo>
                <a:lnTo>
                  <a:pt x="175" y="184"/>
                </a:lnTo>
                <a:lnTo>
                  <a:pt x="164" y="193"/>
                </a:lnTo>
                <a:lnTo>
                  <a:pt x="164" y="193"/>
                </a:lnTo>
                <a:lnTo>
                  <a:pt x="155" y="203"/>
                </a:lnTo>
                <a:lnTo>
                  <a:pt x="146" y="214"/>
                </a:lnTo>
                <a:lnTo>
                  <a:pt x="140" y="225"/>
                </a:lnTo>
                <a:lnTo>
                  <a:pt x="136" y="238"/>
                </a:lnTo>
                <a:lnTo>
                  <a:pt x="136" y="238"/>
                </a:lnTo>
                <a:lnTo>
                  <a:pt x="145" y="238"/>
                </a:lnTo>
                <a:lnTo>
                  <a:pt x="152" y="237"/>
                </a:lnTo>
                <a:lnTo>
                  <a:pt x="161" y="234"/>
                </a:lnTo>
                <a:lnTo>
                  <a:pt x="168" y="232"/>
                </a:lnTo>
                <a:lnTo>
                  <a:pt x="184" y="225"/>
                </a:lnTo>
                <a:lnTo>
                  <a:pt x="198" y="215"/>
                </a:lnTo>
                <a:lnTo>
                  <a:pt x="213" y="204"/>
                </a:lnTo>
                <a:lnTo>
                  <a:pt x="225" y="192"/>
                </a:lnTo>
                <a:lnTo>
                  <a:pt x="237" y="180"/>
                </a:lnTo>
                <a:lnTo>
                  <a:pt x="247" y="167"/>
                </a:lnTo>
                <a:lnTo>
                  <a:pt x="247" y="167"/>
                </a:lnTo>
                <a:lnTo>
                  <a:pt x="230" y="166"/>
                </a:lnTo>
                <a:lnTo>
                  <a:pt x="214" y="169"/>
                </a:lnTo>
                <a:lnTo>
                  <a:pt x="214" y="169"/>
                </a:lnTo>
                <a:close/>
                <a:moveTo>
                  <a:pt x="159" y="260"/>
                </a:moveTo>
                <a:lnTo>
                  <a:pt x="159" y="260"/>
                </a:lnTo>
                <a:lnTo>
                  <a:pt x="147" y="266"/>
                </a:lnTo>
                <a:lnTo>
                  <a:pt x="135" y="274"/>
                </a:lnTo>
                <a:lnTo>
                  <a:pt x="124" y="283"/>
                </a:lnTo>
                <a:lnTo>
                  <a:pt x="114" y="294"/>
                </a:lnTo>
                <a:lnTo>
                  <a:pt x="107" y="306"/>
                </a:lnTo>
                <a:lnTo>
                  <a:pt x="101" y="318"/>
                </a:lnTo>
                <a:lnTo>
                  <a:pt x="97" y="332"/>
                </a:lnTo>
                <a:lnTo>
                  <a:pt x="96" y="346"/>
                </a:lnTo>
                <a:lnTo>
                  <a:pt x="96" y="346"/>
                </a:lnTo>
                <a:lnTo>
                  <a:pt x="105" y="344"/>
                </a:lnTo>
                <a:lnTo>
                  <a:pt x="112" y="341"/>
                </a:lnTo>
                <a:lnTo>
                  <a:pt x="119" y="338"/>
                </a:lnTo>
                <a:lnTo>
                  <a:pt x="127" y="334"/>
                </a:lnTo>
                <a:lnTo>
                  <a:pt x="140" y="323"/>
                </a:lnTo>
                <a:lnTo>
                  <a:pt x="153" y="310"/>
                </a:lnTo>
                <a:lnTo>
                  <a:pt x="164" y="295"/>
                </a:lnTo>
                <a:lnTo>
                  <a:pt x="175" y="281"/>
                </a:lnTo>
                <a:lnTo>
                  <a:pt x="184" y="266"/>
                </a:lnTo>
                <a:lnTo>
                  <a:pt x="191" y="251"/>
                </a:lnTo>
                <a:lnTo>
                  <a:pt x="191" y="251"/>
                </a:lnTo>
                <a:lnTo>
                  <a:pt x="175" y="255"/>
                </a:lnTo>
                <a:lnTo>
                  <a:pt x="159" y="260"/>
                </a:lnTo>
                <a:lnTo>
                  <a:pt x="159" y="260"/>
                </a:lnTo>
                <a:close/>
                <a:moveTo>
                  <a:pt x="127" y="361"/>
                </a:moveTo>
                <a:lnTo>
                  <a:pt x="127" y="361"/>
                </a:lnTo>
                <a:lnTo>
                  <a:pt x="114" y="371"/>
                </a:lnTo>
                <a:lnTo>
                  <a:pt x="105" y="381"/>
                </a:lnTo>
                <a:lnTo>
                  <a:pt x="96" y="392"/>
                </a:lnTo>
                <a:lnTo>
                  <a:pt x="89" y="406"/>
                </a:lnTo>
                <a:lnTo>
                  <a:pt x="84" y="420"/>
                </a:lnTo>
                <a:lnTo>
                  <a:pt x="80" y="435"/>
                </a:lnTo>
                <a:lnTo>
                  <a:pt x="80" y="450"/>
                </a:lnTo>
                <a:lnTo>
                  <a:pt x="82" y="464"/>
                </a:lnTo>
                <a:lnTo>
                  <a:pt x="82" y="464"/>
                </a:lnTo>
                <a:lnTo>
                  <a:pt x="89" y="461"/>
                </a:lnTo>
                <a:lnTo>
                  <a:pt x="96" y="456"/>
                </a:lnTo>
                <a:lnTo>
                  <a:pt x="102" y="451"/>
                </a:lnTo>
                <a:lnTo>
                  <a:pt x="108" y="445"/>
                </a:lnTo>
                <a:lnTo>
                  <a:pt x="121" y="430"/>
                </a:lnTo>
                <a:lnTo>
                  <a:pt x="130" y="414"/>
                </a:lnTo>
                <a:lnTo>
                  <a:pt x="139" y="396"/>
                </a:lnTo>
                <a:lnTo>
                  <a:pt x="147" y="378"/>
                </a:lnTo>
                <a:lnTo>
                  <a:pt x="152" y="361"/>
                </a:lnTo>
                <a:lnTo>
                  <a:pt x="157" y="345"/>
                </a:lnTo>
                <a:lnTo>
                  <a:pt x="157" y="345"/>
                </a:lnTo>
                <a:lnTo>
                  <a:pt x="141" y="352"/>
                </a:lnTo>
                <a:lnTo>
                  <a:pt x="127" y="361"/>
                </a:lnTo>
                <a:lnTo>
                  <a:pt x="127" y="361"/>
                </a:lnTo>
                <a:close/>
                <a:moveTo>
                  <a:pt x="117" y="469"/>
                </a:moveTo>
                <a:lnTo>
                  <a:pt x="117" y="469"/>
                </a:lnTo>
                <a:lnTo>
                  <a:pt x="107" y="481"/>
                </a:lnTo>
                <a:lnTo>
                  <a:pt x="100" y="495"/>
                </a:lnTo>
                <a:lnTo>
                  <a:pt x="94" y="508"/>
                </a:lnTo>
                <a:lnTo>
                  <a:pt x="89" y="523"/>
                </a:lnTo>
                <a:lnTo>
                  <a:pt x="88" y="538"/>
                </a:lnTo>
                <a:lnTo>
                  <a:pt x="88" y="553"/>
                </a:lnTo>
                <a:lnTo>
                  <a:pt x="90" y="568"/>
                </a:lnTo>
                <a:lnTo>
                  <a:pt x="93" y="575"/>
                </a:lnTo>
                <a:lnTo>
                  <a:pt x="95" y="582"/>
                </a:lnTo>
                <a:lnTo>
                  <a:pt x="95" y="582"/>
                </a:lnTo>
                <a:lnTo>
                  <a:pt x="102" y="577"/>
                </a:lnTo>
                <a:lnTo>
                  <a:pt x="108" y="571"/>
                </a:lnTo>
                <a:lnTo>
                  <a:pt x="113" y="565"/>
                </a:lnTo>
                <a:lnTo>
                  <a:pt x="118" y="558"/>
                </a:lnTo>
                <a:lnTo>
                  <a:pt x="127" y="541"/>
                </a:lnTo>
                <a:lnTo>
                  <a:pt x="133" y="523"/>
                </a:lnTo>
                <a:lnTo>
                  <a:pt x="138" y="502"/>
                </a:lnTo>
                <a:lnTo>
                  <a:pt x="141" y="482"/>
                </a:lnTo>
                <a:lnTo>
                  <a:pt x="142" y="464"/>
                </a:lnTo>
                <a:lnTo>
                  <a:pt x="144" y="446"/>
                </a:lnTo>
                <a:lnTo>
                  <a:pt x="144" y="446"/>
                </a:lnTo>
                <a:lnTo>
                  <a:pt x="129" y="457"/>
                </a:lnTo>
                <a:lnTo>
                  <a:pt x="117" y="469"/>
                </a:lnTo>
                <a:lnTo>
                  <a:pt x="117" y="469"/>
                </a:lnTo>
                <a:close/>
                <a:moveTo>
                  <a:pt x="132" y="577"/>
                </a:moveTo>
                <a:lnTo>
                  <a:pt x="132" y="577"/>
                </a:lnTo>
                <a:lnTo>
                  <a:pt x="125" y="589"/>
                </a:lnTo>
                <a:lnTo>
                  <a:pt x="121" y="604"/>
                </a:lnTo>
                <a:lnTo>
                  <a:pt x="117" y="620"/>
                </a:lnTo>
                <a:lnTo>
                  <a:pt x="116" y="634"/>
                </a:lnTo>
                <a:lnTo>
                  <a:pt x="117" y="649"/>
                </a:lnTo>
                <a:lnTo>
                  <a:pt x="121" y="664"/>
                </a:lnTo>
                <a:lnTo>
                  <a:pt x="125" y="678"/>
                </a:lnTo>
                <a:lnTo>
                  <a:pt x="129" y="684"/>
                </a:lnTo>
                <a:lnTo>
                  <a:pt x="134" y="690"/>
                </a:lnTo>
                <a:lnTo>
                  <a:pt x="134" y="690"/>
                </a:lnTo>
                <a:lnTo>
                  <a:pt x="140" y="684"/>
                </a:lnTo>
                <a:lnTo>
                  <a:pt x="145" y="677"/>
                </a:lnTo>
                <a:lnTo>
                  <a:pt x="149" y="670"/>
                </a:lnTo>
                <a:lnTo>
                  <a:pt x="152" y="661"/>
                </a:lnTo>
                <a:lnTo>
                  <a:pt x="157" y="643"/>
                </a:lnTo>
                <a:lnTo>
                  <a:pt x="159" y="623"/>
                </a:lnTo>
                <a:lnTo>
                  <a:pt x="159" y="604"/>
                </a:lnTo>
                <a:lnTo>
                  <a:pt x="159" y="585"/>
                </a:lnTo>
                <a:lnTo>
                  <a:pt x="157" y="565"/>
                </a:lnTo>
                <a:lnTo>
                  <a:pt x="155" y="549"/>
                </a:lnTo>
                <a:lnTo>
                  <a:pt x="155" y="549"/>
                </a:lnTo>
                <a:lnTo>
                  <a:pt x="142" y="561"/>
                </a:lnTo>
                <a:lnTo>
                  <a:pt x="132" y="577"/>
                </a:lnTo>
                <a:lnTo>
                  <a:pt x="132" y="577"/>
                </a:lnTo>
                <a:close/>
                <a:moveTo>
                  <a:pt x="169" y="675"/>
                </a:moveTo>
                <a:lnTo>
                  <a:pt x="169" y="675"/>
                </a:lnTo>
                <a:lnTo>
                  <a:pt x="166" y="690"/>
                </a:lnTo>
                <a:lnTo>
                  <a:pt x="163" y="706"/>
                </a:lnTo>
                <a:lnTo>
                  <a:pt x="163" y="722"/>
                </a:lnTo>
                <a:lnTo>
                  <a:pt x="167" y="739"/>
                </a:lnTo>
                <a:lnTo>
                  <a:pt x="167" y="739"/>
                </a:lnTo>
                <a:lnTo>
                  <a:pt x="172" y="754"/>
                </a:lnTo>
                <a:lnTo>
                  <a:pt x="178" y="766"/>
                </a:lnTo>
                <a:lnTo>
                  <a:pt x="186" y="777"/>
                </a:lnTo>
                <a:lnTo>
                  <a:pt x="196" y="788"/>
                </a:lnTo>
                <a:lnTo>
                  <a:pt x="196" y="788"/>
                </a:lnTo>
                <a:lnTo>
                  <a:pt x="202" y="775"/>
                </a:lnTo>
                <a:lnTo>
                  <a:pt x="206" y="762"/>
                </a:lnTo>
                <a:lnTo>
                  <a:pt x="208" y="748"/>
                </a:lnTo>
                <a:lnTo>
                  <a:pt x="208" y="733"/>
                </a:lnTo>
                <a:lnTo>
                  <a:pt x="207" y="718"/>
                </a:lnTo>
                <a:lnTo>
                  <a:pt x="206" y="704"/>
                </a:lnTo>
                <a:lnTo>
                  <a:pt x="202" y="690"/>
                </a:lnTo>
                <a:lnTo>
                  <a:pt x="198" y="677"/>
                </a:lnTo>
                <a:lnTo>
                  <a:pt x="198" y="677"/>
                </a:lnTo>
                <a:lnTo>
                  <a:pt x="194" y="660"/>
                </a:lnTo>
                <a:lnTo>
                  <a:pt x="186" y="642"/>
                </a:lnTo>
                <a:lnTo>
                  <a:pt x="186" y="642"/>
                </a:lnTo>
                <a:lnTo>
                  <a:pt x="177" y="658"/>
                </a:lnTo>
                <a:lnTo>
                  <a:pt x="169" y="675"/>
                </a:lnTo>
                <a:lnTo>
                  <a:pt x="169" y="675"/>
                </a:lnTo>
                <a:close/>
                <a:moveTo>
                  <a:pt x="228" y="760"/>
                </a:moveTo>
                <a:lnTo>
                  <a:pt x="228" y="760"/>
                </a:lnTo>
                <a:lnTo>
                  <a:pt x="226" y="775"/>
                </a:lnTo>
                <a:lnTo>
                  <a:pt x="229" y="791"/>
                </a:lnTo>
                <a:lnTo>
                  <a:pt x="231" y="807"/>
                </a:lnTo>
                <a:lnTo>
                  <a:pt x="237" y="823"/>
                </a:lnTo>
                <a:lnTo>
                  <a:pt x="245" y="836"/>
                </a:lnTo>
                <a:lnTo>
                  <a:pt x="254" y="848"/>
                </a:lnTo>
                <a:lnTo>
                  <a:pt x="267" y="859"/>
                </a:lnTo>
                <a:lnTo>
                  <a:pt x="273" y="864"/>
                </a:lnTo>
                <a:lnTo>
                  <a:pt x="280" y="868"/>
                </a:lnTo>
                <a:lnTo>
                  <a:pt x="280" y="868"/>
                </a:lnTo>
                <a:lnTo>
                  <a:pt x="282" y="862"/>
                </a:lnTo>
                <a:lnTo>
                  <a:pt x="284" y="855"/>
                </a:lnTo>
                <a:lnTo>
                  <a:pt x="285" y="841"/>
                </a:lnTo>
                <a:lnTo>
                  <a:pt x="284" y="827"/>
                </a:lnTo>
                <a:lnTo>
                  <a:pt x="280" y="811"/>
                </a:lnTo>
                <a:lnTo>
                  <a:pt x="275" y="796"/>
                </a:lnTo>
                <a:lnTo>
                  <a:pt x="270" y="783"/>
                </a:lnTo>
                <a:lnTo>
                  <a:pt x="264" y="769"/>
                </a:lnTo>
                <a:lnTo>
                  <a:pt x="258" y="757"/>
                </a:lnTo>
                <a:lnTo>
                  <a:pt x="258" y="757"/>
                </a:lnTo>
                <a:lnTo>
                  <a:pt x="248" y="740"/>
                </a:lnTo>
                <a:lnTo>
                  <a:pt x="237" y="724"/>
                </a:lnTo>
                <a:lnTo>
                  <a:pt x="237" y="724"/>
                </a:lnTo>
                <a:lnTo>
                  <a:pt x="231" y="741"/>
                </a:lnTo>
                <a:lnTo>
                  <a:pt x="228" y="760"/>
                </a:lnTo>
                <a:lnTo>
                  <a:pt x="228" y="760"/>
                </a:lnTo>
                <a:close/>
                <a:moveTo>
                  <a:pt x="288" y="91"/>
                </a:moveTo>
                <a:lnTo>
                  <a:pt x="288" y="91"/>
                </a:lnTo>
                <a:lnTo>
                  <a:pt x="275" y="92"/>
                </a:lnTo>
                <a:lnTo>
                  <a:pt x="262" y="94"/>
                </a:lnTo>
                <a:lnTo>
                  <a:pt x="249" y="98"/>
                </a:lnTo>
                <a:lnTo>
                  <a:pt x="236" y="104"/>
                </a:lnTo>
                <a:lnTo>
                  <a:pt x="225" y="112"/>
                </a:lnTo>
                <a:lnTo>
                  <a:pt x="214" y="120"/>
                </a:lnTo>
                <a:lnTo>
                  <a:pt x="207" y="130"/>
                </a:lnTo>
                <a:lnTo>
                  <a:pt x="200" y="142"/>
                </a:lnTo>
                <a:lnTo>
                  <a:pt x="200" y="142"/>
                </a:lnTo>
                <a:lnTo>
                  <a:pt x="207" y="143"/>
                </a:lnTo>
                <a:lnTo>
                  <a:pt x="215" y="144"/>
                </a:lnTo>
                <a:lnTo>
                  <a:pt x="223" y="143"/>
                </a:lnTo>
                <a:lnTo>
                  <a:pt x="231" y="143"/>
                </a:lnTo>
                <a:lnTo>
                  <a:pt x="247" y="138"/>
                </a:lnTo>
                <a:lnTo>
                  <a:pt x="264" y="132"/>
                </a:lnTo>
                <a:lnTo>
                  <a:pt x="280" y="124"/>
                </a:lnTo>
                <a:lnTo>
                  <a:pt x="294" y="115"/>
                </a:lnTo>
                <a:lnTo>
                  <a:pt x="309" y="105"/>
                </a:lnTo>
                <a:lnTo>
                  <a:pt x="321" y="96"/>
                </a:lnTo>
                <a:lnTo>
                  <a:pt x="321" y="96"/>
                </a:lnTo>
                <a:lnTo>
                  <a:pt x="304" y="92"/>
                </a:lnTo>
                <a:lnTo>
                  <a:pt x="288" y="91"/>
                </a:lnTo>
                <a:lnTo>
                  <a:pt x="288" y="91"/>
                </a:lnTo>
                <a:close/>
                <a:moveTo>
                  <a:pt x="346" y="24"/>
                </a:moveTo>
                <a:lnTo>
                  <a:pt x="346" y="24"/>
                </a:lnTo>
                <a:lnTo>
                  <a:pt x="327" y="41"/>
                </a:lnTo>
                <a:lnTo>
                  <a:pt x="316" y="48"/>
                </a:lnTo>
                <a:lnTo>
                  <a:pt x="305" y="56"/>
                </a:lnTo>
                <a:lnTo>
                  <a:pt x="293" y="62"/>
                </a:lnTo>
                <a:lnTo>
                  <a:pt x="281" y="67"/>
                </a:lnTo>
                <a:lnTo>
                  <a:pt x="269" y="70"/>
                </a:lnTo>
                <a:lnTo>
                  <a:pt x="257" y="71"/>
                </a:lnTo>
                <a:lnTo>
                  <a:pt x="257" y="71"/>
                </a:lnTo>
                <a:lnTo>
                  <a:pt x="258" y="64"/>
                </a:lnTo>
                <a:lnTo>
                  <a:pt x="260" y="58"/>
                </a:lnTo>
                <a:lnTo>
                  <a:pt x="267" y="47"/>
                </a:lnTo>
                <a:lnTo>
                  <a:pt x="275" y="36"/>
                </a:lnTo>
                <a:lnTo>
                  <a:pt x="286" y="28"/>
                </a:lnTo>
                <a:lnTo>
                  <a:pt x="297" y="19"/>
                </a:lnTo>
                <a:lnTo>
                  <a:pt x="309" y="13"/>
                </a:lnTo>
                <a:lnTo>
                  <a:pt x="322" y="7"/>
                </a:lnTo>
                <a:lnTo>
                  <a:pt x="335" y="3"/>
                </a:lnTo>
                <a:lnTo>
                  <a:pt x="335" y="3"/>
                </a:lnTo>
                <a:lnTo>
                  <a:pt x="352" y="1"/>
                </a:lnTo>
                <a:lnTo>
                  <a:pt x="369" y="0"/>
                </a:lnTo>
                <a:lnTo>
                  <a:pt x="369" y="0"/>
                </a:lnTo>
                <a:lnTo>
                  <a:pt x="358" y="12"/>
                </a:lnTo>
                <a:lnTo>
                  <a:pt x="346" y="24"/>
                </a:lnTo>
                <a:lnTo>
                  <a:pt x="346" y="24"/>
                </a:lnTo>
                <a:close/>
                <a:moveTo>
                  <a:pt x="155" y="121"/>
                </a:moveTo>
                <a:lnTo>
                  <a:pt x="155" y="121"/>
                </a:lnTo>
                <a:lnTo>
                  <a:pt x="151" y="150"/>
                </a:lnTo>
                <a:lnTo>
                  <a:pt x="149" y="164"/>
                </a:lnTo>
                <a:lnTo>
                  <a:pt x="145" y="178"/>
                </a:lnTo>
                <a:lnTo>
                  <a:pt x="140" y="192"/>
                </a:lnTo>
                <a:lnTo>
                  <a:pt x="134" y="205"/>
                </a:lnTo>
                <a:lnTo>
                  <a:pt x="127" y="217"/>
                </a:lnTo>
                <a:lnTo>
                  <a:pt x="118" y="228"/>
                </a:lnTo>
                <a:lnTo>
                  <a:pt x="118" y="228"/>
                </a:lnTo>
                <a:lnTo>
                  <a:pt x="113" y="221"/>
                </a:lnTo>
                <a:lnTo>
                  <a:pt x="110" y="212"/>
                </a:lnTo>
                <a:lnTo>
                  <a:pt x="107" y="204"/>
                </a:lnTo>
                <a:lnTo>
                  <a:pt x="106" y="194"/>
                </a:lnTo>
                <a:lnTo>
                  <a:pt x="106" y="186"/>
                </a:lnTo>
                <a:lnTo>
                  <a:pt x="107" y="176"/>
                </a:lnTo>
                <a:lnTo>
                  <a:pt x="111" y="158"/>
                </a:lnTo>
                <a:lnTo>
                  <a:pt x="111" y="158"/>
                </a:lnTo>
                <a:lnTo>
                  <a:pt x="113" y="148"/>
                </a:lnTo>
                <a:lnTo>
                  <a:pt x="117" y="138"/>
                </a:lnTo>
                <a:lnTo>
                  <a:pt x="128" y="119"/>
                </a:lnTo>
                <a:lnTo>
                  <a:pt x="140" y="101"/>
                </a:lnTo>
                <a:lnTo>
                  <a:pt x="153" y="85"/>
                </a:lnTo>
                <a:lnTo>
                  <a:pt x="153" y="85"/>
                </a:lnTo>
                <a:lnTo>
                  <a:pt x="155" y="103"/>
                </a:lnTo>
                <a:lnTo>
                  <a:pt x="155" y="121"/>
                </a:lnTo>
                <a:lnTo>
                  <a:pt x="155" y="121"/>
                </a:lnTo>
                <a:close/>
                <a:moveTo>
                  <a:pt x="87" y="225"/>
                </a:moveTo>
                <a:lnTo>
                  <a:pt x="87" y="225"/>
                </a:lnTo>
                <a:lnTo>
                  <a:pt x="89" y="239"/>
                </a:lnTo>
                <a:lnTo>
                  <a:pt x="90" y="254"/>
                </a:lnTo>
                <a:lnTo>
                  <a:pt x="91" y="268"/>
                </a:lnTo>
                <a:lnTo>
                  <a:pt x="91" y="284"/>
                </a:lnTo>
                <a:lnTo>
                  <a:pt x="90" y="299"/>
                </a:lnTo>
                <a:lnTo>
                  <a:pt x="87" y="313"/>
                </a:lnTo>
                <a:lnTo>
                  <a:pt x="83" y="328"/>
                </a:lnTo>
                <a:lnTo>
                  <a:pt x="77" y="341"/>
                </a:lnTo>
                <a:lnTo>
                  <a:pt x="77" y="341"/>
                </a:lnTo>
                <a:lnTo>
                  <a:pt x="71" y="335"/>
                </a:lnTo>
                <a:lnTo>
                  <a:pt x="66" y="329"/>
                </a:lnTo>
                <a:lnTo>
                  <a:pt x="62" y="323"/>
                </a:lnTo>
                <a:lnTo>
                  <a:pt x="59" y="317"/>
                </a:lnTo>
                <a:lnTo>
                  <a:pt x="54" y="304"/>
                </a:lnTo>
                <a:lnTo>
                  <a:pt x="52" y="289"/>
                </a:lnTo>
                <a:lnTo>
                  <a:pt x="51" y="273"/>
                </a:lnTo>
                <a:lnTo>
                  <a:pt x="52" y="259"/>
                </a:lnTo>
                <a:lnTo>
                  <a:pt x="56" y="243"/>
                </a:lnTo>
                <a:lnTo>
                  <a:pt x="59" y="229"/>
                </a:lnTo>
                <a:lnTo>
                  <a:pt x="59" y="229"/>
                </a:lnTo>
                <a:lnTo>
                  <a:pt x="67" y="209"/>
                </a:lnTo>
                <a:lnTo>
                  <a:pt x="77" y="189"/>
                </a:lnTo>
                <a:lnTo>
                  <a:pt x="77" y="189"/>
                </a:lnTo>
                <a:lnTo>
                  <a:pt x="83" y="206"/>
                </a:lnTo>
                <a:lnTo>
                  <a:pt x="87" y="225"/>
                </a:lnTo>
                <a:lnTo>
                  <a:pt x="87" y="225"/>
                </a:lnTo>
                <a:close/>
                <a:moveTo>
                  <a:pt x="43" y="341"/>
                </a:moveTo>
                <a:lnTo>
                  <a:pt x="43" y="341"/>
                </a:lnTo>
                <a:lnTo>
                  <a:pt x="49" y="356"/>
                </a:lnTo>
                <a:lnTo>
                  <a:pt x="54" y="371"/>
                </a:lnTo>
                <a:lnTo>
                  <a:pt x="59" y="386"/>
                </a:lnTo>
                <a:lnTo>
                  <a:pt x="62" y="402"/>
                </a:lnTo>
                <a:lnTo>
                  <a:pt x="65" y="418"/>
                </a:lnTo>
                <a:lnTo>
                  <a:pt x="65" y="434"/>
                </a:lnTo>
                <a:lnTo>
                  <a:pt x="65" y="448"/>
                </a:lnTo>
                <a:lnTo>
                  <a:pt x="61" y="464"/>
                </a:lnTo>
                <a:lnTo>
                  <a:pt x="61" y="464"/>
                </a:lnTo>
                <a:lnTo>
                  <a:pt x="55" y="459"/>
                </a:lnTo>
                <a:lnTo>
                  <a:pt x="48" y="454"/>
                </a:lnTo>
                <a:lnTo>
                  <a:pt x="43" y="450"/>
                </a:lnTo>
                <a:lnTo>
                  <a:pt x="38" y="443"/>
                </a:lnTo>
                <a:lnTo>
                  <a:pt x="33" y="437"/>
                </a:lnTo>
                <a:lnTo>
                  <a:pt x="29" y="430"/>
                </a:lnTo>
                <a:lnTo>
                  <a:pt x="23" y="416"/>
                </a:lnTo>
                <a:lnTo>
                  <a:pt x="20" y="401"/>
                </a:lnTo>
                <a:lnTo>
                  <a:pt x="17" y="385"/>
                </a:lnTo>
                <a:lnTo>
                  <a:pt x="16" y="369"/>
                </a:lnTo>
                <a:lnTo>
                  <a:pt x="17" y="354"/>
                </a:lnTo>
                <a:lnTo>
                  <a:pt x="17" y="354"/>
                </a:lnTo>
                <a:lnTo>
                  <a:pt x="20" y="330"/>
                </a:lnTo>
                <a:lnTo>
                  <a:pt x="26" y="309"/>
                </a:lnTo>
                <a:lnTo>
                  <a:pt x="26" y="309"/>
                </a:lnTo>
                <a:lnTo>
                  <a:pt x="35" y="324"/>
                </a:lnTo>
                <a:lnTo>
                  <a:pt x="43" y="341"/>
                </a:lnTo>
                <a:lnTo>
                  <a:pt x="43" y="341"/>
                </a:lnTo>
                <a:close/>
                <a:moveTo>
                  <a:pt x="27" y="470"/>
                </a:moveTo>
                <a:lnTo>
                  <a:pt x="27" y="470"/>
                </a:lnTo>
                <a:lnTo>
                  <a:pt x="35" y="482"/>
                </a:lnTo>
                <a:lnTo>
                  <a:pt x="44" y="496"/>
                </a:lnTo>
                <a:lnTo>
                  <a:pt x="52" y="510"/>
                </a:lnTo>
                <a:lnTo>
                  <a:pt x="60" y="525"/>
                </a:lnTo>
                <a:lnTo>
                  <a:pt x="66" y="541"/>
                </a:lnTo>
                <a:lnTo>
                  <a:pt x="71" y="555"/>
                </a:lnTo>
                <a:lnTo>
                  <a:pt x="74" y="571"/>
                </a:lnTo>
                <a:lnTo>
                  <a:pt x="76" y="587"/>
                </a:lnTo>
                <a:lnTo>
                  <a:pt x="76" y="587"/>
                </a:lnTo>
                <a:lnTo>
                  <a:pt x="67" y="585"/>
                </a:lnTo>
                <a:lnTo>
                  <a:pt x="60" y="582"/>
                </a:lnTo>
                <a:lnTo>
                  <a:pt x="52" y="578"/>
                </a:lnTo>
                <a:lnTo>
                  <a:pt x="46" y="574"/>
                </a:lnTo>
                <a:lnTo>
                  <a:pt x="40" y="569"/>
                </a:lnTo>
                <a:lnTo>
                  <a:pt x="35" y="563"/>
                </a:lnTo>
                <a:lnTo>
                  <a:pt x="26" y="549"/>
                </a:lnTo>
                <a:lnTo>
                  <a:pt x="18" y="536"/>
                </a:lnTo>
                <a:lnTo>
                  <a:pt x="12" y="520"/>
                </a:lnTo>
                <a:lnTo>
                  <a:pt x="7" y="504"/>
                </a:lnTo>
                <a:lnTo>
                  <a:pt x="4" y="490"/>
                </a:lnTo>
                <a:lnTo>
                  <a:pt x="4" y="490"/>
                </a:lnTo>
                <a:lnTo>
                  <a:pt x="1" y="478"/>
                </a:lnTo>
                <a:lnTo>
                  <a:pt x="0" y="464"/>
                </a:lnTo>
                <a:lnTo>
                  <a:pt x="0" y="440"/>
                </a:lnTo>
                <a:lnTo>
                  <a:pt x="0" y="440"/>
                </a:lnTo>
                <a:lnTo>
                  <a:pt x="15" y="454"/>
                </a:lnTo>
                <a:lnTo>
                  <a:pt x="27" y="470"/>
                </a:lnTo>
                <a:lnTo>
                  <a:pt x="27" y="470"/>
                </a:lnTo>
                <a:close/>
                <a:moveTo>
                  <a:pt x="40" y="599"/>
                </a:moveTo>
                <a:lnTo>
                  <a:pt x="40" y="599"/>
                </a:lnTo>
                <a:lnTo>
                  <a:pt x="52" y="609"/>
                </a:lnTo>
                <a:lnTo>
                  <a:pt x="63" y="620"/>
                </a:lnTo>
                <a:lnTo>
                  <a:pt x="76" y="631"/>
                </a:lnTo>
                <a:lnTo>
                  <a:pt x="87" y="644"/>
                </a:lnTo>
                <a:lnTo>
                  <a:pt x="96" y="656"/>
                </a:lnTo>
                <a:lnTo>
                  <a:pt x="104" y="671"/>
                </a:lnTo>
                <a:lnTo>
                  <a:pt x="111" y="685"/>
                </a:lnTo>
                <a:lnTo>
                  <a:pt x="116" y="700"/>
                </a:lnTo>
                <a:lnTo>
                  <a:pt x="116" y="700"/>
                </a:lnTo>
                <a:lnTo>
                  <a:pt x="107" y="700"/>
                </a:lnTo>
                <a:lnTo>
                  <a:pt x="99" y="699"/>
                </a:lnTo>
                <a:lnTo>
                  <a:pt x="91" y="698"/>
                </a:lnTo>
                <a:lnTo>
                  <a:pt x="84" y="694"/>
                </a:lnTo>
                <a:lnTo>
                  <a:pt x="77" y="690"/>
                </a:lnTo>
                <a:lnTo>
                  <a:pt x="71" y="687"/>
                </a:lnTo>
                <a:lnTo>
                  <a:pt x="59" y="677"/>
                </a:lnTo>
                <a:lnTo>
                  <a:pt x="48" y="665"/>
                </a:lnTo>
                <a:lnTo>
                  <a:pt x="38" y="651"/>
                </a:lnTo>
                <a:lnTo>
                  <a:pt x="29" y="638"/>
                </a:lnTo>
                <a:lnTo>
                  <a:pt x="22" y="623"/>
                </a:lnTo>
                <a:lnTo>
                  <a:pt x="22" y="623"/>
                </a:lnTo>
                <a:lnTo>
                  <a:pt x="17" y="613"/>
                </a:lnTo>
                <a:lnTo>
                  <a:pt x="12" y="600"/>
                </a:lnTo>
                <a:lnTo>
                  <a:pt x="7" y="576"/>
                </a:lnTo>
                <a:lnTo>
                  <a:pt x="7" y="576"/>
                </a:lnTo>
                <a:lnTo>
                  <a:pt x="25" y="587"/>
                </a:lnTo>
                <a:lnTo>
                  <a:pt x="40" y="599"/>
                </a:lnTo>
                <a:lnTo>
                  <a:pt x="40" y="599"/>
                </a:lnTo>
                <a:close/>
                <a:moveTo>
                  <a:pt x="80" y="718"/>
                </a:moveTo>
                <a:lnTo>
                  <a:pt x="80" y="718"/>
                </a:lnTo>
                <a:lnTo>
                  <a:pt x="96" y="726"/>
                </a:lnTo>
                <a:lnTo>
                  <a:pt x="110" y="733"/>
                </a:lnTo>
                <a:lnTo>
                  <a:pt x="124" y="741"/>
                </a:lnTo>
                <a:lnTo>
                  <a:pt x="138" y="751"/>
                </a:lnTo>
                <a:lnTo>
                  <a:pt x="150" y="762"/>
                </a:lnTo>
                <a:lnTo>
                  <a:pt x="162" y="773"/>
                </a:lnTo>
                <a:lnTo>
                  <a:pt x="172" y="786"/>
                </a:lnTo>
                <a:lnTo>
                  <a:pt x="180" y="801"/>
                </a:lnTo>
                <a:lnTo>
                  <a:pt x="180" y="801"/>
                </a:lnTo>
                <a:lnTo>
                  <a:pt x="173" y="802"/>
                </a:lnTo>
                <a:lnTo>
                  <a:pt x="164" y="803"/>
                </a:lnTo>
                <a:lnTo>
                  <a:pt x="157" y="803"/>
                </a:lnTo>
                <a:lnTo>
                  <a:pt x="149" y="802"/>
                </a:lnTo>
                <a:lnTo>
                  <a:pt x="141" y="801"/>
                </a:lnTo>
                <a:lnTo>
                  <a:pt x="133" y="799"/>
                </a:lnTo>
                <a:lnTo>
                  <a:pt x="118" y="791"/>
                </a:lnTo>
                <a:lnTo>
                  <a:pt x="104" y="782"/>
                </a:lnTo>
                <a:lnTo>
                  <a:pt x="90" y="771"/>
                </a:lnTo>
                <a:lnTo>
                  <a:pt x="79" y="760"/>
                </a:lnTo>
                <a:lnTo>
                  <a:pt x="68" y="748"/>
                </a:lnTo>
                <a:lnTo>
                  <a:pt x="68" y="748"/>
                </a:lnTo>
                <a:lnTo>
                  <a:pt x="61" y="738"/>
                </a:lnTo>
                <a:lnTo>
                  <a:pt x="55" y="727"/>
                </a:lnTo>
                <a:lnTo>
                  <a:pt x="49" y="716"/>
                </a:lnTo>
                <a:lnTo>
                  <a:pt x="43" y="705"/>
                </a:lnTo>
                <a:lnTo>
                  <a:pt x="43" y="705"/>
                </a:lnTo>
                <a:lnTo>
                  <a:pt x="62" y="711"/>
                </a:lnTo>
                <a:lnTo>
                  <a:pt x="80" y="718"/>
                </a:lnTo>
                <a:lnTo>
                  <a:pt x="80" y="718"/>
                </a:lnTo>
                <a:close/>
                <a:moveTo>
                  <a:pt x="147" y="825"/>
                </a:moveTo>
                <a:lnTo>
                  <a:pt x="147" y="825"/>
                </a:lnTo>
                <a:lnTo>
                  <a:pt x="163" y="829"/>
                </a:lnTo>
                <a:lnTo>
                  <a:pt x="180" y="834"/>
                </a:lnTo>
                <a:lnTo>
                  <a:pt x="196" y="839"/>
                </a:lnTo>
                <a:lnTo>
                  <a:pt x="212" y="846"/>
                </a:lnTo>
                <a:lnTo>
                  <a:pt x="228" y="853"/>
                </a:lnTo>
                <a:lnTo>
                  <a:pt x="242" y="863"/>
                </a:lnTo>
                <a:lnTo>
                  <a:pt x="256" y="873"/>
                </a:lnTo>
                <a:lnTo>
                  <a:pt x="267" y="885"/>
                </a:lnTo>
                <a:lnTo>
                  <a:pt x="267" y="885"/>
                </a:lnTo>
                <a:lnTo>
                  <a:pt x="259" y="889"/>
                </a:lnTo>
                <a:lnTo>
                  <a:pt x="252" y="892"/>
                </a:lnTo>
                <a:lnTo>
                  <a:pt x="243" y="893"/>
                </a:lnTo>
                <a:lnTo>
                  <a:pt x="235" y="895"/>
                </a:lnTo>
                <a:lnTo>
                  <a:pt x="226" y="895"/>
                </a:lnTo>
                <a:lnTo>
                  <a:pt x="219" y="895"/>
                </a:lnTo>
                <a:lnTo>
                  <a:pt x="202" y="891"/>
                </a:lnTo>
                <a:lnTo>
                  <a:pt x="186" y="885"/>
                </a:lnTo>
                <a:lnTo>
                  <a:pt x="170" y="876"/>
                </a:lnTo>
                <a:lnTo>
                  <a:pt x="156" y="868"/>
                </a:lnTo>
                <a:lnTo>
                  <a:pt x="142" y="858"/>
                </a:lnTo>
                <a:lnTo>
                  <a:pt x="142" y="858"/>
                </a:lnTo>
                <a:lnTo>
                  <a:pt x="133" y="850"/>
                </a:lnTo>
                <a:lnTo>
                  <a:pt x="123" y="841"/>
                </a:lnTo>
                <a:lnTo>
                  <a:pt x="114" y="831"/>
                </a:lnTo>
                <a:lnTo>
                  <a:pt x="106" y="820"/>
                </a:lnTo>
                <a:lnTo>
                  <a:pt x="106" y="820"/>
                </a:lnTo>
                <a:lnTo>
                  <a:pt x="127" y="822"/>
                </a:lnTo>
                <a:lnTo>
                  <a:pt x="147" y="825"/>
                </a:lnTo>
                <a:lnTo>
                  <a:pt x="147" y="825"/>
                </a:lnTo>
                <a:close/>
                <a:moveTo>
                  <a:pt x="243" y="35"/>
                </a:moveTo>
                <a:lnTo>
                  <a:pt x="243" y="35"/>
                </a:lnTo>
                <a:lnTo>
                  <a:pt x="240" y="48"/>
                </a:lnTo>
                <a:lnTo>
                  <a:pt x="235" y="62"/>
                </a:lnTo>
                <a:lnTo>
                  <a:pt x="229" y="74"/>
                </a:lnTo>
                <a:lnTo>
                  <a:pt x="222" y="87"/>
                </a:lnTo>
                <a:lnTo>
                  <a:pt x="214" y="99"/>
                </a:lnTo>
                <a:lnTo>
                  <a:pt x="206" y="110"/>
                </a:lnTo>
                <a:lnTo>
                  <a:pt x="195" y="120"/>
                </a:lnTo>
                <a:lnTo>
                  <a:pt x="185" y="129"/>
                </a:lnTo>
                <a:lnTo>
                  <a:pt x="185" y="129"/>
                </a:lnTo>
                <a:lnTo>
                  <a:pt x="183" y="122"/>
                </a:lnTo>
                <a:lnTo>
                  <a:pt x="180" y="115"/>
                </a:lnTo>
                <a:lnTo>
                  <a:pt x="180" y="109"/>
                </a:lnTo>
                <a:lnTo>
                  <a:pt x="180" y="102"/>
                </a:lnTo>
                <a:lnTo>
                  <a:pt x="183" y="87"/>
                </a:lnTo>
                <a:lnTo>
                  <a:pt x="187" y="74"/>
                </a:lnTo>
                <a:lnTo>
                  <a:pt x="194" y="60"/>
                </a:lnTo>
                <a:lnTo>
                  <a:pt x="202" y="47"/>
                </a:lnTo>
                <a:lnTo>
                  <a:pt x="211" y="36"/>
                </a:lnTo>
                <a:lnTo>
                  <a:pt x="219" y="26"/>
                </a:lnTo>
                <a:lnTo>
                  <a:pt x="219" y="26"/>
                </a:lnTo>
                <a:lnTo>
                  <a:pt x="235" y="12"/>
                </a:lnTo>
                <a:lnTo>
                  <a:pt x="252" y="0"/>
                </a:lnTo>
                <a:lnTo>
                  <a:pt x="252" y="0"/>
                </a:lnTo>
                <a:lnTo>
                  <a:pt x="248" y="18"/>
                </a:lnTo>
                <a:lnTo>
                  <a:pt x="243" y="35"/>
                </a:lnTo>
                <a:lnTo>
                  <a:pt x="243" y="35"/>
                </a:lnTo>
                <a:close/>
              </a:path>
            </a:pathLst>
          </a:custGeom>
          <a:solidFill>
            <a:srgbClr val="FF474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578858" y="2410310"/>
            <a:ext cx="162095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zh-CN" altLang="en-US" sz="1400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单击此处添加合适</a:t>
            </a:r>
            <a:endParaRPr lang="en-US" altLang="zh-CN" sz="1400" dirty="0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/>
            <a:r>
              <a:rPr lang="zh-CN" altLang="en-US" sz="1400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的荣誉荣誉内容</a:t>
            </a:r>
            <a:endParaRPr lang="zh-CN" altLang="en-US" sz="1600" dirty="0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Freeform 12"/>
          <p:cNvSpPr/>
          <p:nvPr/>
        </p:nvSpPr>
        <p:spPr bwMode="auto">
          <a:xfrm>
            <a:off x="3942549" y="2027310"/>
            <a:ext cx="463604" cy="1329611"/>
          </a:xfrm>
          <a:custGeom>
            <a:avLst/>
            <a:gdLst>
              <a:gd name="T0" fmla="*/ 189 w 303"/>
              <a:gd name="T1" fmla="*/ 0 h 869"/>
              <a:gd name="T2" fmla="*/ 134 w 303"/>
              <a:gd name="T3" fmla="*/ 55 h 869"/>
              <a:gd name="T4" fmla="*/ 88 w 303"/>
              <a:gd name="T5" fmla="*/ 116 h 869"/>
              <a:gd name="T6" fmla="*/ 68 w 303"/>
              <a:gd name="T7" fmla="*/ 150 h 869"/>
              <a:gd name="T8" fmla="*/ 38 w 303"/>
              <a:gd name="T9" fmla="*/ 217 h 869"/>
              <a:gd name="T10" fmla="*/ 19 w 303"/>
              <a:gd name="T11" fmla="*/ 285 h 869"/>
              <a:gd name="T12" fmla="*/ 9 w 303"/>
              <a:gd name="T13" fmla="*/ 357 h 869"/>
              <a:gd name="T14" fmla="*/ 8 w 303"/>
              <a:gd name="T15" fmla="*/ 396 h 869"/>
              <a:gd name="T16" fmla="*/ 14 w 303"/>
              <a:gd name="T17" fmla="*/ 472 h 869"/>
              <a:gd name="T18" fmla="*/ 28 w 303"/>
              <a:gd name="T19" fmla="*/ 540 h 869"/>
              <a:gd name="T20" fmla="*/ 54 w 303"/>
              <a:gd name="T21" fmla="*/ 607 h 869"/>
              <a:gd name="T22" fmla="*/ 90 w 303"/>
              <a:gd name="T23" fmla="*/ 674 h 869"/>
              <a:gd name="T24" fmla="*/ 112 w 303"/>
              <a:gd name="T25" fmla="*/ 704 h 869"/>
              <a:gd name="T26" fmla="*/ 158 w 303"/>
              <a:gd name="T27" fmla="*/ 758 h 869"/>
              <a:gd name="T28" fmla="*/ 211 w 303"/>
              <a:gd name="T29" fmla="*/ 803 h 869"/>
              <a:gd name="T30" fmla="*/ 269 w 303"/>
              <a:gd name="T31" fmla="*/ 841 h 869"/>
              <a:gd name="T32" fmla="*/ 303 w 303"/>
              <a:gd name="T33" fmla="*/ 859 h 869"/>
              <a:gd name="T34" fmla="*/ 298 w 303"/>
              <a:gd name="T35" fmla="*/ 869 h 869"/>
              <a:gd name="T36" fmla="*/ 233 w 303"/>
              <a:gd name="T37" fmla="*/ 831 h 869"/>
              <a:gd name="T38" fmla="*/ 177 w 303"/>
              <a:gd name="T39" fmla="*/ 790 h 869"/>
              <a:gd name="T40" fmla="*/ 128 w 303"/>
              <a:gd name="T41" fmla="*/ 739 h 869"/>
              <a:gd name="T42" fmla="*/ 83 w 303"/>
              <a:gd name="T43" fmla="*/ 679 h 869"/>
              <a:gd name="T44" fmla="*/ 62 w 303"/>
              <a:gd name="T45" fmla="*/ 645 h 869"/>
              <a:gd name="T46" fmla="*/ 32 w 303"/>
              <a:gd name="T47" fmla="*/ 577 h 869"/>
              <a:gd name="T48" fmla="*/ 12 w 303"/>
              <a:gd name="T49" fmla="*/ 509 h 869"/>
              <a:gd name="T50" fmla="*/ 2 w 303"/>
              <a:gd name="T51" fmla="*/ 436 h 869"/>
              <a:gd name="T52" fmla="*/ 0 w 303"/>
              <a:gd name="T53" fmla="*/ 396 h 869"/>
              <a:gd name="T54" fmla="*/ 6 w 303"/>
              <a:gd name="T55" fmla="*/ 319 h 869"/>
              <a:gd name="T56" fmla="*/ 22 w 303"/>
              <a:gd name="T57" fmla="*/ 248 h 869"/>
              <a:gd name="T58" fmla="*/ 48 w 303"/>
              <a:gd name="T59" fmla="*/ 183 h 869"/>
              <a:gd name="T60" fmla="*/ 85 w 303"/>
              <a:gd name="T61" fmla="*/ 115 h 869"/>
              <a:gd name="T62" fmla="*/ 109 w 303"/>
              <a:gd name="T63" fmla="*/ 83 h 869"/>
              <a:gd name="T64" fmla="*/ 158 w 303"/>
              <a:gd name="T65" fmla="*/ 27 h 869"/>
              <a:gd name="T66" fmla="*/ 189 w 303"/>
              <a:gd name="T67" fmla="*/ 0 h 8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03" h="869">
                <a:moveTo>
                  <a:pt x="189" y="0"/>
                </a:moveTo>
                <a:lnTo>
                  <a:pt x="189" y="0"/>
                </a:lnTo>
                <a:lnTo>
                  <a:pt x="160" y="27"/>
                </a:lnTo>
                <a:lnTo>
                  <a:pt x="134" y="55"/>
                </a:lnTo>
                <a:lnTo>
                  <a:pt x="110" y="84"/>
                </a:lnTo>
                <a:lnTo>
                  <a:pt x="88" y="116"/>
                </a:lnTo>
                <a:lnTo>
                  <a:pt x="88" y="116"/>
                </a:lnTo>
                <a:lnTo>
                  <a:pt x="68" y="150"/>
                </a:lnTo>
                <a:lnTo>
                  <a:pt x="51" y="184"/>
                </a:lnTo>
                <a:lnTo>
                  <a:pt x="38" y="217"/>
                </a:lnTo>
                <a:lnTo>
                  <a:pt x="27" y="250"/>
                </a:lnTo>
                <a:lnTo>
                  <a:pt x="19" y="285"/>
                </a:lnTo>
                <a:lnTo>
                  <a:pt x="12" y="320"/>
                </a:lnTo>
                <a:lnTo>
                  <a:pt x="9" y="357"/>
                </a:lnTo>
                <a:lnTo>
                  <a:pt x="8" y="396"/>
                </a:lnTo>
                <a:lnTo>
                  <a:pt x="8" y="396"/>
                </a:lnTo>
                <a:lnTo>
                  <a:pt x="10" y="435"/>
                </a:lnTo>
                <a:lnTo>
                  <a:pt x="14" y="472"/>
                </a:lnTo>
                <a:lnTo>
                  <a:pt x="20" y="507"/>
                </a:lnTo>
                <a:lnTo>
                  <a:pt x="28" y="540"/>
                </a:lnTo>
                <a:lnTo>
                  <a:pt x="40" y="574"/>
                </a:lnTo>
                <a:lnTo>
                  <a:pt x="54" y="607"/>
                </a:lnTo>
                <a:lnTo>
                  <a:pt x="71" y="640"/>
                </a:lnTo>
                <a:lnTo>
                  <a:pt x="90" y="674"/>
                </a:lnTo>
                <a:lnTo>
                  <a:pt x="90" y="674"/>
                </a:lnTo>
                <a:lnTo>
                  <a:pt x="112" y="704"/>
                </a:lnTo>
                <a:lnTo>
                  <a:pt x="135" y="732"/>
                </a:lnTo>
                <a:lnTo>
                  <a:pt x="158" y="758"/>
                </a:lnTo>
                <a:lnTo>
                  <a:pt x="184" y="781"/>
                </a:lnTo>
                <a:lnTo>
                  <a:pt x="211" y="803"/>
                </a:lnTo>
                <a:lnTo>
                  <a:pt x="239" y="822"/>
                </a:lnTo>
                <a:lnTo>
                  <a:pt x="269" y="841"/>
                </a:lnTo>
                <a:lnTo>
                  <a:pt x="303" y="859"/>
                </a:lnTo>
                <a:lnTo>
                  <a:pt x="303" y="859"/>
                </a:lnTo>
                <a:lnTo>
                  <a:pt x="298" y="869"/>
                </a:lnTo>
                <a:lnTo>
                  <a:pt x="298" y="869"/>
                </a:lnTo>
                <a:lnTo>
                  <a:pt x="264" y="850"/>
                </a:lnTo>
                <a:lnTo>
                  <a:pt x="233" y="831"/>
                </a:lnTo>
                <a:lnTo>
                  <a:pt x="203" y="811"/>
                </a:lnTo>
                <a:lnTo>
                  <a:pt x="177" y="790"/>
                </a:lnTo>
                <a:lnTo>
                  <a:pt x="151" y="765"/>
                </a:lnTo>
                <a:lnTo>
                  <a:pt x="128" y="739"/>
                </a:lnTo>
                <a:lnTo>
                  <a:pt x="105" y="711"/>
                </a:lnTo>
                <a:lnTo>
                  <a:pt x="83" y="679"/>
                </a:lnTo>
                <a:lnTo>
                  <a:pt x="83" y="679"/>
                </a:lnTo>
                <a:lnTo>
                  <a:pt x="62" y="645"/>
                </a:lnTo>
                <a:lnTo>
                  <a:pt x="45" y="611"/>
                </a:lnTo>
                <a:lnTo>
                  <a:pt x="32" y="577"/>
                </a:lnTo>
                <a:lnTo>
                  <a:pt x="21" y="544"/>
                </a:lnTo>
                <a:lnTo>
                  <a:pt x="12" y="509"/>
                </a:lnTo>
                <a:lnTo>
                  <a:pt x="6" y="473"/>
                </a:lnTo>
                <a:lnTo>
                  <a:pt x="2" y="436"/>
                </a:lnTo>
                <a:lnTo>
                  <a:pt x="0" y="396"/>
                </a:lnTo>
                <a:lnTo>
                  <a:pt x="0" y="396"/>
                </a:lnTo>
                <a:lnTo>
                  <a:pt x="3" y="357"/>
                </a:lnTo>
                <a:lnTo>
                  <a:pt x="6" y="319"/>
                </a:lnTo>
                <a:lnTo>
                  <a:pt x="14" y="284"/>
                </a:lnTo>
                <a:lnTo>
                  <a:pt x="22" y="248"/>
                </a:lnTo>
                <a:lnTo>
                  <a:pt x="33" y="216"/>
                </a:lnTo>
                <a:lnTo>
                  <a:pt x="48" y="183"/>
                </a:lnTo>
                <a:lnTo>
                  <a:pt x="65" y="149"/>
                </a:lnTo>
                <a:lnTo>
                  <a:pt x="85" y="115"/>
                </a:lnTo>
                <a:lnTo>
                  <a:pt x="85" y="115"/>
                </a:lnTo>
                <a:lnTo>
                  <a:pt x="109" y="83"/>
                </a:lnTo>
                <a:lnTo>
                  <a:pt x="133" y="54"/>
                </a:lnTo>
                <a:lnTo>
                  <a:pt x="158" y="27"/>
                </a:lnTo>
                <a:lnTo>
                  <a:pt x="189" y="0"/>
                </a:lnTo>
                <a:lnTo>
                  <a:pt x="189" y="0"/>
                </a:lnTo>
                <a:close/>
              </a:path>
            </a:pathLst>
          </a:custGeom>
          <a:solidFill>
            <a:sysClr val="window" lastClr="FFFFFF">
              <a:lumMod val="95000"/>
            </a:sys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604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5438611" y="1918677"/>
            <a:ext cx="567647" cy="1438244"/>
            <a:chOff x="7097102" y="1886387"/>
            <a:chExt cx="588962" cy="1492251"/>
          </a:xfrm>
          <a:solidFill>
            <a:srgbClr val="FF4747"/>
          </a:solidFill>
        </p:grpSpPr>
        <p:sp>
          <p:nvSpPr>
            <p:cNvPr id="45" name="Freeform 9"/>
            <p:cNvSpPr>
              <a:spLocks noEditPoints="1"/>
            </p:cNvSpPr>
            <p:nvPr/>
          </p:nvSpPr>
          <p:spPr bwMode="auto">
            <a:xfrm>
              <a:off x="7101864" y="1886387"/>
              <a:ext cx="584200" cy="1420813"/>
            </a:xfrm>
            <a:custGeom>
              <a:avLst/>
              <a:gdLst>
                <a:gd name="T0" fmla="*/ 214 w 368"/>
                <a:gd name="T1" fmla="*/ 203 h 895"/>
                <a:gd name="T2" fmla="*/ 200 w 368"/>
                <a:gd name="T3" fmla="*/ 232 h 895"/>
                <a:gd name="T4" fmla="*/ 138 w 368"/>
                <a:gd name="T5" fmla="*/ 166 h 895"/>
                <a:gd name="T6" fmla="*/ 254 w 368"/>
                <a:gd name="T7" fmla="*/ 294 h 895"/>
                <a:gd name="T8" fmla="*/ 249 w 368"/>
                <a:gd name="T9" fmla="*/ 338 h 895"/>
                <a:gd name="T10" fmla="*/ 177 w 368"/>
                <a:gd name="T11" fmla="*/ 251 h 895"/>
                <a:gd name="T12" fmla="*/ 272 w 368"/>
                <a:gd name="T13" fmla="*/ 392 h 895"/>
                <a:gd name="T14" fmla="*/ 272 w 368"/>
                <a:gd name="T15" fmla="*/ 456 h 895"/>
                <a:gd name="T16" fmla="*/ 211 w 368"/>
                <a:gd name="T17" fmla="*/ 345 h 895"/>
                <a:gd name="T18" fmla="*/ 268 w 368"/>
                <a:gd name="T19" fmla="*/ 495 h 895"/>
                <a:gd name="T20" fmla="*/ 273 w 368"/>
                <a:gd name="T21" fmla="*/ 582 h 895"/>
                <a:gd name="T22" fmla="*/ 227 w 368"/>
                <a:gd name="T23" fmla="*/ 482 h 895"/>
                <a:gd name="T24" fmla="*/ 237 w 368"/>
                <a:gd name="T25" fmla="*/ 577 h 895"/>
                <a:gd name="T26" fmla="*/ 239 w 368"/>
                <a:gd name="T27" fmla="*/ 684 h 895"/>
                <a:gd name="T28" fmla="*/ 209 w 368"/>
                <a:gd name="T29" fmla="*/ 623 h 895"/>
                <a:gd name="T30" fmla="*/ 237 w 368"/>
                <a:gd name="T31" fmla="*/ 577 h 895"/>
                <a:gd name="T32" fmla="*/ 197 w 368"/>
                <a:gd name="T33" fmla="*/ 754 h 895"/>
                <a:gd name="T34" fmla="*/ 160 w 368"/>
                <a:gd name="T35" fmla="*/ 733 h 895"/>
                <a:gd name="T36" fmla="*/ 182 w 368"/>
                <a:gd name="T37" fmla="*/ 642 h 895"/>
                <a:gd name="T38" fmla="*/ 137 w 368"/>
                <a:gd name="T39" fmla="*/ 807 h 895"/>
                <a:gd name="T40" fmla="*/ 86 w 368"/>
                <a:gd name="T41" fmla="*/ 862 h 895"/>
                <a:gd name="T42" fmla="*/ 110 w 368"/>
                <a:gd name="T43" fmla="*/ 757 h 895"/>
                <a:gd name="T44" fmla="*/ 80 w 368"/>
                <a:gd name="T45" fmla="*/ 91 h 895"/>
                <a:gd name="T46" fmla="*/ 163 w 368"/>
                <a:gd name="T47" fmla="*/ 130 h 895"/>
                <a:gd name="T48" fmla="*/ 104 w 368"/>
                <a:gd name="T49" fmla="*/ 132 h 895"/>
                <a:gd name="T50" fmla="*/ 80 w 368"/>
                <a:gd name="T51" fmla="*/ 91 h 895"/>
                <a:gd name="T52" fmla="*/ 99 w 368"/>
                <a:gd name="T53" fmla="*/ 70 h 895"/>
                <a:gd name="T54" fmla="*/ 71 w 368"/>
                <a:gd name="T55" fmla="*/ 19 h 895"/>
                <a:gd name="T56" fmla="*/ 11 w 368"/>
                <a:gd name="T57" fmla="*/ 12 h 895"/>
                <a:gd name="T58" fmla="*/ 228 w 368"/>
                <a:gd name="T59" fmla="*/ 192 h 895"/>
                <a:gd name="T60" fmla="*/ 262 w 368"/>
                <a:gd name="T61" fmla="*/ 194 h 895"/>
                <a:gd name="T62" fmla="*/ 228 w 368"/>
                <a:gd name="T63" fmla="*/ 101 h 895"/>
                <a:gd name="T64" fmla="*/ 279 w 368"/>
                <a:gd name="T65" fmla="*/ 239 h 895"/>
                <a:gd name="T66" fmla="*/ 291 w 368"/>
                <a:gd name="T67" fmla="*/ 341 h 895"/>
                <a:gd name="T68" fmla="*/ 316 w 368"/>
                <a:gd name="T69" fmla="*/ 259 h 895"/>
                <a:gd name="T70" fmla="*/ 282 w 368"/>
                <a:gd name="T71" fmla="*/ 225 h 895"/>
                <a:gd name="T72" fmla="*/ 304 w 368"/>
                <a:gd name="T73" fmla="*/ 418 h 895"/>
                <a:gd name="T74" fmla="*/ 330 w 368"/>
                <a:gd name="T75" fmla="*/ 443 h 895"/>
                <a:gd name="T76" fmla="*/ 352 w 368"/>
                <a:gd name="T77" fmla="*/ 354 h 895"/>
                <a:gd name="T78" fmla="*/ 341 w 368"/>
                <a:gd name="T79" fmla="*/ 470 h 895"/>
                <a:gd name="T80" fmla="*/ 293 w 368"/>
                <a:gd name="T81" fmla="*/ 587 h 895"/>
                <a:gd name="T82" fmla="*/ 343 w 368"/>
                <a:gd name="T83" fmla="*/ 549 h 895"/>
                <a:gd name="T84" fmla="*/ 368 w 368"/>
                <a:gd name="T85" fmla="*/ 440 h 895"/>
                <a:gd name="T86" fmla="*/ 305 w 368"/>
                <a:gd name="T87" fmla="*/ 620 h 895"/>
                <a:gd name="T88" fmla="*/ 261 w 368"/>
                <a:gd name="T89" fmla="*/ 700 h 895"/>
                <a:gd name="T90" fmla="*/ 332 w 368"/>
                <a:gd name="T91" fmla="*/ 651 h 895"/>
                <a:gd name="T92" fmla="*/ 344 w 368"/>
                <a:gd name="T93" fmla="*/ 587 h 895"/>
                <a:gd name="T94" fmla="*/ 231 w 368"/>
                <a:gd name="T95" fmla="*/ 751 h 895"/>
                <a:gd name="T96" fmla="*/ 212 w 368"/>
                <a:gd name="T97" fmla="*/ 803 h 895"/>
                <a:gd name="T98" fmla="*/ 300 w 368"/>
                <a:gd name="T99" fmla="*/ 748 h 895"/>
                <a:gd name="T100" fmla="*/ 288 w 368"/>
                <a:gd name="T101" fmla="*/ 718 h 895"/>
                <a:gd name="T102" fmla="*/ 141 w 368"/>
                <a:gd name="T103" fmla="*/ 853 h 895"/>
                <a:gd name="T104" fmla="*/ 133 w 368"/>
                <a:gd name="T105" fmla="*/ 895 h 895"/>
                <a:gd name="T106" fmla="*/ 226 w 368"/>
                <a:gd name="T107" fmla="*/ 858 h 895"/>
                <a:gd name="T108" fmla="*/ 221 w 368"/>
                <a:gd name="T109" fmla="*/ 825 h 895"/>
                <a:gd name="T110" fmla="*/ 164 w 368"/>
                <a:gd name="T111" fmla="*/ 110 h 895"/>
                <a:gd name="T112" fmla="*/ 186 w 368"/>
                <a:gd name="T113" fmla="*/ 87 h 895"/>
                <a:gd name="T114" fmla="*/ 116 w 368"/>
                <a:gd name="T115" fmla="*/ 0 h 8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68" h="895">
                  <a:moveTo>
                    <a:pt x="154" y="169"/>
                  </a:moveTo>
                  <a:lnTo>
                    <a:pt x="154" y="169"/>
                  </a:lnTo>
                  <a:lnTo>
                    <a:pt x="169" y="172"/>
                  </a:lnTo>
                  <a:lnTo>
                    <a:pt x="181" y="178"/>
                  </a:lnTo>
                  <a:lnTo>
                    <a:pt x="193" y="184"/>
                  </a:lnTo>
                  <a:lnTo>
                    <a:pt x="204" y="193"/>
                  </a:lnTo>
                  <a:lnTo>
                    <a:pt x="204" y="193"/>
                  </a:lnTo>
                  <a:lnTo>
                    <a:pt x="214" y="203"/>
                  </a:lnTo>
                  <a:lnTo>
                    <a:pt x="222" y="214"/>
                  </a:lnTo>
                  <a:lnTo>
                    <a:pt x="228" y="225"/>
                  </a:lnTo>
                  <a:lnTo>
                    <a:pt x="232" y="238"/>
                  </a:lnTo>
                  <a:lnTo>
                    <a:pt x="232" y="238"/>
                  </a:lnTo>
                  <a:lnTo>
                    <a:pt x="223" y="238"/>
                  </a:lnTo>
                  <a:lnTo>
                    <a:pt x="216" y="237"/>
                  </a:lnTo>
                  <a:lnTo>
                    <a:pt x="208" y="234"/>
                  </a:lnTo>
                  <a:lnTo>
                    <a:pt x="200" y="232"/>
                  </a:lnTo>
                  <a:lnTo>
                    <a:pt x="184" y="225"/>
                  </a:lnTo>
                  <a:lnTo>
                    <a:pt x="170" y="215"/>
                  </a:lnTo>
                  <a:lnTo>
                    <a:pt x="157" y="204"/>
                  </a:lnTo>
                  <a:lnTo>
                    <a:pt x="143" y="192"/>
                  </a:lnTo>
                  <a:lnTo>
                    <a:pt x="132" y="180"/>
                  </a:lnTo>
                  <a:lnTo>
                    <a:pt x="121" y="167"/>
                  </a:lnTo>
                  <a:lnTo>
                    <a:pt x="121" y="167"/>
                  </a:lnTo>
                  <a:lnTo>
                    <a:pt x="138" y="166"/>
                  </a:lnTo>
                  <a:lnTo>
                    <a:pt x="154" y="169"/>
                  </a:lnTo>
                  <a:lnTo>
                    <a:pt x="154" y="169"/>
                  </a:lnTo>
                  <a:close/>
                  <a:moveTo>
                    <a:pt x="209" y="260"/>
                  </a:moveTo>
                  <a:lnTo>
                    <a:pt x="209" y="260"/>
                  </a:lnTo>
                  <a:lnTo>
                    <a:pt x="221" y="266"/>
                  </a:lnTo>
                  <a:lnTo>
                    <a:pt x="233" y="274"/>
                  </a:lnTo>
                  <a:lnTo>
                    <a:pt x="244" y="283"/>
                  </a:lnTo>
                  <a:lnTo>
                    <a:pt x="254" y="294"/>
                  </a:lnTo>
                  <a:lnTo>
                    <a:pt x="261" y="306"/>
                  </a:lnTo>
                  <a:lnTo>
                    <a:pt x="267" y="318"/>
                  </a:lnTo>
                  <a:lnTo>
                    <a:pt x="271" y="332"/>
                  </a:lnTo>
                  <a:lnTo>
                    <a:pt x="272" y="346"/>
                  </a:lnTo>
                  <a:lnTo>
                    <a:pt x="272" y="346"/>
                  </a:lnTo>
                  <a:lnTo>
                    <a:pt x="265" y="344"/>
                  </a:lnTo>
                  <a:lnTo>
                    <a:pt x="256" y="341"/>
                  </a:lnTo>
                  <a:lnTo>
                    <a:pt x="249" y="338"/>
                  </a:lnTo>
                  <a:lnTo>
                    <a:pt x="242" y="334"/>
                  </a:lnTo>
                  <a:lnTo>
                    <a:pt x="228" y="323"/>
                  </a:lnTo>
                  <a:lnTo>
                    <a:pt x="215" y="310"/>
                  </a:lnTo>
                  <a:lnTo>
                    <a:pt x="204" y="295"/>
                  </a:lnTo>
                  <a:lnTo>
                    <a:pt x="193" y="281"/>
                  </a:lnTo>
                  <a:lnTo>
                    <a:pt x="184" y="266"/>
                  </a:lnTo>
                  <a:lnTo>
                    <a:pt x="177" y="251"/>
                  </a:lnTo>
                  <a:lnTo>
                    <a:pt x="177" y="251"/>
                  </a:lnTo>
                  <a:lnTo>
                    <a:pt x="193" y="255"/>
                  </a:lnTo>
                  <a:lnTo>
                    <a:pt x="209" y="260"/>
                  </a:lnTo>
                  <a:lnTo>
                    <a:pt x="209" y="260"/>
                  </a:lnTo>
                  <a:close/>
                  <a:moveTo>
                    <a:pt x="242" y="361"/>
                  </a:moveTo>
                  <a:lnTo>
                    <a:pt x="242" y="361"/>
                  </a:lnTo>
                  <a:lnTo>
                    <a:pt x="254" y="371"/>
                  </a:lnTo>
                  <a:lnTo>
                    <a:pt x="264" y="381"/>
                  </a:lnTo>
                  <a:lnTo>
                    <a:pt x="272" y="392"/>
                  </a:lnTo>
                  <a:lnTo>
                    <a:pt x="279" y="406"/>
                  </a:lnTo>
                  <a:lnTo>
                    <a:pt x="284" y="420"/>
                  </a:lnTo>
                  <a:lnTo>
                    <a:pt x="288" y="435"/>
                  </a:lnTo>
                  <a:lnTo>
                    <a:pt x="288" y="450"/>
                  </a:lnTo>
                  <a:lnTo>
                    <a:pt x="287" y="464"/>
                  </a:lnTo>
                  <a:lnTo>
                    <a:pt x="287" y="464"/>
                  </a:lnTo>
                  <a:lnTo>
                    <a:pt x="279" y="461"/>
                  </a:lnTo>
                  <a:lnTo>
                    <a:pt x="272" y="456"/>
                  </a:lnTo>
                  <a:lnTo>
                    <a:pt x="266" y="451"/>
                  </a:lnTo>
                  <a:lnTo>
                    <a:pt x="260" y="445"/>
                  </a:lnTo>
                  <a:lnTo>
                    <a:pt x="248" y="430"/>
                  </a:lnTo>
                  <a:lnTo>
                    <a:pt x="238" y="414"/>
                  </a:lnTo>
                  <a:lnTo>
                    <a:pt x="229" y="396"/>
                  </a:lnTo>
                  <a:lnTo>
                    <a:pt x="222" y="378"/>
                  </a:lnTo>
                  <a:lnTo>
                    <a:pt x="216" y="361"/>
                  </a:lnTo>
                  <a:lnTo>
                    <a:pt x="211" y="345"/>
                  </a:lnTo>
                  <a:lnTo>
                    <a:pt x="211" y="345"/>
                  </a:lnTo>
                  <a:lnTo>
                    <a:pt x="227" y="352"/>
                  </a:lnTo>
                  <a:lnTo>
                    <a:pt x="242" y="361"/>
                  </a:lnTo>
                  <a:lnTo>
                    <a:pt x="242" y="361"/>
                  </a:lnTo>
                  <a:close/>
                  <a:moveTo>
                    <a:pt x="251" y="469"/>
                  </a:moveTo>
                  <a:lnTo>
                    <a:pt x="251" y="469"/>
                  </a:lnTo>
                  <a:lnTo>
                    <a:pt x="261" y="481"/>
                  </a:lnTo>
                  <a:lnTo>
                    <a:pt x="268" y="495"/>
                  </a:lnTo>
                  <a:lnTo>
                    <a:pt x="274" y="508"/>
                  </a:lnTo>
                  <a:lnTo>
                    <a:pt x="279" y="523"/>
                  </a:lnTo>
                  <a:lnTo>
                    <a:pt x="282" y="538"/>
                  </a:lnTo>
                  <a:lnTo>
                    <a:pt x="281" y="553"/>
                  </a:lnTo>
                  <a:lnTo>
                    <a:pt x="278" y="568"/>
                  </a:lnTo>
                  <a:lnTo>
                    <a:pt x="276" y="575"/>
                  </a:lnTo>
                  <a:lnTo>
                    <a:pt x="273" y="582"/>
                  </a:lnTo>
                  <a:lnTo>
                    <a:pt x="273" y="582"/>
                  </a:lnTo>
                  <a:lnTo>
                    <a:pt x="266" y="577"/>
                  </a:lnTo>
                  <a:lnTo>
                    <a:pt x="261" y="571"/>
                  </a:lnTo>
                  <a:lnTo>
                    <a:pt x="255" y="565"/>
                  </a:lnTo>
                  <a:lnTo>
                    <a:pt x="250" y="558"/>
                  </a:lnTo>
                  <a:lnTo>
                    <a:pt x="242" y="541"/>
                  </a:lnTo>
                  <a:lnTo>
                    <a:pt x="236" y="523"/>
                  </a:lnTo>
                  <a:lnTo>
                    <a:pt x="231" y="502"/>
                  </a:lnTo>
                  <a:lnTo>
                    <a:pt x="227" y="482"/>
                  </a:lnTo>
                  <a:lnTo>
                    <a:pt x="226" y="464"/>
                  </a:lnTo>
                  <a:lnTo>
                    <a:pt x="225" y="446"/>
                  </a:lnTo>
                  <a:lnTo>
                    <a:pt x="225" y="446"/>
                  </a:lnTo>
                  <a:lnTo>
                    <a:pt x="239" y="457"/>
                  </a:lnTo>
                  <a:lnTo>
                    <a:pt x="251" y="469"/>
                  </a:lnTo>
                  <a:lnTo>
                    <a:pt x="251" y="469"/>
                  </a:lnTo>
                  <a:close/>
                  <a:moveTo>
                    <a:pt x="237" y="577"/>
                  </a:moveTo>
                  <a:lnTo>
                    <a:pt x="237" y="577"/>
                  </a:lnTo>
                  <a:lnTo>
                    <a:pt x="243" y="589"/>
                  </a:lnTo>
                  <a:lnTo>
                    <a:pt x="248" y="604"/>
                  </a:lnTo>
                  <a:lnTo>
                    <a:pt x="251" y="620"/>
                  </a:lnTo>
                  <a:lnTo>
                    <a:pt x="253" y="634"/>
                  </a:lnTo>
                  <a:lnTo>
                    <a:pt x="251" y="649"/>
                  </a:lnTo>
                  <a:lnTo>
                    <a:pt x="248" y="664"/>
                  </a:lnTo>
                  <a:lnTo>
                    <a:pt x="243" y="678"/>
                  </a:lnTo>
                  <a:lnTo>
                    <a:pt x="239" y="684"/>
                  </a:lnTo>
                  <a:lnTo>
                    <a:pt x="234" y="690"/>
                  </a:lnTo>
                  <a:lnTo>
                    <a:pt x="234" y="690"/>
                  </a:lnTo>
                  <a:lnTo>
                    <a:pt x="228" y="684"/>
                  </a:lnTo>
                  <a:lnTo>
                    <a:pt x="223" y="677"/>
                  </a:lnTo>
                  <a:lnTo>
                    <a:pt x="220" y="670"/>
                  </a:lnTo>
                  <a:lnTo>
                    <a:pt x="216" y="661"/>
                  </a:lnTo>
                  <a:lnTo>
                    <a:pt x="211" y="643"/>
                  </a:lnTo>
                  <a:lnTo>
                    <a:pt x="209" y="623"/>
                  </a:lnTo>
                  <a:lnTo>
                    <a:pt x="209" y="604"/>
                  </a:lnTo>
                  <a:lnTo>
                    <a:pt x="209" y="585"/>
                  </a:lnTo>
                  <a:lnTo>
                    <a:pt x="211" y="565"/>
                  </a:lnTo>
                  <a:lnTo>
                    <a:pt x="214" y="549"/>
                  </a:lnTo>
                  <a:lnTo>
                    <a:pt x="214" y="549"/>
                  </a:lnTo>
                  <a:lnTo>
                    <a:pt x="226" y="561"/>
                  </a:lnTo>
                  <a:lnTo>
                    <a:pt x="237" y="577"/>
                  </a:lnTo>
                  <a:lnTo>
                    <a:pt x="237" y="577"/>
                  </a:lnTo>
                  <a:close/>
                  <a:moveTo>
                    <a:pt x="199" y="675"/>
                  </a:moveTo>
                  <a:lnTo>
                    <a:pt x="199" y="675"/>
                  </a:lnTo>
                  <a:lnTo>
                    <a:pt x="203" y="690"/>
                  </a:lnTo>
                  <a:lnTo>
                    <a:pt x="205" y="706"/>
                  </a:lnTo>
                  <a:lnTo>
                    <a:pt x="205" y="722"/>
                  </a:lnTo>
                  <a:lnTo>
                    <a:pt x="202" y="739"/>
                  </a:lnTo>
                  <a:lnTo>
                    <a:pt x="202" y="739"/>
                  </a:lnTo>
                  <a:lnTo>
                    <a:pt x="197" y="754"/>
                  </a:lnTo>
                  <a:lnTo>
                    <a:pt x="191" y="766"/>
                  </a:lnTo>
                  <a:lnTo>
                    <a:pt x="182" y="777"/>
                  </a:lnTo>
                  <a:lnTo>
                    <a:pt x="172" y="788"/>
                  </a:lnTo>
                  <a:lnTo>
                    <a:pt x="172" y="788"/>
                  </a:lnTo>
                  <a:lnTo>
                    <a:pt x="166" y="775"/>
                  </a:lnTo>
                  <a:lnTo>
                    <a:pt x="163" y="762"/>
                  </a:lnTo>
                  <a:lnTo>
                    <a:pt x="160" y="748"/>
                  </a:lnTo>
                  <a:lnTo>
                    <a:pt x="160" y="733"/>
                  </a:lnTo>
                  <a:lnTo>
                    <a:pt x="161" y="718"/>
                  </a:lnTo>
                  <a:lnTo>
                    <a:pt x="164" y="704"/>
                  </a:lnTo>
                  <a:lnTo>
                    <a:pt x="166" y="690"/>
                  </a:lnTo>
                  <a:lnTo>
                    <a:pt x="170" y="677"/>
                  </a:lnTo>
                  <a:lnTo>
                    <a:pt x="170" y="677"/>
                  </a:lnTo>
                  <a:lnTo>
                    <a:pt x="175" y="660"/>
                  </a:lnTo>
                  <a:lnTo>
                    <a:pt x="182" y="642"/>
                  </a:lnTo>
                  <a:lnTo>
                    <a:pt x="182" y="642"/>
                  </a:lnTo>
                  <a:lnTo>
                    <a:pt x="192" y="658"/>
                  </a:lnTo>
                  <a:lnTo>
                    <a:pt x="199" y="675"/>
                  </a:lnTo>
                  <a:lnTo>
                    <a:pt x="199" y="675"/>
                  </a:lnTo>
                  <a:close/>
                  <a:moveTo>
                    <a:pt x="141" y="760"/>
                  </a:moveTo>
                  <a:lnTo>
                    <a:pt x="141" y="760"/>
                  </a:lnTo>
                  <a:lnTo>
                    <a:pt x="142" y="775"/>
                  </a:lnTo>
                  <a:lnTo>
                    <a:pt x="141" y="791"/>
                  </a:lnTo>
                  <a:lnTo>
                    <a:pt x="137" y="807"/>
                  </a:lnTo>
                  <a:lnTo>
                    <a:pt x="131" y="823"/>
                  </a:lnTo>
                  <a:lnTo>
                    <a:pt x="124" y="836"/>
                  </a:lnTo>
                  <a:lnTo>
                    <a:pt x="114" y="848"/>
                  </a:lnTo>
                  <a:lnTo>
                    <a:pt x="102" y="859"/>
                  </a:lnTo>
                  <a:lnTo>
                    <a:pt x="96" y="864"/>
                  </a:lnTo>
                  <a:lnTo>
                    <a:pt x="88" y="868"/>
                  </a:lnTo>
                  <a:lnTo>
                    <a:pt x="88" y="868"/>
                  </a:lnTo>
                  <a:lnTo>
                    <a:pt x="86" y="862"/>
                  </a:lnTo>
                  <a:lnTo>
                    <a:pt x="85" y="855"/>
                  </a:lnTo>
                  <a:lnTo>
                    <a:pt x="84" y="841"/>
                  </a:lnTo>
                  <a:lnTo>
                    <a:pt x="86" y="827"/>
                  </a:lnTo>
                  <a:lnTo>
                    <a:pt x="88" y="811"/>
                  </a:lnTo>
                  <a:lnTo>
                    <a:pt x="93" y="796"/>
                  </a:lnTo>
                  <a:lnTo>
                    <a:pt x="98" y="783"/>
                  </a:lnTo>
                  <a:lnTo>
                    <a:pt x="104" y="769"/>
                  </a:lnTo>
                  <a:lnTo>
                    <a:pt x="110" y="757"/>
                  </a:lnTo>
                  <a:lnTo>
                    <a:pt x="110" y="757"/>
                  </a:lnTo>
                  <a:lnTo>
                    <a:pt x="120" y="740"/>
                  </a:lnTo>
                  <a:lnTo>
                    <a:pt x="131" y="724"/>
                  </a:lnTo>
                  <a:lnTo>
                    <a:pt x="131" y="724"/>
                  </a:lnTo>
                  <a:lnTo>
                    <a:pt x="137" y="741"/>
                  </a:lnTo>
                  <a:lnTo>
                    <a:pt x="141" y="760"/>
                  </a:lnTo>
                  <a:lnTo>
                    <a:pt x="141" y="760"/>
                  </a:lnTo>
                  <a:close/>
                  <a:moveTo>
                    <a:pt x="80" y="91"/>
                  </a:moveTo>
                  <a:lnTo>
                    <a:pt x="80" y="91"/>
                  </a:lnTo>
                  <a:lnTo>
                    <a:pt x="93" y="92"/>
                  </a:lnTo>
                  <a:lnTo>
                    <a:pt x="107" y="94"/>
                  </a:lnTo>
                  <a:lnTo>
                    <a:pt x="119" y="98"/>
                  </a:lnTo>
                  <a:lnTo>
                    <a:pt x="132" y="104"/>
                  </a:lnTo>
                  <a:lnTo>
                    <a:pt x="143" y="112"/>
                  </a:lnTo>
                  <a:lnTo>
                    <a:pt x="154" y="120"/>
                  </a:lnTo>
                  <a:lnTo>
                    <a:pt x="163" y="130"/>
                  </a:lnTo>
                  <a:lnTo>
                    <a:pt x="169" y="142"/>
                  </a:lnTo>
                  <a:lnTo>
                    <a:pt x="169" y="142"/>
                  </a:lnTo>
                  <a:lnTo>
                    <a:pt x="161" y="143"/>
                  </a:lnTo>
                  <a:lnTo>
                    <a:pt x="153" y="144"/>
                  </a:lnTo>
                  <a:lnTo>
                    <a:pt x="146" y="143"/>
                  </a:lnTo>
                  <a:lnTo>
                    <a:pt x="137" y="143"/>
                  </a:lnTo>
                  <a:lnTo>
                    <a:pt x="121" y="138"/>
                  </a:lnTo>
                  <a:lnTo>
                    <a:pt x="104" y="132"/>
                  </a:lnTo>
                  <a:lnTo>
                    <a:pt x="88" y="124"/>
                  </a:lnTo>
                  <a:lnTo>
                    <a:pt x="74" y="115"/>
                  </a:lnTo>
                  <a:lnTo>
                    <a:pt x="59" y="105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64" y="92"/>
                  </a:lnTo>
                  <a:lnTo>
                    <a:pt x="80" y="91"/>
                  </a:lnTo>
                  <a:lnTo>
                    <a:pt x="80" y="91"/>
                  </a:lnTo>
                  <a:close/>
                  <a:moveTo>
                    <a:pt x="23" y="24"/>
                  </a:moveTo>
                  <a:lnTo>
                    <a:pt x="23" y="24"/>
                  </a:lnTo>
                  <a:lnTo>
                    <a:pt x="42" y="41"/>
                  </a:lnTo>
                  <a:lnTo>
                    <a:pt x="52" y="48"/>
                  </a:lnTo>
                  <a:lnTo>
                    <a:pt x="64" y="56"/>
                  </a:lnTo>
                  <a:lnTo>
                    <a:pt x="75" y="62"/>
                  </a:lnTo>
                  <a:lnTo>
                    <a:pt x="87" y="67"/>
                  </a:lnTo>
                  <a:lnTo>
                    <a:pt x="99" y="70"/>
                  </a:lnTo>
                  <a:lnTo>
                    <a:pt x="112" y="71"/>
                  </a:lnTo>
                  <a:lnTo>
                    <a:pt x="112" y="71"/>
                  </a:lnTo>
                  <a:lnTo>
                    <a:pt x="110" y="64"/>
                  </a:lnTo>
                  <a:lnTo>
                    <a:pt x="108" y="58"/>
                  </a:lnTo>
                  <a:lnTo>
                    <a:pt x="102" y="47"/>
                  </a:lnTo>
                  <a:lnTo>
                    <a:pt x="93" y="36"/>
                  </a:lnTo>
                  <a:lnTo>
                    <a:pt x="82" y="28"/>
                  </a:lnTo>
                  <a:lnTo>
                    <a:pt x="71" y="19"/>
                  </a:lnTo>
                  <a:lnTo>
                    <a:pt x="59" y="13"/>
                  </a:lnTo>
                  <a:lnTo>
                    <a:pt x="47" y="7"/>
                  </a:lnTo>
                  <a:lnTo>
                    <a:pt x="35" y="3"/>
                  </a:lnTo>
                  <a:lnTo>
                    <a:pt x="35" y="3"/>
                  </a:lnTo>
                  <a:lnTo>
                    <a:pt x="17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11" y="12"/>
                  </a:lnTo>
                  <a:lnTo>
                    <a:pt x="23" y="24"/>
                  </a:lnTo>
                  <a:lnTo>
                    <a:pt x="23" y="24"/>
                  </a:lnTo>
                  <a:close/>
                  <a:moveTo>
                    <a:pt x="214" y="121"/>
                  </a:moveTo>
                  <a:lnTo>
                    <a:pt x="214" y="121"/>
                  </a:lnTo>
                  <a:lnTo>
                    <a:pt x="217" y="150"/>
                  </a:lnTo>
                  <a:lnTo>
                    <a:pt x="220" y="164"/>
                  </a:lnTo>
                  <a:lnTo>
                    <a:pt x="223" y="178"/>
                  </a:lnTo>
                  <a:lnTo>
                    <a:pt x="228" y="192"/>
                  </a:lnTo>
                  <a:lnTo>
                    <a:pt x="234" y="205"/>
                  </a:lnTo>
                  <a:lnTo>
                    <a:pt x="242" y="217"/>
                  </a:lnTo>
                  <a:lnTo>
                    <a:pt x="250" y="228"/>
                  </a:lnTo>
                  <a:lnTo>
                    <a:pt x="250" y="228"/>
                  </a:lnTo>
                  <a:lnTo>
                    <a:pt x="255" y="221"/>
                  </a:lnTo>
                  <a:lnTo>
                    <a:pt x="259" y="212"/>
                  </a:lnTo>
                  <a:lnTo>
                    <a:pt x="261" y="204"/>
                  </a:lnTo>
                  <a:lnTo>
                    <a:pt x="262" y="194"/>
                  </a:lnTo>
                  <a:lnTo>
                    <a:pt x="262" y="186"/>
                  </a:lnTo>
                  <a:lnTo>
                    <a:pt x="261" y="176"/>
                  </a:lnTo>
                  <a:lnTo>
                    <a:pt x="259" y="158"/>
                  </a:lnTo>
                  <a:lnTo>
                    <a:pt x="259" y="158"/>
                  </a:lnTo>
                  <a:lnTo>
                    <a:pt x="255" y="148"/>
                  </a:lnTo>
                  <a:lnTo>
                    <a:pt x="251" y="138"/>
                  </a:lnTo>
                  <a:lnTo>
                    <a:pt x="240" y="119"/>
                  </a:lnTo>
                  <a:lnTo>
                    <a:pt x="228" y="101"/>
                  </a:lnTo>
                  <a:lnTo>
                    <a:pt x="215" y="85"/>
                  </a:lnTo>
                  <a:lnTo>
                    <a:pt x="215" y="85"/>
                  </a:lnTo>
                  <a:lnTo>
                    <a:pt x="214" y="103"/>
                  </a:lnTo>
                  <a:lnTo>
                    <a:pt x="214" y="121"/>
                  </a:lnTo>
                  <a:lnTo>
                    <a:pt x="214" y="121"/>
                  </a:lnTo>
                  <a:close/>
                  <a:moveTo>
                    <a:pt x="282" y="225"/>
                  </a:moveTo>
                  <a:lnTo>
                    <a:pt x="282" y="225"/>
                  </a:lnTo>
                  <a:lnTo>
                    <a:pt x="279" y="239"/>
                  </a:lnTo>
                  <a:lnTo>
                    <a:pt x="278" y="254"/>
                  </a:lnTo>
                  <a:lnTo>
                    <a:pt x="277" y="268"/>
                  </a:lnTo>
                  <a:lnTo>
                    <a:pt x="277" y="284"/>
                  </a:lnTo>
                  <a:lnTo>
                    <a:pt x="278" y="299"/>
                  </a:lnTo>
                  <a:lnTo>
                    <a:pt x="282" y="313"/>
                  </a:lnTo>
                  <a:lnTo>
                    <a:pt x="285" y="328"/>
                  </a:lnTo>
                  <a:lnTo>
                    <a:pt x="291" y="341"/>
                  </a:lnTo>
                  <a:lnTo>
                    <a:pt x="291" y="341"/>
                  </a:lnTo>
                  <a:lnTo>
                    <a:pt x="298" y="335"/>
                  </a:lnTo>
                  <a:lnTo>
                    <a:pt x="302" y="329"/>
                  </a:lnTo>
                  <a:lnTo>
                    <a:pt x="306" y="323"/>
                  </a:lnTo>
                  <a:lnTo>
                    <a:pt x="310" y="317"/>
                  </a:lnTo>
                  <a:lnTo>
                    <a:pt x="315" y="304"/>
                  </a:lnTo>
                  <a:lnTo>
                    <a:pt x="317" y="289"/>
                  </a:lnTo>
                  <a:lnTo>
                    <a:pt x="317" y="273"/>
                  </a:lnTo>
                  <a:lnTo>
                    <a:pt x="316" y="259"/>
                  </a:lnTo>
                  <a:lnTo>
                    <a:pt x="313" y="243"/>
                  </a:lnTo>
                  <a:lnTo>
                    <a:pt x="310" y="229"/>
                  </a:lnTo>
                  <a:lnTo>
                    <a:pt x="310" y="229"/>
                  </a:lnTo>
                  <a:lnTo>
                    <a:pt x="301" y="209"/>
                  </a:lnTo>
                  <a:lnTo>
                    <a:pt x="291" y="189"/>
                  </a:lnTo>
                  <a:lnTo>
                    <a:pt x="291" y="189"/>
                  </a:lnTo>
                  <a:lnTo>
                    <a:pt x="285" y="206"/>
                  </a:lnTo>
                  <a:lnTo>
                    <a:pt x="282" y="225"/>
                  </a:lnTo>
                  <a:lnTo>
                    <a:pt x="282" y="225"/>
                  </a:lnTo>
                  <a:close/>
                  <a:moveTo>
                    <a:pt x="326" y="341"/>
                  </a:moveTo>
                  <a:lnTo>
                    <a:pt x="326" y="341"/>
                  </a:lnTo>
                  <a:lnTo>
                    <a:pt x="319" y="356"/>
                  </a:lnTo>
                  <a:lnTo>
                    <a:pt x="315" y="371"/>
                  </a:lnTo>
                  <a:lnTo>
                    <a:pt x="310" y="386"/>
                  </a:lnTo>
                  <a:lnTo>
                    <a:pt x="306" y="402"/>
                  </a:lnTo>
                  <a:lnTo>
                    <a:pt x="304" y="418"/>
                  </a:lnTo>
                  <a:lnTo>
                    <a:pt x="304" y="434"/>
                  </a:lnTo>
                  <a:lnTo>
                    <a:pt x="304" y="448"/>
                  </a:lnTo>
                  <a:lnTo>
                    <a:pt x="307" y="464"/>
                  </a:lnTo>
                  <a:lnTo>
                    <a:pt x="307" y="464"/>
                  </a:lnTo>
                  <a:lnTo>
                    <a:pt x="313" y="459"/>
                  </a:lnTo>
                  <a:lnTo>
                    <a:pt x="321" y="454"/>
                  </a:lnTo>
                  <a:lnTo>
                    <a:pt x="326" y="450"/>
                  </a:lnTo>
                  <a:lnTo>
                    <a:pt x="330" y="443"/>
                  </a:lnTo>
                  <a:lnTo>
                    <a:pt x="335" y="437"/>
                  </a:lnTo>
                  <a:lnTo>
                    <a:pt x="339" y="430"/>
                  </a:lnTo>
                  <a:lnTo>
                    <a:pt x="345" y="416"/>
                  </a:lnTo>
                  <a:lnTo>
                    <a:pt x="349" y="401"/>
                  </a:lnTo>
                  <a:lnTo>
                    <a:pt x="351" y="385"/>
                  </a:lnTo>
                  <a:lnTo>
                    <a:pt x="352" y="369"/>
                  </a:lnTo>
                  <a:lnTo>
                    <a:pt x="352" y="354"/>
                  </a:lnTo>
                  <a:lnTo>
                    <a:pt x="352" y="354"/>
                  </a:lnTo>
                  <a:lnTo>
                    <a:pt x="349" y="330"/>
                  </a:lnTo>
                  <a:lnTo>
                    <a:pt x="344" y="309"/>
                  </a:lnTo>
                  <a:lnTo>
                    <a:pt x="344" y="309"/>
                  </a:lnTo>
                  <a:lnTo>
                    <a:pt x="334" y="324"/>
                  </a:lnTo>
                  <a:lnTo>
                    <a:pt x="326" y="341"/>
                  </a:lnTo>
                  <a:lnTo>
                    <a:pt x="326" y="341"/>
                  </a:lnTo>
                  <a:close/>
                  <a:moveTo>
                    <a:pt x="341" y="470"/>
                  </a:moveTo>
                  <a:lnTo>
                    <a:pt x="341" y="470"/>
                  </a:lnTo>
                  <a:lnTo>
                    <a:pt x="333" y="482"/>
                  </a:lnTo>
                  <a:lnTo>
                    <a:pt x="324" y="496"/>
                  </a:lnTo>
                  <a:lnTo>
                    <a:pt x="316" y="510"/>
                  </a:lnTo>
                  <a:lnTo>
                    <a:pt x="309" y="525"/>
                  </a:lnTo>
                  <a:lnTo>
                    <a:pt x="302" y="541"/>
                  </a:lnTo>
                  <a:lnTo>
                    <a:pt x="298" y="555"/>
                  </a:lnTo>
                  <a:lnTo>
                    <a:pt x="294" y="571"/>
                  </a:lnTo>
                  <a:lnTo>
                    <a:pt x="293" y="587"/>
                  </a:lnTo>
                  <a:lnTo>
                    <a:pt x="293" y="587"/>
                  </a:lnTo>
                  <a:lnTo>
                    <a:pt x="301" y="585"/>
                  </a:lnTo>
                  <a:lnTo>
                    <a:pt x="309" y="582"/>
                  </a:lnTo>
                  <a:lnTo>
                    <a:pt x="316" y="578"/>
                  </a:lnTo>
                  <a:lnTo>
                    <a:pt x="322" y="574"/>
                  </a:lnTo>
                  <a:lnTo>
                    <a:pt x="328" y="569"/>
                  </a:lnTo>
                  <a:lnTo>
                    <a:pt x="333" y="563"/>
                  </a:lnTo>
                  <a:lnTo>
                    <a:pt x="343" y="549"/>
                  </a:lnTo>
                  <a:lnTo>
                    <a:pt x="350" y="536"/>
                  </a:lnTo>
                  <a:lnTo>
                    <a:pt x="357" y="520"/>
                  </a:lnTo>
                  <a:lnTo>
                    <a:pt x="361" y="504"/>
                  </a:lnTo>
                  <a:lnTo>
                    <a:pt x="364" y="490"/>
                  </a:lnTo>
                  <a:lnTo>
                    <a:pt x="364" y="490"/>
                  </a:lnTo>
                  <a:lnTo>
                    <a:pt x="367" y="478"/>
                  </a:lnTo>
                  <a:lnTo>
                    <a:pt x="368" y="464"/>
                  </a:lnTo>
                  <a:lnTo>
                    <a:pt x="368" y="440"/>
                  </a:lnTo>
                  <a:lnTo>
                    <a:pt x="368" y="440"/>
                  </a:lnTo>
                  <a:lnTo>
                    <a:pt x="354" y="454"/>
                  </a:lnTo>
                  <a:lnTo>
                    <a:pt x="341" y="470"/>
                  </a:lnTo>
                  <a:lnTo>
                    <a:pt x="341" y="470"/>
                  </a:lnTo>
                  <a:close/>
                  <a:moveTo>
                    <a:pt x="328" y="599"/>
                  </a:moveTo>
                  <a:lnTo>
                    <a:pt x="328" y="599"/>
                  </a:lnTo>
                  <a:lnTo>
                    <a:pt x="316" y="609"/>
                  </a:lnTo>
                  <a:lnTo>
                    <a:pt x="305" y="620"/>
                  </a:lnTo>
                  <a:lnTo>
                    <a:pt x="293" y="631"/>
                  </a:lnTo>
                  <a:lnTo>
                    <a:pt x="283" y="644"/>
                  </a:lnTo>
                  <a:lnTo>
                    <a:pt x="273" y="656"/>
                  </a:lnTo>
                  <a:lnTo>
                    <a:pt x="265" y="671"/>
                  </a:lnTo>
                  <a:lnTo>
                    <a:pt x="257" y="685"/>
                  </a:lnTo>
                  <a:lnTo>
                    <a:pt x="253" y="700"/>
                  </a:lnTo>
                  <a:lnTo>
                    <a:pt x="253" y="700"/>
                  </a:lnTo>
                  <a:lnTo>
                    <a:pt x="261" y="700"/>
                  </a:lnTo>
                  <a:lnTo>
                    <a:pt x="270" y="699"/>
                  </a:lnTo>
                  <a:lnTo>
                    <a:pt x="277" y="698"/>
                  </a:lnTo>
                  <a:lnTo>
                    <a:pt x="284" y="694"/>
                  </a:lnTo>
                  <a:lnTo>
                    <a:pt x="291" y="690"/>
                  </a:lnTo>
                  <a:lnTo>
                    <a:pt x="298" y="687"/>
                  </a:lnTo>
                  <a:lnTo>
                    <a:pt x="311" y="677"/>
                  </a:lnTo>
                  <a:lnTo>
                    <a:pt x="322" y="665"/>
                  </a:lnTo>
                  <a:lnTo>
                    <a:pt x="332" y="651"/>
                  </a:lnTo>
                  <a:lnTo>
                    <a:pt x="340" y="638"/>
                  </a:lnTo>
                  <a:lnTo>
                    <a:pt x="346" y="623"/>
                  </a:lnTo>
                  <a:lnTo>
                    <a:pt x="346" y="623"/>
                  </a:lnTo>
                  <a:lnTo>
                    <a:pt x="351" y="613"/>
                  </a:lnTo>
                  <a:lnTo>
                    <a:pt x="356" y="600"/>
                  </a:lnTo>
                  <a:lnTo>
                    <a:pt x="361" y="576"/>
                  </a:lnTo>
                  <a:lnTo>
                    <a:pt x="361" y="576"/>
                  </a:lnTo>
                  <a:lnTo>
                    <a:pt x="344" y="587"/>
                  </a:lnTo>
                  <a:lnTo>
                    <a:pt x="328" y="599"/>
                  </a:lnTo>
                  <a:lnTo>
                    <a:pt x="328" y="599"/>
                  </a:lnTo>
                  <a:close/>
                  <a:moveTo>
                    <a:pt x="288" y="718"/>
                  </a:moveTo>
                  <a:lnTo>
                    <a:pt x="288" y="718"/>
                  </a:lnTo>
                  <a:lnTo>
                    <a:pt x="273" y="726"/>
                  </a:lnTo>
                  <a:lnTo>
                    <a:pt x="259" y="733"/>
                  </a:lnTo>
                  <a:lnTo>
                    <a:pt x="244" y="741"/>
                  </a:lnTo>
                  <a:lnTo>
                    <a:pt x="231" y="751"/>
                  </a:lnTo>
                  <a:lnTo>
                    <a:pt x="219" y="762"/>
                  </a:lnTo>
                  <a:lnTo>
                    <a:pt x="208" y="773"/>
                  </a:lnTo>
                  <a:lnTo>
                    <a:pt x="197" y="786"/>
                  </a:lnTo>
                  <a:lnTo>
                    <a:pt x="188" y="801"/>
                  </a:lnTo>
                  <a:lnTo>
                    <a:pt x="188" y="801"/>
                  </a:lnTo>
                  <a:lnTo>
                    <a:pt x="195" y="802"/>
                  </a:lnTo>
                  <a:lnTo>
                    <a:pt x="204" y="803"/>
                  </a:lnTo>
                  <a:lnTo>
                    <a:pt x="212" y="803"/>
                  </a:lnTo>
                  <a:lnTo>
                    <a:pt x="220" y="802"/>
                  </a:lnTo>
                  <a:lnTo>
                    <a:pt x="227" y="801"/>
                  </a:lnTo>
                  <a:lnTo>
                    <a:pt x="236" y="799"/>
                  </a:lnTo>
                  <a:lnTo>
                    <a:pt x="250" y="791"/>
                  </a:lnTo>
                  <a:lnTo>
                    <a:pt x="265" y="782"/>
                  </a:lnTo>
                  <a:lnTo>
                    <a:pt x="278" y="771"/>
                  </a:lnTo>
                  <a:lnTo>
                    <a:pt x="289" y="760"/>
                  </a:lnTo>
                  <a:lnTo>
                    <a:pt x="300" y="748"/>
                  </a:lnTo>
                  <a:lnTo>
                    <a:pt x="300" y="748"/>
                  </a:lnTo>
                  <a:lnTo>
                    <a:pt x="307" y="738"/>
                  </a:lnTo>
                  <a:lnTo>
                    <a:pt x="313" y="727"/>
                  </a:lnTo>
                  <a:lnTo>
                    <a:pt x="319" y="716"/>
                  </a:lnTo>
                  <a:lnTo>
                    <a:pt x="326" y="705"/>
                  </a:lnTo>
                  <a:lnTo>
                    <a:pt x="326" y="705"/>
                  </a:lnTo>
                  <a:lnTo>
                    <a:pt x="306" y="711"/>
                  </a:lnTo>
                  <a:lnTo>
                    <a:pt x="288" y="718"/>
                  </a:lnTo>
                  <a:lnTo>
                    <a:pt x="288" y="718"/>
                  </a:lnTo>
                  <a:close/>
                  <a:moveTo>
                    <a:pt x="221" y="825"/>
                  </a:moveTo>
                  <a:lnTo>
                    <a:pt x="221" y="825"/>
                  </a:lnTo>
                  <a:lnTo>
                    <a:pt x="205" y="829"/>
                  </a:lnTo>
                  <a:lnTo>
                    <a:pt x="189" y="834"/>
                  </a:lnTo>
                  <a:lnTo>
                    <a:pt x="172" y="839"/>
                  </a:lnTo>
                  <a:lnTo>
                    <a:pt x="157" y="846"/>
                  </a:lnTo>
                  <a:lnTo>
                    <a:pt x="141" y="853"/>
                  </a:lnTo>
                  <a:lnTo>
                    <a:pt x="126" y="863"/>
                  </a:lnTo>
                  <a:lnTo>
                    <a:pt x="113" y="873"/>
                  </a:lnTo>
                  <a:lnTo>
                    <a:pt x="102" y="885"/>
                  </a:lnTo>
                  <a:lnTo>
                    <a:pt x="102" y="885"/>
                  </a:lnTo>
                  <a:lnTo>
                    <a:pt x="109" y="889"/>
                  </a:lnTo>
                  <a:lnTo>
                    <a:pt x="118" y="892"/>
                  </a:lnTo>
                  <a:lnTo>
                    <a:pt x="125" y="893"/>
                  </a:lnTo>
                  <a:lnTo>
                    <a:pt x="133" y="895"/>
                  </a:lnTo>
                  <a:lnTo>
                    <a:pt x="142" y="895"/>
                  </a:lnTo>
                  <a:lnTo>
                    <a:pt x="149" y="895"/>
                  </a:lnTo>
                  <a:lnTo>
                    <a:pt x="166" y="891"/>
                  </a:lnTo>
                  <a:lnTo>
                    <a:pt x="182" y="885"/>
                  </a:lnTo>
                  <a:lnTo>
                    <a:pt x="198" y="876"/>
                  </a:lnTo>
                  <a:lnTo>
                    <a:pt x="212" y="868"/>
                  </a:lnTo>
                  <a:lnTo>
                    <a:pt x="226" y="858"/>
                  </a:lnTo>
                  <a:lnTo>
                    <a:pt x="226" y="858"/>
                  </a:lnTo>
                  <a:lnTo>
                    <a:pt x="236" y="850"/>
                  </a:lnTo>
                  <a:lnTo>
                    <a:pt x="245" y="841"/>
                  </a:lnTo>
                  <a:lnTo>
                    <a:pt x="254" y="831"/>
                  </a:lnTo>
                  <a:lnTo>
                    <a:pt x="262" y="820"/>
                  </a:lnTo>
                  <a:lnTo>
                    <a:pt x="262" y="820"/>
                  </a:lnTo>
                  <a:lnTo>
                    <a:pt x="242" y="822"/>
                  </a:lnTo>
                  <a:lnTo>
                    <a:pt x="221" y="825"/>
                  </a:lnTo>
                  <a:lnTo>
                    <a:pt x="221" y="825"/>
                  </a:lnTo>
                  <a:close/>
                  <a:moveTo>
                    <a:pt x="125" y="35"/>
                  </a:moveTo>
                  <a:lnTo>
                    <a:pt x="125" y="35"/>
                  </a:lnTo>
                  <a:lnTo>
                    <a:pt x="129" y="48"/>
                  </a:lnTo>
                  <a:lnTo>
                    <a:pt x="133" y="62"/>
                  </a:lnTo>
                  <a:lnTo>
                    <a:pt x="139" y="74"/>
                  </a:lnTo>
                  <a:lnTo>
                    <a:pt x="147" y="87"/>
                  </a:lnTo>
                  <a:lnTo>
                    <a:pt x="154" y="99"/>
                  </a:lnTo>
                  <a:lnTo>
                    <a:pt x="164" y="110"/>
                  </a:lnTo>
                  <a:lnTo>
                    <a:pt x="174" y="120"/>
                  </a:lnTo>
                  <a:lnTo>
                    <a:pt x="183" y="129"/>
                  </a:lnTo>
                  <a:lnTo>
                    <a:pt x="183" y="129"/>
                  </a:lnTo>
                  <a:lnTo>
                    <a:pt x="187" y="122"/>
                  </a:lnTo>
                  <a:lnTo>
                    <a:pt x="188" y="115"/>
                  </a:lnTo>
                  <a:lnTo>
                    <a:pt x="188" y="109"/>
                  </a:lnTo>
                  <a:lnTo>
                    <a:pt x="188" y="102"/>
                  </a:lnTo>
                  <a:lnTo>
                    <a:pt x="186" y="87"/>
                  </a:lnTo>
                  <a:lnTo>
                    <a:pt x="181" y="74"/>
                  </a:lnTo>
                  <a:lnTo>
                    <a:pt x="175" y="60"/>
                  </a:lnTo>
                  <a:lnTo>
                    <a:pt x="166" y="47"/>
                  </a:lnTo>
                  <a:lnTo>
                    <a:pt x="158" y="36"/>
                  </a:lnTo>
                  <a:lnTo>
                    <a:pt x="149" y="26"/>
                  </a:lnTo>
                  <a:lnTo>
                    <a:pt x="149" y="26"/>
                  </a:lnTo>
                  <a:lnTo>
                    <a:pt x="133" y="12"/>
                  </a:lnTo>
                  <a:lnTo>
                    <a:pt x="116" y="0"/>
                  </a:lnTo>
                  <a:lnTo>
                    <a:pt x="116" y="0"/>
                  </a:lnTo>
                  <a:lnTo>
                    <a:pt x="120" y="18"/>
                  </a:lnTo>
                  <a:lnTo>
                    <a:pt x="125" y="35"/>
                  </a:lnTo>
                  <a:lnTo>
                    <a:pt x="125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6" name="Freeform 10"/>
            <p:cNvSpPr/>
            <p:nvPr/>
          </p:nvSpPr>
          <p:spPr bwMode="auto">
            <a:xfrm>
              <a:off x="7097102" y="1999100"/>
              <a:ext cx="481013" cy="1379538"/>
            </a:xfrm>
            <a:custGeom>
              <a:avLst/>
              <a:gdLst>
                <a:gd name="T0" fmla="*/ 116 w 303"/>
                <a:gd name="T1" fmla="*/ 0 h 869"/>
                <a:gd name="T2" fmla="*/ 169 w 303"/>
                <a:gd name="T3" fmla="*/ 55 h 869"/>
                <a:gd name="T4" fmla="*/ 215 w 303"/>
                <a:gd name="T5" fmla="*/ 116 h 869"/>
                <a:gd name="T6" fmla="*/ 235 w 303"/>
                <a:gd name="T7" fmla="*/ 150 h 869"/>
                <a:gd name="T8" fmla="*/ 265 w 303"/>
                <a:gd name="T9" fmla="*/ 217 h 869"/>
                <a:gd name="T10" fmla="*/ 285 w 303"/>
                <a:gd name="T11" fmla="*/ 285 h 869"/>
                <a:gd name="T12" fmla="*/ 294 w 303"/>
                <a:gd name="T13" fmla="*/ 357 h 869"/>
                <a:gd name="T14" fmla="*/ 296 w 303"/>
                <a:gd name="T15" fmla="*/ 396 h 869"/>
                <a:gd name="T16" fmla="*/ 290 w 303"/>
                <a:gd name="T17" fmla="*/ 472 h 869"/>
                <a:gd name="T18" fmla="*/ 275 w 303"/>
                <a:gd name="T19" fmla="*/ 540 h 869"/>
                <a:gd name="T20" fmla="*/ 249 w 303"/>
                <a:gd name="T21" fmla="*/ 607 h 869"/>
                <a:gd name="T22" fmla="*/ 213 w 303"/>
                <a:gd name="T23" fmla="*/ 674 h 869"/>
                <a:gd name="T24" fmla="*/ 191 w 303"/>
                <a:gd name="T25" fmla="*/ 704 h 869"/>
                <a:gd name="T26" fmla="*/ 145 w 303"/>
                <a:gd name="T27" fmla="*/ 758 h 869"/>
                <a:gd name="T28" fmla="*/ 93 w 303"/>
                <a:gd name="T29" fmla="*/ 803 h 869"/>
                <a:gd name="T30" fmla="*/ 34 w 303"/>
                <a:gd name="T31" fmla="*/ 841 h 869"/>
                <a:gd name="T32" fmla="*/ 0 w 303"/>
                <a:gd name="T33" fmla="*/ 859 h 869"/>
                <a:gd name="T34" fmla="*/ 5 w 303"/>
                <a:gd name="T35" fmla="*/ 869 h 869"/>
                <a:gd name="T36" fmla="*/ 71 w 303"/>
                <a:gd name="T37" fmla="*/ 831 h 869"/>
                <a:gd name="T38" fmla="*/ 127 w 303"/>
                <a:gd name="T39" fmla="*/ 790 h 869"/>
                <a:gd name="T40" fmla="*/ 175 w 303"/>
                <a:gd name="T41" fmla="*/ 739 h 869"/>
                <a:gd name="T42" fmla="*/ 222 w 303"/>
                <a:gd name="T43" fmla="*/ 679 h 869"/>
                <a:gd name="T44" fmla="*/ 241 w 303"/>
                <a:gd name="T45" fmla="*/ 645 h 869"/>
                <a:gd name="T46" fmla="*/ 271 w 303"/>
                <a:gd name="T47" fmla="*/ 577 h 869"/>
                <a:gd name="T48" fmla="*/ 291 w 303"/>
                <a:gd name="T49" fmla="*/ 509 h 869"/>
                <a:gd name="T50" fmla="*/ 302 w 303"/>
                <a:gd name="T51" fmla="*/ 436 h 869"/>
                <a:gd name="T52" fmla="*/ 303 w 303"/>
                <a:gd name="T53" fmla="*/ 396 h 869"/>
                <a:gd name="T54" fmla="*/ 297 w 303"/>
                <a:gd name="T55" fmla="*/ 319 h 869"/>
                <a:gd name="T56" fmla="*/ 281 w 303"/>
                <a:gd name="T57" fmla="*/ 248 h 869"/>
                <a:gd name="T58" fmla="*/ 256 w 303"/>
                <a:gd name="T59" fmla="*/ 183 h 869"/>
                <a:gd name="T60" fmla="*/ 218 w 303"/>
                <a:gd name="T61" fmla="*/ 115 h 869"/>
                <a:gd name="T62" fmla="*/ 195 w 303"/>
                <a:gd name="T63" fmla="*/ 83 h 869"/>
                <a:gd name="T64" fmla="*/ 145 w 303"/>
                <a:gd name="T65" fmla="*/ 27 h 869"/>
                <a:gd name="T66" fmla="*/ 116 w 303"/>
                <a:gd name="T67" fmla="*/ 0 h 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3" h="869">
                  <a:moveTo>
                    <a:pt x="116" y="0"/>
                  </a:moveTo>
                  <a:lnTo>
                    <a:pt x="116" y="0"/>
                  </a:lnTo>
                  <a:lnTo>
                    <a:pt x="144" y="27"/>
                  </a:lnTo>
                  <a:lnTo>
                    <a:pt x="169" y="55"/>
                  </a:lnTo>
                  <a:lnTo>
                    <a:pt x="194" y="84"/>
                  </a:lnTo>
                  <a:lnTo>
                    <a:pt x="215" y="116"/>
                  </a:lnTo>
                  <a:lnTo>
                    <a:pt x="215" y="116"/>
                  </a:lnTo>
                  <a:lnTo>
                    <a:pt x="235" y="150"/>
                  </a:lnTo>
                  <a:lnTo>
                    <a:pt x="252" y="184"/>
                  </a:lnTo>
                  <a:lnTo>
                    <a:pt x="265" y="217"/>
                  </a:lnTo>
                  <a:lnTo>
                    <a:pt x="276" y="250"/>
                  </a:lnTo>
                  <a:lnTo>
                    <a:pt x="285" y="285"/>
                  </a:lnTo>
                  <a:lnTo>
                    <a:pt x="291" y="320"/>
                  </a:lnTo>
                  <a:lnTo>
                    <a:pt x="294" y="357"/>
                  </a:lnTo>
                  <a:lnTo>
                    <a:pt x="296" y="396"/>
                  </a:lnTo>
                  <a:lnTo>
                    <a:pt x="296" y="396"/>
                  </a:lnTo>
                  <a:lnTo>
                    <a:pt x="294" y="435"/>
                  </a:lnTo>
                  <a:lnTo>
                    <a:pt x="290" y="472"/>
                  </a:lnTo>
                  <a:lnTo>
                    <a:pt x="284" y="507"/>
                  </a:lnTo>
                  <a:lnTo>
                    <a:pt x="275" y="540"/>
                  </a:lnTo>
                  <a:lnTo>
                    <a:pt x="263" y="574"/>
                  </a:lnTo>
                  <a:lnTo>
                    <a:pt x="249" y="607"/>
                  </a:lnTo>
                  <a:lnTo>
                    <a:pt x="232" y="640"/>
                  </a:lnTo>
                  <a:lnTo>
                    <a:pt x="213" y="674"/>
                  </a:lnTo>
                  <a:lnTo>
                    <a:pt x="213" y="674"/>
                  </a:lnTo>
                  <a:lnTo>
                    <a:pt x="191" y="704"/>
                  </a:lnTo>
                  <a:lnTo>
                    <a:pt x="168" y="732"/>
                  </a:lnTo>
                  <a:lnTo>
                    <a:pt x="145" y="758"/>
                  </a:lnTo>
                  <a:lnTo>
                    <a:pt x="119" y="781"/>
                  </a:lnTo>
                  <a:lnTo>
                    <a:pt x="93" y="803"/>
                  </a:lnTo>
                  <a:lnTo>
                    <a:pt x="65" y="822"/>
                  </a:lnTo>
                  <a:lnTo>
                    <a:pt x="34" y="841"/>
                  </a:lnTo>
                  <a:lnTo>
                    <a:pt x="0" y="859"/>
                  </a:lnTo>
                  <a:lnTo>
                    <a:pt x="0" y="859"/>
                  </a:lnTo>
                  <a:lnTo>
                    <a:pt x="5" y="869"/>
                  </a:lnTo>
                  <a:lnTo>
                    <a:pt x="5" y="869"/>
                  </a:lnTo>
                  <a:lnTo>
                    <a:pt x="39" y="850"/>
                  </a:lnTo>
                  <a:lnTo>
                    <a:pt x="71" y="831"/>
                  </a:lnTo>
                  <a:lnTo>
                    <a:pt x="100" y="811"/>
                  </a:lnTo>
                  <a:lnTo>
                    <a:pt x="127" y="790"/>
                  </a:lnTo>
                  <a:lnTo>
                    <a:pt x="152" y="765"/>
                  </a:lnTo>
                  <a:lnTo>
                    <a:pt x="175" y="739"/>
                  </a:lnTo>
                  <a:lnTo>
                    <a:pt x="198" y="711"/>
                  </a:lnTo>
                  <a:lnTo>
                    <a:pt x="222" y="679"/>
                  </a:lnTo>
                  <a:lnTo>
                    <a:pt x="222" y="679"/>
                  </a:lnTo>
                  <a:lnTo>
                    <a:pt x="241" y="645"/>
                  </a:lnTo>
                  <a:lnTo>
                    <a:pt x="258" y="611"/>
                  </a:lnTo>
                  <a:lnTo>
                    <a:pt x="271" y="577"/>
                  </a:lnTo>
                  <a:lnTo>
                    <a:pt x="282" y="544"/>
                  </a:lnTo>
                  <a:lnTo>
                    <a:pt x="291" y="509"/>
                  </a:lnTo>
                  <a:lnTo>
                    <a:pt x="298" y="473"/>
                  </a:lnTo>
                  <a:lnTo>
                    <a:pt x="302" y="436"/>
                  </a:lnTo>
                  <a:lnTo>
                    <a:pt x="303" y="396"/>
                  </a:lnTo>
                  <a:lnTo>
                    <a:pt x="303" y="396"/>
                  </a:lnTo>
                  <a:lnTo>
                    <a:pt x="301" y="357"/>
                  </a:lnTo>
                  <a:lnTo>
                    <a:pt x="297" y="319"/>
                  </a:lnTo>
                  <a:lnTo>
                    <a:pt x="291" y="284"/>
                  </a:lnTo>
                  <a:lnTo>
                    <a:pt x="281" y="248"/>
                  </a:lnTo>
                  <a:lnTo>
                    <a:pt x="270" y="216"/>
                  </a:lnTo>
                  <a:lnTo>
                    <a:pt x="256" y="183"/>
                  </a:lnTo>
                  <a:lnTo>
                    <a:pt x="239" y="149"/>
                  </a:lnTo>
                  <a:lnTo>
                    <a:pt x="218" y="115"/>
                  </a:lnTo>
                  <a:lnTo>
                    <a:pt x="218" y="115"/>
                  </a:lnTo>
                  <a:lnTo>
                    <a:pt x="195" y="83"/>
                  </a:lnTo>
                  <a:lnTo>
                    <a:pt x="170" y="54"/>
                  </a:lnTo>
                  <a:lnTo>
                    <a:pt x="145" y="27"/>
                  </a:lnTo>
                  <a:lnTo>
                    <a:pt x="116" y="0"/>
                  </a:lnTo>
                  <a:lnTo>
                    <a:pt x="1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47" name="Freeform 11"/>
          <p:cNvSpPr>
            <a:spLocks noEditPoints="1"/>
          </p:cNvSpPr>
          <p:nvPr/>
        </p:nvSpPr>
        <p:spPr bwMode="auto">
          <a:xfrm>
            <a:off x="3838505" y="1918677"/>
            <a:ext cx="564588" cy="1369391"/>
          </a:xfrm>
          <a:custGeom>
            <a:avLst/>
            <a:gdLst>
              <a:gd name="T0" fmla="*/ 155 w 369"/>
              <a:gd name="T1" fmla="*/ 203 h 895"/>
              <a:gd name="T2" fmla="*/ 168 w 369"/>
              <a:gd name="T3" fmla="*/ 232 h 895"/>
              <a:gd name="T4" fmla="*/ 230 w 369"/>
              <a:gd name="T5" fmla="*/ 166 h 895"/>
              <a:gd name="T6" fmla="*/ 114 w 369"/>
              <a:gd name="T7" fmla="*/ 294 h 895"/>
              <a:gd name="T8" fmla="*/ 119 w 369"/>
              <a:gd name="T9" fmla="*/ 338 h 895"/>
              <a:gd name="T10" fmla="*/ 191 w 369"/>
              <a:gd name="T11" fmla="*/ 251 h 895"/>
              <a:gd name="T12" fmla="*/ 96 w 369"/>
              <a:gd name="T13" fmla="*/ 392 h 895"/>
              <a:gd name="T14" fmla="*/ 96 w 369"/>
              <a:gd name="T15" fmla="*/ 456 h 895"/>
              <a:gd name="T16" fmla="*/ 157 w 369"/>
              <a:gd name="T17" fmla="*/ 345 h 895"/>
              <a:gd name="T18" fmla="*/ 100 w 369"/>
              <a:gd name="T19" fmla="*/ 495 h 895"/>
              <a:gd name="T20" fmla="*/ 95 w 369"/>
              <a:gd name="T21" fmla="*/ 582 h 895"/>
              <a:gd name="T22" fmla="*/ 141 w 369"/>
              <a:gd name="T23" fmla="*/ 482 h 895"/>
              <a:gd name="T24" fmla="*/ 132 w 369"/>
              <a:gd name="T25" fmla="*/ 577 h 895"/>
              <a:gd name="T26" fmla="*/ 129 w 369"/>
              <a:gd name="T27" fmla="*/ 684 h 895"/>
              <a:gd name="T28" fmla="*/ 159 w 369"/>
              <a:gd name="T29" fmla="*/ 623 h 895"/>
              <a:gd name="T30" fmla="*/ 132 w 369"/>
              <a:gd name="T31" fmla="*/ 577 h 895"/>
              <a:gd name="T32" fmla="*/ 172 w 369"/>
              <a:gd name="T33" fmla="*/ 754 h 895"/>
              <a:gd name="T34" fmla="*/ 208 w 369"/>
              <a:gd name="T35" fmla="*/ 733 h 895"/>
              <a:gd name="T36" fmla="*/ 186 w 369"/>
              <a:gd name="T37" fmla="*/ 642 h 895"/>
              <a:gd name="T38" fmla="*/ 231 w 369"/>
              <a:gd name="T39" fmla="*/ 807 h 895"/>
              <a:gd name="T40" fmla="*/ 282 w 369"/>
              <a:gd name="T41" fmla="*/ 862 h 895"/>
              <a:gd name="T42" fmla="*/ 258 w 369"/>
              <a:gd name="T43" fmla="*/ 757 h 895"/>
              <a:gd name="T44" fmla="*/ 288 w 369"/>
              <a:gd name="T45" fmla="*/ 91 h 895"/>
              <a:gd name="T46" fmla="*/ 207 w 369"/>
              <a:gd name="T47" fmla="*/ 130 h 895"/>
              <a:gd name="T48" fmla="*/ 264 w 369"/>
              <a:gd name="T49" fmla="*/ 132 h 895"/>
              <a:gd name="T50" fmla="*/ 288 w 369"/>
              <a:gd name="T51" fmla="*/ 91 h 895"/>
              <a:gd name="T52" fmla="*/ 269 w 369"/>
              <a:gd name="T53" fmla="*/ 70 h 895"/>
              <a:gd name="T54" fmla="*/ 297 w 369"/>
              <a:gd name="T55" fmla="*/ 19 h 895"/>
              <a:gd name="T56" fmla="*/ 358 w 369"/>
              <a:gd name="T57" fmla="*/ 12 h 895"/>
              <a:gd name="T58" fmla="*/ 140 w 369"/>
              <a:gd name="T59" fmla="*/ 192 h 895"/>
              <a:gd name="T60" fmla="*/ 106 w 369"/>
              <a:gd name="T61" fmla="*/ 194 h 895"/>
              <a:gd name="T62" fmla="*/ 140 w 369"/>
              <a:gd name="T63" fmla="*/ 101 h 895"/>
              <a:gd name="T64" fmla="*/ 89 w 369"/>
              <a:gd name="T65" fmla="*/ 239 h 895"/>
              <a:gd name="T66" fmla="*/ 77 w 369"/>
              <a:gd name="T67" fmla="*/ 341 h 895"/>
              <a:gd name="T68" fmla="*/ 52 w 369"/>
              <a:gd name="T69" fmla="*/ 259 h 895"/>
              <a:gd name="T70" fmla="*/ 87 w 369"/>
              <a:gd name="T71" fmla="*/ 225 h 895"/>
              <a:gd name="T72" fmla="*/ 65 w 369"/>
              <a:gd name="T73" fmla="*/ 418 h 895"/>
              <a:gd name="T74" fmla="*/ 38 w 369"/>
              <a:gd name="T75" fmla="*/ 443 h 895"/>
              <a:gd name="T76" fmla="*/ 17 w 369"/>
              <a:gd name="T77" fmla="*/ 354 h 895"/>
              <a:gd name="T78" fmla="*/ 27 w 369"/>
              <a:gd name="T79" fmla="*/ 470 h 895"/>
              <a:gd name="T80" fmla="*/ 76 w 369"/>
              <a:gd name="T81" fmla="*/ 587 h 895"/>
              <a:gd name="T82" fmla="*/ 26 w 369"/>
              <a:gd name="T83" fmla="*/ 549 h 895"/>
              <a:gd name="T84" fmla="*/ 0 w 369"/>
              <a:gd name="T85" fmla="*/ 440 h 895"/>
              <a:gd name="T86" fmla="*/ 63 w 369"/>
              <a:gd name="T87" fmla="*/ 620 h 895"/>
              <a:gd name="T88" fmla="*/ 107 w 369"/>
              <a:gd name="T89" fmla="*/ 700 h 895"/>
              <a:gd name="T90" fmla="*/ 38 w 369"/>
              <a:gd name="T91" fmla="*/ 651 h 895"/>
              <a:gd name="T92" fmla="*/ 25 w 369"/>
              <a:gd name="T93" fmla="*/ 587 h 895"/>
              <a:gd name="T94" fmla="*/ 138 w 369"/>
              <a:gd name="T95" fmla="*/ 751 h 895"/>
              <a:gd name="T96" fmla="*/ 157 w 369"/>
              <a:gd name="T97" fmla="*/ 803 h 895"/>
              <a:gd name="T98" fmla="*/ 68 w 369"/>
              <a:gd name="T99" fmla="*/ 748 h 895"/>
              <a:gd name="T100" fmla="*/ 80 w 369"/>
              <a:gd name="T101" fmla="*/ 718 h 895"/>
              <a:gd name="T102" fmla="*/ 228 w 369"/>
              <a:gd name="T103" fmla="*/ 853 h 895"/>
              <a:gd name="T104" fmla="*/ 235 w 369"/>
              <a:gd name="T105" fmla="*/ 895 h 895"/>
              <a:gd name="T106" fmla="*/ 142 w 369"/>
              <a:gd name="T107" fmla="*/ 858 h 895"/>
              <a:gd name="T108" fmla="*/ 147 w 369"/>
              <a:gd name="T109" fmla="*/ 825 h 895"/>
              <a:gd name="T110" fmla="*/ 206 w 369"/>
              <a:gd name="T111" fmla="*/ 110 h 895"/>
              <a:gd name="T112" fmla="*/ 183 w 369"/>
              <a:gd name="T113" fmla="*/ 87 h 895"/>
              <a:gd name="T114" fmla="*/ 252 w 369"/>
              <a:gd name="T115" fmla="*/ 0 h 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69" h="895">
                <a:moveTo>
                  <a:pt x="214" y="169"/>
                </a:moveTo>
                <a:lnTo>
                  <a:pt x="214" y="169"/>
                </a:lnTo>
                <a:lnTo>
                  <a:pt x="200" y="172"/>
                </a:lnTo>
                <a:lnTo>
                  <a:pt x="187" y="178"/>
                </a:lnTo>
                <a:lnTo>
                  <a:pt x="175" y="184"/>
                </a:lnTo>
                <a:lnTo>
                  <a:pt x="164" y="193"/>
                </a:lnTo>
                <a:lnTo>
                  <a:pt x="164" y="193"/>
                </a:lnTo>
                <a:lnTo>
                  <a:pt x="155" y="203"/>
                </a:lnTo>
                <a:lnTo>
                  <a:pt x="146" y="214"/>
                </a:lnTo>
                <a:lnTo>
                  <a:pt x="140" y="225"/>
                </a:lnTo>
                <a:lnTo>
                  <a:pt x="136" y="238"/>
                </a:lnTo>
                <a:lnTo>
                  <a:pt x="136" y="238"/>
                </a:lnTo>
                <a:lnTo>
                  <a:pt x="145" y="238"/>
                </a:lnTo>
                <a:lnTo>
                  <a:pt x="152" y="237"/>
                </a:lnTo>
                <a:lnTo>
                  <a:pt x="161" y="234"/>
                </a:lnTo>
                <a:lnTo>
                  <a:pt x="168" y="232"/>
                </a:lnTo>
                <a:lnTo>
                  <a:pt x="184" y="225"/>
                </a:lnTo>
                <a:lnTo>
                  <a:pt x="198" y="215"/>
                </a:lnTo>
                <a:lnTo>
                  <a:pt x="213" y="204"/>
                </a:lnTo>
                <a:lnTo>
                  <a:pt x="225" y="192"/>
                </a:lnTo>
                <a:lnTo>
                  <a:pt x="237" y="180"/>
                </a:lnTo>
                <a:lnTo>
                  <a:pt x="247" y="167"/>
                </a:lnTo>
                <a:lnTo>
                  <a:pt x="247" y="167"/>
                </a:lnTo>
                <a:lnTo>
                  <a:pt x="230" y="166"/>
                </a:lnTo>
                <a:lnTo>
                  <a:pt x="214" y="169"/>
                </a:lnTo>
                <a:lnTo>
                  <a:pt x="214" y="169"/>
                </a:lnTo>
                <a:close/>
                <a:moveTo>
                  <a:pt x="159" y="260"/>
                </a:moveTo>
                <a:lnTo>
                  <a:pt x="159" y="260"/>
                </a:lnTo>
                <a:lnTo>
                  <a:pt x="147" y="266"/>
                </a:lnTo>
                <a:lnTo>
                  <a:pt x="135" y="274"/>
                </a:lnTo>
                <a:lnTo>
                  <a:pt x="124" y="283"/>
                </a:lnTo>
                <a:lnTo>
                  <a:pt x="114" y="294"/>
                </a:lnTo>
                <a:lnTo>
                  <a:pt x="107" y="306"/>
                </a:lnTo>
                <a:lnTo>
                  <a:pt x="101" y="318"/>
                </a:lnTo>
                <a:lnTo>
                  <a:pt x="97" y="332"/>
                </a:lnTo>
                <a:lnTo>
                  <a:pt x="96" y="346"/>
                </a:lnTo>
                <a:lnTo>
                  <a:pt x="96" y="346"/>
                </a:lnTo>
                <a:lnTo>
                  <a:pt x="105" y="344"/>
                </a:lnTo>
                <a:lnTo>
                  <a:pt x="112" y="341"/>
                </a:lnTo>
                <a:lnTo>
                  <a:pt x="119" y="338"/>
                </a:lnTo>
                <a:lnTo>
                  <a:pt x="127" y="334"/>
                </a:lnTo>
                <a:lnTo>
                  <a:pt x="140" y="323"/>
                </a:lnTo>
                <a:lnTo>
                  <a:pt x="153" y="310"/>
                </a:lnTo>
                <a:lnTo>
                  <a:pt x="164" y="295"/>
                </a:lnTo>
                <a:lnTo>
                  <a:pt x="175" y="281"/>
                </a:lnTo>
                <a:lnTo>
                  <a:pt x="184" y="266"/>
                </a:lnTo>
                <a:lnTo>
                  <a:pt x="191" y="251"/>
                </a:lnTo>
                <a:lnTo>
                  <a:pt x="191" y="251"/>
                </a:lnTo>
                <a:lnTo>
                  <a:pt x="175" y="255"/>
                </a:lnTo>
                <a:lnTo>
                  <a:pt x="159" y="260"/>
                </a:lnTo>
                <a:lnTo>
                  <a:pt x="159" y="260"/>
                </a:lnTo>
                <a:close/>
                <a:moveTo>
                  <a:pt x="127" y="361"/>
                </a:moveTo>
                <a:lnTo>
                  <a:pt x="127" y="361"/>
                </a:lnTo>
                <a:lnTo>
                  <a:pt x="114" y="371"/>
                </a:lnTo>
                <a:lnTo>
                  <a:pt x="105" y="381"/>
                </a:lnTo>
                <a:lnTo>
                  <a:pt x="96" y="392"/>
                </a:lnTo>
                <a:lnTo>
                  <a:pt x="89" y="406"/>
                </a:lnTo>
                <a:lnTo>
                  <a:pt x="84" y="420"/>
                </a:lnTo>
                <a:lnTo>
                  <a:pt x="80" y="435"/>
                </a:lnTo>
                <a:lnTo>
                  <a:pt x="80" y="450"/>
                </a:lnTo>
                <a:lnTo>
                  <a:pt x="82" y="464"/>
                </a:lnTo>
                <a:lnTo>
                  <a:pt x="82" y="464"/>
                </a:lnTo>
                <a:lnTo>
                  <a:pt x="89" y="461"/>
                </a:lnTo>
                <a:lnTo>
                  <a:pt x="96" y="456"/>
                </a:lnTo>
                <a:lnTo>
                  <a:pt x="102" y="451"/>
                </a:lnTo>
                <a:lnTo>
                  <a:pt x="108" y="445"/>
                </a:lnTo>
                <a:lnTo>
                  <a:pt x="121" y="430"/>
                </a:lnTo>
                <a:lnTo>
                  <a:pt x="130" y="414"/>
                </a:lnTo>
                <a:lnTo>
                  <a:pt x="139" y="396"/>
                </a:lnTo>
                <a:lnTo>
                  <a:pt x="147" y="378"/>
                </a:lnTo>
                <a:lnTo>
                  <a:pt x="152" y="361"/>
                </a:lnTo>
                <a:lnTo>
                  <a:pt x="157" y="345"/>
                </a:lnTo>
                <a:lnTo>
                  <a:pt x="157" y="345"/>
                </a:lnTo>
                <a:lnTo>
                  <a:pt x="141" y="352"/>
                </a:lnTo>
                <a:lnTo>
                  <a:pt x="127" y="361"/>
                </a:lnTo>
                <a:lnTo>
                  <a:pt x="127" y="361"/>
                </a:lnTo>
                <a:close/>
                <a:moveTo>
                  <a:pt x="117" y="469"/>
                </a:moveTo>
                <a:lnTo>
                  <a:pt x="117" y="469"/>
                </a:lnTo>
                <a:lnTo>
                  <a:pt x="107" y="481"/>
                </a:lnTo>
                <a:lnTo>
                  <a:pt x="100" y="495"/>
                </a:lnTo>
                <a:lnTo>
                  <a:pt x="94" y="508"/>
                </a:lnTo>
                <a:lnTo>
                  <a:pt x="89" y="523"/>
                </a:lnTo>
                <a:lnTo>
                  <a:pt x="88" y="538"/>
                </a:lnTo>
                <a:lnTo>
                  <a:pt x="88" y="553"/>
                </a:lnTo>
                <a:lnTo>
                  <a:pt x="90" y="568"/>
                </a:lnTo>
                <a:lnTo>
                  <a:pt x="93" y="575"/>
                </a:lnTo>
                <a:lnTo>
                  <a:pt x="95" y="582"/>
                </a:lnTo>
                <a:lnTo>
                  <a:pt x="95" y="582"/>
                </a:lnTo>
                <a:lnTo>
                  <a:pt x="102" y="577"/>
                </a:lnTo>
                <a:lnTo>
                  <a:pt x="108" y="571"/>
                </a:lnTo>
                <a:lnTo>
                  <a:pt x="113" y="565"/>
                </a:lnTo>
                <a:lnTo>
                  <a:pt x="118" y="558"/>
                </a:lnTo>
                <a:lnTo>
                  <a:pt x="127" y="541"/>
                </a:lnTo>
                <a:lnTo>
                  <a:pt x="133" y="523"/>
                </a:lnTo>
                <a:lnTo>
                  <a:pt x="138" y="502"/>
                </a:lnTo>
                <a:lnTo>
                  <a:pt x="141" y="482"/>
                </a:lnTo>
                <a:lnTo>
                  <a:pt x="142" y="464"/>
                </a:lnTo>
                <a:lnTo>
                  <a:pt x="144" y="446"/>
                </a:lnTo>
                <a:lnTo>
                  <a:pt x="144" y="446"/>
                </a:lnTo>
                <a:lnTo>
                  <a:pt x="129" y="457"/>
                </a:lnTo>
                <a:lnTo>
                  <a:pt x="117" y="469"/>
                </a:lnTo>
                <a:lnTo>
                  <a:pt x="117" y="469"/>
                </a:lnTo>
                <a:close/>
                <a:moveTo>
                  <a:pt x="132" y="577"/>
                </a:moveTo>
                <a:lnTo>
                  <a:pt x="132" y="577"/>
                </a:lnTo>
                <a:lnTo>
                  <a:pt x="125" y="589"/>
                </a:lnTo>
                <a:lnTo>
                  <a:pt x="121" y="604"/>
                </a:lnTo>
                <a:lnTo>
                  <a:pt x="117" y="620"/>
                </a:lnTo>
                <a:lnTo>
                  <a:pt x="116" y="634"/>
                </a:lnTo>
                <a:lnTo>
                  <a:pt x="117" y="649"/>
                </a:lnTo>
                <a:lnTo>
                  <a:pt x="121" y="664"/>
                </a:lnTo>
                <a:lnTo>
                  <a:pt x="125" y="678"/>
                </a:lnTo>
                <a:lnTo>
                  <a:pt x="129" y="684"/>
                </a:lnTo>
                <a:lnTo>
                  <a:pt x="134" y="690"/>
                </a:lnTo>
                <a:lnTo>
                  <a:pt x="134" y="690"/>
                </a:lnTo>
                <a:lnTo>
                  <a:pt x="140" y="684"/>
                </a:lnTo>
                <a:lnTo>
                  <a:pt x="145" y="677"/>
                </a:lnTo>
                <a:lnTo>
                  <a:pt x="149" y="670"/>
                </a:lnTo>
                <a:lnTo>
                  <a:pt x="152" y="661"/>
                </a:lnTo>
                <a:lnTo>
                  <a:pt x="157" y="643"/>
                </a:lnTo>
                <a:lnTo>
                  <a:pt x="159" y="623"/>
                </a:lnTo>
                <a:lnTo>
                  <a:pt x="159" y="604"/>
                </a:lnTo>
                <a:lnTo>
                  <a:pt x="159" y="585"/>
                </a:lnTo>
                <a:lnTo>
                  <a:pt x="157" y="565"/>
                </a:lnTo>
                <a:lnTo>
                  <a:pt x="155" y="549"/>
                </a:lnTo>
                <a:lnTo>
                  <a:pt x="155" y="549"/>
                </a:lnTo>
                <a:lnTo>
                  <a:pt x="142" y="561"/>
                </a:lnTo>
                <a:lnTo>
                  <a:pt x="132" y="577"/>
                </a:lnTo>
                <a:lnTo>
                  <a:pt x="132" y="577"/>
                </a:lnTo>
                <a:close/>
                <a:moveTo>
                  <a:pt x="169" y="675"/>
                </a:moveTo>
                <a:lnTo>
                  <a:pt x="169" y="675"/>
                </a:lnTo>
                <a:lnTo>
                  <a:pt x="166" y="690"/>
                </a:lnTo>
                <a:lnTo>
                  <a:pt x="163" y="706"/>
                </a:lnTo>
                <a:lnTo>
                  <a:pt x="163" y="722"/>
                </a:lnTo>
                <a:lnTo>
                  <a:pt x="167" y="739"/>
                </a:lnTo>
                <a:lnTo>
                  <a:pt x="167" y="739"/>
                </a:lnTo>
                <a:lnTo>
                  <a:pt x="172" y="754"/>
                </a:lnTo>
                <a:lnTo>
                  <a:pt x="178" y="766"/>
                </a:lnTo>
                <a:lnTo>
                  <a:pt x="186" y="777"/>
                </a:lnTo>
                <a:lnTo>
                  <a:pt x="196" y="788"/>
                </a:lnTo>
                <a:lnTo>
                  <a:pt x="196" y="788"/>
                </a:lnTo>
                <a:lnTo>
                  <a:pt x="202" y="775"/>
                </a:lnTo>
                <a:lnTo>
                  <a:pt x="206" y="762"/>
                </a:lnTo>
                <a:lnTo>
                  <a:pt x="208" y="748"/>
                </a:lnTo>
                <a:lnTo>
                  <a:pt x="208" y="733"/>
                </a:lnTo>
                <a:lnTo>
                  <a:pt x="207" y="718"/>
                </a:lnTo>
                <a:lnTo>
                  <a:pt x="206" y="704"/>
                </a:lnTo>
                <a:lnTo>
                  <a:pt x="202" y="690"/>
                </a:lnTo>
                <a:lnTo>
                  <a:pt x="198" y="677"/>
                </a:lnTo>
                <a:lnTo>
                  <a:pt x="198" y="677"/>
                </a:lnTo>
                <a:lnTo>
                  <a:pt x="194" y="660"/>
                </a:lnTo>
                <a:lnTo>
                  <a:pt x="186" y="642"/>
                </a:lnTo>
                <a:lnTo>
                  <a:pt x="186" y="642"/>
                </a:lnTo>
                <a:lnTo>
                  <a:pt x="177" y="658"/>
                </a:lnTo>
                <a:lnTo>
                  <a:pt x="169" y="675"/>
                </a:lnTo>
                <a:lnTo>
                  <a:pt x="169" y="675"/>
                </a:lnTo>
                <a:close/>
                <a:moveTo>
                  <a:pt x="228" y="760"/>
                </a:moveTo>
                <a:lnTo>
                  <a:pt x="228" y="760"/>
                </a:lnTo>
                <a:lnTo>
                  <a:pt x="226" y="775"/>
                </a:lnTo>
                <a:lnTo>
                  <a:pt x="229" y="791"/>
                </a:lnTo>
                <a:lnTo>
                  <a:pt x="231" y="807"/>
                </a:lnTo>
                <a:lnTo>
                  <a:pt x="237" y="823"/>
                </a:lnTo>
                <a:lnTo>
                  <a:pt x="245" y="836"/>
                </a:lnTo>
                <a:lnTo>
                  <a:pt x="254" y="848"/>
                </a:lnTo>
                <a:lnTo>
                  <a:pt x="267" y="859"/>
                </a:lnTo>
                <a:lnTo>
                  <a:pt x="273" y="864"/>
                </a:lnTo>
                <a:lnTo>
                  <a:pt x="280" y="868"/>
                </a:lnTo>
                <a:lnTo>
                  <a:pt x="280" y="868"/>
                </a:lnTo>
                <a:lnTo>
                  <a:pt x="282" y="862"/>
                </a:lnTo>
                <a:lnTo>
                  <a:pt x="284" y="855"/>
                </a:lnTo>
                <a:lnTo>
                  <a:pt x="285" y="841"/>
                </a:lnTo>
                <a:lnTo>
                  <a:pt x="284" y="827"/>
                </a:lnTo>
                <a:lnTo>
                  <a:pt x="280" y="811"/>
                </a:lnTo>
                <a:lnTo>
                  <a:pt x="275" y="796"/>
                </a:lnTo>
                <a:lnTo>
                  <a:pt x="270" y="783"/>
                </a:lnTo>
                <a:lnTo>
                  <a:pt x="264" y="769"/>
                </a:lnTo>
                <a:lnTo>
                  <a:pt x="258" y="757"/>
                </a:lnTo>
                <a:lnTo>
                  <a:pt x="258" y="757"/>
                </a:lnTo>
                <a:lnTo>
                  <a:pt x="248" y="740"/>
                </a:lnTo>
                <a:lnTo>
                  <a:pt x="237" y="724"/>
                </a:lnTo>
                <a:lnTo>
                  <a:pt x="237" y="724"/>
                </a:lnTo>
                <a:lnTo>
                  <a:pt x="231" y="741"/>
                </a:lnTo>
                <a:lnTo>
                  <a:pt x="228" y="760"/>
                </a:lnTo>
                <a:lnTo>
                  <a:pt x="228" y="760"/>
                </a:lnTo>
                <a:close/>
                <a:moveTo>
                  <a:pt x="288" y="91"/>
                </a:moveTo>
                <a:lnTo>
                  <a:pt x="288" y="91"/>
                </a:lnTo>
                <a:lnTo>
                  <a:pt x="275" y="92"/>
                </a:lnTo>
                <a:lnTo>
                  <a:pt x="262" y="94"/>
                </a:lnTo>
                <a:lnTo>
                  <a:pt x="249" y="98"/>
                </a:lnTo>
                <a:lnTo>
                  <a:pt x="236" y="104"/>
                </a:lnTo>
                <a:lnTo>
                  <a:pt x="225" y="112"/>
                </a:lnTo>
                <a:lnTo>
                  <a:pt x="214" y="120"/>
                </a:lnTo>
                <a:lnTo>
                  <a:pt x="207" y="130"/>
                </a:lnTo>
                <a:lnTo>
                  <a:pt x="200" y="142"/>
                </a:lnTo>
                <a:lnTo>
                  <a:pt x="200" y="142"/>
                </a:lnTo>
                <a:lnTo>
                  <a:pt x="207" y="143"/>
                </a:lnTo>
                <a:lnTo>
                  <a:pt x="215" y="144"/>
                </a:lnTo>
                <a:lnTo>
                  <a:pt x="223" y="143"/>
                </a:lnTo>
                <a:lnTo>
                  <a:pt x="231" y="143"/>
                </a:lnTo>
                <a:lnTo>
                  <a:pt x="247" y="138"/>
                </a:lnTo>
                <a:lnTo>
                  <a:pt x="264" y="132"/>
                </a:lnTo>
                <a:lnTo>
                  <a:pt x="280" y="124"/>
                </a:lnTo>
                <a:lnTo>
                  <a:pt x="294" y="115"/>
                </a:lnTo>
                <a:lnTo>
                  <a:pt x="309" y="105"/>
                </a:lnTo>
                <a:lnTo>
                  <a:pt x="321" y="96"/>
                </a:lnTo>
                <a:lnTo>
                  <a:pt x="321" y="96"/>
                </a:lnTo>
                <a:lnTo>
                  <a:pt x="304" y="92"/>
                </a:lnTo>
                <a:lnTo>
                  <a:pt x="288" y="91"/>
                </a:lnTo>
                <a:lnTo>
                  <a:pt x="288" y="91"/>
                </a:lnTo>
                <a:close/>
                <a:moveTo>
                  <a:pt x="346" y="24"/>
                </a:moveTo>
                <a:lnTo>
                  <a:pt x="346" y="24"/>
                </a:lnTo>
                <a:lnTo>
                  <a:pt x="327" y="41"/>
                </a:lnTo>
                <a:lnTo>
                  <a:pt x="316" y="48"/>
                </a:lnTo>
                <a:lnTo>
                  <a:pt x="305" y="56"/>
                </a:lnTo>
                <a:lnTo>
                  <a:pt x="293" y="62"/>
                </a:lnTo>
                <a:lnTo>
                  <a:pt x="281" y="67"/>
                </a:lnTo>
                <a:lnTo>
                  <a:pt x="269" y="70"/>
                </a:lnTo>
                <a:lnTo>
                  <a:pt x="257" y="71"/>
                </a:lnTo>
                <a:lnTo>
                  <a:pt x="257" y="71"/>
                </a:lnTo>
                <a:lnTo>
                  <a:pt x="258" y="64"/>
                </a:lnTo>
                <a:lnTo>
                  <a:pt x="260" y="58"/>
                </a:lnTo>
                <a:lnTo>
                  <a:pt x="267" y="47"/>
                </a:lnTo>
                <a:lnTo>
                  <a:pt x="275" y="36"/>
                </a:lnTo>
                <a:lnTo>
                  <a:pt x="286" y="28"/>
                </a:lnTo>
                <a:lnTo>
                  <a:pt x="297" y="19"/>
                </a:lnTo>
                <a:lnTo>
                  <a:pt x="309" y="13"/>
                </a:lnTo>
                <a:lnTo>
                  <a:pt x="322" y="7"/>
                </a:lnTo>
                <a:lnTo>
                  <a:pt x="335" y="3"/>
                </a:lnTo>
                <a:lnTo>
                  <a:pt x="335" y="3"/>
                </a:lnTo>
                <a:lnTo>
                  <a:pt x="352" y="1"/>
                </a:lnTo>
                <a:lnTo>
                  <a:pt x="369" y="0"/>
                </a:lnTo>
                <a:lnTo>
                  <a:pt x="369" y="0"/>
                </a:lnTo>
                <a:lnTo>
                  <a:pt x="358" y="12"/>
                </a:lnTo>
                <a:lnTo>
                  <a:pt x="346" y="24"/>
                </a:lnTo>
                <a:lnTo>
                  <a:pt x="346" y="24"/>
                </a:lnTo>
                <a:close/>
                <a:moveTo>
                  <a:pt x="155" y="121"/>
                </a:moveTo>
                <a:lnTo>
                  <a:pt x="155" y="121"/>
                </a:lnTo>
                <a:lnTo>
                  <a:pt x="151" y="150"/>
                </a:lnTo>
                <a:lnTo>
                  <a:pt x="149" y="164"/>
                </a:lnTo>
                <a:lnTo>
                  <a:pt x="145" y="178"/>
                </a:lnTo>
                <a:lnTo>
                  <a:pt x="140" y="192"/>
                </a:lnTo>
                <a:lnTo>
                  <a:pt x="134" y="205"/>
                </a:lnTo>
                <a:lnTo>
                  <a:pt x="127" y="217"/>
                </a:lnTo>
                <a:lnTo>
                  <a:pt x="118" y="228"/>
                </a:lnTo>
                <a:lnTo>
                  <a:pt x="118" y="228"/>
                </a:lnTo>
                <a:lnTo>
                  <a:pt x="113" y="221"/>
                </a:lnTo>
                <a:lnTo>
                  <a:pt x="110" y="212"/>
                </a:lnTo>
                <a:lnTo>
                  <a:pt x="107" y="204"/>
                </a:lnTo>
                <a:lnTo>
                  <a:pt x="106" y="194"/>
                </a:lnTo>
                <a:lnTo>
                  <a:pt x="106" y="186"/>
                </a:lnTo>
                <a:lnTo>
                  <a:pt x="107" y="176"/>
                </a:lnTo>
                <a:lnTo>
                  <a:pt x="111" y="158"/>
                </a:lnTo>
                <a:lnTo>
                  <a:pt x="111" y="158"/>
                </a:lnTo>
                <a:lnTo>
                  <a:pt x="113" y="148"/>
                </a:lnTo>
                <a:lnTo>
                  <a:pt x="117" y="138"/>
                </a:lnTo>
                <a:lnTo>
                  <a:pt x="128" y="119"/>
                </a:lnTo>
                <a:lnTo>
                  <a:pt x="140" y="101"/>
                </a:lnTo>
                <a:lnTo>
                  <a:pt x="153" y="85"/>
                </a:lnTo>
                <a:lnTo>
                  <a:pt x="153" y="85"/>
                </a:lnTo>
                <a:lnTo>
                  <a:pt x="155" y="103"/>
                </a:lnTo>
                <a:lnTo>
                  <a:pt x="155" y="121"/>
                </a:lnTo>
                <a:lnTo>
                  <a:pt x="155" y="121"/>
                </a:lnTo>
                <a:close/>
                <a:moveTo>
                  <a:pt x="87" y="225"/>
                </a:moveTo>
                <a:lnTo>
                  <a:pt x="87" y="225"/>
                </a:lnTo>
                <a:lnTo>
                  <a:pt x="89" y="239"/>
                </a:lnTo>
                <a:lnTo>
                  <a:pt x="90" y="254"/>
                </a:lnTo>
                <a:lnTo>
                  <a:pt x="91" y="268"/>
                </a:lnTo>
                <a:lnTo>
                  <a:pt x="91" y="284"/>
                </a:lnTo>
                <a:lnTo>
                  <a:pt x="90" y="299"/>
                </a:lnTo>
                <a:lnTo>
                  <a:pt x="87" y="313"/>
                </a:lnTo>
                <a:lnTo>
                  <a:pt x="83" y="328"/>
                </a:lnTo>
                <a:lnTo>
                  <a:pt x="77" y="341"/>
                </a:lnTo>
                <a:lnTo>
                  <a:pt x="77" y="341"/>
                </a:lnTo>
                <a:lnTo>
                  <a:pt x="71" y="335"/>
                </a:lnTo>
                <a:lnTo>
                  <a:pt x="66" y="329"/>
                </a:lnTo>
                <a:lnTo>
                  <a:pt x="62" y="323"/>
                </a:lnTo>
                <a:lnTo>
                  <a:pt x="59" y="317"/>
                </a:lnTo>
                <a:lnTo>
                  <a:pt x="54" y="304"/>
                </a:lnTo>
                <a:lnTo>
                  <a:pt x="52" y="289"/>
                </a:lnTo>
                <a:lnTo>
                  <a:pt x="51" y="273"/>
                </a:lnTo>
                <a:lnTo>
                  <a:pt x="52" y="259"/>
                </a:lnTo>
                <a:lnTo>
                  <a:pt x="56" y="243"/>
                </a:lnTo>
                <a:lnTo>
                  <a:pt x="59" y="229"/>
                </a:lnTo>
                <a:lnTo>
                  <a:pt x="59" y="229"/>
                </a:lnTo>
                <a:lnTo>
                  <a:pt x="67" y="209"/>
                </a:lnTo>
                <a:lnTo>
                  <a:pt x="77" y="189"/>
                </a:lnTo>
                <a:lnTo>
                  <a:pt x="77" y="189"/>
                </a:lnTo>
                <a:lnTo>
                  <a:pt x="83" y="206"/>
                </a:lnTo>
                <a:lnTo>
                  <a:pt x="87" y="225"/>
                </a:lnTo>
                <a:lnTo>
                  <a:pt x="87" y="225"/>
                </a:lnTo>
                <a:close/>
                <a:moveTo>
                  <a:pt x="43" y="341"/>
                </a:moveTo>
                <a:lnTo>
                  <a:pt x="43" y="341"/>
                </a:lnTo>
                <a:lnTo>
                  <a:pt x="49" y="356"/>
                </a:lnTo>
                <a:lnTo>
                  <a:pt x="54" y="371"/>
                </a:lnTo>
                <a:lnTo>
                  <a:pt x="59" y="386"/>
                </a:lnTo>
                <a:lnTo>
                  <a:pt x="62" y="402"/>
                </a:lnTo>
                <a:lnTo>
                  <a:pt x="65" y="418"/>
                </a:lnTo>
                <a:lnTo>
                  <a:pt x="65" y="434"/>
                </a:lnTo>
                <a:lnTo>
                  <a:pt x="65" y="448"/>
                </a:lnTo>
                <a:lnTo>
                  <a:pt x="61" y="464"/>
                </a:lnTo>
                <a:lnTo>
                  <a:pt x="61" y="464"/>
                </a:lnTo>
                <a:lnTo>
                  <a:pt x="55" y="459"/>
                </a:lnTo>
                <a:lnTo>
                  <a:pt x="48" y="454"/>
                </a:lnTo>
                <a:lnTo>
                  <a:pt x="43" y="450"/>
                </a:lnTo>
                <a:lnTo>
                  <a:pt x="38" y="443"/>
                </a:lnTo>
                <a:lnTo>
                  <a:pt x="33" y="437"/>
                </a:lnTo>
                <a:lnTo>
                  <a:pt x="29" y="430"/>
                </a:lnTo>
                <a:lnTo>
                  <a:pt x="23" y="416"/>
                </a:lnTo>
                <a:lnTo>
                  <a:pt x="20" y="401"/>
                </a:lnTo>
                <a:lnTo>
                  <a:pt x="17" y="385"/>
                </a:lnTo>
                <a:lnTo>
                  <a:pt x="16" y="369"/>
                </a:lnTo>
                <a:lnTo>
                  <a:pt x="17" y="354"/>
                </a:lnTo>
                <a:lnTo>
                  <a:pt x="17" y="354"/>
                </a:lnTo>
                <a:lnTo>
                  <a:pt x="20" y="330"/>
                </a:lnTo>
                <a:lnTo>
                  <a:pt x="26" y="309"/>
                </a:lnTo>
                <a:lnTo>
                  <a:pt x="26" y="309"/>
                </a:lnTo>
                <a:lnTo>
                  <a:pt x="35" y="324"/>
                </a:lnTo>
                <a:lnTo>
                  <a:pt x="43" y="341"/>
                </a:lnTo>
                <a:lnTo>
                  <a:pt x="43" y="341"/>
                </a:lnTo>
                <a:close/>
                <a:moveTo>
                  <a:pt x="27" y="470"/>
                </a:moveTo>
                <a:lnTo>
                  <a:pt x="27" y="470"/>
                </a:lnTo>
                <a:lnTo>
                  <a:pt x="35" y="482"/>
                </a:lnTo>
                <a:lnTo>
                  <a:pt x="44" y="496"/>
                </a:lnTo>
                <a:lnTo>
                  <a:pt x="52" y="510"/>
                </a:lnTo>
                <a:lnTo>
                  <a:pt x="60" y="525"/>
                </a:lnTo>
                <a:lnTo>
                  <a:pt x="66" y="541"/>
                </a:lnTo>
                <a:lnTo>
                  <a:pt x="71" y="555"/>
                </a:lnTo>
                <a:lnTo>
                  <a:pt x="74" y="571"/>
                </a:lnTo>
                <a:lnTo>
                  <a:pt x="76" y="587"/>
                </a:lnTo>
                <a:lnTo>
                  <a:pt x="76" y="587"/>
                </a:lnTo>
                <a:lnTo>
                  <a:pt x="67" y="585"/>
                </a:lnTo>
                <a:lnTo>
                  <a:pt x="60" y="582"/>
                </a:lnTo>
                <a:lnTo>
                  <a:pt x="52" y="578"/>
                </a:lnTo>
                <a:lnTo>
                  <a:pt x="46" y="574"/>
                </a:lnTo>
                <a:lnTo>
                  <a:pt x="40" y="569"/>
                </a:lnTo>
                <a:lnTo>
                  <a:pt x="35" y="563"/>
                </a:lnTo>
                <a:lnTo>
                  <a:pt x="26" y="549"/>
                </a:lnTo>
                <a:lnTo>
                  <a:pt x="18" y="536"/>
                </a:lnTo>
                <a:lnTo>
                  <a:pt x="12" y="520"/>
                </a:lnTo>
                <a:lnTo>
                  <a:pt x="7" y="504"/>
                </a:lnTo>
                <a:lnTo>
                  <a:pt x="4" y="490"/>
                </a:lnTo>
                <a:lnTo>
                  <a:pt x="4" y="490"/>
                </a:lnTo>
                <a:lnTo>
                  <a:pt x="1" y="478"/>
                </a:lnTo>
                <a:lnTo>
                  <a:pt x="0" y="464"/>
                </a:lnTo>
                <a:lnTo>
                  <a:pt x="0" y="440"/>
                </a:lnTo>
                <a:lnTo>
                  <a:pt x="0" y="440"/>
                </a:lnTo>
                <a:lnTo>
                  <a:pt x="15" y="454"/>
                </a:lnTo>
                <a:lnTo>
                  <a:pt x="27" y="470"/>
                </a:lnTo>
                <a:lnTo>
                  <a:pt x="27" y="470"/>
                </a:lnTo>
                <a:close/>
                <a:moveTo>
                  <a:pt x="40" y="599"/>
                </a:moveTo>
                <a:lnTo>
                  <a:pt x="40" y="599"/>
                </a:lnTo>
                <a:lnTo>
                  <a:pt x="52" y="609"/>
                </a:lnTo>
                <a:lnTo>
                  <a:pt x="63" y="620"/>
                </a:lnTo>
                <a:lnTo>
                  <a:pt x="76" y="631"/>
                </a:lnTo>
                <a:lnTo>
                  <a:pt x="87" y="644"/>
                </a:lnTo>
                <a:lnTo>
                  <a:pt x="96" y="656"/>
                </a:lnTo>
                <a:lnTo>
                  <a:pt x="104" y="671"/>
                </a:lnTo>
                <a:lnTo>
                  <a:pt x="111" y="685"/>
                </a:lnTo>
                <a:lnTo>
                  <a:pt x="116" y="700"/>
                </a:lnTo>
                <a:lnTo>
                  <a:pt x="116" y="700"/>
                </a:lnTo>
                <a:lnTo>
                  <a:pt x="107" y="700"/>
                </a:lnTo>
                <a:lnTo>
                  <a:pt x="99" y="699"/>
                </a:lnTo>
                <a:lnTo>
                  <a:pt x="91" y="698"/>
                </a:lnTo>
                <a:lnTo>
                  <a:pt x="84" y="694"/>
                </a:lnTo>
                <a:lnTo>
                  <a:pt x="77" y="690"/>
                </a:lnTo>
                <a:lnTo>
                  <a:pt x="71" y="687"/>
                </a:lnTo>
                <a:lnTo>
                  <a:pt x="59" y="677"/>
                </a:lnTo>
                <a:lnTo>
                  <a:pt x="48" y="665"/>
                </a:lnTo>
                <a:lnTo>
                  <a:pt x="38" y="651"/>
                </a:lnTo>
                <a:lnTo>
                  <a:pt x="29" y="638"/>
                </a:lnTo>
                <a:lnTo>
                  <a:pt x="22" y="623"/>
                </a:lnTo>
                <a:lnTo>
                  <a:pt x="22" y="623"/>
                </a:lnTo>
                <a:lnTo>
                  <a:pt x="17" y="613"/>
                </a:lnTo>
                <a:lnTo>
                  <a:pt x="12" y="600"/>
                </a:lnTo>
                <a:lnTo>
                  <a:pt x="7" y="576"/>
                </a:lnTo>
                <a:lnTo>
                  <a:pt x="7" y="576"/>
                </a:lnTo>
                <a:lnTo>
                  <a:pt x="25" y="587"/>
                </a:lnTo>
                <a:lnTo>
                  <a:pt x="40" y="599"/>
                </a:lnTo>
                <a:lnTo>
                  <a:pt x="40" y="599"/>
                </a:lnTo>
                <a:close/>
                <a:moveTo>
                  <a:pt x="80" y="718"/>
                </a:moveTo>
                <a:lnTo>
                  <a:pt x="80" y="718"/>
                </a:lnTo>
                <a:lnTo>
                  <a:pt x="96" y="726"/>
                </a:lnTo>
                <a:lnTo>
                  <a:pt x="110" y="733"/>
                </a:lnTo>
                <a:lnTo>
                  <a:pt x="124" y="741"/>
                </a:lnTo>
                <a:lnTo>
                  <a:pt x="138" y="751"/>
                </a:lnTo>
                <a:lnTo>
                  <a:pt x="150" y="762"/>
                </a:lnTo>
                <a:lnTo>
                  <a:pt x="162" y="773"/>
                </a:lnTo>
                <a:lnTo>
                  <a:pt x="172" y="786"/>
                </a:lnTo>
                <a:lnTo>
                  <a:pt x="180" y="801"/>
                </a:lnTo>
                <a:lnTo>
                  <a:pt x="180" y="801"/>
                </a:lnTo>
                <a:lnTo>
                  <a:pt x="173" y="802"/>
                </a:lnTo>
                <a:lnTo>
                  <a:pt x="164" y="803"/>
                </a:lnTo>
                <a:lnTo>
                  <a:pt x="157" y="803"/>
                </a:lnTo>
                <a:lnTo>
                  <a:pt x="149" y="802"/>
                </a:lnTo>
                <a:lnTo>
                  <a:pt x="141" y="801"/>
                </a:lnTo>
                <a:lnTo>
                  <a:pt x="133" y="799"/>
                </a:lnTo>
                <a:lnTo>
                  <a:pt x="118" y="791"/>
                </a:lnTo>
                <a:lnTo>
                  <a:pt x="104" y="782"/>
                </a:lnTo>
                <a:lnTo>
                  <a:pt x="90" y="771"/>
                </a:lnTo>
                <a:lnTo>
                  <a:pt x="79" y="760"/>
                </a:lnTo>
                <a:lnTo>
                  <a:pt x="68" y="748"/>
                </a:lnTo>
                <a:lnTo>
                  <a:pt x="68" y="748"/>
                </a:lnTo>
                <a:lnTo>
                  <a:pt x="61" y="738"/>
                </a:lnTo>
                <a:lnTo>
                  <a:pt x="55" y="727"/>
                </a:lnTo>
                <a:lnTo>
                  <a:pt x="49" y="716"/>
                </a:lnTo>
                <a:lnTo>
                  <a:pt x="43" y="705"/>
                </a:lnTo>
                <a:lnTo>
                  <a:pt x="43" y="705"/>
                </a:lnTo>
                <a:lnTo>
                  <a:pt x="62" y="711"/>
                </a:lnTo>
                <a:lnTo>
                  <a:pt x="80" y="718"/>
                </a:lnTo>
                <a:lnTo>
                  <a:pt x="80" y="718"/>
                </a:lnTo>
                <a:close/>
                <a:moveTo>
                  <a:pt x="147" y="825"/>
                </a:moveTo>
                <a:lnTo>
                  <a:pt x="147" y="825"/>
                </a:lnTo>
                <a:lnTo>
                  <a:pt x="163" y="829"/>
                </a:lnTo>
                <a:lnTo>
                  <a:pt x="180" y="834"/>
                </a:lnTo>
                <a:lnTo>
                  <a:pt x="196" y="839"/>
                </a:lnTo>
                <a:lnTo>
                  <a:pt x="212" y="846"/>
                </a:lnTo>
                <a:lnTo>
                  <a:pt x="228" y="853"/>
                </a:lnTo>
                <a:lnTo>
                  <a:pt x="242" y="863"/>
                </a:lnTo>
                <a:lnTo>
                  <a:pt x="256" y="873"/>
                </a:lnTo>
                <a:lnTo>
                  <a:pt x="267" y="885"/>
                </a:lnTo>
                <a:lnTo>
                  <a:pt x="267" y="885"/>
                </a:lnTo>
                <a:lnTo>
                  <a:pt x="259" y="889"/>
                </a:lnTo>
                <a:lnTo>
                  <a:pt x="252" y="892"/>
                </a:lnTo>
                <a:lnTo>
                  <a:pt x="243" y="893"/>
                </a:lnTo>
                <a:lnTo>
                  <a:pt x="235" y="895"/>
                </a:lnTo>
                <a:lnTo>
                  <a:pt x="226" y="895"/>
                </a:lnTo>
                <a:lnTo>
                  <a:pt x="219" y="895"/>
                </a:lnTo>
                <a:lnTo>
                  <a:pt x="202" y="891"/>
                </a:lnTo>
                <a:lnTo>
                  <a:pt x="186" y="885"/>
                </a:lnTo>
                <a:lnTo>
                  <a:pt x="170" y="876"/>
                </a:lnTo>
                <a:lnTo>
                  <a:pt x="156" y="868"/>
                </a:lnTo>
                <a:lnTo>
                  <a:pt x="142" y="858"/>
                </a:lnTo>
                <a:lnTo>
                  <a:pt x="142" y="858"/>
                </a:lnTo>
                <a:lnTo>
                  <a:pt x="133" y="850"/>
                </a:lnTo>
                <a:lnTo>
                  <a:pt x="123" y="841"/>
                </a:lnTo>
                <a:lnTo>
                  <a:pt x="114" y="831"/>
                </a:lnTo>
                <a:lnTo>
                  <a:pt x="106" y="820"/>
                </a:lnTo>
                <a:lnTo>
                  <a:pt x="106" y="820"/>
                </a:lnTo>
                <a:lnTo>
                  <a:pt x="127" y="822"/>
                </a:lnTo>
                <a:lnTo>
                  <a:pt x="147" y="825"/>
                </a:lnTo>
                <a:lnTo>
                  <a:pt x="147" y="825"/>
                </a:lnTo>
                <a:close/>
                <a:moveTo>
                  <a:pt x="243" y="35"/>
                </a:moveTo>
                <a:lnTo>
                  <a:pt x="243" y="35"/>
                </a:lnTo>
                <a:lnTo>
                  <a:pt x="240" y="48"/>
                </a:lnTo>
                <a:lnTo>
                  <a:pt x="235" y="62"/>
                </a:lnTo>
                <a:lnTo>
                  <a:pt x="229" y="74"/>
                </a:lnTo>
                <a:lnTo>
                  <a:pt x="222" y="87"/>
                </a:lnTo>
                <a:lnTo>
                  <a:pt x="214" y="99"/>
                </a:lnTo>
                <a:lnTo>
                  <a:pt x="206" y="110"/>
                </a:lnTo>
                <a:lnTo>
                  <a:pt x="195" y="120"/>
                </a:lnTo>
                <a:lnTo>
                  <a:pt x="185" y="129"/>
                </a:lnTo>
                <a:lnTo>
                  <a:pt x="185" y="129"/>
                </a:lnTo>
                <a:lnTo>
                  <a:pt x="183" y="122"/>
                </a:lnTo>
                <a:lnTo>
                  <a:pt x="180" y="115"/>
                </a:lnTo>
                <a:lnTo>
                  <a:pt x="180" y="109"/>
                </a:lnTo>
                <a:lnTo>
                  <a:pt x="180" y="102"/>
                </a:lnTo>
                <a:lnTo>
                  <a:pt x="183" y="87"/>
                </a:lnTo>
                <a:lnTo>
                  <a:pt x="187" y="74"/>
                </a:lnTo>
                <a:lnTo>
                  <a:pt x="194" y="60"/>
                </a:lnTo>
                <a:lnTo>
                  <a:pt x="202" y="47"/>
                </a:lnTo>
                <a:lnTo>
                  <a:pt x="211" y="36"/>
                </a:lnTo>
                <a:lnTo>
                  <a:pt x="219" y="26"/>
                </a:lnTo>
                <a:lnTo>
                  <a:pt x="219" y="26"/>
                </a:lnTo>
                <a:lnTo>
                  <a:pt x="235" y="12"/>
                </a:lnTo>
                <a:lnTo>
                  <a:pt x="252" y="0"/>
                </a:lnTo>
                <a:lnTo>
                  <a:pt x="252" y="0"/>
                </a:lnTo>
                <a:lnTo>
                  <a:pt x="248" y="18"/>
                </a:lnTo>
                <a:lnTo>
                  <a:pt x="243" y="35"/>
                </a:lnTo>
                <a:lnTo>
                  <a:pt x="243" y="35"/>
                </a:lnTo>
                <a:close/>
              </a:path>
            </a:pathLst>
          </a:custGeom>
          <a:solidFill>
            <a:srgbClr val="FF474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4122849" y="2410310"/>
            <a:ext cx="162095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zh-CN" altLang="en-US" sz="1400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单击此处添加合适</a:t>
            </a:r>
            <a:endParaRPr lang="en-US" altLang="zh-CN" sz="1400" dirty="0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/>
            <a:r>
              <a:rPr lang="zh-CN" altLang="en-US" sz="1400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的荣誉荣誉内容</a:t>
            </a:r>
            <a:endParaRPr lang="zh-CN" altLang="en-US" sz="1600" dirty="0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Freeform 12"/>
          <p:cNvSpPr/>
          <p:nvPr/>
        </p:nvSpPr>
        <p:spPr bwMode="auto">
          <a:xfrm>
            <a:off x="6486538" y="2027310"/>
            <a:ext cx="463604" cy="1329611"/>
          </a:xfrm>
          <a:custGeom>
            <a:avLst/>
            <a:gdLst>
              <a:gd name="T0" fmla="*/ 189 w 303"/>
              <a:gd name="T1" fmla="*/ 0 h 869"/>
              <a:gd name="T2" fmla="*/ 134 w 303"/>
              <a:gd name="T3" fmla="*/ 55 h 869"/>
              <a:gd name="T4" fmla="*/ 88 w 303"/>
              <a:gd name="T5" fmla="*/ 116 h 869"/>
              <a:gd name="T6" fmla="*/ 68 w 303"/>
              <a:gd name="T7" fmla="*/ 150 h 869"/>
              <a:gd name="T8" fmla="*/ 38 w 303"/>
              <a:gd name="T9" fmla="*/ 217 h 869"/>
              <a:gd name="T10" fmla="*/ 19 w 303"/>
              <a:gd name="T11" fmla="*/ 285 h 869"/>
              <a:gd name="T12" fmla="*/ 9 w 303"/>
              <a:gd name="T13" fmla="*/ 357 h 869"/>
              <a:gd name="T14" fmla="*/ 8 w 303"/>
              <a:gd name="T15" fmla="*/ 396 h 869"/>
              <a:gd name="T16" fmla="*/ 14 w 303"/>
              <a:gd name="T17" fmla="*/ 472 h 869"/>
              <a:gd name="T18" fmla="*/ 28 w 303"/>
              <a:gd name="T19" fmla="*/ 540 h 869"/>
              <a:gd name="T20" fmla="*/ 54 w 303"/>
              <a:gd name="T21" fmla="*/ 607 h 869"/>
              <a:gd name="T22" fmla="*/ 90 w 303"/>
              <a:gd name="T23" fmla="*/ 674 h 869"/>
              <a:gd name="T24" fmla="*/ 112 w 303"/>
              <a:gd name="T25" fmla="*/ 704 h 869"/>
              <a:gd name="T26" fmla="*/ 158 w 303"/>
              <a:gd name="T27" fmla="*/ 758 h 869"/>
              <a:gd name="T28" fmla="*/ 211 w 303"/>
              <a:gd name="T29" fmla="*/ 803 h 869"/>
              <a:gd name="T30" fmla="*/ 269 w 303"/>
              <a:gd name="T31" fmla="*/ 841 h 869"/>
              <a:gd name="T32" fmla="*/ 303 w 303"/>
              <a:gd name="T33" fmla="*/ 859 h 869"/>
              <a:gd name="T34" fmla="*/ 298 w 303"/>
              <a:gd name="T35" fmla="*/ 869 h 869"/>
              <a:gd name="T36" fmla="*/ 233 w 303"/>
              <a:gd name="T37" fmla="*/ 831 h 869"/>
              <a:gd name="T38" fmla="*/ 177 w 303"/>
              <a:gd name="T39" fmla="*/ 790 h 869"/>
              <a:gd name="T40" fmla="*/ 128 w 303"/>
              <a:gd name="T41" fmla="*/ 739 h 869"/>
              <a:gd name="T42" fmla="*/ 83 w 303"/>
              <a:gd name="T43" fmla="*/ 679 h 869"/>
              <a:gd name="T44" fmla="*/ 62 w 303"/>
              <a:gd name="T45" fmla="*/ 645 h 869"/>
              <a:gd name="T46" fmla="*/ 32 w 303"/>
              <a:gd name="T47" fmla="*/ 577 h 869"/>
              <a:gd name="T48" fmla="*/ 12 w 303"/>
              <a:gd name="T49" fmla="*/ 509 h 869"/>
              <a:gd name="T50" fmla="*/ 2 w 303"/>
              <a:gd name="T51" fmla="*/ 436 h 869"/>
              <a:gd name="T52" fmla="*/ 0 w 303"/>
              <a:gd name="T53" fmla="*/ 396 h 869"/>
              <a:gd name="T54" fmla="*/ 6 w 303"/>
              <a:gd name="T55" fmla="*/ 319 h 869"/>
              <a:gd name="T56" fmla="*/ 22 w 303"/>
              <a:gd name="T57" fmla="*/ 248 h 869"/>
              <a:gd name="T58" fmla="*/ 48 w 303"/>
              <a:gd name="T59" fmla="*/ 183 h 869"/>
              <a:gd name="T60" fmla="*/ 85 w 303"/>
              <a:gd name="T61" fmla="*/ 115 h 869"/>
              <a:gd name="T62" fmla="*/ 109 w 303"/>
              <a:gd name="T63" fmla="*/ 83 h 869"/>
              <a:gd name="T64" fmla="*/ 158 w 303"/>
              <a:gd name="T65" fmla="*/ 27 h 869"/>
              <a:gd name="T66" fmla="*/ 189 w 303"/>
              <a:gd name="T67" fmla="*/ 0 h 8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03" h="869">
                <a:moveTo>
                  <a:pt x="189" y="0"/>
                </a:moveTo>
                <a:lnTo>
                  <a:pt x="189" y="0"/>
                </a:lnTo>
                <a:lnTo>
                  <a:pt x="160" y="27"/>
                </a:lnTo>
                <a:lnTo>
                  <a:pt x="134" y="55"/>
                </a:lnTo>
                <a:lnTo>
                  <a:pt x="110" y="84"/>
                </a:lnTo>
                <a:lnTo>
                  <a:pt x="88" y="116"/>
                </a:lnTo>
                <a:lnTo>
                  <a:pt x="88" y="116"/>
                </a:lnTo>
                <a:lnTo>
                  <a:pt x="68" y="150"/>
                </a:lnTo>
                <a:lnTo>
                  <a:pt x="51" y="184"/>
                </a:lnTo>
                <a:lnTo>
                  <a:pt x="38" y="217"/>
                </a:lnTo>
                <a:lnTo>
                  <a:pt x="27" y="250"/>
                </a:lnTo>
                <a:lnTo>
                  <a:pt x="19" y="285"/>
                </a:lnTo>
                <a:lnTo>
                  <a:pt x="12" y="320"/>
                </a:lnTo>
                <a:lnTo>
                  <a:pt x="9" y="357"/>
                </a:lnTo>
                <a:lnTo>
                  <a:pt x="8" y="396"/>
                </a:lnTo>
                <a:lnTo>
                  <a:pt x="8" y="396"/>
                </a:lnTo>
                <a:lnTo>
                  <a:pt x="10" y="435"/>
                </a:lnTo>
                <a:lnTo>
                  <a:pt x="14" y="472"/>
                </a:lnTo>
                <a:lnTo>
                  <a:pt x="20" y="507"/>
                </a:lnTo>
                <a:lnTo>
                  <a:pt x="28" y="540"/>
                </a:lnTo>
                <a:lnTo>
                  <a:pt x="40" y="574"/>
                </a:lnTo>
                <a:lnTo>
                  <a:pt x="54" y="607"/>
                </a:lnTo>
                <a:lnTo>
                  <a:pt x="71" y="640"/>
                </a:lnTo>
                <a:lnTo>
                  <a:pt x="90" y="674"/>
                </a:lnTo>
                <a:lnTo>
                  <a:pt x="90" y="674"/>
                </a:lnTo>
                <a:lnTo>
                  <a:pt x="112" y="704"/>
                </a:lnTo>
                <a:lnTo>
                  <a:pt x="135" y="732"/>
                </a:lnTo>
                <a:lnTo>
                  <a:pt x="158" y="758"/>
                </a:lnTo>
                <a:lnTo>
                  <a:pt x="184" y="781"/>
                </a:lnTo>
                <a:lnTo>
                  <a:pt x="211" y="803"/>
                </a:lnTo>
                <a:lnTo>
                  <a:pt x="239" y="822"/>
                </a:lnTo>
                <a:lnTo>
                  <a:pt x="269" y="841"/>
                </a:lnTo>
                <a:lnTo>
                  <a:pt x="303" y="859"/>
                </a:lnTo>
                <a:lnTo>
                  <a:pt x="303" y="859"/>
                </a:lnTo>
                <a:lnTo>
                  <a:pt x="298" y="869"/>
                </a:lnTo>
                <a:lnTo>
                  <a:pt x="298" y="869"/>
                </a:lnTo>
                <a:lnTo>
                  <a:pt x="264" y="850"/>
                </a:lnTo>
                <a:lnTo>
                  <a:pt x="233" y="831"/>
                </a:lnTo>
                <a:lnTo>
                  <a:pt x="203" y="811"/>
                </a:lnTo>
                <a:lnTo>
                  <a:pt x="177" y="790"/>
                </a:lnTo>
                <a:lnTo>
                  <a:pt x="151" y="765"/>
                </a:lnTo>
                <a:lnTo>
                  <a:pt x="128" y="739"/>
                </a:lnTo>
                <a:lnTo>
                  <a:pt x="105" y="711"/>
                </a:lnTo>
                <a:lnTo>
                  <a:pt x="83" y="679"/>
                </a:lnTo>
                <a:lnTo>
                  <a:pt x="83" y="679"/>
                </a:lnTo>
                <a:lnTo>
                  <a:pt x="62" y="645"/>
                </a:lnTo>
                <a:lnTo>
                  <a:pt x="45" y="611"/>
                </a:lnTo>
                <a:lnTo>
                  <a:pt x="32" y="577"/>
                </a:lnTo>
                <a:lnTo>
                  <a:pt x="21" y="544"/>
                </a:lnTo>
                <a:lnTo>
                  <a:pt x="12" y="509"/>
                </a:lnTo>
                <a:lnTo>
                  <a:pt x="6" y="473"/>
                </a:lnTo>
                <a:lnTo>
                  <a:pt x="2" y="436"/>
                </a:lnTo>
                <a:lnTo>
                  <a:pt x="0" y="396"/>
                </a:lnTo>
                <a:lnTo>
                  <a:pt x="0" y="396"/>
                </a:lnTo>
                <a:lnTo>
                  <a:pt x="3" y="357"/>
                </a:lnTo>
                <a:lnTo>
                  <a:pt x="6" y="319"/>
                </a:lnTo>
                <a:lnTo>
                  <a:pt x="14" y="284"/>
                </a:lnTo>
                <a:lnTo>
                  <a:pt x="22" y="248"/>
                </a:lnTo>
                <a:lnTo>
                  <a:pt x="33" y="216"/>
                </a:lnTo>
                <a:lnTo>
                  <a:pt x="48" y="183"/>
                </a:lnTo>
                <a:lnTo>
                  <a:pt x="65" y="149"/>
                </a:lnTo>
                <a:lnTo>
                  <a:pt x="85" y="115"/>
                </a:lnTo>
                <a:lnTo>
                  <a:pt x="85" y="115"/>
                </a:lnTo>
                <a:lnTo>
                  <a:pt x="109" y="83"/>
                </a:lnTo>
                <a:lnTo>
                  <a:pt x="133" y="54"/>
                </a:lnTo>
                <a:lnTo>
                  <a:pt x="158" y="27"/>
                </a:lnTo>
                <a:lnTo>
                  <a:pt x="189" y="0"/>
                </a:lnTo>
                <a:lnTo>
                  <a:pt x="189" y="0"/>
                </a:lnTo>
                <a:close/>
              </a:path>
            </a:pathLst>
          </a:custGeom>
          <a:solidFill>
            <a:srgbClr val="FF474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7982600" y="1918677"/>
            <a:ext cx="567647" cy="1438244"/>
            <a:chOff x="7097102" y="1886387"/>
            <a:chExt cx="588962" cy="1492251"/>
          </a:xfrm>
          <a:solidFill>
            <a:srgbClr val="FF4747"/>
          </a:solidFill>
        </p:grpSpPr>
        <p:sp>
          <p:nvSpPr>
            <p:cNvPr id="51" name="Freeform 9"/>
            <p:cNvSpPr>
              <a:spLocks noEditPoints="1"/>
            </p:cNvSpPr>
            <p:nvPr/>
          </p:nvSpPr>
          <p:spPr bwMode="auto">
            <a:xfrm>
              <a:off x="7101864" y="1886387"/>
              <a:ext cx="584200" cy="1420813"/>
            </a:xfrm>
            <a:custGeom>
              <a:avLst/>
              <a:gdLst>
                <a:gd name="T0" fmla="*/ 214 w 368"/>
                <a:gd name="T1" fmla="*/ 203 h 895"/>
                <a:gd name="T2" fmla="*/ 200 w 368"/>
                <a:gd name="T3" fmla="*/ 232 h 895"/>
                <a:gd name="T4" fmla="*/ 138 w 368"/>
                <a:gd name="T5" fmla="*/ 166 h 895"/>
                <a:gd name="T6" fmla="*/ 254 w 368"/>
                <a:gd name="T7" fmla="*/ 294 h 895"/>
                <a:gd name="T8" fmla="*/ 249 w 368"/>
                <a:gd name="T9" fmla="*/ 338 h 895"/>
                <a:gd name="T10" fmla="*/ 177 w 368"/>
                <a:gd name="T11" fmla="*/ 251 h 895"/>
                <a:gd name="T12" fmla="*/ 272 w 368"/>
                <a:gd name="T13" fmla="*/ 392 h 895"/>
                <a:gd name="T14" fmla="*/ 272 w 368"/>
                <a:gd name="T15" fmla="*/ 456 h 895"/>
                <a:gd name="T16" fmla="*/ 211 w 368"/>
                <a:gd name="T17" fmla="*/ 345 h 895"/>
                <a:gd name="T18" fmla="*/ 268 w 368"/>
                <a:gd name="T19" fmla="*/ 495 h 895"/>
                <a:gd name="T20" fmla="*/ 273 w 368"/>
                <a:gd name="T21" fmla="*/ 582 h 895"/>
                <a:gd name="T22" fmla="*/ 227 w 368"/>
                <a:gd name="T23" fmla="*/ 482 h 895"/>
                <a:gd name="T24" fmla="*/ 237 w 368"/>
                <a:gd name="T25" fmla="*/ 577 h 895"/>
                <a:gd name="T26" fmla="*/ 239 w 368"/>
                <a:gd name="T27" fmla="*/ 684 h 895"/>
                <a:gd name="T28" fmla="*/ 209 w 368"/>
                <a:gd name="T29" fmla="*/ 623 h 895"/>
                <a:gd name="T30" fmla="*/ 237 w 368"/>
                <a:gd name="T31" fmla="*/ 577 h 895"/>
                <a:gd name="T32" fmla="*/ 197 w 368"/>
                <a:gd name="T33" fmla="*/ 754 h 895"/>
                <a:gd name="T34" fmla="*/ 160 w 368"/>
                <a:gd name="T35" fmla="*/ 733 h 895"/>
                <a:gd name="T36" fmla="*/ 182 w 368"/>
                <a:gd name="T37" fmla="*/ 642 h 895"/>
                <a:gd name="T38" fmla="*/ 137 w 368"/>
                <a:gd name="T39" fmla="*/ 807 h 895"/>
                <a:gd name="T40" fmla="*/ 86 w 368"/>
                <a:gd name="T41" fmla="*/ 862 h 895"/>
                <a:gd name="T42" fmla="*/ 110 w 368"/>
                <a:gd name="T43" fmla="*/ 757 h 895"/>
                <a:gd name="T44" fmla="*/ 80 w 368"/>
                <a:gd name="T45" fmla="*/ 91 h 895"/>
                <a:gd name="T46" fmla="*/ 163 w 368"/>
                <a:gd name="T47" fmla="*/ 130 h 895"/>
                <a:gd name="T48" fmla="*/ 104 w 368"/>
                <a:gd name="T49" fmla="*/ 132 h 895"/>
                <a:gd name="T50" fmla="*/ 80 w 368"/>
                <a:gd name="T51" fmla="*/ 91 h 895"/>
                <a:gd name="T52" fmla="*/ 99 w 368"/>
                <a:gd name="T53" fmla="*/ 70 h 895"/>
                <a:gd name="T54" fmla="*/ 71 w 368"/>
                <a:gd name="T55" fmla="*/ 19 h 895"/>
                <a:gd name="T56" fmla="*/ 11 w 368"/>
                <a:gd name="T57" fmla="*/ 12 h 895"/>
                <a:gd name="T58" fmla="*/ 228 w 368"/>
                <a:gd name="T59" fmla="*/ 192 h 895"/>
                <a:gd name="T60" fmla="*/ 262 w 368"/>
                <a:gd name="T61" fmla="*/ 194 h 895"/>
                <a:gd name="T62" fmla="*/ 228 w 368"/>
                <a:gd name="T63" fmla="*/ 101 h 895"/>
                <a:gd name="T64" fmla="*/ 279 w 368"/>
                <a:gd name="T65" fmla="*/ 239 h 895"/>
                <a:gd name="T66" fmla="*/ 291 w 368"/>
                <a:gd name="T67" fmla="*/ 341 h 895"/>
                <a:gd name="T68" fmla="*/ 316 w 368"/>
                <a:gd name="T69" fmla="*/ 259 h 895"/>
                <a:gd name="T70" fmla="*/ 282 w 368"/>
                <a:gd name="T71" fmla="*/ 225 h 895"/>
                <a:gd name="T72" fmla="*/ 304 w 368"/>
                <a:gd name="T73" fmla="*/ 418 h 895"/>
                <a:gd name="T74" fmla="*/ 330 w 368"/>
                <a:gd name="T75" fmla="*/ 443 h 895"/>
                <a:gd name="T76" fmla="*/ 352 w 368"/>
                <a:gd name="T77" fmla="*/ 354 h 895"/>
                <a:gd name="T78" fmla="*/ 341 w 368"/>
                <a:gd name="T79" fmla="*/ 470 h 895"/>
                <a:gd name="T80" fmla="*/ 293 w 368"/>
                <a:gd name="T81" fmla="*/ 587 h 895"/>
                <a:gd name="T82" fmla="*/ 343 w 368"/>
                <a:gd name="T83" fmla="*/ 549 h 895"/>
                <a:gd name="T84" fmla="*/ 368 w 368"/>
                <a:gd name="T85" fmla="*/ 440 h 895"/>
                <a:gd name="T86" fmla="*/ 305 w 368"/>
                <a:gd name="T87" fmla="*/ 620 h 895"/>
                <a:gd name="T88" fmla="*/ 261 w 368"/>
                <a:gd name="T89" fmla="*/ 700 h 895"/>
                <a:gd name="T90" fmla="*/ 332 w 368"/>
                <a:gd name="T91" fmla="*/ 651 h 895"/>
                <a:gd name="T92" fmla="*/ 344 w 368"/>
                <a:gd name="T93" fmla="*/ 587 h 895"/>
                <a:gd name="T94" fmla="*/ 231 w 368"/>
                <a:gd name="T95" fmla="*/ 751 h 895"/>
                <a:gd name="T96" fmla="*/ 212 w 368"/>
                <a:gd name="T97" fmla="*/ 803 h 895"/>
                <a:gd name="T98" fmla="*/ 300 w 368"/>
                <a:gd name="T99" fmla="*/ 748 h 895"/>
                <a:gd name="T100" fmla="*/ 288 w 368"/>
                <a:gd name="T101" fmla="*/ 718 h 895"/>
                <a:gd name="T102" fmla="*/ 141 w 368"/>
                <a:gd name="T103" fmla="*/ 853 h 895"/>
                <a:gd name="T104" fmla="*/ 133 w 368"/>
                <a:gd name="T105" fmla="*/ 895 h 895"/>
                <a:gd name="T106" fmla="*/ 226 w 368"/>
                <a:gd name="T107" fmla="*/ 858 h 895"/>
                <a:gd name="T108" fmla="*/ 221 w 368"/>
                <a:gd name="T109" fmla="*/ 825 h 895"/>
                <a:gd name="T110" fmla="*/ 164 w 368"/>
                <a:gd name="T111" fmla="*/ 110 h 895"/>
                <a:gd name="T112" fmla="*/ 186 w 368"/>
                <a:gd name="T113" fmla="*/ 87 h 895"/>
                <a:gd name="T114" fmla="*/ 116 w 368"/>
                <a:gd name="T115" fmla="*/ 0 h 8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68" h="895">
                  <a:moveTo>
                    <a:pt x="154" y="169"/>
                  </a:moveTo>
                  <a:lnTo>
                    <a:pt x="154" y="169"/>
                  </a:lnTo>
                  <a:lnTo>
                    <a:pt x="169" y="172"/>
                  </a:lnTo>
                  <a:lnTo>
                    <a:pt x="181" y="178"/>
                  </a:lnTo>
                  <a:lnTo>
                    <a:pt x="193" y="184"/>
                  </a:lnTo>
                  <a:lnTo>
                    <a:pt x="204" y="193"/>
                  </a:lnTo>
                  <a:lnTo>
                    <a:pt x="204" y="193"/>
                  </a:lnTo>
                  <a:lnTo>
                    <a:pt x="214" y="203"/>
                  </a:lnTo>
                  <a:lnTo>
                    <a:pt x="222" y="214"/>
                  </a:lnTo>
                  <a:lnTo>
                    <a:pt x="228" y="225"/>
                  </a:lnTo>
                  <a:lnTo>
                    <a:pt x="232" y="238"/>
                  </a:lnTo>
                  <a:lnTo>
                    <a:pt x="232" y="238"/>
                  </a:lnTo>
                  <a:lnTo>
                    <a:pt x="223" y="238"/>
                  </a:lnTo>
                  <a:lnTo>
                    <a:pt x="216" y="237"/>
                  </a:lnTo>
                  <a:lnTo>
                    <a:pt x="208" y="234"/>
                  </a:lnTo>
                  <a:lnTo>
                    <a:pt x="200" y="232"/>
                  </a:lnTo>
                  <a:lnTo>
                    <a:pt x="184" y="225"/>
                  </a:lnTo>
                  <a:lnTo>
                    <a:pt x="170" y="215"/>
                  </a:lnTo>
                  <a:lnTo>
                    <a:pt x="157" y="204"/>
                  </a:lnTo>
                  <a:lnTo>
                    <a:pt x="143" y="192"/>
                  </a:lnTo>
                  <a:lnTo>
                    <a:pt x="132" y="180"/>
                  </a:lnTo>
                  <a:lnTo>
                    <a:pt x="121" y="167"/>
                  </a:lnTo>
                  <a:lnTo>
                    <a:pt x="121" y="167"/>
                  </a:lnTo>
                  <a:lnTo>
                    <a:pt x="138" y="166"/>
                  </a:lnTo>
                  <a:lnTo>
                    <a:pt x="154" y="169"/>
                  </a:lnTo>
                  <a:lnTo>
                    <a:pt x="154" y="169"/>
                  </a:lnTo>
                  <a:close/>
                  <a:moveTo>
                    <a:pt x="209" y="260"/>
                  </a:moveTo>
                  <a:lnTo>
                    <a:pt x="209" y="260"/>
                  </a:lnTo>
                  <a:lnTo>
                    <a:pt x="221" y="266"/>
                  </a:lnTo>
                  <a:lnTo>
                    <a:pt x="233" y="274"/>
                  </a:lnTo>
                  <a:lnTo>
                    <a:pt x="244" y="283"/>
                  </a:lnTo>
                  <a:lnTo>
                    <a:pt x="254" y="294"/>
                  </a:lnTo>
                  <a:lnTo>
                    <a:pt x="261" y="306"/>
                  </a:lnTo>
                  <a:lnTo>
                    <a:pt x="267" y="318"/>
                  </a:lnTo>
                  <a:lnTo>
                    <a:pt x="271" y="332"/>
                  </a:lnTo>
                  <a:lnTo>
                    <a:pt x="272" y="346"/>
                  </a:lnTo>
                  <a:lnTo>
                    <a:pt x="272" y="346"/>
                  </a:lnTo>
                  <a:lnTo>
                    <a:pt x="265" y="344"/>
                  </a:lnTo>
                  <a:lnTo>
                    <a:pt x="256" y="341"/>
                  </a:lnTo>
                  <a:lnTo>
                    <a:pt x="249" y="338"/>
                  </a:lnTo>
                  <a:lnTo>
                    <a:pt x="242" y="334"/>
                  </a:lnTo>
                  <a:lnTo>
                    <a:pt x="228" y="323"/>
                  </a:lnTo>
                  <a:lnTo>
                    <a:pt x="215" y="310"/>
                  </a:lnTo>
                  <a:lnTo>
                    <a:pt x="204" y="295"/>
                  </a:lnTo>
                  <a:lnTo>
                    <a:pt x="193" y="281"/>
                  </a:lnTo>
                  <a:lnTo>
                    <a:pt x="184" y="266"/>
                  </a:lnTo>
                  <a:lnTo>
                    <a:pt x="177" y="251"/>
                  </a:lnTo>
                  <a:lnTo>
                    <a:pt x="177" y="251"/>
                  </a:lnTo>
                  <a:lnTo>
                    <a:pt x="193" y="255"/>
                  </a:lnTo>
                  <a:lnTo>
                    <a:pt x="209" y="260"/>
                  </a:lnTo>
                  <a:lnTo>
                    <a:pt x="209" y="260"/>
                  </a:lnTo>
                  <a:close/>
                  <a:moveTo>
                    <a:pt x="242" y="361"/>
                  </a:moveTo>
                  <a:lnTo>
                    <a:pt x="242" y="361"/>
                  </a:lnTo>
                  <a:lnTo>
                    <a:pt x="254" y="371"/>
                  </a:lnTo>
                  <a:lnTo>
                    <a:pt x="264" y="381"/>
                  </a:lnTo>
                  <a:lnTo>
                    <a:pt x="272" y="392"/>
                  </a:lnTo>
                  <a:lnTo>
                    <a:pt x="279" y="406"/>
                  </a:lnTo>
                  <a:lnTo>
                    <a:pt x="284" y="420"/>
                  </a:lnTo>
                  <a:lnTo>
                    <a:pt x="288" y="435"/>
                  </a:lnTo>
                  <a:lnTo>
                    <a:pt x="288" y="450"/>
                  </a:lnTo>
                  <a:lnTo>
                    <a:pt x="287" y="464"/>
                  </a:lnTo>
                  <a:lnTo>
                    <a:pt x="287" y="464"/>
                  </a:lnTo>
                  <a:lnTo>
                    <a:pt x="279" y="461"/>
                  </a:lnTo>
                  <a:lnTo>
                    <a:pt x="272" y="456"/>
                  </a:lnTo>
                  <a:lnTo>
                    <a:pt x="266" y="451"/>
                  </a:lnTo>
                  <a:lnTo>
                    <a:pt x="260" y="445"/>
                  </a:lnTo>
                  <a:lnTo>
                    <a:pt x="248" y="430"/>
                  </a:lnTo>
                  <a:lnTo>
                    <a:pt x="238" y="414"/>
                  </a:lnTo>
                  <a:lnTo>
                    <a:pt x="229" y="396"/>
                  </a:lnTo>
                  <a:lnTo>
                    <a:pt x="222" y="378"/>
                  </a:lnTo>
                  <a:lnTo>
                    <a:pt x="216" y="361"/>
                  </a:lnTo>
                  <a:lnTo>
                    <a:pt x="211" y="345"/>
                  </a:lnTo>
                  <a:lnTo>
                    <a:pt x="211" y="345"/>
                  </a:lnTo>
                  <a:lnTo>
                    <a:pt x="227" y="352"/>
                  </a:lnTo>
                  <a:lnTo>
                    <a:pt x="242" y="361"/>
                  </a:lnTo>
                  <a:lnTo>
                    <a:pt x="242" y="361"/>
                  </a:lnTo>
                  <a:close/>
                  <a:moveTo>
                    <a:pt x="251" y="469"/>
                  </a:moveTo>
                  <a:lnTo>
                    <a:pt x="251" y="469"/>
                  </a:lnTo>
                  <a:lnTo>
                    <a:pt x="261" y="481"/>
                  </a:lnTo>
                  <a:lnTo>
                    <a:pt x="268" y="495"/>
                  </a:lnTo>
                  <a:lnTo>
                    <a:pt x="274" y="508"/>
                  </a:lnTo>
                  <a:lnTo>
                    <a:pt x="279" y="523"/>
                  </a:lnTo>
                  <a:lnTo>
                    <a:pt x="282" y="538"/>
                  </a:lnTo>
                  <a:lnTo>
                    <a:pt x="281" y="553"/>
                  </a:lnTo>
                  <a:lnTo>
                    <a:pt x="278" y="568"/>
                  </a:lnTo>
                  <a:lnTo>
                    <a:pt x="276" y="575"/>
                  </a:lnTo>
                  <a:lnTo>
                    <a:pt x="273" y="582"/>
                  </a:lnTo>
                  <a:lnTo>
                    <a:pt x="273" y="582"/>
                  </a:lnTo>
                  <a:lnTo>
                    <a:pt x="266" y="577"/>
                  </a:lnTo>
                  <a:lnTo>
                    <a:pt x="261" y="571"/>
                  </a:lnTo>
                  <a:lnTo>
                    <a:pt x="255" y="565"/>
                  </a:lnTo>
                  <a:lnTo>
                    <a:pt x="250" y="558"/>
                  </a:lnTo>
                  <a:lnTo>
                    <a:pt x="242" y="541"/>
                  </a:lnTo>
                  <a:lnTo>
                    <a:pt x="236" y="523"/>
                  </a:lnTo>
                  <a:lnTo>
                    <a:pt x="231" y="502"/>
                  </a:lnTo>
                  <a:lnTo>
                    <a:pt x="227" y="482"/>
                  </a:lnTo>
                  <a:lnTo>
                    <a:pt x="226" y="464"/>
                  </a:lnTo>
                  <a:lnTo>
                    <a:pt x="225" y="446"/>
                  </a:lnTo>
                  <a:lnTo>
                    <a:pt x="225" y="446"/>
                  </a:lnTo>
                  <a:lnTo>
                    <a:pt x="239" y="457"/>
                  </a:lnTo>
                  <a:lnTo>
                    <a:pt x="251" y="469"/>
                  </a:lnTo>
                  <a:lnTo>
                    <a:pt x="251" y="469"/>
                  </a:lnTo>
                  <a:close/>
                  <a:moveTo>
                    <a:pt x="237" y="577"/>
                  </a:moveTo>
                  <a:lnTo>
                    <a:pt x="237" y="577"/>
                  </a:lnTo>
                  <a:lnTo>
                    <a:pt x="243" y="589"/>
                  </a:lnTo>
                  <a:lnTo>
                    <a:pt x="248" y="604"/>
                  </a:lnTo>
                  <a:lnTo>
                    <a:pt x="251" y="620"/>
                  </a:lnTo>
                  <a:lnTo>
                    <a:pt x="253" y="634"/>
                  </a:lnTo>
                  <a:lnTo>
                    <a:pt x="251" y="649"/>
                  </a:lnTo>
                  <a:lnTo>
                    <a:pt x="248" y="664"/>
                  </a:lnTo>
                  <a:lnTo>
                    <a:pt x="243" y="678"/>
                  </a:lnTo>
                  <a:lnTo>
                    <a:pt x="239" y="684"/>
                  </a:lnTo>
                  <a:lnTo>
                    <a:pt x="234" y="690"/>
                  </a:lnTo>
                  <a:lnTo>
                    <a:pt x="234" y="690"/>
                  </a:lnTo>
                  <a:lnTo>
                    <a:pt x="228" y="684"/>
                  </a:lnTo>
                  <a:lnTo>
                    <a:pt x="223" y="677"/>
                  </a:lnTo>
                  <a:lnTo>
                    <a:pt x="220" y="670"/>
                  </a:lnTo>
                  <a:lnTo>
                    <a:pt x="216" y="661"/>
                  </a:lnTo>
                  <a:lnTo>
                    <a:pt x="211" y="643"/>
                  </a:lnTo>
                  <a:lnTo>
                    <a:pt x="209" y="623"/>
                  </a:lnTo>
                  <a:lnTo>
                    <a:pt x="209" y="604"/>
                  </a:lnTo>
                  <a:lnTo>
                    <a:pt x="209" y="585"/>
                  </a:lnTo>
                  <a:lnTo>
                    <a:pt x="211" y="565"/>
                  </a:lnTo>
                  <a:lnTo>
                    <a:pt x="214" y="549"/>
                  </a:lnTo>
                  <a:lnTo>
                    <a:pt x="214" y="549"/>
                  </a:lnTo>
                  <a:lnTo>
                    <a:pt x="226" y="561"/>
                  </a:lnTo>
                  <a:lnTo>
                    <a:pt x="237" y="577"/>
                  </a:lnTo>
                  <a:lnTo>
                    <a:pt x="237" y="577"/>
                  </a:lnTo>
                  <a:close/>
                  <a:moveTo>
                    <a:pt x="199" y="675"/>
                  </a:moveTo>
                  <a:lnTo>
                    <a:pt x="199" y="675"/>
                  </a:lnTo>
                  <a:lnTo>
                    <a:pt x="203" y="690"/>
                  </a:lnTo>
                  <a:lnTo>
                    <a:pt x="205" y="706"/>
                  </a:lnTo>
                  <a:lnTo>
                    <a:pt x="205" y="722"/>
                  </a:lnTo>
                  <a:lnTo>
                    <a:pt x="202" y="739"/>
                  </a:lnTo>
                  <a:lnTo>
                    <a:pt x="202" y="739"/>
                  </a:lnTo>
                  <a:lnTo>
                    <a:pt x="197" y="754"/>
                  </a:lnTo>
                  <a:lnTo>
                    <a:pt x="191" y="766"/>
                  </a:lnTo>
                  <a:lnTo>
                    <a:pt x="182" y="777"/>
                  </a:lnTo>
                  <a:lnTo>
                    <a:pt x="172" y="788"/>
                  </a:lnTo>
                  <a:lnTo>
                    <a:pt x="172" y="788"/>
                  </a:lnTo>
                  <a:lnTo>
                    <a:pt x="166" y="775"/>
                  </a:lnTo>
                  <a:lnTo>
                    <a:pt x="163" y="762"/>
                  </a:lnTo>
                  <a:lnTo>
                    <a:pt x="160" y="748"/>
                  </a:lnTo>
                  <a:lnTo>
                    <a:pt x="160" y="733"/>
                  </a:lnTo>
                  <a:lnTo>
                    <a:pt x="161" y="718"/>
                  </a:lnTo>
                  <a:lnTo>
                    <a:pt x="164" y="704"/>
                  </a:lnTo>
                  <a:lnTo>
                    <a:pt x="166" y="690"/>
                  </a:lnTo>
                  <a:lnTo>
                    <a:pt x="170" y="677"/>
                  </a:lnTo>
                  <a:lnTo>
                    <a:pt x="170" y="677"/>
                  </a:lnTo>
                  <a:lnTo>
                    <a:pt x="175" y="660"/>
                  </a:lnTo>
                  <a:lnTo>
                    <a:pt x="182" y="642"/>
                  </a:lnTo>
                  <a:lnTo>
                    <a:pt x="182" y="642"/>
                  </a:lnTo>
                  <a:lnTo>
                    <a:pt x="192" y="658"/>
                  </a:lnTo>
                  <a:lnTo>
                    <a:pt x="199" y="675"/>
                  </a:lnTo>
                  <a:lnTo>
                    <a:pt x="199" y="675"/>
                  </a:lnTo>
                  <a:close/>
                  <a:moveTo>
                    <a:pt x="141" y="760"/>
                  </a:moveTo>
                  <a:lnTo>
                    <a:pt x="141" y="760"/>
                  </a:lnTo>
                  <a:lnTo>
                    <a:pt x="142" y="775"/>
                  </a:lnTo>
                  <a:lnTo>
                    <a:pt x="141" y="791"/>
                  </a:lnTo>
                  <a:lnTo>
                    <a:pt x="137" y="807"/>
                  </a:lnTo>
                  <a:lnTo>
                    <a:pt x="131" y="823"/>
                  </a:lnTo>
                  <a:lnTo>
                    <a:pt x="124" y="836"/>
                  </a:lnTo>
                  <a:lnTo>
                    <a:pt x="114" y="848"/>
                  </a:lnTo>
                  <a:lnTo>
                    <a:pt x="102" y="859"/>
                  </a:lnTo>
                  <a:lnTo>
                    <a:pt x="96" y="864"/>
                  </a:lnTo>
                  <a:lnTo>
                    <a:pt x="88" y="868"/>
                  </a:lnTo>
                  <a:lnTo>
                    <a:pt x="88" y="868"/>
                  </a:lnTo>
                  <a:lnTo>
                    <a:pt x="86" y="862"/>
                  </a:lnTo>
                  <a:lnTo>
                    <a:pt x="85" y="855"/>
                  </a:lnTo>
                  <a:lnTo>
                    <a:pt x="84" y="841"/>
                  </a:lnTo>
                  <a:lnTo>
                    <a:pt x="86" y="827"/>
                  </a:lnTo>
                  <a:lnTo>
                    <a:pt x="88" y="811"/>
                  </a:lnTo>
                  <a:lnTo>
                    <a:pt x="93" y="796"/>
                  </a:lnTo>
                  <a:lnTo>
                    <a:pt x="98" y="783"/>
                  </a:lnTo>
                  <a:lnTo>
                    <a:pt x="104" y="769"/>
                  </a:lnTo>
                  <a:lnTo>
                    <a:pt x="110" y="757"/>
                  </a:lnTo>
                  <a:lnTo>
                    <a:pt x="110" y="757"/>
                  </a:lnTo>
                  <a:lnTo>
                    <a:pt x="120" y="740"/>
                  </a:lnTo>
                  <a:lnTo>
                    <a:pt x="131" y="724"/>
                  </a:lnTo>
                  <a:lnTo>
                    <a:pt x="131" y="724"/>
                  </a:lnTo>
                  <a:lnTo>
                    <a:pt x="137" y="741"/>
                  </a:lnTo>
                  <a:lnTo>
                    <a:pt x="141" y="760"/>
                  </a:lnTo>
                  <a:lnTo>
                    <a:pt x="141" y="760"/>
                  </a:lnTo>
                  <a:close/>
                  <a:moveTo>
                    <a:pt x="80" y="91"/>
                  </a:moveTo>
                  <a:lnTo>
                    <a:pt x="80" y="91"/>
                  </a:lnTo>
                  <a:lnTo>
                    <a:pt x="93" y="92"/>
                  </a:lnTo>
                  <a:lnTo>
                    <a:pt x="107" y="94"/>
                  </a:lnTo>
                  <a:lnTo>
                    <a:pt x="119" y="98"/>
                  </a:lnTo>
                  <a:lnTo>
                    <a:pt x="132" y="104"/>
                  </a:lnTo>
                  <a:lnTo>
                    <a:pt x="143" y="112"/>
                  </a:lnTo>
                  <a:lnTo>
                    <a:pt x="154" y="120"/>
                  </a:lnTo>
                  <a:lnTo>
                    <a:pt x="163" y="130"/>
                  </a:lnTo>
                  <a:lnTo>
                    <a:pt x="169" y="142"/>
                  </a:lnTo>
                  <a:lnTo>
                    <a:pt x="169" y="142"/>
                  </a:lnTo>
                  <a:lnTo>
                    <a:pt x="161" y="143"/>
                  </a:lnTo>
                  <a:lnTo>
                    <a:pt x="153" y="144"/>
                  </a:lnTo>
                  <a:lnTo>
                    <a:pt x="146" y="143"/>
                  </a:lnTo>
                  <a:lnTo>
                    <a:pt x="137" y="143"/>
                  </a:lnTo>
                  <a:lnTo>
                    <a:pt x="121" y="138"/>
                  </a:lnTo>
                  <a:lnTo>
                    <a:pt x="104" y="132"/>
                  </a:lnTo>
                  <a:lnTo>
                    <a:pt x="88" y="124"/>
                  </a:lnTo>
                  <a:lnTo>
                    <a:pt x="74" y="115"/>
                  </a:lnTo>
                  <a:lnTo>
                    <a:pt x="59" y="105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64" y="92"/>
                  </a:lnTo>
                  <a:lnTo>
                    <a:pt x="80" y="91"/>
                  </a:lnTo>
                  <a:lnTo>
                    <a:pt x="80" y="91"/>
                  </a:lnTo>
                  <a:close/>
                  <a:moveTo>
                    <a:pt x="23" y="24"/>
                  </a:moveTo>
                  <a:lnTo>
                    <a:pt x="23" y="24"/>
                  </a:lnTo>
                  <a:lnTo>
                    <a:pt x="42" y="41"/>
                  </a:lnTo>
                  <a:lnTo>
                    <a:pt x="52" y="48"/>
                  </a:lnTo>
                  <a:lnTo>
                    <a:pt x="64" y="56"/>
                  </a:lnTo>
                  <a:lnTo>
                    <a:pt x="75" y="62"/>
                  </a:lnTo>
                  <a:lnTo>
                    <a:pt x="87" y="67"/>
                  </a:lnTo>
                  <a:lnTo>
                    <a:pt x="99" y="70"/>
                  </a:lnTo>
                  <a:lnTo>
                    <a:pt x="112" y="71"/>
                  </a:lnTo>
                  <a:lnTo>
                    <a:pt x="112" y="71"/>
                  </a:lnTo>
                  <a:lnTo>
                    <a:pt x="110" y="64"/>
                  </a:lnTo>
                  <a:lnTo>
                    <a:pt x="108" y="58"/>
                  </a:lnTo>
                  <a:lnTo>
                    <a:pt x="102" y="47"/>
                  </a:lnTo>
                  <a:lnTo>
                    <a:pt x="93" y="36"/>
                  </a:lnTo>
                  <a:lnTo>
                    <a:pt x="82" y="28"/>
                  </a:lnTo>
                  <a:lnTo>
                    <a:pt x="71" y="19"/>
                  </a:lnTo>
                  <a:lnTo>
                    <a:pt x="59" y="13"/>
                  </a:lnTo>
                  <a:lnTo>
                    <a:pt x="47" y="7"/>
                  </a:lnTo>
                  <a:lnTo>
                    <a:pt x="35" y="3"/>
                  </a:lnTo>
                  <a:lnTo>
                    <a:pt x="35" y="3"/>
                  </a:lnTo>
                  <a:lnTo>
                    <a:pt x="17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11" y="12"/>
                  </a:lnTo>
                  <a:lnTo>
                    <a:pt x="23" y="24"/>
                  </a:lnTo>
                  <a:lnTo>
                    <a:pt x="23" y="24"/>
                  </a:lnTo>
                  <a:close/>
                  <a:moveTo>
                    <a:pt x="214" y="121"/>
                  </a:moveTo>
                  <a:lnTo>
                    <a:pt x="214" y="121"/>
                  </a:lnTo>
                  <a:lnTo>
                    <a:pt x="217" y="150"/>
                  </a:lnTo>
                  <a:lnTo>
                    <a:pt x="220" y="164"/>
                  </a:lnTo>
                  <a:lnTo>
                    <a:pt x="223" y="178"/>
                  </a:lnTo>
                  <a:lnTo>
                    <a:pt x="228" y="192"/>
                  </a:lnTo>
                  <a:lnTo>
                    <a:pt x="234" y="205"/>
                  </a:lnTo>
                  <a:lnTo>
                    <a:pt x="242" y="217"/>
                  </a:lnTo>
                  <a:lnTo>
                    <a:pt x="250" y="228"/>
                  </a:lnTo>
                  <a:lnTo>
                    <a:pt x="250" y="228"/>
                  </a:lnTo>
                  <a:lnTo>
                    <a:pt x="255" y="221"/>
                  </a:lnTo>
                  <a:lnTo>
                    <a:pt x="259" y="212"/>
                  </a:lnTo>
                  <a:lnTo>
                    <a:pt x="261" y="204"/>
                  </a:lnTo>
                  <a:lnTo>
                    <a:pt x="262" y="194"/>
                  </a:lnTo>
                  <a:lnTo>
                    <a:pt x="262" y="186"/>
                  </a:lnTo>
                  <a:lnTo>
                    <a:pt x="261" y="176"/>
                  </a:lnTo>
                  <a:lnTo>
                    <a:pt x="259" y="158"/>
                  </a:lnTo>
                  <a:lnTo>
                    <a:pt x="259" y="158"/>
                  </a:lnTo>
                  <a:lnTo>
                    <a:pt x="255" y="148"/>
                  </a:lnTo>
                  <a:lnTo>
                    <a:pt x="251" y="138"/>
                  </a:lnTo>
                  <a:lnTo>
                    <a:pt x="240" y="119"/>
                  </a:lnTo>
                  <a:lnTo>
                    <a:pt x="228" y="101"/>
                  </a:lnTo>
                  <a:lnTo>
                    <a:pt x="215" y="85"/>
                  </a:lnTo>
                  <a:lnTo>
                    <a:pt x="215" y="85"/>
                  </a:lnTo>
                  <a:lnTo>
                    <a:pt x="214" y="103"/>
                  </a:lnTo>
                  <a:lnTo>
                    <a:pt x="214" y="121"/>
                  </a:lnTo>
                  <a:lnTo>
                    <a:pt x="214" y="121"/>
                  </a:lnTo>
                  <a:close/>
                  <a:moveTo>
                    <a:pt x="282" y="225"/>
                  </a:moveTo>
                  <a:lnTo>
                    <a:pt x="282" y="225"/>
                  </a:lnTo>
                  <a:lnTo>
                    <a:pt x="279" y="239"/>
                  </a:lnTo>
                  <a:lnTo>
                    <a:pt x="278" y="254"/>
                  </a:lnTo>
                  <a:lnTo>
                    <a:pt x="277" y="268"/>
                  </a:lnTo>
                  <a:lnTo>
                    <a:pt x="277" y="284"/>
                  </a:lnTo>
                  <a:lnTo>
                    <a:pt x="278" y="299"/>
                  </a:lnTo>
                  <a:lnTo>
                    <a:pt x="282" y="313"/>
                  </a:lnTo>
                  <a:lnTo>
                    <a:pt x="285" y="328"/>
                  </a:lnTo>
                  <a:lnTo>
                    <a:pt x="291" y="341"/>
                  </a:lnTo>
                  <a:lnTo>
                    <a:pt x="291" y="341"/>
                  </a:lnTo>
                  <a:lnTo>
                    <a:pt x="298" y="335"/>
                  </a:lnTo>
                  <a:lnTo>
                    <a:pt x="302" y="329"/>
                  </a:lnTo>
                  <a:lnTo>
                    <a:pt x="306" y="323"/>
                  </a:lnTo>
                  <a:lnTo>
                    <a:pt x="310" y="317"/>
                  </a:lnTo>
                  <a:lnTo>
                    <a:pt x="315" y="304"/>
                  </a:lnTo>
                  <a:lnTo>
                    <a:pt x="317" y="289"/>
                  </a:lnTo>
                  <a:lnTo>
                    <a:pt x="317" y="273"/>
                  </a:lnTo>
                  <a:lnTo>
                    <a:pt x="316" y="259"/>
                  </a:lnTo>
                  <a:lnTo>
                    <a:pt x="313" y="243"/>
                  </a:lnTo>
                  <a:lnTo>
                    <a:pt x="310" y="229"/>
                  </a:lnTo>
                  <a:lnTo>
                    <a:pt x="310" y="229"/>
                  </a:lnTo>
                  <a:lnTo>
                    <a:pt x="301" y="209"/>
                  </a:lnTo>
                  <a:lnTo>
                    <a:pt x="291" y="189"/>
                  </a:lnTo>
                  <a:lnTo>
                    <a:pt x="291" y="189"/>
                  </a:lnTo>
                  <a:lnTo>
                    <a:pt x="285" y="206"/>
                  </a:lnTo>
                  <a:lnTo>
                    <a:pt x="282" y="225"/>
                  </a:lnTo>
                  <a:lnTo>
                    <a:pt x="282" y="225"/>
                  </a:lnTo>
                  <a:close/>
                  <a:moveTo>
                    <a:pt x="326" y="341"/>
                  </a:moveTo>
                  <a:lnTo>
                    <a:pt x="326" y="341"/>
                  </a:lnTo>
                  <a:lnTo>
                    <a:pt x="319" y="356"/>
                  </a:lnTo>
                  <a:lnTo>
                    <a:pt x="315" y="371"/>
                  </a:lnTo>
                  <a:lnTo>
                    <a:pt x="310" y="386"/>
                  </a:lnTo>
                  <a:lnTo>
                    <a:pt x="306" y="402"/>
                  </a:lnTo>
                  <a:lnTo>
                    <a:pt x="304" y="418"/>
                  </a:lnTo>
                  <a:lnTo>
                    <a:pt x="304" y="434"/>
                  </a:lnTo>
                  <a:lnTo>
                    <a:pt x="304" y="448"/>
                  </a:lnTo>
                  <a:lnTo>
                    <a:pt x="307" y="464"/>
                  </a:lnTo>
                  <a:lnTo>
                    <a:pt x="307" y="464"/>
                  </a:lnTo>
                  <a:lnTo>
                    <a:pt x="313" y="459"/>
                  </a:lnTo>
                  <a:lnTo>
                    <a:pt x="321" y="454"/>
                  </a:lnTo>
                  <a:lnTo>
                    <a:pt x="326" y="450"/>
                  </a:lnTo>
                  <a:lnTo>
                    <a:pt x="330" y="443"/>
                  </a:lnTo>
                  <a:lnTo>
                    <a:pt x="335" y="437"/>
                  </a:lnTo>
                  <a:lnTo>
                    <a:pt x="339" y="430"/>
                  </a:lnTo>
                  <a:lnTo>
                    <a:pt x="345" y="416"/>
                  </a:lnTo>
                  <a:lnTo>
                    <a:pt x="349" y="401"/>
                  </a:lnTo>
                  <a:lnTo>
                    <a:pt x="351" y="385"/>
                  </a:lnTo>
                  <a:lnTo>
                    <a:pt x="352" y="369"/>
                  </a:lnTo>
                  <a:lnTo>
                    <a:pt x="352" y="354"/>
                  </a:lnTo>
                  <a:lnTo>
                    <a:pt x="352" y="354"/>
                  </a:lnTo>
                  <a:lnTo>
                    <a:pt x="349" y="330"/>
                  </a:lnTo>
                  <a:lnTo>
                    <a:pt x="344" y="309"/>
                  </a:lnTo>
                  <a:lnTo>
                    <a:pt x="344" y="309"/>
                  </a:lnTo>
                  <a:lnTo>
                    <a:pt x="334" y="324"/>
                  </a:lnTo>
                  <a:lnTo>
                    <a:pt x="326" y="341"/>
                  </a:lnTo>
                  <a:lnTo>
                    <a:pt x="326" y="341"/>
                  </a:lnTo>
                  <a:close/>
                  <a:moveTo>
                    <a:pt x="341" y="470"/>
                  </a:moveTo>
                  <a:lnTo>
                    <a:pt x="341" y="470"/>
                  </a:lnTo>
                  <a:lnTo>
                    <a:pt x="333" y="482"/>
                  </a:lnTo>
                  <a:lnTo>
                    <a:pt x="324" y="496"/>
                  </a:lnTo>
                  <a:lnTo>
                    <a:pt x="316" y="510"/>
                  </a:lnTo>
                  <a:lnTo>
                    <a:pt x="309" y="525"/>
                  </a:lnTo>
                  <a:lnTo>
                    <a:pt x="302" y="541"/>
                  </a:lnTo>
                  <a:lnTo>
                    <a:pt x="298" y="555"/>
                  </a:lnTo>
                  <a:lnTo>
                    <a:pt x="294" y="571"/>
                  </a:lnTo>
                  <a:lnTo>
                    <a:pt x="293" y="587"/>
                  </a:lnTo>
                  <a:lnTo>
                    <a:pt x="293" y="587"/>
                  </a:lnTo>
                  <a:lnTo>
                    <a:pt x="301" y="585"/>
                  </a:lnTo>
                  <a:lnTo>
                    <a:pt x="309" y="582"/>
                  </a:lnTo>
                  <a:lnTo>
                    <a:pt x="316" y="578"/>
                  </a:lnTo>
                  <a:lnTo>
                    <a:pt x="322" y="574"/>
                  </a:lnTo>
                  <a:lnTo>
                    <a:pt x="328" y="569"/>
                  </a:lnTo>
                  <a:lnTo>
                    <a:pt x="333" y="563"/>
                  </a:lnTo>
                  <a:lnTo>
                    <a:pt x="343" y="549"/>
                  </a:lnTo>
                  <a:lnTo>
                    <a:pt x="350" y="536"/>
                  </a:lnTo>
                  <a:lnTo>
                    <a:pt x="357" y="520"/>
                  </a:lnTo>
                  <a:lnTo>
                    <a:pt x="361" y="504"/>
                  </a:lnTo>
                  <a:lnTo>
                    <a:pt x="364" y="490"/>
                  </a:lnTo>
                  <a:lnTo>
                    <a:pt x="364" y="490"/>
                  </a:lnTo>
                  <a:lnTo>
                    <a:pt x="367" y="478"/>
                  </a:lnTo>
                  <a:lnTo>
                    <a:pt x="368" y="464"/>
                  </a:lnTo>
                  <a:lnTo>
                    <a:pt x="368" y="440"/>
                  </a:lnTo>
                  <a:lnTo>
                    <a:pt x="368" y="440"/>
                  </a:lnTo>
                  <a:lnTo>
                    <a:pt x="354" y="454"/>
                  </a:lnTo>
                  <a:lnTo>
                    <a:pt x="341" y="470"/>
                  </a:lnTo>
                  <a:lnTo>
                    <a:pt x="341" y="470"/>
                  </a:lnTo>
                  <a:close/>
                  <a:moveTo>
                    <a:pt x="328" y="599"/>
                  </a:moveTo>
                  <a:lnTo>
                    <a:pt x="328" y="599"/>
                  </a:lnTo>
                  <a:lnTo>
                    <a:pt x="316" y="609"/>
                  </a:lnTo>
                  <a:lnTo>
                    <a:pt x="305" y="620"/>
                  </a:lnTo>
                  <a:lnTo>
                    <a:pt x="293" y="631"/>
                  </a:lnTo>
                  <a:lnTo>
                    <a:pt x="283" y="644"/>
                  </a:lnTo>
                  <a:lnTo>
                    <a:pt x="273" y="656"/>
                  </a:lnTo>
                  <a:lnTo>
                    <a:pt x="265" y="671"/>
                  </a:lnTo>
                  <a:lnTo>
                    <a:pt x="257" y="685"/>
                  </a:lnTo>
                  <a:lnTo>
                    <a:pt x="253" y="700"/>
                  </a:lnTo>
                  <a:lnTo>
                    <a:pt x="253" y="700"/>
                  </a:lnTo>
                  <a:lnTo>
                    <a:pt x="261" y="700"/>
                  </a:lnTo>
                  <a:lnTo>
                    <a:pt x="270" y="699"/>
                  </a:lnTo>
                  <a:lnTo>
                    <a:pt x="277" y="698"/>
                  </a:lnTo>
                  <a:lnTo>
                    <a:pt x="284" y="694"/>
                  </a:lnTo>
                  <a:lnTo>
                    <a:pt x="291" y="690"/>
                  </a:lnTo>
                  <a:lnTo>
                    <a:pt x="298" y="687"/>
                  </a:lnTo>
                  <a:lnTo>
                    <a:pt x="311" y="677"/>
                  </a:lnTo>
                  <a:lnTo>
                    <a:pt x="322" y="665"/>
                  </a:lnTo>
                  <a:lnTo>
                    <a:pt x="332" y="651"/>
                  </a:lnTo>
                  <a:lnTo>
                    <a:pt x="340" y="638"/>
                  </a:lnTo>
                  <a:lnTo>
                    <a:pt x="346" y="623"/>
                  </a:lnTo>
                  <a:lnTo>
                    <a:pt x="346" y="623"/>
                  </a:lnTo>
                  <a:lnTo>
                    <a:pt x="351" y="613"/>
                  </a:lnTo>
                  <a:lnTo>
                    <a:pt x="356" y="600"/>
                  </a:lnTo>
                  <a:lnTo>
                    <a:pt x="361" y="576"/>
                  </a:lnTo>
                  <a:lnTo>
                    <a:pt x="361" y="576"/>
                  </a:lnTo>
                  <a:lnTo>
                    <a:pt x="344" y="587"/>
                  </a:lnTo>
                  <a:lnTo>
                    <a:pt x="328" y="599"/>
                  </a:lnTo>
                  <a:lnTo>
                    <a:pt x="328" y="599"/>
                  </a:lnTo>
                  <a:close/>
                  <a:moveTo>
                    <a:pt x="288" y="718"/>
                  </a:moveTo>
                  <a:lnTo>
                    <a:pt x="288" y="718"/>
                  </a:lnTo>
                  <a:lnTo>
                    <a:pt x="273" y="726"/>
                  </a:lnTo>
                  <a:lnTo>
                    <a:pt x="259" y="733"/>
                  </a:lnTo>
                  <a:lnTo>
                    <a:pt x="244" y="741"/>
                  </a:lnTo>
                  <a:lnTo>
                    <a:pt x="231" y="751"/>
                  </a:lnTo>
                  <a:lnTo>
                    <a:pt x="219" y="762"/>
                  </a:lnTo>
                  <a:lnTo>
                    <a:pt x="208" y="773"/>
                  </a:lnTo>
                  <a:lnTo>
                    <a:pt x="197" y="786"/>
                  </a:lnTo>
                  <a:lnTo>
                    <a:pt x="188" y="801"/>
                  </a:lnTo>
                  <a:lnTo>
                    <a:pt x="188" y="801"/>
                  </a:lnTo>
                  <a:lnTo>
                    <a:pt x="195" y="802"/>
                  </a:lnTo>
                  <a:lnTo>
                    <a:pt x="204" y="803"/>
                  </a:lnTo>
                  <a:lnTo>
                    <a:pt x="212" y="803"/>
                  </a:lnTo>
                  <a:lnTo>
                    <a:pt x="220" y="802"/>
                  </a:lnTo>
                  <a:lnTo>
                    <a:pt x="227" y="801"/>
                  </a:lnTo>
                  <a:lnTo>
                    <a:pt x="236" y="799"/>
                  </a:lnTo>
                  <a:lnTo>
                    <a:pt x="250" y="791"/>
                  </a:lnTo>
                  <a:lnTo>
                    <a:pt x="265" y="782"/>
                  </a:lnTo>
                  <a:lnTo>
                    <a:pt x="278" y="771"/>
                  </a:lnTo>
                  <a:lnTo>
                    <a:pt x="289" y="760"/>
                  </a:lnTo>
                  <a:lnTo>
                    <a:pt x="300" y="748"/>
                  </a:lnTo>
                  <a:lnTo>
                    <a:pt x="300" y="748"/>
                  </a:lnTo>
                  <a:lnTo>
                    <a:pt x="307" y="738"/>
                  </a:lnTo>
                  <a:lnTo>
                    <a:pt x="313" y="727"/>
                  </a:lnTo>
                  <a:lnTo>
                    <a:pt x="319" y="716"/>
                  </a:lnTo>
                  <a:lnTo>
                    <a:pt x="326" y="705"/>
                  </a:lnTo>
                  <a:lnTo>
                    <a:pt x="326" y="705"/>
                  </a:lnTo>
                  <a:lnTo>
                    <a:pt x="306" y="711"/>
                  </a:lnTo>
                  <a:lnTo>
                    <a:pt x="288" y="718"/>
                  </a:lnTo>
                  <a:lnTo>
                    <a:pt x="288" y="718"/>
                  </a:lnTo>
                  <a:close/>
                  <a:moveTo>
                    <a:pt x="221" y="825"/>
                  </a:moveTo>
                  <a:lnTo>
                    <a:pt x="221" y="825"/>
                  </a:lnTo>
                  <a:lnTo>
                    <a:pt x="205" y="829"/>
                  </a:lnTo>
                  <a:lnTo>
                    <a:pt x="189" y="834"/>
                  </a:lnTo>
                  <a:lnTo>
                    <a:pt x="172" y="839"/>
                  </a:lnTo>
                  <a:lnTo>
                    <a:pt x="157" y="846"/>
                  </a:lnTo>
                  <a:lnTo>
                    <a:pt x="141" y="853"/>
                  </a:lnTo>
                  <a:lnTo>
                    <a:pt x="126" y="863"/>
                  </a:lnTo>
                  <a:lnTo>
                    <a:pt x="113" y="873"/>
                  </a:lnTo>
                  <a:lnTo>
                    <a:pt x="102" y="885"/>
                  </a:lnTo>
                  <a:lnTo>
                    <a:pt x="102" y="885"/>
                  </a:lnTo>
                  <a:lnTo>
                    <a:pt x="109" y="889"/>
                  </a:lnTo>
                  <a:lnTo>
                    <a:pt x="118" y="892"/>
                  </a:lnTo>
                  <a:lnTo>
                    <a:pt x="125" y="893"/>
                  </a:lnTo>
                  <a:lnTo>
                    <a:pt x="133" y="895"/>
                  </a:lnTo>
                  <a:lnTo>
                    <a:pt x="142" y="895"/>
                  </a:lnTo>
                  <a:lnTo>
                    <a:pt x="149" y="895"/>
                  </a:lnTo>
                  <a:lnTo>
                    <a:pt x="166" y="891"/>
                  </a:lnTo>
                  <a:lnTo>
                    <a:pt x="182" y="885"/>
                  </a:lnTo>
                  <a:lnTo>
                    <a:pt x="198" y="876"/>
                  </a:lnTo>
                  <a:lnTo>
                    <a:pt x="212" y="868"/>
                  </a:lnTo>
                  <a:lnTo>
                    <a:pt x="226" y="858"/>
                  </a:lnTo>
                  <a:lnTo>
                    <a:pt x="226" y="858"/>
                  </a:lnTo>
                  <a:lnTo>
                    <a:pt x="236" y="850"/>
                  </a:lnTo>
                  <a:lnTo>
                    <a:pt x="245" y="841"/>
                  </a:lnTo>
                  <a:lnTo>
                    <a:pt x="254" y="831"/>
                  </a:lnTo>
                  <a:lnTo>
                    <a:pt x="262" y="820"/>
                  </a:lnTo>
                  <a:lnTo>
                    <a:pt x="262" y="820"/>
                  </a:lnTo>
                  <a:lnTo>
                    <a:pt x="242" y="822"/>
                  </a:lnTo>
                  <a:lnTo>
                    <a:pt x="221" y="825"/>
                  </a:lnTo>
                  <a:lnTo>
                    <a:pt x="221" y="825"/>
                  </a:lnTo>
                  <a:close/>
                  <a:moveTo>
                    <a:pt x="125" y="35"/>
                  </a:moveTo>
                  <a:lnTo>
                    <a:pt x="125" y="35"/>
                  </a:lnTo>
                  <a:lnTo>
                    <a:pt x="129" y="48"/>
                  </a:lnTo>
                  <a:lnTo>
                    <a:pt x="133" y="62"/>
                  </a:lnTo>
                  <a:lnTo>
                    <a:pt x="139" y="74"/>
                  </a:lnTo>
                  <a:lnTo>
                    <a:pt x="147" y="87"/>
                  </a:lnTo>
                  <a:lnTo>
                    <a:pt x="154" y="99"/>
                  </a:lnTo>
                  <a:lnTo>
                    <a:pt x="164" y="110"/>
                  </a:lnTo>
                  <a:lnTo>
                    <a:pt x="174" y="120"/>
                  </a:lnTo>
                  <a:lnTo>
                    <a:pt x="183" y="129"/>
                  </a:lnTo>
                  <a:lnTo>
                    <a:pt x="183" y="129"/>
                  </a:lnTo>
                  <a:lnTo>
                    <a:pt x="187" y="122"/>
                  </a:lnTo>
                  <a:lnTo>
                    <a:pt x="188" y="115"/>
                  </a:lnTo>
                  <a:lnTo>
                    <a:pt x="188" y="109"/>
                  </a:lnTo>
                  <a:lnTo>
                    <a:pt x="188" y="102"/>
                  </a:lnTo>
                  <a:lnTo>
                    <a:pt x="186" y="87"/>
                  </a:lnTo>
                  <a:lnTo>
                    <a:pt x="181" y="74"/>
                  </a:lnTo>
                  <a:lnTo>
                    <a:pt x="175" y="60"/>
                  </a:lnTo>
                  <a:lnTo>
                    <a:pt x="166" y="47"/>
                  </a:lnTo>
                  <a:lnTo>
                    <a:pt x="158" y="36"/>
                  </a:lnTo>
                  <a:lnTo>
                    <a:pt x="149" y="26"/>
                  </a:lnTo>
                  <a:lnTo>
                    <a:pt x="149" y="26"/>
                  </a:lnTo>
                  <a:lnTo>
                    <a:pt x="133" y="12"/>
                  </a:lnTo>
                  <a:lnTo>
                    <a:pt x="116" y="0"/>
                  </a:lnTo>
                  <a:lnTo>
                    <a:pt x="116" y="0"/>
                  </a:lnTo>
                  <a:lnTo>
                    <a:pt x="120" y="18"/>
                  </a:lnTo>
                  <a:lnTo>
                    <a:pt x="125" y="35"/>
                  </a:lnTo>
                  <a:lnTo>
                    <a:pt x="125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2" name="Freeform 10"/>
            <p:cNvSpPr/>
            <p:nvPr/>
          </p:nvSpPr>
          <p:spPr bwMode="auto">
            <a:xfrm>
              <a:off x="7097102" y="1999100"/>
              <a:ext cx="481013" cy="1379538"/>
            </a:xfrm>
            <a:custGeom>
              <a:avLst/>
              <a:gdLst>
                <a:gd name="T0" fmla="*/ 116 w 303"/>
                <a:gd name="T1" fmla="*/ 0 h 869"/>
                <a:gd name="T2" fmla="*/ 169 w 303"/>
                <a:gd name="T3" fmla="*/ 55 h 869"/>
                <a:gd name="T4" fmla="*/ 215 w 303"/>
                <a:gd name="T5" fmla="*/ 116 h 869"/>
                <a:gd name="T6" fmla="*/ 235 w 303"/>
                <a:gd name="T7" fmla="*/ 150 h 869"/>
                <a:gd name="T8" fmla="*/ 265 w 303"/>
                <a:gd name="T9" fmla="*/ 217 h 869"/>
                <a:gd name="T10" fmla="*/ 285 w 303"/>
                <a:gd name="T11" fmla="*/ 285 h 869"/>
                <a:gd name="T12" fmla="*/ 294 w 303"/>
                <a:gd name="T13" fmla="*/ 357 h 869"/>
                <a:gd name="T14" fmla="*/ 296 w 303"/>
                <a:gd name="T15" fmla="*/ 396 h 869"/>
                <a:gd name="T16" fmla="*/ 290 w 303"/>
                <a:gd name="T17" fmla="*/ 472 h 869"/>
                <a:gd name="T18" fmla="*/ 275 w 303"/>
                <a:gd name="T19" fmla="*/ 540 h 869"/>
                <a:gd name="T20" fmla="*/ 249 w 303"/>
                <a:gd name="T21" fmla="*/ 607 h 869"/>
                <a:gd name="T22" fmla="*/ 213 w 303"/>
                <a:gd name="T23" fmla="*/ 674 h 869"/>
                <a:gd name="T24" fmla="*/ 191 w 303"/>
                <a:gd name="T25" fmla="*/ 704 h 869"/>
                <a:gd name="T26" fmla="*/ 145 w 303"/>
                <a:gd name="T27" fmla="*/ 758 h 869"/>
                <a:gd name="T28" fmla="*/ 93 w 303"/>
                <a:gd name="T29" fmla="*/ 803 h 869"/>
                <a:gd name="T30" fmla="*/ 34 w 303"/>
                <a:gd name="T31" fmla="*/ 841 h 869"/>
                <a:gd name="T32" fmla="*/ 0 w 303"/>
                <a:gd name="T33" fmla="*/ 859 h 869"/>
                <a:gd name="T34" fmla="*/ 5 w 303"/>
                <a:gd name="T35" fmla="*/ 869 h 869"/>
                <a:gd name="T36" fmla="*/ 71 w 303"/>
                <a:gd name="T37" fmla="*/ 831 h 869"/>
                <a:gd name="T38" fmla="*/ 127 w 303"/>
                <a:gd name="T39" fmla="*/ 790 h 869"/>
                <a:gd name="T40" fmla="*/ 175 w 303"/>
                <a:gd name="T41" fmla="*/ 739 h 869"/>
                <a:gd name="T42" fmla="*/ 222 w 303"/>
                <a:gd name="T43" fmla="*/ 679 h 869"/>
                <a:gd name="T44" fmla="*/ 241 w 303"/>
                <a:gd name="T45" fmla="*/ 645 h 869"/>
                <a:gd name="T46" fmla="*/ 271 w 303"/>
                <a:gd name="T47" fmla="*/ 577 h 869"/>
                <a:gd name="T48" fmla="*/ 291 w 303"/>
                <a:gd name="T49" fmla="*/ 509 h 869"/>
                <a:gd name="T50" fmla="*/ 302 w 303"/>
                <a:gd name="T51" fmla="*/ 436 h 869"/>
                <a:gd name="T52" fmla="*/ 303 w 303"/>
                <a:gd name="T53" fmla="*/ 396 h 869"/>
                <a:gd name="T54" fmla="*/ 297 w 303"/>
                <a:gd name="T55" fmla="*/ 319 h 869"/>
                <a:gd name="T56" fmla="*/ 281 w 303"/>
                <a:gd name="T57" fmla="*/ 248 h 869"/>
                <a:gd name="T58" fmla="*/ 256 w 303"/>
                <a:gd name="T59" fmla="*/ 183 h 869"/>
                <a:gd name="T60" fmla="*/ 218 w 303"/>
                <a:gd name="T61" fmla="*/ 115 h 869"/>
                <a:gd name="T62" fmla="*/ 195 w 303"/>
                <a:gd name="T63" fmla="*/ 83 h 869"/>
                <a:gd name="T64" fmla="*/ 145 w 303"/>
                <a:gd name="T65" fmla="*/ 27 h 869"/>
                <a:gd name="T66" fmla="*/ 116 w 303"/>
                <a:gd name="T67" fmla="*/ 0 h 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3" h="869">
                  <a:moveTo>
                    <a:pt x="116" y="0"/>
                  </a:moveTo>
                  <a:lnTo>
                    <a:pt x="116" y="0"/>
                  </a:lnTo>
                  <a:lnTo>
                    <a:pt x="144" y="27"/>
                  </a:lnTo>
                  <a:lnTo>
                    <a:pt x="169" y="55"/>
                  </a:lnTo>
                  <a:lnTo>
                    <a:pt x="194" y="84"/>
                  </a:lnTo>
                  <a:lnTo>
                    <a:pt x="215" y="116"/>
                  </a:lnTo>
                  <a:lnTo>
                    <a:pt x="215" y="116"/>
                  </a:lnTo>
                  <a:lnTo>
                    <a:pt x="235" y="150"/>
                  </a:lnTo>
                  <a:lnTo>
                    <a:pt x="252" y="184"/>
                  </a:lnTo>
                  <a:lnTo>
                    <a:pt x="265" y="217"/>
                  </a:lnTo>
                  <a:lnTo>
                    <a:pt x="276" y="250"/>
                  </a:lnTo>
                  <a:lnTo>
                    <a:pt x="285" y="285"/>
                  </a:lnTo>
                  <a:lnTo>
                    <a:pt x="291" y="320"/>
                  </a:lnTo>
                  <a:lnTo>
                    <a:pt x="294" y="357"/>
                  </a:lnTo>
                  <a:lnTo>
                    <a:pt x="296" y="396"/>
                  </a:lnTo>
                  <a:lnTo>
                    <a:pt x="296" y="396"/>
                  </a:lnTo>
                  <a:lnTo>
                    <a:pt x="294" y="435"/>
                  </a:lnTo>
                  <a:lnTo>
                    <a:pt x="290" y="472"/>
                  </a:lnTo>
                  <a:lnTo>
                    <a:pt x="284" y="507"/>
                  </a:lnTo>
                  <a:lnTo>
                    <a:pt x="275" y="540"/>
                  </a:lnTo>
                  <a:lnTo>
                    <a:pt x="263" y="574"/>
                  </a:lnTo>
                  <a:lnTo>
                    <a:pt x="249" y="607"/>
                  </a:lnTo>
                  <a:lnTo>
                    <a:pt x="232" y="640"/>
                  </a:lnTo>
                  <a:lnTo>
                    <a:pt x="213" y="674"/>
                  </a:lnTo>
                  <a:lnTo>
                    <a:pt x="213" y="674"/>
                  </a:lnTo>
                  <a:lnTo>
                    <a:pt x="191" y="704"/>
                  </a:lnTo>
                  <a:lnTo>
                    <a:pt x="168" y="732"/>
                  </a:lnTo>
                  <a:lnTo>
                    <a:pt x="145" y="758"/>
                  </a:lnTo>
                  <a:lnTo>
                    <a:pt x="119" y="781"/>
                  </a:lnTo>
                  <a:lnTo>
                    <a:pt x="93" y="803"/>
                  </a:lnTo>
                  <a:lnTo>
                    <a:pt x="65" y="822"/>
                  </a:lnTo>
                  <a:lnTo>
                    <a:pt x="34" y="841"/>
                  </a:lnTo>
                  <a:lnTo>
                    <a:pt x="0" y="859"/>
                  </a:lnTo>
                  <a:lnTo>
                    <a:pt x="0" y="859"/>
                  </a:lnTo>
                  <a:lnTo>
                    <a:pt x="5" y="869"/>
                  </a:lnTo>
                  <a:lnTo>
                    <a:pt x="5" y="869"/>
                  </a:lnTo>
                  <a:lnTo>
                    <a:pt x="39" y="850"/>
                  </a:lnTo>
                  <a:lnTo>
                    <a:pt x="71" y="831"/>
                  </a:lnTo>
                  <a:lnTo>
                    <a:pt x="100" y="811"/>
                  </a:lnTo>
                  <a:lnTo>
                    <a:pt x="127" y="790"/>
                  </a:lnTo>
                  <a:lnTo>
                    <a:pt x="152" y="765"/>
                  </a:lnTo>
                  <a:lnTo>
                    <a:pt x="175" y="739"/>
                  </a:lnTo>
                  <a:lnTo>
                    <a:pt x="198" y="711"/>
                  </a:lnTo>
                  <a:lnTo>
                    <a:pt x="222" y="679"/>
                  </a:lnTo>
                  <a:lnTo>
                    <a:pt x="222" y="679"/>
                  </a:lnTo>
                  <a:lnTo>
                    <a:pt x="241" y="645"/>
                  </a:lnTo>
                  <a:lnTo>
                    <a:pt x="258" y="611"/>
                  </a:lnTo>
                  <a:lnTo>
                    <a:pt x="271" y="577"/>
                  </a:lnTo>
                  <a:lnTo>
                    <a:pt x="282" y="544"/>
                  </a:lnTo>
                  <a:lnTo>
                    <a:pt x="291" y="509"/>
                  </a:lnTo>
                  <a:lnTo>
                    <a:pt x="298" y="473"/>
                  </a:lnTo>
                  <a:lnTo>
                    <a:pt x="302" y="436"/>
                  </a:lnTo>
                  <a:lnTo>
                    <a:pt x="303" y="396"/>
                  </a:lnTo>
                  <a:lnTo>
                    <a:pt x="303" y="396"/>
                  </a:lnTo>
                  <a:lnTo>
                    <a:pt x="301" y="357"/>
                  </a:lnTo>
                  <a:lnTo>
                    <a:pt x="297" y="319"/>
                  </a:lnTo>
                  <a:lnTo>
                    <a:pt x="291" y="284"/>
                  </a:lnTo>
                  <a:lnTo>
                    <a:pt x="281" y="248"/>
                  </a:lnTo>
                  <a:lnTo>
                    <a:pt x="270" y="216"/>
                  </a:lnTo>
                  <a:lnTo>
                    <a:pt x="256" y="183"/>
                  </a:lnTo>
                  <a:lnTo>
                    <a:pt x="239" y="149"/>
                  </a:lnTo>
                  <a:lnTo>
                    <a:pt x="218" y="115"/>
                  </a:lnTo>
                  <a:lnTo>
                    <a:pt x="218" y="115"/>
                  </a:lnTo>
                  <a:lnTo>
                    <a:pt x="195" y="83"/>
                  </a:lnTo>
                  <a:lnTo>
                    <a:pt x="170" y="54"/>
                  </a:lnTo>
                  <a:lnTo>
                    <a:pt x="145" y="27"/>
                  </a:lnTo>
                  <a:lnTo>
                    <a:pt x="116" y="0"/>
                  </a:lnTo>
                  <a:lnTo>
                    <a:pt x="1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53" name="Freeform 11"/>
          <p:cNvSpPr>
            <a:spLocks noEditPoints="1"/>
          </p:cNvSpPr>
          <p:nvPr/>
        </p:nvSpPr>
        <p:spPr bwMode="auto">
          <a:xfrm>
            <a:off x="6382495" y="1918677"/>
            <a:ext cx="564588" cy="1369391"/>
          </a:xfrm>
          <a:custGeom>
            <a:avLst/>
            <a:gdLst>
              <a:gd name="T0" fmla="*/ 155 w 369"/>
              <a:gd name="T1" fmla="*/ 203 h 895"/>
              <a:gd name="T2" fmla="*/ 168 w 369"/>
              <a:gd name="T3" fmla="*/ 232 h 895"/>
              <a:gd name="T4" fmla="*/ 230 w 369"/>
              <a:gd name="T5" fmla="*/ 166 h 895"/>
              <a:gd name="T6" fmla="*/ 114 w 369"/>
              <a:gd name="T7" fmla="*/ 294 h 895"/>
              <a:gd name="T8" fmla="*/ 119 w 369"/>
              <a:gd name="T9" fmla="*/ 338 h 895"/>
              <a:gd name="T10" fmla="*/ 191 w 369"/>
              <a:gd name="T11" fmla="*/ 251 h 895"/>
              <a:gd name="T12" fmla="*/ 96 w 369"/>
              <a:gd name="T13" fmla="*/ 392 h 895"/>
              <a:gd name="T14" fmla="*/ 96 w 369"/>
              <a:gd name="T15" fmla="*/ 456 h 895"/>
              <a:gd name="T16" fmla="*/ 157 w 369"/>
              <a:gd name="T17" fmla="*/ 345 h 895"/>
              <a:gd name="T18" fmla="*/ 100 w 369"/>
              <a:gd name="T19" fmla="*/ 495 h 895"/>
              <a:gd name="T20" fmla="*/ 95 w 369"/>
              <a:gd name="T21" fmla="*/ 582 h 895"/>
              <a:gd name="T22" fmla="*/ 141 w 369"/>
              <a:gd name="T23" fmla="*/ 482 h 895"/>
              <a:gd name="T24" fmla="*/ 132 w 369"/>
              <a:gd name="T25" fmla="*/ 577 h 895"/>
              <a:gd name="T26" fmla="*/ 129 w 369"/>
              <a:gd name="T27" fmla="*/ 684 h 895"/>
              <a:gd name="T28" fmla="*/ 159 w 369"/>
              <a:gd name="T29" fmla="*/ 623 h 895"/>
              <a:gd name="T30" fmla="*/ 132 w 369"/>
              <a:gd name="T31" fmla="*/ 577 h 895"/>
              <a:gd name="T32" fmla="*/ 172 w 369"/>
              <a:gd name="T33" fmla="*/ 754 h 895"/>
              <a:gd name="T34" fmla="*/ 208 w 369"/>
              <a:gd name="T35" fmla="*/ 733 h 895"/>
              <a:gd name="T36" fmla="*/ 186 w 369"/>
              <a:gd name="T37" fmla="*/ 642 h 895"/>
              <a:gd name="T38" fmla="*/ 231 w 369"/>
              <a:gd name="T39" fmla="*/ 807 h 895"/>
              <a:gd name="T40" fmla="*/ 282 w 369"/>
              <a:gd name="T41" fmla="*/ 862 h 895"/>
              <a:gd name="T42" fmla="*/ 258 w 369"/>
              <a:gd name="T43" fmla="*/ 757 h 895"/>
              <a:gd name="T44" fmla="*/ 288 w 369"/>
              <a:gd name="T45" fmla="*/ 91 h 895"/>
              <a:gd name="T46" fmla="*/ 207 w 369"/>
              <a:gd name="T47" fmla="*/ 130 h 895"/>
              <a:gd name="T48" fmla="*/ 264 w 369"/>
              <a:gd name="T49" fmla="*/ 132 h 895"/>
              <a:gd name="T50" fmla="*/ 288 w 369"/>
              <a:gd name="T51" fmla="*/ 91 h 895"/>
              <a:gd name="T52" fmla="*/ 269 w 369"/>
              <a:gd name="T53" fmla="*/ 70 h 895"/>
              <a:gd name="T54" fmla="*/ 297 w 369"/>
              <a:gd name="T55" fmla="*/ 19 h 895"/>
              <a:gd name="T56" fmla="*/ 358 w 369"/>
              <a:gd name="T57" fmla="*/ 12 h 895"/>
              <a:gd name="T58" fmla="*/ 140 w 369"/>
              <a:gd name="T59" fmla="*/ 192 h 895"/>
              <a:gd name="T60" fmla="*/ 106 w 369"/>
              <a:gd name="T61" fmla="*/ 194 h 895"/>
              <a:gd name="T62" fmla="*/ 140 w 369"/>
              <a:gd name="T63" fmla="*/ 101 h 895"/>
              <a:gd name="T64" fmla="*/ 89 w 369"/>
              <a:gd name="T65" fmla="*/ 239 h 895"/>
              <a:gd name="T66" fmla="*/ 77 w 369"/>
              <a:gd name="T67" fmla="*/ 341 h 895"/>
              <a:gd name="T68" fmla="*/ 52 w 369"/>
              <a:gd name="T69" fmla="*/ 259 h 895"/>
              <a:gd name="T70" fmla="*/ 87 w 369"/>
              <a:gd name="T71" fmla="*/ 225 h 895"/>
              <a:gd name="T72" fmla="*/ 65 w 369"/>
              <a:gd name="T73" fmla="*/ 418 h 895"/>
              <a:gd name="T74" fmla="*/ 38 w 369"/>
              <a:gd name="T75" fmla="*/ 443 h 895"/>
              <a:gd name="T76" fmla="*/ 17 w 369"/>
              <a:gd name="T77" fmla="*/ 354 h 895"/>
              <a:gd name="T78" fmla="*/ 27 w 369"/>
              <a:gd name="T79" fmla="*/ 470 h 895"/>
              <a:gd name="T80" fmla="*/ 76 w 369"/>
              <a:gd name="T81" fmla="*/ 587 h 895"/>
              <a:gd name="T82" fmla="*/ 26 w 369"/>
              <a:gd name="T83" fmla="*/ 549 h 895"/>
              <a:gd name="T84" fmla="*/ 0 w 369"/>
              <a:gd name="T85" fmla="*/ 440 h 895"/>
              <a:gd name="T86" fmla="*/ 63 w 369"/>
              <a:gd name="T87" fmla="*/ 620 h 895"/>
              <a:gd name="T88" fmla="*/ 107 w 369"/>
              <a:gd name="T89" fmla="*/ 700 h 895"/>
              <a:gd name="T90" fmla="*/ 38 w 369"/>
              <a:gd name="T91" fmla="*/ 651 h 895"/>
              <a:gd name="T92" fmla="*/ 25 w 369"/>
              <a:gd name="T93" fmla="*/ 587 h 895"/>
              <a:gd name="T94" fmla="*/ 138 w 369"/>
              <a:gd name="T95" fmla="*/ 751 h 895"/>
              <a:gd name="T96" fmla="*/ 157 w 369"/>
              <a:gd name="T97" fmla="*/ 803 h 895"/>
              <a:gd name="T98" fmla="*/ 68 w 369"/>
              <a:gd name="T99" fmla="*/ 748 h 895"/>
              <a:gd name="T100" fmla="*/ 80 w 369"/>
              <a:gd name="T101" fmla="*/ 718 h 895"/>
              <a:gd name="T102" fmla="*/ 228 w 369"/>
              <a:gd name="T103" fmla="*/ 853 h 895"/>
              <a:gd name="T104" fmla="*/ 235 w 369"/>
              <a:gd name="T105" fmla="*/ 895 h 895"/>
              <a:gd name="T106" fmla="*/ 142 w 369"/>
              <a:gd name="T107" fmla="*/ 858 h 895"/>
              <a:gd name="T108" fmla="*/ 147 w 369"/>
              <a:gd name="T109" fmla="*/ 825 h 895"/>
              <a:gd name="T110" fmla="*/ 206 w 369"/>
              <a:gd name="T111" fmla="*/ 110 h 895"/>
              <a:gd name="T112" fmla="*/ 183 w 369"/>
              <a:gd name="T113" fmla="*/ 87 h 895"/>
              <a:gd name="T114" fmla="*/ 252 w 369"/>
              <a:gd name="T115" fmla="*/ 0 h 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69" h="895">
                <a:moveTo>
                  <a:pt x="214" y="169"/>
                </a:moveTo>
                <a:lnTo>
                  <a:pt x="214" y="169"/>
                </a:lnTo>
                <a:lnTo>
                  <a:pt x="200" y="172"/>
                </a:lnTo>
                <a:lnTo>
                  <a:pt x="187" y="178"/>
                </a:lnTo>
                <a:lnTo>
                  <a:pt x="175" y="184"/>
                </a:lnTo>
                <a:lnTo>
                  <a:pt x="164" y="193"/>
                </a:lnTo>
                <a:lnTo>
                  <a:pt x="164" y="193"/>
                </a:lnTo>
                <a:lnTo>
                  <a:pt x="155" y="203"/>
                </a:lnTo>
                <a:lnTo>
                  <a:pt x="146" y="214"/>
                </a:lnTo>
                <a:lnTo>
                  <a:pt x="140" y="225"/>
                </a:lnTo>
                <a:lnTo>
                  <a:pt x="136" y="238"/>
                </a:lnTo>
                <a:lnTo>
                  <a:pt x="136" y="238"/>
                </a:lnTo>
                <a:lnTo>
                  <a:pt x="145" y="238"/>
                </a:lnTo>
                <a:lnTo>
                  <a:pt x="152" y="237"/>
                </a:lnTo>
                <a:lnTo>
                  <a:pt x="161" y="234"/>
                </a:lnTo>
                <a:lnTo>
                  <a:pt x="168" y="232"/>
                </a:lnTo>
                <a:lnTo>
                  <a:pt x="184" y="225"/>
                </a:lnTo>
                <a:lnTo>
                  <a:pt x="198" y="215"/>
                </a:lnTo>
                <a:lnTo>
                  <a:pt x="213" y="204"/>
                </a:lnTo>
                <a:lnTo>
                  <a:pt x="225" y="192"/>
                </a:lnTo>
                <a:lnTo>
                  <a:pt x="237" y="180"/>
                </a:lnTo>
                <a:lnTo>
                  <a:pt x="247" y="167"/>
                </a:lnTo>
                <a:lnTo>
                  <a:pt x="247" y="167"/>
                </a:lnTo>
                <a:lnTo>
                  <a:pt x="230" y="166"/>
                </a:lnTo>
                <a:lnTo>
                  <a:pt x="214" y="169"/>
                </a:lnTo>
                <a:lnTo>
                  <a:pt x="214" y="169"/>
                </a:lnTo>
                <a:close/>
                <a:moveTo>
                  <a:pt x="159" y="260"/>
                </a:moveTo>
                <a:lnTo>
                  <a:pt x="159" y="260"/>
                </a:lnTo>
                <a:lnTo>
                  <a:pt x="147" y="266"/>
                </a:lnTo>
                <a:lnTo>
                  <a:pt x="135" y="274"/>
                </a:lnTo>
                <a:lnTo>
                  <a:pt x="124" y="283"/>
                </a:lnTo>
                <a:lnTo>
                  <a:pt x="114" y="294"/>
                </a:lnTo>
                <a:lnTo>
                  <a:pt x="107" y="306"/>
                </a:lnTo>
                <a:lnTo>
                  <a:pt x="101" y="318"/>
                </a:lnTo>
                <a:lnTo>
                  <a:pt x="97" y="332"/>
                </a:lnTo>
                <a:lnTo>
                  <a:pt x="96" y="346"/>
                </a:lnTo>
                <a:lnTo>
                  <a:pt x="96" y="346"/>
                </a:lnTo>
                <a:lnTo>
                  <a:pt x="105" y="344"/>
                </a:lnTo>
                <a:lnTo>
                  <a:pt x="112" y="341"/>
                </a:lnTo>
                <a:lnTo>
                  <a:pt x="119" y="338"/>
                </a:lnTo>
                <a:lnTo>
                  <a:pt x="127" y="334"/>
                </a:lnTo>
                <a:lnTo>
                  <a:pt x="140" y="323"/>
                </a:lnTo>
                <a:lnTo>
                  <a:pt x="153" y="310"/>
                </a:lnTo>
                <a:lnTo>
                  <a:pt x="164" y="295"/>
                </a:lnTo>
                <a:lnTo>
                  <a:pt x="175" y="281"/>
                </a:lnTo>
                <a:lnTo>
                  <a:pt x="184" y="266"/>
                </a:lnTo>
                <a:lnTo>
                  <a:pt x="191" y="251"/>
                </a:lnTo>
                <a:lnTo>
                  <a:pt x="191" y="251"/>
                </a:lnTo>
                <a:lnTo>
                  <a:pt x="175" y="255"/>
                </a:lnTo>
                <a:lnTo>
                  <a:pt x="159" y="260"/>
                </a:lnTo>
                <a:lnTo>
                  <a:pt x="159" y="260"/>
                </a:lnTo>
                <a:close/>
                <a:moveTo>
                  <a:pt x="127" y="361"/>
                </a:moveTo>
                <a:lnTo>
                  <a:pt x="127" y="361"/>
                </a:lnTo>
                <a:lnTo>
                  <a:pt x="114" y="371"/>
                </a:lnTo>
                <a:lnTo>
                  <a:pt x="105" y="381"/>
                </a:lnTo>
                <a:lnTo>
                  <a:pt x="96" y="392"/>
                </a:lnTo>
                <a:lnTo>
                  <a:pt x="89" y="406"/>
                </a:lnTo>
                <a:lnTo>
                  <a:pt x="84" y="420"/>
                </a:lnTo>
                <a:lnTo>
                  <a:pt x="80" y="435"/>
                </a:lnTo>
                <a:lnTo>
                  <a:pt x="80" y="450"/>
                </a:lnTo>
                <a:lnTo>
                  <a:pt x="82" y="464"/>
                </a:lnTo>
                <a:lnTo>
                  <a:pt x="82" y="464"/>
                </a:lnTo>
                <a:lnTo>
                  <a:pt x="89" y="461"/>
                </a:lnTo>
                <a:lnTo>
                  <a:pt x="96" y="456"/>
                </a:lnTo>
                <a:lnTo>
                  <a:pt x="102" y="451"/>
                </a:lnTo>
                <a:lnTo>
                  <a:pt x="108" y="445"/>
                </a:lnTo>
                <a:lnTo>
                  <a:pt x="121" y="430"/>
                </a:lnTo>
                <a:lnTo>
                  <a:pt x="130" y="414"/>
                </a:lnTo>
                <a:lnTo>
                  <a:pt x="139" y="396"/>
                </a:lnTo>
                <a:lnTo>
                  <a:pt x="147" y="378"/>
                </a:lnTo>
                <a:lnTo>
                  <a:pt x="152" y="361"/>
                </a:lnTo>
                <a:lnTo>
                  <a:pt x="157" y="345"/>
                </a:lnTo>
                <a:lnTo>
                  <a:pt x="157" y="345"/>
                </a:lnTo>
                <a:lnTo>
                  <a:pt x="141" y="352"/>
                </a:lnTo>
                <a:lnTo>
                  <a:pt x="127" y="361"/>
                </a:lnTo>
                <a:lnTo>
                  <a:pt x="127" y="361"/>
                </a:lnTo>
                <a:close/>
                <a:moveTo>
                  <a:pt x="117" y="469"/>
                </a:moveTo>
                <a:lnTo>
                  <a:pt x="117" y="469"/>
                </a:lnTo>
                <a:lnTo>
                  <a:pt x="107" y="481"/>
                </a:lnTo>
                <a:lnTo>
                  <a:pt x="100" y="495"/>
                </a:lnTo>
                <a:lnTo>
                  <a:pt x="94" y="508"/>
                </a:lnTo>
                <a:lnTo>
                  <a:pt x="89" y="523"/>
                </a:lnTo>
                <a:lnTo>
                  <a:pt x="88" y="538"/>
                </a:lnTo>
                <a:lnTo>
                  <a:pt x="88" y="553"/>
                </a:lnTo>
                <a:lnTo>
                  <a:pt x="90" y="568"/>
                </a:lnTo>
                <a:lnTo>
                  <a:pt x="93" y="575"/>
                </a:lnTo>
                <a:lnTo>
                  <a:pt x="95" y="582"/>
                </a:lnTo>
                <a:lnTo>
                  <a:pt x="95" y="582"/>
                </a:lnTo>
                <a:lnTo>
                  <a:pt x="102" y="577"/>
                </a:lnTo>
                <a:lnTo>
                  <a:pt x="108" y="571"/>
                </a:lnTo>
                <a:lnTo>
                  <a:pt x="113" y="565"/>
                </a:lnTo>
                <a:lnTo>
                  <a:pt x="118" y="558"/>
                </a:lnTo>
                <a:lnTo>
                  <a:pt x="127" y="541"/>
                </a:lnTo>
                <a:lnTo>
                  <a:pt x="133" y="523"/>
                </a:lnTo>
                <a:lnTo>
                  <a:pt x="138" y="502"/>
                </a:lnTo>
                <a:lnTo>
                  <a:pt x="141" y="482"/>
                </a:lnTo>
                <a:lnTo>
                  <a:pt x="142" y="464"/>
                </a:lnTo>
                <a:lnTo>
                  <a:pt x="144" y="446"/>
                </a:lnTo>
                <a:lnTo>
                  <a:pt x="144" y="446"/>
                </a:lnTo>
                <a:lnTo>
                  <a:pt x="129" y="457"/>
                </a:lnTo>
                <a:lnTo>
                  <a:pt x="117" y="469"/>
                </a:lnTo>
                <a:lnTo>
                  <a:pt x="117" y="469"/>
                </a:lnTo>
                <a:close/>
                <a:moveTo>
                  <a:pt x="132" y="577"/>
                </a:moveTo>
                <a:lnTo>
                  <a:pt x="132" y="577"/>
                </a:lnTo>
                <a:lnTo>
                  <a:pt x="125" y="589"/>
                </a:lnTo>
                <a:lnTo>
                  <a:pt x="121" y="604"/>
                </a:lnTo>
                <a:lnTo>
                  <a:pt x="117" y="620"/>
                </a:lnTo>
                <a:lnTo>
                  <a:pt x="116" y="634"/>
                </a:lnTo>
                <a:lnTo>
                  <a:pt x="117" y="649"/>
                </a:lnTo>
                <a:lnTo>
                  <a:pt x="121" y="664"/>
                </a:lnTo>
                <a:lnTo>
                  <a:pt x="125" y="678"/>
                </a:lnTo>
                <a:lnTo>
                  <a:pt x="129" y="684"/>
                </a:lnTo>
                <a:lnTo>
                  <a:pt x="134" y="690"/>
                </a:lnTo>
                <a:lnTo>
                  <a:pt x="134" y="690"/>
                </a:lnTo>
                <a:lnTo>
                  <a:pt x="140" y="684"/>
                </a:lnTo>
                <a:lnTo>
                  <a:pt x="145" y="677"/>
                </a:lnTo>
                <a:lnTo>
                  <a:pt x="149" y="670"/>
                </a:lnTo>
                <a:lnTo>
                  <a:pt x="152" y="661"/>
                </a:lnTo>
                <a:lnTo>
                  <a:pt x="157" y="643"/>
                </a:lnTo>
                <a:lnTo>
                  <a:pt x="159" y="623"/>
                </a:lnTo>
                <a:lnTo>
                  <a:pt x="159" y="604"/>
                </a:lnTo>
                <a:lnTo>
                  <a:pt x="159" y="585"/>
                </a:lnTo>
                <a:lnTo>
                  <a:pt x="157" y="565"/>
                </a:lnTo>
                <a:lnTo>
                  <a:pt x="155" y="549"/>
                </a:lnTo>
                <a:lnTo>
                  <a:pt x="155" y="549"/>
                </a:lnTo>
                <a:lnTo>
                  <a:pt x="142" y="561"/>
                </a:lnTo>
                <a:lnTo>
                  <a:pt x="132" y="577"/>
                </a:lnTo>
                <a:lnTo>
                  <a:pt x="132" y="577"/>
                </a:lnTo>
                <a:close/>
                <a:moveTo>
                  <a:pt x="169" y="675"/>
                </a:moveTo>
                <a:lnTo>
                  <a:pt x="169" y="675"/>
                </a:lnTo>
                <a:lnTo>
                  <a:pt x="166" y="690"/>
                </a:lnTo>
                <a:lnTo>
                  <a:pt x="163" y="706"/>
                </a:lnTo>
                <a:lnTo>
                  <a:pt x="163" y="722"/>
                </a:lnTo>
                <a:lnTo>
                  <a:pt x="167" y="739"/>
                </a:lnTo>
                <a:lnTo>
                  <a:pt x="167" y="739"/>
                </a:lnTo>
                <a:lnTo>
                  <a:pt x="172" y="754"/>
                </a:lnTo>
                <a:lnTo>
                  <a:pt x="178" y="766"/>
                </a:lnTo>
                <a:lnTo>
                  <a:pt x="186" y="777"/>
                </a:lnTo>
                <a:lnTo>
                  <a:pt x="196" y="788"/>
                </a:lnTo>
                <a:lnTo>
                  <a:pt x="196" y="788"/>
                </a:lnTo>
                <a:lnTo>
                  <a:pt x="202" y="775"/>
                </a:lnTo>
                <a:lnTo>
                  <a:pt x="206" y="762"/>
                </a:lnTo>
                <a:lnTo>
                  <a:pt x="208" y="748"/>
                </a:lnTo>
                <a:lnTo>
                  <a:pt x="208" y="733"/>
                </a:lnTo>
                <a:lnTo>
                  <a:pt x="207" y="718"/>
                </a:lnTo>
                <a:lnTo>
                  <a:pt x="206" y="704"/>
                </a:lnTo>
                <a:lnTo>
                  <a:pt x="202" y="690"/>
                </a:lnTo>
                <a:lnTo>
                  <a:pt x="198" y="677"/>
                </a:lnTo>
                <a:lnTo>
                  <a:pt x="198" y="677"/>
                </a:lnTo>
                <a:lnTo>
                  <a:pt x="194" y="660"/>
                </a:lnTo>
                <a:lnTo>
                  <a:pt x="186" y="642"/>
                </a:lnTo>
                <a:lnTo>
                  <a:pt x="186" y="642"/>
                </a:lnTo>
                <a:lnTo>
                  <a:pt x="177" y="658"/>
                </a:lnTo>
                <a:lnTo>
                  <a:pt x="169" y="675"/>
                </a:lnTo>
                <a:lnTo>
                  <a:pt x="169" y="675"/>
                </a:lnTo>
                <a:close/>
                <a:moveTo>
                  <a:pt x="228" y="760"/>
                </a:moveTo>
                <a:lnTo>
                  <a:pt x="228" y="760"/>
                </a:lnTo>
                <a:lnTo>
                  <a:pt x="226" y="775"/>
                </a:lnTo>
                <a:lnTo>
                  <a:pt x="229" y="791"/>
                </a:lnTo>
                <a:lnTo>
                  <a:pt x="231" y="807"/>
                </a:lnTo>
                <a:lnTo>
                  <a:pt x="237" y="823"/>
                </a:lnTo>
                <a:lnTo>
                  <a:pt x="245" y="836"/>
                </a:lnTo>
                <a:lnTo>
                  <a:pt x="254" y="848"/>
                </a:lnTo>
                <a:lnTo>
                  <a:pt x="267" y="859"/>
                </a:lnTo>
                <a:lnTo>
                  <a:pt x="273" y="864"/>
                </a:lnTo>
                <a:lnTo>
                  <a:pt x="280" y="868"/>
                </a:lnTo>
                <a:lnTo>
                  <a:pt x="280" y="868"/>
                </a:lnTo>
                <a:lnTo>
                  <a:pt x="282" y="862"/>
                </a:lnTo>
                <a:lnTo>
                  <a:pt x="284" y="855"/>
                </a:lnTo>
                <a:lnTo>
                  <a:pt x="285" y="841"/>
                </a:lnTo>
                <a:lnTo>
                  <a:pt x="284" y="827"/>
                </a:lnTo>
                <a:lnTo>
                  <a:pt x="280" y="811"/>
                </a:lnTo>
                <a:lnTo>
                  <a:pt x="275" y="796"/>
                </a:lnTo>
                <a:lnTo>
                  <a:pt x="270" y="783"/>
                </a:lnTo>
                <a:lnTo>
                  <a:pt x="264" y="769"/>
                </a:lnTo>
                <a:lnTo>
                  <a:pt x="258" y="757"/>
                </a:lnTo>
                <a:lnTo>
                  <a:pt x="258" y="757"/>
                </a:lnTo>
                <a:lnTo>
                  <a:pt x="248" y="740"/>
                </a:lnTo>
                <a:lnTo>
                  <a:pt x="237" y="724"/>
                </a:lnTo>
                <a:lnTo>
                  <a:pt x="237" y="724"/>
                </a:lnTo>
                <a:lnTo>
                  <a:pt x="231" y="741"/>
                </a:lnTo>
                <a:lnTo>
                  <a:pt x="228" y="760"/>
                </a:lnTo>
                <a:lnTo>
                  <a:pt x="228" y="760"/>
                </a:lnTo>
                <a:close/>
                <a:moveTo>
                  <a:pt x="288" y="91"/>
                </a:moveTo>
                <a:lnTo>
                  <a:pt x="288" y="91"/>
                </a:lnTo>
                <a:lnTo>
                  <a:pt x="275" y="92"/>
                </a:lnTo>
                <a:lnTo>
                  <a:pt x="262" y="94"/>
                </a:lnTo>
                <a:lnTo>
                  <a:pt x="249" y="98"/>
                </a:lnTo>
                <a:lnTo>
                  <a:pt x="236" y="104"/>
                </a:lnTo>
                <a:lnTo>
                  <a:pt x="225" y="112"/>
                </a:lnTo>
                <a:lnTo>
                  <a:pt x="214" y="120"/>
                </a:lnTo>
                <a:lnTo>
                  <a:pt x="207" y="130"/>
                </a:lnTo>
                <a:lnTo>
                  <a:pt x="200" y="142"/>
                </a:lnTo>
                <a:lnTo>
                  <a:pt x="200" y="142"/>
                </a:lnTo>
                <a:lnTo>
                  <a:pt x="207" y="143"/>
                </a:lnTo>
                <a:lnTo>
                  <a:pt x="215" y="144"/>
                </a:lnTo>
                <a:lnTo>
                  <a:pt x="223" y="143"/>
                </a:lnTo>
                <a:lnTo>
                  <a:pt x="231" y="143"/>
                </a:lnTo>
                <a:lnTo>
                  <a:pt x="247" y="138"/>
                </a:lnTo>
                <a:lnTo>
                  <a:pt x="264" y="132"/>
                </a:lnTo>
                <a:lnTo>
                  <a:pt x="280" y="124"/>
                </a:lnTo>
                <a:lnTo>
                  <a:pt x="294" y="115"/>
                </a:lnTo>
                <a:lnTo>
                  <a:pt x="309" y="105"/>
                </a:lnTo>
                <a:lnTo>
                  <a:pt x="321" y="96"/>
                </a:lnTo>
                <a:lnTo>
                  <a:pt x="321" y="96"/>
                </a:lnTo>
                <a:lnTo>
                  <a:pt x="304" y="92"/>
                </a:lnTo>
                <a:lnTo>
                  <a:pt x="288" y="91"/>
                </a:lnTo>
                <a:lnTo>
                  <a:pt x="288" y="91"/>
                </a:lnTo>
                <a:close/>
                <a:moveTo>
                  <a:pt x="346" y="24"/>
                </a:moveTo>
                <a:lnTo>
                  <a:pt x="346" y="24"/>
                </a:lnTo>
                <a:lnTo>
                  <a:pt x="327" y="41"/>
                </a:lnTo>
                <a:lnTo>
                  <a:pt x="316" y="48"/>
                </a:lnTo>
                <a:lnTo>
                  <a:pt x="305" y="56"/>
                </a:lnTo>
                <a:lnTo>
                  <a:pt x="293" y="62"/>
                </a:lnTo>
                <a:lnTo>
                  <a:pt x="281" y="67"/>
                </a:lnTo>
                <a:lnTo>
                  <a:pt x="269" y="70"/>
                </a:lnTo>
                <a:lnTo>
                  <a:pt x="257" y="71"/>
                </a:lnTo>
                <a:lnTo>
                  <a:pt x="257" y="71"/>
                </a:lnTo>
                <a:lnTo>
                  <a:pt x="258" y="64"/>
                </a:lnTo>
                <a:lnTo>
                  <a:pt x="260" y="58"/>
                </a:lnTo>
                <a:lnTo>
                  <a:pt x="267" y="47"/>
                </a:lnTo>
                <a:lnTo>
                  <a:pt x="275" y="36"/>
                </a:lnTo>
                <a:lnTo>
                  <a:pt x="286" y="28"/>
                </a:lnTo>
                <a:lnTo>
                  <a:pt x="297" y="19"/>
                </a:lnTo>
                <a:lnTo>
                  <a:pt x="309" y="13"/>
                </a:lnTo>
                <a:lnTo>
                  <a:pt x="322" y="7"/>
                </a:lnTo>
                <a:lnTo>
                  <a:pt x="335" y="3"/>
                </a:lnTo>
                <a:lnTo>
                  <a:pt x="335" y="3"/>
                </a:lnTo>
                <a:lnTo>
                  <a:pt x="352" y="1"/>
                </a:lnTo>
                <a:lnTo>
                  <a:pt x="369" y="0"/>
                </a:lnTo>
                <a:lnTo>
                  <a:pt x="369" y="0"/>
                </a:lnTo>
                <a:lnTo>
                  <a:pt x="358" y="12"/>
                </a:lnTo>
                <a:lnTo>
                  <a:pt x="346" y="24"/>
                </a:lnTo>
                <a:lnTo>
                  <a:pt x="346" y="24"/>
                </a:lnTo>
                <a:close/>
                <a:moveTo>
                  <a:pt x="155" y="121"/>
                </a:moveTo>
                <a:lnTo>
                  <a:pt x="155" y="121"/>
                </a:lnTo>
                <a:lnTo>
                  <a:pt x="151" y="150"/>
                </a:lnTo>
                <a:lnTo>
                  <a:pt x="149" y="164"/>
                </a:lnTo>
                <a:lnTo>
                  <a:pt x="145" y="178"/>
                </a:lnTo>
                <a:lnTo>
                  <a:pt x="140" y="192"/>
                </a:lnTo>
                <a:lnTo>
                  <a:pt x="134" y="205"/>
                </a:lnTo>
                <a:lnTo>
                  <a:pt x="127" y="217"/>
                </a:lnTo>
                <a:lnTo>
                  <a:pt x="118" y="228"/>
                </a:lnTo>
                <a:lnTo>
                  <a:pt x="118" y="228"/>
                </a:lnTo>
                <a:lnTo>
                  <a:pt x="113" y="221"/>
                </a:lnTo>
                <a:lnTo>
                  <a:pt x="110" y="212"/>
                </a:lnTo>
                <a:lnTo>
                  <a:pt x="107" y="204"/>
                </a:lnTo>
                <a:lnTo>
                  <a:pt x="106" y="194"/>
                </a:lnTo>
                <a:lnTo>
                  <a:pt x="106" y="186"/>
                </a:lnTo>
                <a:lnTo>
                  <a:pt x="107" y="176"/>
                </a:lnTo>
                <a:lnTo>
                  <a:pt x="111" y="158"/>
                </a:lnTo>
                <a:lnTo>
                  <a:pt x="111" y="158"/>
                </a:lnTo>
                <a:lnTo>
                  <a:pt x="113" y="148"/>
                </a:lnTo>
                <a:lnTo>
                  <a:pt x="117" y="138"/>
                </a:lnTo>
                <a:lnTo>
                  <a:pt x="128" y="119"/>
                </a:lnTo>
                <a:lnTo>
                  <a:pt x="140" y="101"/>
                </a:lnTo>
                <a:lnTo>
                  <a:pt x="153" y="85"/>
                </a:lnTo>
                <a:lnTo>
                  <a:pt x="153" y="85"/>
                </a:lnTo>
                <a:lnTo>
                  <a:pt x="155" y="103"/>
                </a:lnTo>
                <a:lnTo>
                  <a:pt x="155" y="121"/>
                </a:lnTo>
                <a:lnTo>
                  <a:pt x="155" y="121"/>
                </a:lnTo>
                <a:close/>
                <a:moveTo>
                  <a:pt x="87" y="225"/>
                </a:moveTo>
                <a:lnTo>
                  <a:pt x="87" y="225"/>
                </a:lnTo>
                <a:lnTo>
                  <a:pt x="89" y="239"/>
                </a:lnTo>
                <a:lnTo>
                  <a:pt x="90" y="254"/>
                </a:lnTo>
                <a:lnTo>
                  <a:pt x="91" y="268"/>
                </a:lnTo>
                <a:lnTo>
                  <a:pt x="91" y="284"/>
                </a:lnTo>
                <a:lnTo>
                  <a:pt x="90" y="299"/>
                </a:lnTo>
                <a:lnTo>
                  <a:pt x="87" y="313"/>
                </a:lnTo>
                <a:lnTo>
                  <a:pt x="83" y="328"/>
                </a:lnTo>
                <a:lnTo>
                  <a:pt x="77" y="341"/>
                </a:lnTo>
                <a:lnTo>
                  <a:pt x="77" y="341"/>
                </a:lnTo>
                <a:lnTo>
                  <a:pt x="71" y="335"/>
                </a:lnTo>
                <a:lnTo>
                  <a:pt x="66" y="329"/>
                </a:lnTo>
                <a:lnTo>
                  <a:pt x="62" y="323"/>
                </a:lnTo>
                <a:lnTo>
                  <a:pt x="59" y="317"/>
                </a:lnTo>
                <a:lnTo>
                  <a:pt x="54" y="304"/>
                </a:lnTo>
                <a:lnTo>
                  <a:pt x="52" y="289"/>
                </a:lnTo>
                <a:lnTo>
                  <a:pt x="51" y="273"/>
                </a:lnTo>
                <a:lnTo>
                  <a:pt x="52" y="259"/>
                </a:lnTo>
                <a:lnTo>
                  <a:pt x="56" y="243"/>
                </a:lnTo>
                <a:lnTo>
                  <a:pt x="59" y="229"/>
                </a:lnTo>
                <a:lnTo>
                  <a:pt x="59" y="229"/>
                </a:lnTo>
                <a:lnTo>
                  <a:pt x="67" y="209"/>
                </a:lnTo>
                <a:lnTo>
                  <a:pt x="77" y="189"/>
                </a:lnTo>
                <a:lnTo>
                  <a:pt x="77" y="189"/>
                </a:lnTo>
                <a:lnTo>
                  <a:pt x="83" y="206"/>
                </a:lnTo>
                <a:lnTo>
                  <a:pt x="87" y="225"/>
                </a:lnTo>
                <a:lnTo>
                  <a:pt x="87" y="225"/>
                </a:lnTo>
                <a:close/>
                <a:moveTo>
                  <a:pt x="43" y="341"/>
                </a:moveTo>
                <a:lnTo>
                  <a:pt x="43" y="341"/>
                </a:lnTo>
                <a:lnTo>
                  <a:pt x="49" y="356"/>
                </a:lnTo>
                <a:lnTo>
                  <a:pt x="54" y="371"/>
                </a:lnTo>
                <a:lnTo>
                  <a:pt x="59" y="386"/>
                </a:lnTo>
                <a:lnTo>
                  <a:pt x="62" y="402"/>
                </a:lnTo>
                <a:lnTo>
                  <a:pt x="65" y="418"/>
                </a:lnTo>
                <a:lnTo>
                  <a:pt x="65" y="434"/>
                </a:lnTo>
                <a:lnTo>
                  <a:pt x="65" y="448"/>
                </a:lnTo>
                <a:lnTo>
                  <a:pt x="61" y="464"/>
                </a:lnTo>
                <a:lnTo>
                  <a:pt x="61" y="464"/>
                </a:lnTo>
                <a:lnTo>
                  <a:pt x="55" y="459"/>
                </a:lnTo>
                <a:lnTo>
                  <a:pt x="48" y="454"/>
                </a:lnTo>
                <a:lnTo>
                  <a:pt x="43" y="450"/>
                </a:lnTo>
                <a:lnTo>
                  <a:pt x="38" y="443"/>
                </a:lnTo>
                <a:lnTo>
                  <a:pt x="33" y="437"/>
                </a:lnTo>
                <a:lnTo>
                  <a:pt x="29" y="430"/>
                </a:lnTo>
                <a:lnTo>
                  <a:pt x="23" y="416"/>
                </a:lnTo>
                <a:lnTo>
                  <a:pt x="20" y="401"/>
                </a:lnTo>
                <a:lnTo>
                  <a:pt x="17" y="385"/>
                </a:lnTo>
                <a:lnTo>
                  <a:pt x="16" y="369"/>
                </a:lnTo>
                <a:lnTo>
                  <a:pt x="17" y="354"/>
                </a:lnTo>
                <a:lnTo>
                  <a:pt x="17" y="354"/>
                </a:lnTo>
                <a:lnTo>
                  <a:pt x="20" y="330"/>
                </a:lnTo>
                <a:lnTo>
                  <a:pt x="26" y="309"/>
                </a:lnTo>
                <a:lnTo>
                  <a:pt x="26" y="309"/>
                </a:lnTo>
                <a:lnTo>
                  <a:pt x="35" y="324"/>
                </a:lnTo>
                <a:lnTo>
                  <a:pt x="43" y="341"/>
                </a:lnTo>
                <a:lnTo>
                  <a:pt x="43" y="341"/>
                </a:lnTo>
                <a:close/>
                <a:moveTo>
                  <a:pt x="27" y="470"/>
                </a:moveTo>
                <a:lnTo>
                  <a:pt x="27" y="470"/>
                </a:lnTo>
                <a:lnTo>
                  <a:pt x="35" y="482"/>
                </a:lnTo>
                <a:lnTo>
                  <a:pt x="44" y="496"/>
                </a:lnTo>
                <a:lnTo>
                  <a:pt x="52" y="510"/>
                </a:lnTo>
                <a:lnTo>
                  <a:pt x="60" y="525"/>
                </a:lnTo>
                <a:lnTo>
                  <a:pt x="66" y="541"/>
                </a:lnTo>
                <a:lnTo>
                  <a:pt x="71" y="555"/>
                </a:lnTo>
                <a:lnTo>
                  <a:pt x="74" y="571"/>
                </a:lnTo>
                <a:lnTo>
                  <a:pt x="76" y="587"/>
                </a:lnTo>
                <a:lnTo>
                  <a:pt x="76" y="587"/>
                </a:lnTo>
                <a:lnTo>
                  <a:pt x="67" y="585"/>
                </a:lnTo>
                <a:lnTo>
                  <a:pt x="60" y="582"/>
                </a:lnTo>
                <a:lnTo>
                  <a:pt x="52" y="578"/>
                </a:lnTo>
                <a:lnTo>
                  <a:pt x="46" y="574"/>
                </a:lnTo>
                <a:lnTo>
                  <a:pt x="40" y="569"/>
                </a:lnTo>
                <a:lnTo>
                  <a:pt x="35" y="563"/>
                </a:lnTo>
                <a:lnTo>
                  <a:pt x="26" y="549"/>
                </a:lnTo>
                <a:lnTo>
                  <a:pt x="18" y="536"/>
                </a:lnTo>
                <a:lnTo>
                  <a:pt x="12" y="520"/>
                </a:lnTo>
                <a:lnTo>
                  <a:pt x="7" y="504"/>
                </a:lnTo>
                <a:lnTo>
                  <a:pt x="4" y="490"/>
                </a:lnTo>
                <a:lnTo>
                  <a:pt x="4" y="490"/>
                </a:lnTo>
                <a:lnTo>
                  <a:pt x="1" y="478"/>
                </a:lnTo>
                <a:lnTo>
                  <a:pt x="0" y="464"/>
                </a:lnTo>
                <a:lnTo>
                  <a:pt x="0" y="440"/>
                </a:lnTo>
                <a:lnTo>
                  <a:pt x="0" y="440"/>
                </a:lnTo>
                <a:lnTo>
                  <a:pt x="15" y="454"/>
                </a:lnTo>
                <a:lnTo>
                  <a:pt x="27" y="470"/>
                </a:lnTo>
                <a:lnTo>
                  <a:pt x="27" y="470"/>
                </a:lnTo>
                <a:close/>
                <a:moveTo>
                  <a:pt x="40" y="599"/>
                </a:moveTo>
                <a:lnTo>
                  <a:pt x="40" y="599"/>
                </a:lnTo>
                <a:lnTo>
                  <a:pt x="52" y="609"/>
                </a:lnTo>
                <a:lnTo>
                  <a:pt x="63" y="620"/>
                </a:lnTo>
                <a:lnTo>
                  <a:pt x="76" y="631"/>
                </a:lnTo>
                <a:lnTo>
                  <a:pt x="87" y="644"/>
                </a:lnTo>
                <a:lnTo>
                  <a:pt x="96" y="656"/>
                </a:lnTo>
                <a:lnTo>
                  <a:pt x="104" y="671"/>
                </a:lnTo>
                <a:lnTo>
                  <a:pt x="111" y="685"/>
                </a:lnTo>
                <a:lnTo>
                  <a:pt x="116" y="700"/>
                </a:lnTo>
                <a:lnTo>
                  <a:pt x="116" y="700"/>
                </a:lnTo>
                <a:lnTo>
                  <a:pt x="107" y="700"/>
                </a:lnTo>
                <a:lnTo>
                  <a:pt x="99" y="699"/>
                </a:lnTo>
                <a:lnTo>
                  <a:pt x="91" y="698"/>
                </a:lnTo>
                <a:lnTo>
                  <a:pt x="84" y="694"/>
                </a:lnTo>
                <a:lnTo>
                  <a:pt x="77" y="690"/>
                </a:lnTo>
                <a:lnTo>
                  <a:pt x="71" y="687"/>
                </a:lnTo>
                <a:lnTo>
                  <a:pt x="59" y="677"/>
                </a:lnTo>
                <a:lnTo>
                  <a:pt x="48" y="665"/>
                </a:lnTo>
                <a:lnTo>
                  <a:pt x="38" y="651"/>
                </a:lnTo>
                <a:lnTo>
                  <a:pt x="29" y="638"/>
                </a:lnTo>
                <a:lnTo>
                  <a:pt x="22" y="623"/>
                </a:lnTo>
                <a:lnTo>
                  <a:pt x="22" y="623"/>
                </a:lnTo>
                <a:lnTo>
                  <a:pt x="17" y="613"/>
                </a:lnTo>
                <a:lnTo>
                  <a:pt x="12" y="600"/>
                </a:lnTo>
                <a:lnTo>
                  <a:pt x="7" y="576"/>
                </a:lnTo>
                <a:lnTo>
                  <a:pt x="7" y="576"/>
                </a:lnTo>
                <a:lnTo>
                  <a:pt x="25" y="587"/>
                </a:lnTo>
                <a:lnTo>
                  <a:pt x="40" y="599"/>
                </a:lnTo>
                <a:lnTo>
                  <a:pt x="40" y="599"/>
                </a:lnTo>
                <a:close/>
                <a:moveTo>
                  <a:pt x="80" y="718"/>
                </a:moveTo>
                <a:lnTo>
                  <a:pt x="80" y="718"/>
                </a:lnTo>
                <a:lnTo>
                  <a:pt x="96" y="726"/>
                </a:lnTo>
                <a:lnTo>
                  <a:pt x="110" y="733"/>
                </a:lnTo>
                <a:lnTo>
                  <a:pt x="124" y="741"/>
                </a:lnTo>
                <a:lnTo>
                  <a:pt x="138" y="751"/>
                </a:lnTo>
                <a:lnTo>
                  <a:pt x="150" y="762"/>
                </a:lnTo>
                <a:lnTo>
                  <a:pt x="162" y="773"/>
                </a:lnTo>
                <a:lnTo>
                  <a:pt x="172" y="786"/>
                </a:lnTo>
                <a:lnTo>
                  <a:pt x="180" y="801"/>
                </a:lnTo>
                <a:lnTo>
                  <a:pt x="180" y="801"/>
                </a:lnTo>
                <a:lnTo>
                  <a:pt x="173" y="802"/>
                </a:lnTo>
                <a:lnTo>
                  <a:pt x="164" y="803"/>
                </a:lnTo>
                <a:lnTo>
                  <a:pt x="157" y="803"/>
                </a:lnTo>
                <a:lnTo>
                  <a:pt x="149" y="802"/>
                </a:lnTo>
                <a:lnTo>
                  <a:pt x="141" y="801"/>
                </a:lnTo>
                <a:lnTo>
                  <a:pt x="133" y="799"/>
                </a:lnTo>
                <a:lnTo>
                  <a:pt x="118" y="791"/>
                </a:lnTo>
                <a:lnTo>
                  <a:pt x="104" y="782"/>
                </a:lnTo>
                <a:lnTo>
                  <a:pt x="90" y="771"/>
                </a:lnTo>
                <a:lnTo>
                  <a:pt x="79" y="760"/>
                </a:lnTo>
                <a:lnTo>
                  <a:pt x="68" y="748"/>
                </a:lnTo>
                <a:lnTo>
                  <a:pt x="68" y="748"/>
                </a:lnTo>
                <a:lnTo>
                  <a:pt x="61" y="738"/>
                </a:lnTo>
                <a:lnTo>
                  <a:pt x="55" y="727"/>
                </a:lnTo>
                <a:lnTo>
                  <a:pt x="49" y="716"/>
                </a:lnTo>
                <a:lnTo>
                  <a:pt x="43" y="705"/>
                </a:lnTo>
                <a:lnTo>
                  <a:pt x="43" y="705"/>
                </a:lnTo>
                <a:lnTo>
                  <a:pt x="62" y="711"/>
                </a:lnTo>
                <a:lnTo>
                  <a:pt x="80" y="718"/>
                </a:lnTo>
                <a:lnTo>
                  <a:pt x="80" y="718"/>
                </a:lnTo>
                <a:close/>
                <a:moveTo>
                  <a:pt x="147" y="825"/>
                </a:moveTo>
                <a:lnTo>
                  <a:pt x="147" y="825"/>
                </a:lnTo>
                <a:lnTo>
                  <a:pt x="163" y="829"/>
                </a:lnTo>
                <a:lnTo>
                  <a:pt x="180" y="834"/>
                </a:lnTo>
                <a:lnTo>
                  <a:pt x="196" y="839"/>
                </a:lnTo>
                <a:lnTo>
                  <a:pt x="212" y="846"/>
                </a:lnTo>
                <a:lnTo>
                  <a:pt x="228" y="853"/>
                </a:lnTo>
                <a:lnTo>
                  <a:pt x="242" y="863"/>
                </a:lnTo>
                <a:lnTo>
                  <a:pt x="256" y="873"/>
                </a:lnTo>
                <a:lnTo>
                  <a:pt x="267" y="885"/>
                </a:lnTo>
                <a:lnTo>
                  <a:pt x="267" y="885"/>
                </a:lnTo>
                <a:lnTo>
                  <a:pt x="259" y="889"/>
                </a:lnTo>
                <a:lnTo>
                  <a:pt x="252" y="892"/>
                </a:lnTo>
                <a:lnTo>
                  <a:pt x="243" y="893"/>
                </a:lnTo>
                <a:lnTo>
                  <a:pt x="235" y="895"/>
                </a:lnTo>
                <a:lnTo>
                  <a:pt x="226" y="895"/>
                </a:lnTo>
                <a:lnTo>
                  <a:pt x="219" y="895"/>
                </a:lnTo>
                <a:lnTo>
                  <a:pt x="202" y="891"/>
                </a:lnTo>
                <a:lnTo>
                  <a:pt x="186" y="885"/>
                </a:lnTo>
                <a:lnTo>
                  <a:pt x="170" y="876"/>
                </a:lnTo>
                <a:lnTo>
                  <a:pt x="156" y="868"/>
                </a:lnTo>
                <a:lnTo>
                  <a:pt x="142" y="858"/>
                </a:lnTo>
                <a:lnTo>
                  <a:pt x="142" y="858"/>
                </a:lnTo>
                <a:lnTo>
                  <a:pt x="133" y="850"/>
                </a:lnTo>
                <a:lnTo>
                  <a:pt x="123" y="841"/>
                </a:lnTo>
                <a:lnTo>
                  <a:pt x="114" y="831"/>
                </a:lnTo>
                <a:lnTo>
                  <a:pt x="106" y="820"/>
                </a:lnTo>
                <a:lnTo>
                  <a:pt x="106" y="820"/>
                </a:lnTo>
                <a:lnTo>
                  <a:pt x="127" y="822"/>
                </a:lnTo>
                <a:lnTo>
                  <a:pt x="147" y="825"/>
                </a:lnTo>
                <a:lnTo>
                  <a:pt x="147" y="825"/>
                </a:lnTo>
                <a:close/>
                <a:moveTo>
                  <a:pt x="243" y="35"/>
                </a:moveTo>
                <a:lnTo>
                  <a:pt x="243" y="35"/>
                </a:lnTo>
                <a:lnTo>
                  <a:pt x="240" y="48"/>
                </a:lnTo>
                <a:lnTo>
                  <a:pt x="235" y="62"/>
                </a:lnTo>
                <a:lnTo>
                  <a:pt x="229" y="74"/>
                </a:lnTo>
                <a:lnTo>
                  <a:pt x="222" y="87"/>
                </a:lnTo>
                <a:lnTo>
                  <a:pt x="214" y="99"/>
                </a:lnTo>
                <a:lnTo>
                  <a:pt x="206" y="110"/>
                </a:lnTo>
                <a:lnTo>
                  <a:pt x="195" y="120"/>
                </a:lnTo>
                <a:lnTo>
                  <a:pt x="185" y="129"/>
                </a:lnTo>
                <a:lnTo>
                  <a:pt x="185" y="129"/>
                </a:lnTo>
                <a:lnTo>
                  <a:pt x="183" y="122"/>
                </a:lnTo>
                <a:lnTo>
                  <a:pt x="180" y="115"/>
                </a:lnTo>
                <a:lnTo>
                  <a:pt x="180" y="109"/>
                </a:lnTo>
                <a:lnTo>
                  <a:pt x="180" y="102"/>
                </a:lnTo>
                <a:lnTo>
                  <a:pt x="183" y="87"/>
                </a:lnTo>
                <a:lnTo>
                  <a:pt x="187" y="74"/>
                </a:lnTo>
                <a:lnTo>
                  <a:pt x="194" y="60"/>
                </a:lnTo>
                <a:lnTo>
                  <a:pt x="202" y="47"/>
                </a:lnTo>
                <a:lnTo>
                  <a:pt x="211" y="36"/>
                </a:lnTo>
                <a:lnTo>
                  <a:pt x="219" y="26"/>
                </a:lnTo>
                <a:lnTo>
                  <a:pt x="219" y="26"/>
                </a:lnTo>
                <a:lnTo>
                  <a:pt x="235" y="12"/>
                </a:lnTo>
                <a:lnTo>
                  <a:pt x="252" y="0"/>
                </a:lnTo>
                <a:lnTo>
                  <a:pt x="252" y="0"/>
                </a:lnTo>
                <a:lnTo>
                  <a:pt x="248" y="18"/>
                </a:lnTo>
                <a:lnTo>
                  <a:pt x="243" y="35"/>
                </a:lnTo>
                <a:lnTo>
                  <a:pt x="243" y="35"/>
                </a:lnTo>
                <a:close/>
              </a:path>
            </a:pathLst>
          </a:custGeom>
          <a:solidFill>
            <a:srgbClr val="FF474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6666837" y="2410310"/>
            <a:ext cx="162095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zh-CN" altLang="en-US" sz="1400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单击此处添加合适</a:t>
            </a:r>
            <a:endParaRPr lang="en-US" altLang="zh-CN" sz="1400" dirty="0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/>
            <a:r>
              <a:rPr lang="zh-CN" altLang="en-US" sz="1400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的荣誉荣誉内容</a:t>
            </a:r>
            <a:endParaRPr lang="zh-CN" altLang="en-US" sz="1600" dirty="0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5" name="Freeform 12"/>
          <p:cNvSpPr/>
          <p:nvPr/>
        </p:nvSpPr>
        <p:spPr bwMode="auto">
          <a:xfrm>
            <a:off x="1398560" y="3740382"/>
            <a:ext cx="463604" cy="1329611"/>
          </a:xfrm>
          <a:custGeom>
            <a:avLst/>
            <a:gdLst>
              <a:gd name="T0" fmla="*/ 189 w 303"/>
              <a:gd name="T1" fmla="*/ 0 h 869"/>
              <a:gd name="T2" fmla="*/ 134 w 303"/>
              <a:gd name="T3" fmla="*/ 55 h 869"/>
              <a:gd name="T4" fmla="*/ 88 w 303"/>
              <a:gd name="T5" fmla="*/ 116 h 869"/>
              <a:gd name="T6" fmla="*/ 68 w 303"/>
              <a:gd name="T7" fmla="*/ 150 h 869"/>
              <a:gd name="T8" fmla="*/ 38 w 303"/>
              <a:gd name="T9" fmla="*/ 217 h 869"/>
              <a:gd name="T10" fmla="*/ 19 w 303"/>
              <a:gd name="T11" fmla="*/ 285 h 869"/>
              <a:gd name="T12" fmla="*/ 9 w 303"/>
              <a:gd name="T13" fmla="*/ 357 h 869"/>
              <a:gd name="T14" fmla="*/ 8 w 303"/>
              <a:gd name="T15" fmla="*/ 396 h 869"/>
              <a:gd name="T16" fmla="*/ 14 w 303"/>
              <a:gd name="T17" fmla="*/ 472 h 869"/>
              <a:gd name="T18" fmla="*/ 28 w 303"/>
              <a:gd name="T19" fmla="*/ 540 h 869"/>
              <a:gd name="T20" fmla="*/ 54 w 303"/>
              <a:gd name="T21" fmla="*/ 607 h 869"/>
              <a:gd name="T22" fmla="*/ 90 w 303"/>
              <a:gd name="T23" fmla="*/ 674 h 869"/>
              <a:gd name="T24" fmla="*/ 112 w 303"/>
              <a:gd name="T25" fmla="*/ 704 h 869"/>
              <a:gd name="T26" fmla="*/ 158 w 303"/>
              <a:gd name="T27" fmla="*/ 758 h 869"/>
              <a:gd name="T28" fmla="*/ 211 w 303"/>
              <a:gd name="T29" fmla="*/ 803 h 869"/>
              <a:gd name="T30" fmla="*/ 269 w 303"/>
              <a:gd name="T31" fmla="*/ 841 h 869"/>
              <a:gd name="T32" fmla="*/ 303 w 303"/>
              <a:gd name="T33" fmla="*/ 859 h 869"/>
              <a:gd name="T34" fmla="*/ 298 w 303"/>
              <a:gd name="T35" fmla="*/ 869 h 869"/>
              <a:gd name="T36" fmla="*/ 233 w 303"/>
              <a:gd name="T37" fmla="*/ 831 h 869"/>
              <a:gd name="T38" fmla="*/ 177 w 303"/>
              <a:gd name="T39" fmla="*/ 790 h 869"/>
              <a:gd name="T40" fmla="*/ 128 w 303"/>
              <a:gd name="T41" fmla="*/ 739 h 869"/>
              <a:gd name="T42" fmla="*/ 83 w 303"/>
              <a:gd name="T43" fmla="*/ 679 h 869"/>
              <a:gd name="T44" fmla="*/ 62 w 303"/>
              <a:gd name="T45" fmla="*/ 645 h 869"/>
              <a:gd name="T46" fmla="*/ 32 w 303"/>
              <a:gd name="T47" fmla="*/ 577 h 869"/>
              <a:gd name="T48" fmla="*/ 12 w 303"/>
              <a:gd name="T49" fmla="*/ 509 h 869"/>
              <a:gd name="T50" fmla="*/ 2 w 303"/>
              <a:gd name="T51" fmla="*/ 436 h 869"/>
              <a:gd name="T52" fmla="*/ 0 w 303"/>
              <a:gd name="T53" fmla="*/ 396 h 869"/>
              <a:gd name="T54" fmla="*/ 6 w 303"/>
              <a:gd name="T55" fmla="*/ 319 h 869"/>
              <a:gd name="T56" fmla="*/ 22 w 303"/>
              <a:gd name="T57" fmla="*/ 248 h 869"/>
              <a:gd name="T58" fmla="*/ 48 w 303"/>
              <a:gd name="T59" fmla="*/ 183 h 869"/>
              <a:gd name="T60" fmla="*/ 85 w 303"/>
              <a:gd name="T61" fmla="*/ 115 h 869"/>
              <a:gd name="T62" fmla="*/ 109 w 303"/>
              <a:gd name="T63" fmla="*/ 83 h 869"/>
              <a:gd name="T64" fmla="*/ 158 w 303"/>
              <a:gd name="T65" fmla="*/ 27 h 869"/>
              <a:gd name="T66" fmla="*/ 189 w 303"/>
              <a:gd name="T67" fmla="*/ 0 h 8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03" h="869">
                <a:moveTo>
                  <a:pt x="189" y="0"/>
                </a:moveTo>
                <a:lnTo>
                  <a:pt x="189" y="0"/>
                </a:lnTo>
                <a:lnTo>
                  <a:pt x="160" y="27"/>
                </a:lnTo>
                <a:lnTo>
                  <a:pt x="134" y="55"/>
                </a:lnTo>
                <a:lnTo>
                  <a:pt x="110" y="84"/>
                </a:lnTo>
                <a:lnTo>
                  <a:pt x="88" y="116"/>
                </a:lnTo>
                <a:lnTo>
                  <a:pt x="88" y="116"/>
                </a:lnTo>
                <a:lnTo>
                  <a:pt x="68" y="150"/>
                </a:lnTo>
                <a:lnTo>
                  <a:pt x="51" y="184"/>
                </a:lnTo>
                <a:lnTo>
                  <a:pt x="38" y="217"/>
                </a:lnTo>
                <a:lnTo>
                  <a:pt x="27" y="250"/>
                </a:lnTo>
                <a:lnTo>
                  <a:pt x="19" y="285"/>
                </a:lnTo>
                <a:lnTo>
                  <a:pt x="12" y="320"/>
                </a:lnTo>
                <a:lnTo>
                  <a:pt x="9" y="357"/>
                </a:lnTo>
                <a:lnTo>
                  <a:pt x="8" y="396"/>
                </a:lnTo>
                <a:lnTo>
                  <a:pt x="8" y="396"/>
                </a:lnTo>
                <a:lnTo>
                  <a:pt x="10" y="435"/>
                </a:lnTo>
                <a:lnTo>
                  <a:pt x="14" y="472"/>
                </a:lnTo>
                <a:lnTo>
                  <a:pt x="20" y="507"/>
                </a:lnTo>
                <a:lnTo>
                  <a:pt x="28" y="540"/>
                </a:lnTo>
                <a:lnTo>
                  <a:pt x="40" y="574"/>
                </a:lnTo>
                <a:lnTo>
                  <a:pt x="54" y="607"/>
                </a:lnTo>
                <a:lnTo>
                  <a:pt x="71" y="640"/>
                </a:lnTo>
                <a:lnTo>
                  <a:pt x="90" y="674"/>
                </a:lnTo>
                <a:lnTo>
                  <a:pt x="90" y="674"/>
                </a:lnTo>
                <a:lnTo>
                  <a:pt x="112" y="704"/>
                </a:lnTo>
                <a:lnTo>
                  <a:pt x="135" y="732"/>
                </a:lnTo>
                <a:lnTo>
                  <a:pt x="158" y="758"/>
                </a:lnTo>
                <a:lnTo>
                  <a:pt x="184" y="781"/>
                </a:lnTo>
                <a:lnTo>
                  <a:pt x="211" y="803"/>
                </a:lnTo>
                <a:lnTo>
                  <a:pt x="239" y="822"/>
                </a:lnTo>
                <a:lnTo>
                  <a:pt x="269" y="841"/>
                </a:lnTo>
                <a:lnTo>
                  <a:pt x="303" y="859"/>
                </a:lnTo>
                <a:lnTo>
                  <a:pt x="303" y="859"/>
                </a:lnTo>
                <a:lnTo>
                  <a:pt x="298" y="869"/>
                </a:lnTo>
                <a:lnTo>
                  <a:pt x="298" y="869"/>
                </a:lnTo>
                <a:lnTo>
                  <a:pt x="264" y="850"/>
                </a:lnTo>
                <a:lnTo>
                  <a:pt x="233" y="831"/>
                </a:lnTo>
                <a:lnTo>
                  <a:pt x="203" y="811"/>
                </a:lnTo>
                <a:lnTo>
                  <a:pt x="177" y="790"/>
                </a:lnTo>
                <a:lnTo>
                  <a:pt x="151" y="765"/>
                </a:lnTo>
                <a:lnTo>
                  <a:pt x="128" y="739"/>
                </a:lnTo>
                <a:lnTo>
                  <a:pt x="105" y="711"/>
                </a:lnTo>
                <a:lnTo>
                  <a:pt x="83" y="679"/>
                </a:lnTo>
                <a:lnTo>
                  <a:pt x="83" y="679"/>
                </a:lnTo>
                <a:lnTo>
                  <a:pt x="62" y="645"/>
                </a:lnTo>
                <a:lnTo>
                  <a:pt x="45" y="611"/>
                </a:lnTo>
                <a:lnTo>
                  <a:pt x="32" y="577"/>
                </a:lnTo>
                <a:lnTo>
                  <a:pt x="21" y="544"/>
                </a:lnTo>
                <a:lnTo>
                  <a:pt x="12" y="509"/>
                </a:lnTo>
                <a:lnTo>
                  <a:pt x="6" y="473"/>
                </a:lnTo>
                <a:lnTo>
                  <a:pt x="2" y="436"/>
                </a:lnTo>
                <a:lnTo>
                  <a:pt x="0" y="396"/>
                </a:lnTo>
                <a:lnTo>
                  <a:pt x="0" y="396"/>
                </a:lnTo>
                <a:lnTo>
                  <a:pt x="3" y="357"/>
                </a:lnTo>
                <a:lnTo>
                  <a:pt x="6" y="319"/>
                </a:lnTo>
                <a:lnTo>
                  <a:pt x="14" y="284"/>
                </a:lnTo>
                <a:lnTo>
                  <a:pt x="22" y="248"/>
                </a:lnTo>
                <a:lnTo>
                  <a:pt x="33" y="216"/>
                </a:lnTo>
                <a:lnTo>
                  <a:pt x="48" y="183"/>
                </a:lnTo>
                <a:lnTo>
                  <a:pt x="65" y="149"/>
                </a:lnTo>
                <a:lnTo>
                  <a:pt x="85" y="115"/>
                </a:lnTo>
                <a:lnTo>
                  <a:pt x="85" y="115"/>
                </a:lnTo>
                <a:lnTo>
                  <a:pt x="109" y="83"/>
                </a:lnTo>
                <a:lnTo>
                  <a:pt x="133" y="54"/>
                </a:lnTo>
                <a:lnTo>
                  <a:pt x="158" y="27"/>
                </a:lnTo>
                <a:lnTo>
                  <a:pt x="189" y="0"/>
                </a:lnTo>
                <a:lnTo>
                  <a:pt x="189" y="0"/>
                </a:lnTo>
                <a:close/>
              </a:path>
            </a:pathLst>
          </a:custGeom>
          <a:solidFill>
            <a:sysClr val="window" lastClr="FFFFFF">
              <a:lumMod val="95000"/>
            </a:sys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604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2894622" y="3631749"/>
            <a:ext cx="567647" cy="1438244"/>
            <a:chOff x="7097102" y="1886387"/>
            <a:chExt cx="588962" cy="1492251"/>
          </a:xfrm>
          <a:solidFill>
            <a:srgbClr val="FF4747"/>
          </a:solidFill>
        </p:grpSpPr>
        <p:sp>
          <p:nvSpPr>
            <p:cNvPr id="57" name="Freeform 9"/>
            <p:cNvSpPr>
              <a:spLocks noEditPoints="1"/>
            </p:cNvSpPr>
            <p:nvPr/>
          </p:nvSpPr>
          <p:spPr bwMode="auto">
            <a:xfrm>
              <a:off x="7101864" y="1886387"/>
              <a:ext cx="584200" cy="1420813"/>
            </a:xfrm>
            <a:custGeom>
              <a:avLst/>
              <a:gdLst>
                <a:gd name="T0" fmla="*/ 214 w 368"/>
                <a:gd name="T1" fmla="*/ 203 h 895"/>
                <a:gd name="T2" fmla="*/ 200 w 368"/>
                <a:gd name="T3" fmla="*/ 232 h 895"/>
                <a:gd name="T4" fmla="*/ 138 w 368"/>
                <a:gd name="T5" fmla="*/ 166 h 895"/>
                <a:gd name="T6" fmla="*/ 254 w 368"/>
                <a:gd name="T7" fmla="*/ 294 h 895"/>
                <a:gd name="T8" fmla="*/ 249 w 368"/>
                <a:gd name="T9" fmla="*/ 338 h 895"/>
                <a:gd name="T10" fmla="*/ 177 w 368"/>
                <a:gd name="T11" fmla="*/ 251 h 895"/>
                <a:gd name="T12" fmla="*/ 272 w 368"/>
                <a:gd name="T13" fmla="*/ 392 h 895"/>
                <a:gd name="T14" fmla="*/ 272 w 368"/>
                <a:gd name="T15" fmla="*/ 456 h 895"/>
                <a:gd name="T16" fmla="*/ 211 w 368"/>
                <a:gd name="T17" fmla="*/ 345 h 895"/>
                <a:gd name="T18" fmla="*/ 268 w 368"/>
                <a:gd name="T19" fmla="*/ 495 h 895"/>
                <a:gd name="T20" fmla="*/ 273 w 368"/>
                <a:gd name="T21" fmla="*/ 582 h 895"/>
                <a:gd name="T22" fmla="*/ 227 w 368"/>
                <a:gd name="T23" fmla="*/ 482 h 895"/>
                <a:gd name="T24" fmla="*/ 237 w 368"/>
                <a:gd name="T25" fmla="*/ 577 h 895"/>
                <a:gd name="T26" fmla="*/ 239 w 368"/>
                <a:gd name="T27" fmla="*/ 684 h 895"/>
                <a:gd name="T28" fmla="*/ 209 w 368"/>
                <a:gd name="T29" fmla="*/ 623 h 895"/>
                <a:gd name="T30" fmla="*/ 237 w 368"/>
                <a:gd name="T31" fmla="*/ 577 h 895"/>
                <a:gd name="T32" fmla="*/ 197 w 368"/>
                <a:gd name="T33" fmla="*/ 754 h 895"/>
                <a:gd name="T34" fmla="*/ 160 w 368"/>
                <a:gd name="T35" fmla="*/ 733 h 895"/>
                <a:gd name="T36" fmla="*/ 182 w 368"/>
                <a:gd name="T37" fmla="*/ 642 h 895"/>
                <a:gd name="T38" fmla="*/ 137 w 368"/>
                <a:gd name="T39" fmla="*/ 807 h 895"/>
                <a:gd name="T40" fmla="*/ 86 w 368"/>
                <a:gd name="T41" fmla="*/ 862 h 895"/>
                <a:gd name="T42" fmla="*/ 110 w 368"/>
                <a:gd name="T43" fmla="*/ 757 h 895"/>
                <a:gd name="T44" fmla="*/ 80 w 368"/>
                <a:gd name="T45" fmla="*/ 91 h 895"/>
                <a:gd name="T46" fmla="*/ 163 w 368"/>
                <a:gd name="T47" fmla="*/ 130 h 895"/>
                <a:gd name="T48" fmla="*/ 104 w 368"/>
                <a:gd name="T49" fmla="*/ 132 h 895"/>
                <a:gd name="T50" fmla="*/ 80 w 368"/>
                <a:gd name="T51" fmla="*/ 91 h 895"/>
                <a:gd name="T52" fmla="*/ 99 w 368"/>
                <a:gd name="T53" fmla="*/ 70 h 895"/>
                <a:gd name="T54" fmla="*/ 71 w 368"/>
                <a:gd name="T55" fmla="*/ 19 h 895"/>
                <a:gd name="T56" fmla="*/ 11 w 368"/>
                <a:gd name="T57" fmla="*/ 12 h 895"/>
                <a:gd name="T58" fmla="*/ 228 w 368"/>
                <a:gd name="T59" fmla="*/ 192 h 895"/>
                <a:gd name="T60" fmla="*/ 262 w 368"/>
                <a:gd name="T61" fmla="*/ 194 h 895"/>
                <a:gd name="T62" fmla="*/ 228 w 368"/>
                <a:gd name="T63" fmla="*/ 101 h 895"/>
                <a:gd name="T64" fmla="*/ 279 w 368"/>
                <a:gd name="T65" fmla="*/ 239 h 895"/>
                <a:gd name="T66" fmla="*/ 291 w 368"/>
                <a:gd name="T67" fmla="*/ 341 h 895"/>
                <a:gd name="T68" fmla="*/ 316 w 368"/>
                <a:gd name="T69" fmla="*/ 259 h 895"/>
                <a:gd name="T70" fmla="*/ 282 w 368"/>
                <a:gd name="T71" fmla="*/ 225 h 895"/>
                <a:gd name="T72" fmla="*/ 304 w 368"/>
                <a:gd name="T73" fmla="*/ 418 h 895"/>
                <a:gd name="T74" fmla="*/ 330 w 368"/>
                <a:gd name="T75" fmla="*/ 443 h 895"/>
                <a:gd name="T76" fmla="*/ 352 w 368"/>
                <a:gd name="T77" fmla="*/ 354 h 895"/>
                <a:gd name="T78" fmla="*/ 341 w 368"/>
                <a:gd name="T79" fmla="*/ 470 h 895"/>
                <a:gd name="T80" fmla="*/ 293 w 368"/>
                <a:gd name="T81" fmla="*/ 587 h 895"/>
                <a:gd name="T82" fmla="*/ 343 w 368"/>
                <a:gd name="T83" fmla="*/ 549 h 895"/>
                <a:gd name="T84" fmla="*/ 368 w 368"/>
                <a:gd name="T85" fmla="*/ 440 h 895"/>
                <a:gd name="T86" fmla="*/ 305 w 368"/>
                <a:gd name="T87" fmla="*/ 620 h 895"/>
                <a:gd name="T88" fmla="*/ 261 w 368"/>
                <a:gd name="T89" fmla="*/ 700 h 895"/>
                <a:gd name="T90" fmla="*/ 332 w 368"/>
                <a:gd name="T91" fmla="*/ 651 h 895"/>
                <a:gd name="T92" fmla="*/ 344 w 368"/>
                <a:gd name="T93" fmla="*/ 587 h 895"/>
                <a:gd name="T94" fmla="*/ 231 w 368"/>
                <a:gd name="T95" fmla="*/ 751 h 895"/>
                <a:gd name="T96" fmla="*/ 212 w 368"/>
                <a:gd name="T97" fmla="*/ 803 h 895"/>
                <a:gd name="T98" fmla="*/ 300 w 368"/>
                <a:gd name="T99" fmla="*/ 748 h 895"/>
                <a:gd name="T100" fmla="*/ 288 w 368"/>
                <a:gd name="T101" fmla="*/ 718 h 895"/>
                <a:gd name="T102" fmla="*/ 141 w 368"/>
                <a:gd name="T103" fmla="*/ 853 h 895"/>
                <a:gd name="T104" fmla="*/ 133 w 368"/>
                <a:gd name="T105" fmla="*/ 895 h 895"/>
                <a:gd name="T106" fmla="*/ 226 w 368"/>
                <a:gd name="T107" fmla="*/ 858 h 895"/>
                <a:gd name="T108" fmla="*/ 221 w 368"/>
                <a:gd name="T109" fmla="*/ 825 h 895"/>
                <a:gd name="T110" fmla="*/ 164 w 368"/>
                <a:gd name="T111" fmla="*/ 110 h 895"/>
                <a:gd name="T112" fmla="*/ 186 w 368"/>
                <a:gd name="T113" fmla="*/ 87 h 895"/>
                <a:gd name="T114" fmla="*/ 116 w 368"/>
                <a:gd name="T115" fmla="*/ 0 h 8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68" h="895">
                  <a:moveTo>
                    <a:pt x="154" y="169"/>
                  </a:moveTo>
                  <a:lnTo>
                    <a:pt x="154" y="169"/>
                  </a:lnTo>
                  <a:lnTo>
                    <a:pt x="169" y="172"/>
                  </a:lnTo>
                  <a:lnTo>
                    <a:pt x="181" y="178"/>
                  </a:lnTo>
                  <a:lnTo>
                    <a:pt x="193" y="184"/>
                  </a:lnTo>
                  <a:lnTo>
                    <a:pt x="204" y="193"/>
                  </a:lnTo>
                  <a:lnTo>
                    <a:pt x="204" y="193"/>
                  </a:lnTo>
                  <a:lnTo>
                    <a:pt x="214" y="203"/>
                  </a:lnTo>
                  <a:lnTo>
                    <a:pt x="222" y="214"/>
                  </a:lnTo>
                  <a:lnTo>
                    <a:pt x="228" y="225"/>
                  </a:lnTo>
                  <a:lnTo>
                    <a:pt x="232" y="238"/>
                  </a:lnTo>
                  <a:lnTo>
                    <a:pt x="232" y="238"/>
                  </a:lnTo>
                  <a:lnTo>
                    <a:pt x="223" y="238"/>
                  </a:lnTo>
                  <a:lnTo>
                    <a:pt x="216" y="237"/>
                  </a:lnTo>
                  <a:lnTo>
                    <a:pt x="208" y="234"/>
                  </a:lnTo>
                  <a:lnTo>
                    <a:pt x="200" y="232"/>
                  </a:lnTo>
                  <a:lnTo>
                    <a:pt x="184" y="225"/>
                  </a:lnTo>
                  <a:lnTo>
                    <a:pt x="170" y="215"/>
                  </a:lnTo>
                  <a:lnTo>
                    <a:pt x="157" y="204"/>
                  </a:lnTo>
                  <a:lnTo>
                    <a:pt x="143" y="192"/>
                  </a:lnTo>
                  <a:lnTo>
                    <a:pt x="132" y="180"/>
                  </a:lnTo>
                  <a:lnTo>
                    <a:pt x="121" y="167"/>
                  </a:lnTo>
                  <a:lnTo>
                    <a:pt x="121" y="167"/>
                  </a:lnTo>
                  <a:lnTo>
                    <a:pt x="138" y="166"/>
                  </a:lnTo>
                  <a:lnTo>
                    <a:pt x="154" y="169"/>
                  </a:lnTo>
                  <a:lnTo>
                    <a:pt x="154" y="169"/>
                  </a:lnTo>
                  <a:close/>
                  <a:moveTo>
                    <a:pt x="209" y="260"/>
                  </a:moveTo>
                  <a:lnTo>
                    <a:pt x="209" y="260"/>
                  </a:lnTo>
                  <a:lnTo>
                    <a:pt x="221" y="266"/>
                  </a:lnTo>
                  <a:lnTo>
                    <a:pt x="233" y="274"/>
                  </a:lnTo>
                  <a:lnTo>
                    <a:pt x="244" y="283"/>
                  </a:lnTo>
                  <a:lnTo>
                    <a:pt x="254" y="294"/>
                  </a:lnTo>
                  <a:lnTo>
                    <a:pt x="261" y="306"/>
                  </a:lnTo>
                  <a:lnTo>
                    <a:pt x="267" y="318"/>
                  </a:lnTo>
                  <a:lnTo>
                    <a:pt x="271" y="332"/>
                  </a:lnTo>
                  <a:lnTo>
                    <a:pt x="272" y="346"/>
                  </a:lnTo>
                  <a:lnTo>
                    <a:pt x="272" y="346"/>
                  </a:lnTo>
                  <a:lnTo>
                    <a:pt x="265" y="344"/>
                  </a:lnTo>
                  <a:lnTo>
                    <a:pt x="256" y="341"/>
                  </a:lnTo>
                  <a:lnTo>
                    <a:pt x="249" y="338"/>
                  </a:lnTo>
                  <a:lnTo>
                    <a:pt x="242" y="334"/>
                  </a:lnTo>
                  <a:lnTo>
                    <a:pt x="228" y="323"/>
                  </a:lnTo>
                  <a:lnTo>
                    <a:pt x="215" y="310"/>
                  </a:lnTo>
                  <a:lnTo>
                    <a:pt x="204" y="295"/>
                  </a:lnTo>
                  <a:lnTo>
                    <a:pt x="193" y="281"/>
                  </a:lnTo>
                  <a:lnTo>
                    <a:pt x="184" y="266"/>
                  </a:lnTo>
                  <a:lnTo>
                    <a:pt x="177" y="251"/>
                  </a:lnTo>
                  <a:lnTo>
                    <a:pt x="177" y="251"/>
                  </a:lnTo>
                  <a:lnTo>
                    <a:pt x="193" y="255"/>
                  </a:lnTo>
                  <a:lnTo>
                    <a:pt x="209" y="260"/>
                  </a:lnTo>
                  <a:lnTo>
                    <a:pt x="209" y="260"/>
                  </a:lnTo>
                  <a:close/>
                  <a:moveTo>
                    <a:pt x="242" y="361"/>
                  </a:moveTo>
                  <a:lnTo>
                    <a:pt x="242" y="361"/>
                  </a:lnTo>
                  <a:lnTo>
                    <a:pt x="254" y="371"/>
                  </a:lnTo>
                  <a:lnTo>
                    <a:pt x="264" y="381"/>
                  </a:lnTo>
                  <a:lnTo>
                    <a:pt x="272" y="392"/>
                  </a:lnTo>
                  <a:lnTo>
                    <a:pt x="279" y="406"/>
                  </a:lnTo>
                  <a:lnTo>
                    <a:pt x="284" y="420"/>
                  </a:lnTo>
                  <a:lnTo>
                    <a:pt x="288" y="435"/>
                  </a:lnTo>
                  <a:lnTo>
                    <a:pt x="288" y="450"/>
                  </a:lnTo>
                  <a:lnTo>
                    <a:pt x="287" y="464"/>
                  </a:lnTo>
                  <a:lnTo>
                    <a:pt x="287" y="464"/>
                  </a:lnTo>
                  <a:lnTo>
                    <a:pt x="279" y="461"/>
                  </a:lnTo>
                  <a:lnTo>
                    <a:pt x="272" y="456"/>
                  </a:lnTo>
                  <a:lnTo>
                    <a:pt x="266" y="451"/>
                  </a:lnTo>
                  <a:lnTo>
                    <a:pt x="260" y="445"/>
                  </a:lnTo>
                  <a:lnTo>
                    <a:pt x="248" y="430"/>
                  </a:lnTo>
                  <a:lnTo>
                    <a:pt x="238" y="414"/>
                  </a:lnTo>
                  <a:lnTo>
                    <a:pt x="229" y="396"/>
                  </a:lnTo>
                  <a:lnTo>
                    <a:pt x="222" y="378"/>
                  </a:lnTo>
                  <a:lnTo>
                    <a:pt x="216" y="361"/>
                  </a:lnTo>
                  <a:lnTo>
                    <a:pt x="211" y="345"/>
                  </a:lnTo>
                  <a:lnTo>
                    <a:pt x="211" y="345"/>
                  </a:lnTo>
                  <a:lnTo>
                    <a:pt x="227" y="352"/>
                  </a:lnTo>
                  <a:lnTo>
                    <a:pt x="242" y="361"/>
                  </a:lnTo>
                  <a:lnTo>
                    <a:pt x="242" y="361"/>
                  </a:lnTo>
                  <a:close/>
                  <a:moveTo>
                    <a:pt x="251" y="469"/>
                  </a:moveTo>
                  <a:lnTo>
                    <a:pt x="251" y="469"/>
                  </a:lnTo>
                  <a:lnTo>
                    <a:pt x="261" y="481"/>
                  </a:lnTo>
                  <a:lnTo>
                    <a:pt x="268" y="495"/>
                  </a:lnTo>
                  <a:lnTo>
                    <a:pt x="274" y="508"/>
                  </a:lnTo>
                  <a:lnTo>
                    <a:pt x="279" y="523"/>
                  </a:lnTo>
                  <a:lnTo>
                    <a:pt x="282" y="538"/>
                  </a:lnTo>
                  <a:lnTo>
                    <a:pt x="281" y="553"/>
                  </a:lnTo>
                  <a:lnTo>
                    <a:pt x="278" y="568"/>
                  </a:lnTo>
                  <a:lnTo>
                    <a:pt x="276" y="575"/>
                  </a:lnTo>
                  <a:lnTo>
                    <a:pt x="273" y="582"/>
                  </a:lnTo>
                  <a:lnTo>
                    <a:pt x="273" y="582"/>
                  </a:lnTo>
                  <a:lnTo>
                    <a:pt x="266" y="577"/>
                  </a:lnTo>
                  <a:lnTo>
                    <a:pt x="261" y="571"/>
                  </a:lnTo>
                  <a:lnTo>
                    <a:pt x="255" y="565"/>
                  </a:lnTo>
                  <a:lnTo>
                    <a:pt x="250" y="558"/>
                  </a:lnTo>
                  <a:lnTo>
                    <a:pt x="242" y="541"/>
                  </a:lnTo>
                  <a:lnTo>
                    <a:pt x="236" y="523"/>
                  </a:lnTo>
                  <a:lnTo>
                    <a:pt x="231" y="502"/>
                  </a:lnTo>
                  <a:lnTo>
                    <a:pt x="227" y="482"/>
                  </a:lnTo>
                  <a:lnTo>
                    <a:pt x="226" y="464"/>
                  </a:lnTo>
                  <a:lnTo>
                    <a:pt x="225" y="446"/>
                  </a:lnTo>
                  <a:lnTo>
                    <a:pt x="225" y="446"/>
                  </a:lnTo>
                  <a:lnTo>
                    <a:pt x="239" y="457"/>
                  </a:lnTo>
                  <a:lnTo>
                    <a:pt x="251" y="469"/>
                  </a:lnTo>
                  <a:lnTo>
                    <a:pt x="251" y="469"/>
                  </a:lnTo>
                  <a:close/>
                  <a:moveTo>
                    <a:pt x="237" y="577"/>
                  </a:moveTo>
                  <a:lnTo>
                    <a:pt x="237" y="577"/>
                  </a:lnTo>
                  <a:lnTo>
                    <a:pt x="243" y="589"/>
                  </a:lnTo>
                  <a:lnTo>
                    <a:pt x="248" y="604"/>
                  </a:lnTo>
                  <a:lnTo>
                    <a:pt x="251" y="620"/>
                  </a:lnTo>
                  <a:lnTo>
                    <a:pt x="253" y="634"/>
                  </a:lnTo>
                  <a:lnTo>
                    <a:pt x="251" y="649"/>
                  </a:lnTo>
                  <a:lnTo>
                    <a:pt x="248" y="664"/>
                  </a:lnTo>
                  <a:lnTo>
                    <a:pt x="243" y="678"/>
                  </a:lnTo>
                  <a:lnTo>
                    <a:pt x="239" y="684"/>
                  </a:lnTo>
                  <a:lnTo>
                    <a:pt x="234" y="690"/>
                  </a:lnTo>
                  <a:lnTo>
                    <a:pt x="234" y="690"/>
                  </a:lnTo>
                  <a:lnTo>
                    <a:pt x="228" y="684"/>
                  </a:lnTo>
                  <a:lnTo>
                    <a:pt x="223" y="677"/>
                  </a:lnTo>
                  <a:lnTo>
                    <a:pt x="220" y="670"/>
                  </a:lnTo>
                  <a:lnTo>
                    <a:pt x="216" y="661"/>
                  </a:lnTo>
                  <a:lnTo>
                    <a:pt x="211" y="643"/>
                  </a:lnTo>
                  <a:lnTo>
                    <a:pt x="209" y="623"/>
                  </a:lnTo>
                  <a:lnTo>
                    <a:pt x="209" y="604"/>
                  </a:lnTo>
                  <a:lnTo>
                    <a:pt x="209" y="585"/>
                  </a:lnTo>
                  <a:lnTo>
                    <a:pt x="211" y="565"/>
                  </a:lnTo>
                  <a:lnTo>
                    <a:pt x="214" y="549"/>
                  </a:lnTo>
                  <a:lnTo>
                    <a:pt x="214" y="549"/>
                  </a:lnTo>
                  <a:lnTo>
                    <a:pt x="226" y="561"/>
                  </a:lnTo>
                  <a:lnTo>
                    <a:pt x="237" y="577"/>
                  </a:lnTo>
                  <a:lnTo>
                    <a:pt x="237" y="577"/>
                  </a:lnTo>
                  <a:close/>
                  <a:moveTo>
                    <a:pt x="199" y="675"/>
                  </a:moveTo>
                  <a:lnTo>
                    <a:pt x="199" y="675"/>
                  </a:lnTo>
                  <a:lnTo>
                    <a:pt x="203" y="690"/>
                  </a:lnTo>
                  <a:lnTo>
                    <a:pt x="205" y="706"/>
                  </a:lnTo>
                  <a:lnTo>
                    <a:pt x="205" y="722"/>
                  </a:lnTo>
                  <a:lnTo>
                    <a:pt x="202" y="739"/>
                  </a:lnTo>
                  <a:lnTo>
                    <a:pt x="202" y="739"/>
                  </a:lnTo>
                  <a:lnTo>
                    <a:pt x="197" y="754"/>
                  </a:lnTo>
                  <a:lnTo>
                    <a:pt x="191" y="766"/>
                  </a:lnTo>
                  <a:lnTo>
                    <a:pt x="182" y="777"/>
                  </a:lnTo>
                  <a:lnTo>
                    <a:pt x="172" y="788"/>
                  </a:lnTo>
                  <a:lnTo>
                    <a:pt x="172" y="788"/>
                  </a:lnTo>
                  <a:lnTo>
                    <a:pt x="166" y="775"/>
                  </a:lnTo>
                  <a:lnTo>
                    <a:pt x="163" y="762"/>
                  </a:lnTo>
                  <a:lnTo>
                    <a:pt x="160" y="748"/>
                  </a:lnTo>
                  <a:lnTo>
                    <a:pt x="160" y="733"/>
                  </a:lnTo>
                  <a:lnTo>
                    <a:pt x="161" y="718"/>
                  </a:lnTo>
                  <a:lnTo>
                    <a:pt x="164" y="704"/>
                  </a:lnTo>
                  <a:lnTo>
                    <a:pt x="166" y="690"/>
                  </a:lnTo>
                  <a:lnTo>
                    <a:pt x="170" y="677"/>
                  </a:lnTo>
                  <a:lnTo>
                    <a:pt x="170" y="677"/>
                  </a:lnTo>
                  <a:lnTo>
                    <a:pt x="175" y="660"/>
                  </a:lnTo>
                  <a:lnTo>
                    <a:pt x="182" y="642"/>
                  </a:lnTo>
                  <a:lnTo>
                    <a:pt x="182" y="642"/>
                  </a:lnTo>
                  <a:lnTo>
                    <a:pt x="192" y="658"/>
                  </a:lnTo>
                  <a:lnTo>
                    <a:pt x="199" y="675"/>
                  </a:lnTo>
                  <a:lnTo>
                    <a:pt x="199" y="675"/>
                  </a:lnTo>
                  <a:close/>
                  <a:moveTo>
                    <a:pt x="141" y="760"/>
                  </a:moveTo>
                  <a:lnTo>
                    <a:pt x="141" y="760"/>
                  </a:lnTo>
                  <a:lnTo>
                    <a:pt x="142" y="775"/>
                  </a:lnTo>
                  <a:lnTo>
                    <a:pt x="141" y="791"/>
                  </a:lnTo>
                  <a:lnTo>
                    <a:pt x="137" y="807"/>
                  </a:lnTo>
                  <a:lnTo>
                    <a:pt x="131" y="823"/>
                  </a:lnTo>
                  <a:lnTo>
                    <a:pt x="124" y="836"/>
                  </a:lnTo>
                  <a:lnTo>
                    <a:pt x="114" y="848"/>
                  </a:lnTo>
                  <a:lnTo>
                    <a:pt x="102" y="859"/>
                  </a:lnTo>
                  <a:lnTo>
                    <a:pt x="96" y="864"/>
                  </a:lnTo>
                  <a:lnTo>
                    <a:pt x="88" y="868"/>
                  </a:lnTo>
                  <a:lnTo>
                    <a:pt x="88" y="868"/>
                  </a:lnTo>
                  <a:lnTo>
                    <a:pt x="86" y="862"/>
                  </a:lnTo>
                  <a:lnTo>
                    <a:pt x="85" y="855"/>
                  </a:lnTo>
                  <a:lnTo>
                    <a:pt x="84" y="841"/>
                  </a:lnTo>
                  <a:lnTo>
                    <a:pt x="86" y="827"/>
                  </a:lnTo>
                  <a:lnTo>
                    <a:pt x="88" y="811"/>
                  </a:lnTo>
                  <a:lnTo>
                    <a:pt x="93" y="796"/>
                  </a:lnTo>
                  <a:lnTo>
                    <a:pt x="98" y="783"/>
                  </a:lnTo>
                  <a:lnTo>
                    <a:pt x="104" y="769"/>
                  </a:lnTo>
                  <a:lnTo>
                    <a:pt x="110" y="757"/>
                  </a:lnTo>
                  <a:lnTo>
                    <a:pt x="110" y="757"/>
                  </a:lnTo>
                  <a:lnTo>
                    <a:pt x="120" y="740"/>
                  </a:lnTo>
                  <a:lnTo>
                    <a:pt x="131" y="724"/>
                  </a:lnTo>
                  <a:lnTo>
                    <a:pt x="131" y="724"/>
                  </a:lnTo>
                  <a:lnTo>
                    <a:pt x="137" y="741"/>
                  </a:lnTo>
                  <a:lnTo>
                    <a:pt x="141" y="760"/>
                  </a:lnTo>
                  <a:lnTo>
                    <a:pt x="141" y="760"/>
                  </a:lnTo>
                  <a:close/>
                  <a:moveTo>
                    <a:pt x="80" y="91"/>
                  </a:moveTo>
                  <a:lnTo>
                    <a:pt x="80" y="91"/>
                  </a:lnTo>
                  <a:lnTo>
                    <a:pt x="93" y="92"/>
                  </a:lnTo>
                  <a:lnTo>
                    <a:pt x="107" y="94"/>
                  </a:lnTo>
                  <a:lnTo>
                    <a:pt x="119" y="98"/>
                  </a:lnTo>
                  <a:lnTo>
                    <a:pt x="132" y="104"/>
                  </a:lnTo>
                  <a:lnTo>
                    <a:pt x="143" y="112"/>
                  </a:lnTo>
                  <a:lnTo>
                    <a:pt x="154" y="120"/>
                  </a:lnTo>
                  <a:lnTo>
                    <a:pt x="163" y="130"/>
                  </a:lnTo>
                  <a:lnTo>
                    <a:pt x="169" y="142"/>
                  </a:lnTo>
                  <a:lnTo>
                    <a:pt x="169" y="142"/>
                  </a:lnTo>
                  <a:lnTo>
                    <a:pt x="161" y="143"/>
                  </a:lnTo>
                  <a:lnTo>
                    <a:pt x="153" y="144"/>
                  </a:lnTo>
                  <a:lnTo>
                    <a:pt x="146" y="143"/>
                  </a:lnTo>
                  <a:lnTo>
                    <a:pt x="137" y="143"/>
                  </a:lnTo>
                  <a:lnTo>
                    <a:pt x="121" y="138"/>
                  </a:lnTo>
                  <a:lnTo>
                    <a:pt x="104" y="132"/>
                  </a:lnTo>
                  <a:lnTo>
                    <a:pt x="88" y="124"/>
                  </a:lnTo>
                  <a:lnTo>
                    <a:pt x="74" y="115"/>
                  </a:lnTo>
                  <a:lnTo>
                    <a:pt x="59" y="105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64" y="92"/>
                  </a:lnTo>
                  <a:lnTo>
                    <a:pt x="80" y="91"/>
                  </a:lnTo>
                  <a:lnTo>
                    <a:pt x="80" y="91"/>
                  </a:lnTo>
                  <a:close/>
                  <a:moveTo>
                    <a:pt x="23" y="24"/>
                  </a:moveTo>
                  <a:lnTo>
                    <a:pt x="23" y="24"/>
                  </a:lnTo>
                  <a:lnTo>
                    <a:pt x="42" y="41"/>
                  </a:lnTo>
                  <a:lnTo>
                    <a:pt x="52" y="48"/>
                  </a:lnTo>
                  <a:lnTo>
                    <a:pt x="64" y="56"/>
                  </a:lnTo>
                  <a:lnTo>
                    <a:pt x="75" y="62"/>
                  </a:lnTo>
                  <a:lnTo>
                    <a:pt x="87" y="67"/>
                  </a:lnTo>
                  <a:lnTo>
                    <a:pt x="99" y="70"/>
                  </a:lnTo>
                  <a:lnTo>
                    <a:pt x="112" y="71"/>
                  </a:lnTo>
                  <a:lnTo>
                    <a:pt x="112" y="71"/>
                  </a:lnTo>
                  <a:lnTo>
                    <a:pt x="110" y="64"/>
                  </a:lnTo>
                  <a:lnTo>
                    <a:pt x="108" y="58"/>
                  </a:lnTo>
                  <a:lnTo>
                    <a:pt x="102" y="47"/>
                  </a:lnTo>
                  <a:lnTo>
                    <a:pt x="93" y="36"/>
                  </a:lnTo>
                  <a:lnTo>
                    <a:pt x="82" y="28"/>
                  </a:lnTo>
                  <a:lnTo>
                    <a:pt x="71" y="19"/>
                  </a:lnTo>
                  <a:lnTo>
                    <a:pt x="59" y="13"/>
                  </a:lnTo>
                  <a:lnTo>
                    <a:pt x="47" y="7"/>
                  </a:lnTo>
                  <a:lnTo>
                    <a:pt x="35" y="3"/>
                  </a:lnTo>
                  <a:lnTo>
                    <a:pt x="35" y="3"/>
                  </a:lnTo>
                  <a:lnTo>
                    <a:pt x="17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11" y="12"/>
                  </a:lnTo>
                  <a:lnTo>
                    <a:pt x="23" y="24"/>
                  </a:lnTo>
                  <a:lnTo>
                    <a:pt x="23" y="24"/>
                  </a:lnTo>
                  <a:close/>
                  <a:moveTo>
                    <a:pt x="214" y="121"/>
                  </a:moveTo>
                  <a:lnTo>
                    <a:pt x="214" y="121"/>
                  </a:lnTo>
                  <a:lnTo>
                    <a:pt x="217" y="150"/>
                  </a:lnTo>
                  <a:lnTo>
                    <a:pt x="220" y="164"/>
                  </a:lnTo>
                  <a:lnTo>
                    <a:pt x="223" y="178"/>
                  </a:lnTo>
                  <a:lnTo>
                    <a:pt x="228" y="192"/>
                  </a:lnTo>
                  <a:lnTo>
                    <a:pt x="234" y="205"/>
                  </a:lnTo>
                  <a:lnTo>
                    <a:pt x="242" y="217"/>
                  </a:lnTo>
                  <a:lnTo>
                    <a:pt x="250" y="228"/>
                  </a:lnTo>
                  <a:lnTo>
                    <a:pt x="250" y="228"/>
                  </a:lnTo>
                  <a:lnTo>
                    <a:pt x="255" y="221"/>
                  </a:lnTo>
                  <a:lnTo>
                    <a:pt x="259" y="212"/>
                  </a:lnTo>
                  <a:lnTo>
                    <a:pt x="261" y="204"/>
                  </a:lnTo>
                  <a:lnTo>
                    <a:pt x="262" y="194"/>
                  </a:lnTo>
                  <a:lnTo>
                    <a:pt x="262" y="186"/>
                  </a:lnTo>
                  <a:lnTo>
                    <a:pt x="261" y="176"/>
                  </a:lnTo>
                  <a:lnTo>
                    <a:pt x="259" y="158"/>
                  </a:lnTo>
                  <a:lnTo>
                    <a:pt x="259" y="158"/>
                  </a:lnTo>
                  <a:lnTo>
                    <a:pt x="255" y="148"/>
                  </a:lnTo>
                  <a:lnTo>
                    <a:pt x="251" y="138"/>
                  </a:lnTo>
                  <a:lnTo>
                    <a:pt x="240" y="119"/>
                  </a:lnTo>
                  <a:lnTo>
                    <a:pt x="228" y="101"/>
                  </a:lnTo>
                  <a:lnTo>
                    <a:pt x="215" y="85"/>
                  </a:lnTo>
                  <a:lnTo>
                    <a:pt x="215" y="85"/>
                  </a:lnTo>
                  <a:lnTo>
                    <a:pt x="214" y="103"/>
                  </a:lnTo>
                  <a:lnTo>
                    <a:pt x="214" y="121"/>
                  </a:lnTo>
                  <a:lnTo>
                    <a:pt x="214" y="121"/>
                  </a:lnTo>
                  <a:close/>
                  <a:moveTo>
                    <a:pt x="282" y="225"/>
                  </a:moveTo>
                  <a:lnTo>
                    <a:pt x="282" y="225"/>
                  </a:lnTo>
                  <a:lnTo>
                    <a:pt x="279" y="239"/>
                  </a:lnTo>
                  <a:lnTo>
                    <a:pt x="278" y="254"/>
                  </a:lnTo>
                  <a:lnTo>
                    <a:pt x="277" y="268"/>
                  </a:lnTo>
                  <a:lnTo>
                    <a:pt x="277" y="284"/>
                  </a:lnTo>
                  <a:lnTo>
                    <a:pt x="278" y="299"/>
                  </a:lnTo>
                  <a:lnTo>
                    <a:pt x="282" y="313"/>
                  </a:lnTo>
                  <a:lnTo>
                    <a:pt x="285" y="328"/>
                  </a:lnTo>
                  <a:lnTo>
                    <a:pt x="291" y="341"/>
                  </a:lnTo>
                  <a:lnTo>
                    <a:pt x="291" y="341"/>
                  </a:lnTo>
                  <a:lnTo>
                    <a:pt x="298" y="335"/>
                  </a:lnTo>
                  <a:lnTo>
                    <a:pt x="302" y="329"/>
                  </a:lnTo>
                  <a:lnTo>
                    <a:pt x="306" y="323"/>
                  </a:lnTo>
                  <a:lnTo>
                    <a:pt x="310" y="317"/>
                  </a:lnTo>
                  <a:lnTo>
                    <a:pt x="315" y="304"/>
                  </a:lnTo>
                  <a:lnTo>
                    <a:pt x="317" y="289"/>
                  </a:lnTo>
                  <a:lnTo>
                    <a:pt x="317" y="273"/>
                  </a:lnTo>
                  <a:lnTo>
                    <a:pt x="316" y="259"/>
                  </a:lnTo>
                  <a:lnTo>
                    <a:pt x="313" y="243"/>
                  </a:lnTo>
                  <a:lnTo>
                    <a:pt x="310" y="229"/>
                  </a:lnTo>
                  <a:lnTo>
                    <a:pt x="310" y="229"/>
                  </a:lnTo>
                  <a:lnTo>
                    <a:pt x="301" y="209"/>
                  </a:lnTo>
                  <a:lnTo>
                    <a:pt x="291" y="189"/>
                  </a:lnTo>
                  <a:lnTo>
                    <a:pt x="291" y="189"/>
                  </a:lnTo>
                  <a:lnTo>
                    <a:pt x="285" y="206"/>
                  </a:lnTo>
                  <a:lnTo>
                    <a:pt x="282" y="225"/>
                  </a:lnTo>
                  <a:lnTo>
                    <a:pt x="282" y="225"/>
                  </a:lnTo>
                  <a:close/>
                  <a:moveTo>
                    <a:pt x="326" y="341"/>
                  </a:moveTo>
                  <a:lnTo>
                    <a:pt x="326" y="341"/>
                  </a:lnTo>
                  <a:lnTo>
                    <a:pt x="319" y="356"/>
                  </a:lnTo>
                  <a:lnTo>
                    <a:pt x="315" y="371"/>
                  </a:lnTo>
                  <a:lnTo>
                    <a:pt x="310" y="386"/>
                  </a:lnTo>
                  <a:lnTo>
                    <a:pt x="306" y="402"/>
                  </a:lnTo>
                  <a:lnTo>
                    <a:pt x="304" y="418"/>
                  </a:lnTo>
                  <a:lnTo>
                    <a:pt x="304" y="434"/>
                  </a:lnTo>
                  <a:lnTo>
                    <a:pt x="304" y="448"/>
                  </a:lnTo>
                  <a:lnTo>
                    <a:pt x="307" y="464"/>
                  </a:lnTo>
                  <a:lnTo>
                    <a:pt x="307" y="464"/>
                  </a:lnTo>
                  <a:lnTo>
                    <a:pt x="313" y="459"/>
                  </a:lnTo>
                  <a:lnTo>
                    <a:pt x="321" y="454"/>
                  </a:lnTo>
                  <a:lnTo>
                    <a:pt x="326" y="450"/>
                  </a:lnTo>
                  <a:lnTo>
                    <a:pt x="330" y="443"/>
                  </a:lnTo>
                  <a:lnTo>
                    <a:pt x="335" y="437"/>
                  </a:lnTo>
                  <a:lnTo>
                    <a:pt x="339" y="430"/>
                  </a:lnTo>
                  <a:lnTo>
                    <a:pt x="345" y="416"/>
                  </a:lnTo>
                  <a:lnTo>
                    <a:pt x="349" y="401"/>
                  </a:lnTo>
                  <a:lnTo>
                    <a:pt x="351" y="385"/>
                  </a:lnTo>
                  <a:lnTo>
                    <a:pt x="352" y="369"/>
                  </a:lnTo>
                  <a:lnTo>
                    <a:pt x="352" y="354"/>
                  </a:lnTo>
                  <a:lnTo>
                    <a:pt x="352" y="354"/>
                  </a:lnTo>
                  <a:lnTo>
                    <a:pt x="349" y="330"/>
                  </a:lnTo>
                  <a:lnTo>
                    <a:pt x="344" y="309"/>
                  </a:lnTo>
                  <a:lnTo>
                    <a:pt x="344" y="309"/>
                  </a:lnTo>
                  <a:lnTo>
                    <a:pt x="334" y="324"/>
                  </a:lnTo>
                  <a:lnTo>
                    <a:pt x="326" y="341"/>
                  </a:lnTo>
                  <a:lnTo>
                    <a:pt x="326" y="341"/>
                  </a:lnTo>
                  <a:close/>
                  <a:moveTo>
                    <a:pt x="341" y="470"/>
                  </a:moveTo>
                  <a:lnTo>
                    <a:pt x="341" y="470"/>
                  </a:lnTo>
                  <a:lnTo>
                    <a:pt x="333" y="482"/>
                  </a:lnTo>
                  <a:lnTo>
                    <a:pt x="324" y="496"/>
                  </a:lnTo>
                  <a:lnTo>
                    <a:pt x="316" y="510"/>
                  </a:lnTo>
                  <a:lnTo>
                    <a:pt x="309" y="525"/>
                  </a:lnTo>
                  <a:lnTo>
                    <a:pt x="302" y="541"/>
                  </a:lnTo>
                  <a:lnTo>
                    <a:pt x="298" y="555"/>
                  </a:lnTo>
                  <a:lnTo>
                    <a:pt x="294" y="571"/>
                  </a:lnTo>
                  <a:lnTo>
                    <a:pt x="293" y="587"/>
                  </a:lnTo>
                  <a:lnTo>
                    <a:pt x="293" y="587"/>
                  </a:lnTo>
                  <a:lnTo>
                    <a:pt x="301" y="585"/>
                  </a:lnTo>
                  <a:lnTo>
                    <a:pt x="309" y="582"/>
                  </a:lnTo>
                  <a:lnTo>
                    <a:pt x="316" y="578"/>
                  </a:lnTo>
                  <a:lnTo>
                    <a:pt x="322" y="574"/>
                  </a:lnTo>
                  <a:lnTo>
                    <a:pt x="328" y="569"/>
                  </a:lnTo>
                  <a:lnTo>
                    <a:pt x="333" y="563"/>
                  </a:lnTo>
                  <a:lnTo>
                    <a:pt x="343" y="549"/>
                  </a:lnTo>
                  <a:lnTo>
                    <a:pt x="350" y="536"/>
                  </a:lnTo>
                  <a:lnTo>
                    <a:pt x="357" y="520"/>
                  </a:lnTo>
                  <a:lnTo>
                    <a:pt x="361" y="504"/>
                  </a:lnTo>
                  <a:lnTo>
                    <a:pt x="364" y="490"/>
                  </a:lnTo>
                  <a:lnTo>
                    <a:pt x="364" y="490"/>
                  </a:lnTo>
                  <a:lnTo>
                    <a:pt x="367" y="478"/>
                  </a:lnTo>
                  <a:lnTo>
                    <a:pt x="368" y="464"/>
                  </a:lnTo>
                  <a:lnTo>
                    <a:pt x="368" y="440"/>
                  </a:lnTo>
                  <a:lnTo>
                    <a:pt x="368" y="440"/>
                  </a:lnTo>
                  <a:lnTo>
                    <a:pt x="354" y="454"/>
                  </a:lnTo>
                  <a:lnTo>
                    <a:pt x="341" y="470"/>
                  </a:lnTo>
                  <a:lnTo>
                    <a:pt x="341" y="470"/>
                  </a:lnTo>
                  <a:close/>
                  <a:moveTo>
                    <a:pt x="328" y="599"/>
                  </a:moveTo>
                  <a:lnTo>
                    <a:pt x="328" y="599"/>
                  </a:lnTo>
                  <a:lnTo>
                    <a:pt x="316" y="609"/>
                  </a:lnTo>
                  <a:lnTo>
                    <a:pt x="305" y="620"/>
                  </a:lnTo>
                  <a:lnTo>
                    <a:pt x="293" y="631"/>
                  </a:lnTo>
                  <a:lnTo>
                    <a:pt x="283" y="644"/>
                  </a:lnTo>
                  <a:lnTo>
                    <a:pt x="273" y="656"/>
                  </a:lnTo>
                  <a:lnTo>
                    <a:pt x="265" y="671"/>
                  </a:lnTo>
                  <a:lnTo>
                    <a:pt x="257" y="685"/>
                  </a:lnTo>
                  <a:lnTo>
                    <a:pt x="253" y="700"/>
                  </a:lnTo>
                  <a:lnTo>
                    <a:pt x="253" y="700"/>
                  </a:lnTo>
                  <a:lnTo>
                    <a:pt x="261" y="700"/>
                  </a:lnTo>
                  <a:lnTo>
                    <a:pt x="270" y="699"/>
                  </a:lnTo>
                  <a:lnTo>
                    <a:pt x="277" y="698"/>
                  </a:lnTo>
                  <a:lnTo>
                    <a:pt x="284" y="694"/>
                  </a:lnTo>
                  <a:lnTo>
                    <a:pt x="291" y="690"/>
                  </a:lnTo>
                  <a:lnTo>
                    <a:pt x="298" y="687"/>
                  </a:lnTo>
                  <a:lnTo>
                    <a:pt x="311" y="677"/>
                  </a:lnTo>
                  <a:lnTo>
                    <a:pt x="322" y="665"/>
                  </a:lnTo>
                  <a:lnTo>
                    <a:pt x="332" y="651"/>
                  </a:lnTo>
                  <a:lnTo>
                    <a:pt x="340" y="638"/>
                  </a:lnTo>
                  <a:lnTo>
                    <a:pt x="346" y="623"/>
                  </a:lnTo>
                  <a:lnTo>
                    <a:pt x="346" y="623"/>
                  </a:lnTo>
                  <a:lnTo>
                    <a:pt x="351" y="613"/>
                  </a:lnTo>
                  <a:lnTo>
                    <a:pt x="356" y="600"/>
                  </a:lnTo>
                  <a:lnTo>
                    <a:pt x="361" y="576"/>
                  </a:lnTo>
                  <a:lnTo>
                    <a:pt x="361" y="576"/>
                  </a:lnTo>
                  <a:lnTo>
                    <a:pt x="344" y="587"/>
                  </a:lnTo>
                  <a:lnTo>
                    <a:pt x="328" y="599"/>
                  </a:lnTo>
                  <a:lnTo>
                    <a:pt x="328" y="599"/>
                  </a:lnTo>
                  <a:close/>
                  <a:moveTo>
                    <a:pt x="288" y="718"/>
                  </a:moveTo>
                  <a:lnTo>
                    <a:pt x="288" y="718"/>
                  </a:lnTo>
                  <a:lnTo>
                    <a:pt x="273" y="726"/>
                  </a:lnTo>
                  <a:lnTo>
                    <a:pt x="259" y="733"/>
                  </a:lnTo>
                  <a:lnTo>
                    <a:pt x="244" y="741"/>
                  </a:lnTo>
                  <a:lnTo>
                    <a:pt x="231" y="751"/>
                  </a:lnTo>
                  <a:lnTo>
                    <a:pt x="219" y="762"/>
                  </a:lnTo>
                  <a:lnTo>
                    <a:pt x="208" y="773"/>
                  </a:lnTo>
                  <a:lnTo>
                    <a:pt x="197" y="786"/>
                  </a:lnTo>
                  <a:lnTo>
                    <a:pt x="188" y="801"/>
                  </a:lnTo>
                  <a:lnTo>
                    <a:pt x="188" y="801"/>
                  </a:lnTo>
                  <a:lnTo>
                    <a:pt x="195" y="802"/>
                  </a:lnTo>
                  <a:lnTo>
                    <a:pt x="204" y="803"/>
                  </a:lnTo>
                  <a:lnTo>
                    <a:pt x="212" y="803"/>
                  </a:lnTo>
                  <a:lnTo>
                    <a:pt x="220" y="802"/>
                  </a:lnTo>
                  <a:lnTo>
                    <a:pt x="227" y="801"/>
                  </a:lnTo>
                  <a:lnTo>
                    <a:pt x="236" y="799"/>
                  </a:lnTo>
                  <a:lnTo>
                    <a:pt x="250" y="791"/>
                  </a:lnTo>
                  <a:lnTo>
                    <a:pt x="265" y="782"/>
                  </a:lnTo>
                  <a:lnTo>
                    <a:pt x="278" y="771"/>
                  </a:lnTo>
                  <a:lnTo>
                    <a:pt x="289" y="760"/>
                  </a:lnTo>
                  <a:lnTo>
                    <a:pt x="300" y="748"/>
                  </a:lnTo>
                  <a:lnTo>
                    <a:pt x="300" y="748"/>
                  </a:lnTo>
                  <a:lnTo>
                    <a:pt x="307" y="738"/>
                  </a:lnTo>
                  <a:lnTo>
                    <a:pt x="313" y="727"/>
                  </a:lnTo>
                  <a:lnTo>
                    <a:pt x="319" y="716"/>
                  </a:lnTo>
                  <a:lnTo>
                    <a:pt x="326" y="705"/>
                  </a:lnTo>
                  <a:lnTo>
                    <a:pt x="326" y="705"/>
                  </a:lnTo>
                  <a:lnTo>
                    <a:pt x="306" y="711"/>
                  </a:lnTo>
                  <a:lnTo>
                    <a:pt x="288" y="718"/>
                  </a:lnTo>
                  <a:lnTo>
                    <a:pt x="288" y="718"/>
                  </a:lnTo>
                  <a:close/>
                  <a:moveTo>
                    <a:pt x="221" y="825"/>
                  </a:moveTo>
                  <a:lnTo>
                    <a:pt x="221" y="825"/>
                  </a:lnTo>
                  <a:lnTo>
                    <a:pt x="205" y="829"/>
                  </a:lnTo>
                  <a:lnTo>
                    <a:pt x="189" y="834"/>
                  </a:lnTo>
                  <a:lnTo>
                    <a:pt x="172" y="839"/>
                  </a:lnTo>
                  <a:lnTo>
                    <a:pt x="157" y="846"/>
                  </a:lnTo>
                  <a:lnTo>
                    <a:pt x="141" y="853"/>
                  </a:lnTo>
                  <a:lnTo>
                    <a:pt x="126" y="863"/>
                  </a:lnTo>
                  <a:lnTo>
                    <a:pt x="113" y="873"/>
                  </a:lnTo>
                  <a:lnTo>
                    <a:pt x="102" y="885"/>
                  </a:lnTo>
                  <a:lnTo>
                    <a:pt x="102" y="885"/>
                  </a:lnTo>
                  <a:lnTo>
                    <a:pt x="109" y="889"/>
                  </a:lnTo>
                  <a:lnTo>
                    <a:pt x="118" y="892"/>
                  </a:lnTo>
                  <a:lnTo>
                    <a:pt x="125" y="893"/>
                  </a:lnTo>
                  <a:lnTo>
                    <a:pt x="133" y="895"/>
                  </a:lnTo>
                  <a:lnTo>
                    <a:pt x="142" y="895"/>
                  </a:lnTo>
                  <a:lnTo>
                    <a:pt x="149" y="895"/>
                  </a:lnTo>
                  <a:lnTo>
                    <a:pt x="166" y="891"/>
                  </a:lnTo>
                  <a:lnTo>
                    <a:pt x="182" y="885"/>
                  </a:lnTo>
                  <a:lnTo>
                    <a:pt x="198" y="876"/>
                  </a:lnTo>
                  <a:lnTo>
                    <a:pt x="212" y="868"/>
                  </a:lnTo>
                  <a:lnTo>
                    <a:pt x="226" y="858"/>
                  </a:lnTo>
                  <a:lnTo>
                    <a:pt x="226" y="858"/>
                  </a:lnTo>
                  <a:lnTo>
                    <a:pt x="236" y="850"/>
                  </a:lnTo>
                  <a:lnTo>
                    <a:pt x="245" y="841"/>
                  </a:lnTo>
                  <a:lnTo>
                    <a:pt x="254" y="831"/>
                  </a:lnTo>
                  <a:lnTo>
                    <a:pt x="262" y="820"/>
                  </a:lnTo>
                  <a:lnTo>
                    <a:pt x="262" y="820"/>
                  </a:lnTo>
                  <a:lnTo>
                    <a:pt x="242" y="822"/>
                  </a:lnTo>
                  <a:lnTo>
                    <a:pt x="221" y="825"/>
                  </a:lnTo>
                  <a:lnTo>
                    <a:pt x="221" y="825"/>
                  </a:lnTo>
                  <a:close/>
                  <a:moveTo>
                    <a:pt x="125" y="35"/>
                  </a:moveTo>
                  <a:lnTo>
                    <a:pt x="125" y="35"/>
                  </a:lnTo>
                  <a:lnTo>
                    <a:pt x="129" y="48"/>
                  </a:lnTo>
                  <a:lnTo>
                    <a:pt x="133" y="62"/>
                  </a:lnTo>
                  <a:lnTo>
                    <a:pt x="139" y="74"/>
                  </a:lnTo>
                  <a:lnTo>
                    <a:pt x="147" y="87"/>
                  </a:lnTo>
                  <a:lnTo>
                    <a:pt x="154" y="99"/>
                  </a:lnTo>
                  <a:lnTo>
                    <a:pt x="164" y="110"/>
                  </a:lnTo>
                  <a:lnTo>
                    <a:pt x="174" y="120"/>
                  </a:lnTo>
                  <a:lnTo>
                    <a:pt x="183" y="129"/>
                  </a:lnTo>
                  <a:lnTo>
                    <a:pt x="183" y="129"/>
                  </a:lnTo>
                  <a:lnTo>
                    <a:pt x="187" y="122"/>
                  </a:lnTo>
                  <a:lnTo>
                    <a:pt x="188" y="115"/>
                  </a:lnTo>
                  <a:lnTo>
                    <a:pt x="188" y="109"/>
                  </a:lnTo>
                  <a:lnTo>
                    <a:pt x="188" y="102"/>
                  </a:lnTo>
                  <a:lnTo>
                    <a:pt x="186" y="87"/>
                  </a:lnTo>
                  <a:lnTo>
                    <a:pt x="181" y="74"/>
                  </a:lnTo>
                  <a:lnTo>
                    <a:pt x="175" y="60"/>
                  </a:lnTo>
                  <a:lnTo>
                    <a:pt x="166" y="47"/>
                  </a:lnTo>
                  <a:lnTo>
                    <a:pt x="158" y="36"/>
                  </a:lnTo>
                  <a:lnTo>
                    <a:pt x="149" y="26"/>
                  </a:lnTo>
                  <a:lnTo>
                    <a:pt x="149" y="26"/>
                  </a:lnTo>
                  <a:lnTo>
                    <a:pt x="133" y="12"/>
                  </a:lnTo>
                  <a:lnTo>
                    <a:pt x="116" y="0"/>
                  </a:lnTo>
                  <a:lnTo>
                    <a:pt x="116" y="0"/>
                  </a:lnTo>
                  <a:lnTo>
                    <a:pt x="120" y="18"/>
                  </a:lnTo>
                  <a:lnTo>
                    <a:pt x="125" y="35"/>
                  </a:lnTo>
                  <a:lnTo>
                    <a:pt x="125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8" name="Freeform 10"/>
            <p:cNvSpPr/>
            <p:nvPr/>
          </p:nvSpPr>
          <p:spPr bwMode="auto">
            <a:xfrm>
              <a:off x="7097102" y="1999100"/>
              <a:ext cx="481013" cy="1379538"/>
            </a:xfrm>
            <a:custGeom>
              <a:avLst/>
              <a:gdLst>
                <a:gd name="T0" fmla="*/ 116 w 303"/>
                <a:gd name="T1" fmla="*/ 0 h 869"/>
                <a:gd name="T2" fmla="*/ 169 w 303"/>
                <a:gd name="T3" fmla="*/ 55 h 869"/>
                <a:gd name="T4" fmla="*/ 215 w 303"/>
                <a:gd name="T5" fmla="*/ 116 h 869"/>
                <a:gd name="T6" fmla="*/ 235 w 303"/>
                <a:gd name="T7" fmla="*/ 150 h 869"/>
                <a:gd name="T8" fmla="*/ 265 w 303"/>
                <a:gd name="T9" fmla="*/ 217 h 869"/>
                <a:gd name="T10" fmla="*/ 285 w 303"/>
                <a:gd name="T11" fmla="*/ 285 h 869"/>
                <a:gd name="T12" fmla="*/ 294 w 303"/>
                <a:gd name="T13" fmla="*/ 357 h 869"/>
                <a:gd name="T14" fmla="*/ 296 w 303"/>
                <a:gd name="T15" fmla="*/ 396 h 869"/>
                <a:gd name="T16" fmla="*/ 290 w 303"/>
                <a:gd name="T17" fmla="*/ 472 h 869"/>
                <a:gd name="T18" fmla="*/ 275 w 303"/>
                <a:gd name="T19" fmla="*/ 540 h 869"/>
                <a:gd name="T20" fmla="*/ 249 w 303"/>
                <a:gd name="T21" fmla="*/ 607 h 869"/>
                <a:gd name="T22" fmla="*/ 213 w 303"/>
                <a:gd name="T23" fmla="*/ 674 h 869"/>
                <a:gd name="T24" fmla="*/ 191 w 303"/>
                <a:gd name="T25" fmla="*/ 704 h 869"/>
                <a:gd name="T26" fmla="*/ 145 w 303"/>
                <a:gd name="T27" fmla="*/ 758 h 869"/>
                <a:gd name="T28" fmla="*/ 93 w 303"/>
                <a:gd name="T29" fmla="*/ 803 h 869"/>
                <a:gd name="T30" fmla="*/ 34 w 303"/>
                <a:gd name="T31" fmla="*/ 841 h 869"/>
                <a:gd name="T32" fmla="*/ 0 w 303"/>
                <a:gd name="T33" fmla="*/ 859 h 869"/>
                <a:gd name="T34" fmla="*/ 5 w 303"/>
                <a:gd name="T35" fmla="*/ 869 h 869"/>
                <a:gd name="T36" fmla="*/ 71 w 303"/>
                <a:gd name="T37" fmla="*/ 831 h 869"/>
                <a:gd name="T38" fmla="*/ 127 w 303"/>
                <a:gd name="T39" fmla="*/ 790 h 869"/>
                <a:gd name="T40" fmla="*/ 175 w 303"/>
                <a:gd name="T41" fmla="*/ 739 h 869"/>
                <a:gd name="T42" fmla="*/ 222 w 303"/>
                <a:gd name="T43" fmla="*/ 679 h 869"/>
                <a:gd name="T44" fmla="*/ 241 w 303"/>
                <a:gd name="T45" fmla="*/ 645 h 869"/>
                <a:gd name="T46" fmla="*/ 271 w 303"/>
                <a:gd name="T47" fmla="*/ 577 h 869"/>
                <a:gd name="T48" fmla="*/ 291 w 303"/>
                <a:gd name="T49" fmla="*/ 509 h 869"/>
                <a:gd name="T50" fmla="*/ 302 w 303"/>
                <a:gd name="T51" fmla="*/ 436 h 869"/>
                <a:gd name="T52" fmla="*/ 303 w 303"/>
                <a:gd name="T53" fmla="*/ 396 h 869"/>
                <a:gd name="T54" fmla="*/ 297 w 303"/>
                <a:gd name="T55" fmla="*/ 319 h 869"/>
                <a:gd name="T56" fmla="*/ 281 w 303"/>
                <a:gd name="T57" fmla="*/ 248 h 869"/>
                <a:gd name="T58" fmla="*/ 256 w 303"/>
                <a:gd name="T59" fmla="*/ 183 h 869"/>
                <a:gd name="T60" fmla="*/ 218 w 303"/>
                <a:gd name="T61" fmla="*/ 115 h 869"/>
                <a:gd name="T62" fmla="*/ 195 w 303"/>
                <a:gd name="T63" fmla="*/ 83 h 869"/>
                <a:gd name="T64" fmla="*/ 145 w 303"/>
                <a:gd name="T65" fmla="*/ 27 h 869"/>
                <a:gd name="T66" fmla="*/ 116 w 303"/>
                <a:gd name="T67" fmla="*/ 0 h 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3" h="869">
                  <a:moveTo>
                    <a:pt x="116" y="0"/>
                  </a:moveTo>
                  <a:lnTo>
                    <a:pt x="116" y="0"/>
                  </a:lnTo>
                  <a:lnTo>
                    <a:pt x="144" y="27"/>
                  </a:lnTo>
                  <a:lnTo>
                    <a:pt x="169" y="55"/>
                  </a:lnTo>
                  <a:lnTo>
                    <a:pt x="194" y="84"/>
                  </a:lnTo>
                  <a:lnTo>
                    <a:pt x="215" y="116"/>
                  </a:lnTo>
                  <a:lnTo>
                    <a:pt x="215" y="116"/>
                  </a:lnTo>
                  <a:lnTo>
                    <a:pt x="235" y="150"/>
                  </a:lnTo>
                  <a:lnTo>
                    <a:pt x="252" y="184"/>
                  </a:lnTo>
                  <a:lnTo>
                    <a:pt x="265" y="217"/>
                  </a:lnTo>
                  <a:lnTo>
                    <a:pt x="276" y="250"/>
                  </a:lnTo>
                  <a:lnTo>
                    <a:pt x="285" y="285"/>
                  </a:lnTo>
                  <a:lnTo>
                    <a:pt x="291" y="320"/>
                  </a:lnTo>
                  <a:lnTo>
                    <a:pt x="294" y="357"/>
                  </a:lnTo>
                  <a:lnTo>
                    <a:pt x="296" y="396"/>
                  </a:lnTo>
                  <a:lnTo>
                    <a:pt x="296" y="396"/>
                  </a:lnTo>
                  <a:lnTo>
                    <a:pt x="294" y="435"/>
                  </a:lnTo>
                  <a:lnTo>
                    <a:pt x="290" y="472"/>
                  </a:lnTo>
                  <a:lnTo>
                    <a:pt x="284" y="507"/>
                  </a:lnTo>
                  <a:lnTo>
                    <a:pt x="275" y="540"/>
                  </a:lnTo>
                  <a:lnTo>
                    <a:pt x="263" y="574"/>
                  </a:lnTo>
                  <a:lnTo>
                    <a:pt x="249" y="607"/>
                  </a:lnTo>
                  <a:lnTo>
                    <a:pt x="232" y="640"/>
                  </a:lnTo>
                  <a:lnTo>
                    <a:pt x="213" y="674"/>
                  </a:lnTo>
                  <a:lnTo>
                    <a:pt x="213" y="674"/>
                  </a:lnTo>
                  <a:lnTo>
                    <a:pt x="191" y="704"/>
                  </a:lnTo>
                  <a:lnTo>
                    <a:pt x="168" y="732"/>
                  </a:lnTo>
                  <a:lnTo>
                    <a:pt x="145" y="758"/>
                  </a:lnTo>
                  <a:lnTo>
                    <a:pt x="119" y="781"/>
                  </a:lnTo>
                  <a:lnTo>
                    <a:pt x="93" y="803"/>
                  </a:lnTo>
                  <a:lnTo>
                    <a:pt x="65" y="822"/>
                  </a:lnTo>
                  <a:lnTo>
                    <a:pt x="34" y="841"/>
                  </a:lnTo>
                  <a:lnTo>
                    <a:pt x="0" y="859"/>
                  </a:lnTo>
                  <a:lnTo>
                    <a:pt x="0" y="859"/>
                  </a:lnTo>
                  <a:lnTo>
                    <a:pt x="5" y="869"/>
                  </a:lnTo>
                  <a:lnTo>
                    <a:pt x="5" y="869"/>
                  </a:lnTo>
                  <a:lnTo>
                    <a:pt x="39" y="850"/>
                  </a:lnTo>
                  <a:lnTo>
                    <a:pt x="71" y="831"/>
                  </a:lnTo>
                  <a:lnTo>
                    <a:pt x="100" y="811"/>
                  </a:lnTo>
                  <a:lnTo>
                    <a:pt x="127" y="790"/>
                  </a:lnTo>
                  <a:lnTo>
                    <a:pt x="152" y="765"/>
                  </a:lnTo>
                  <a:lnTo>
                    <a:pt x="175" y="739"/>
                  </a:lnTo>
                  <a:lnTo>
                    <a:pt x="198" y="711"/>
                  </a:lnTo>
                  <a:lnTo>
                    <a:pt x="222" y="679"/>
                  </a:lnTo>
                  <a:lnTo>
                    <a:pt x="222" y="679"/>
                  </a:lnTo>
                  <a:lnTo>
                    <a:pt x="241" y="645"/>
                  </a:lnTo>
                  <a:lnTo>
                    <a:pt x="258" y="611"/>
                  </a:lnTo>
                  <a:lnTo>
                    <a:pt x="271" y="577"/>
                  </a:lnTo>
                  <a:lnTo>
                    <a:pt x="282" y="544"/>
                  </a:lnTo>
                  <a:lnTo>
                    <a:pt x="291" y="509"/>
                  </a:lnTo>
                  <a:lnTo>
                    <a:pt x="298" y="473"/>
                  </a:lnTo>
                  <a:lnTo>
                    <a:pt x="302" y="436"/>
                  </a:lnTo>
                  <a:lnTo>
                    <a:pt x="303" y="396"/>
                  </a:lnTo>
                  <a:lnTo>
                    <a:pt x="303" y="396"/>
                  </a:lnTo>
                  <a:lnTo>
                    <a:pt x="301" y="357"/>
                  </a:lnTo>
                  <a:lnTo>
                    <a:pt x="297" y="319"/>
                  </a:lnTo>
                  <a:lnTo>
                    <a:pt x="291" y="284"/>
                  </a:lnTo>
                  <a:lnTo>
                    <a:pt x="281" y="248"/>
                  </a:lnTo>
                  <a:lnTo>
                    <a:pt x="270" y="216"/>
                  </a:lnTo>
                  <a:lnTo>
                    <a:pt x="256" y="183"/>
                  </a:lnTo>
                  <a:lnTo>
                    <a:pt x="239" y="149"/>
                  </a:lnTo>
                  <a:lnTo>
                    <a:pt x="218" y="115"/>
                  </a:lnTo>
                  <a:lnTo>
                    <a:pt x="218" y="115"/>
                  </a:lnTo>
                  <a:lnTo>
                    <a:pt x="195" y="83"/>
                  </a:lnTo>
                  <a:lnTo>
                    <a:pt x="170" y="54"/>
                  </a:lnTo>
                  <a:lnTo>
                    <a:pt x="145" y="27"/>
                  </a:lnTo>
                  <a:lnTo>
                    <a:pt x="116" y="0"/>
                  </a:lnTo>
                  <a:lnTo>
                    <a:pt x="1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59" name="Freeform 11"/>
          <p:cNvSpPr>
            <a:spLocks noEditPoints="1"/>
          </p:cNvSpPr>
          <p:nvPr/>
        </p:nvSpPr>
        <p:spPr bwMode="auto">
          <a:xfrm>
            <a:off x="1294516" y="3631749"/>
            <a:ext cx="564588" cy="1369391"/>
          </a:xfrm>
          <a:custGeom>
            <a:avLst/>
            <a:gdLst>
              <a:gd name="T0" fmla="*/ 155 w 369"/>
              <a:gd name="T1" fmla="*/ 203 h 895"/>
              <a:gd name="T2" fmla="*/ 168 w 369"/>
              <a:gd name="T3" fmla="*/ 232 h 895"/>
              <a:gd name="T4" fmla="*/ 230 w 369"/>
              <a:gd name="T5" fmla="*/ 166 h 895"/>
              <a:gd name="T6" fmla="*/ 114 w 369"/>
              <a:gd name="T7" fmla="*/ 294 h 895"/>
              <a:gd name="T8" fmla="*/ 119 w 369"/>
              <a:gd name="T9" fmla="*/ 338 h 895"/>
              <a:gd name="T10" fmla="*/ 191 w 369"/>
              <a:gd name="T11" fmla="*/ 251 h 895"/>
              <a:gd name="T12" fmla="*/ 96 w 369"/>
              <a:gd name="T13" fmla="*/ 392 h 895"/>
              <a:gd name="T14" fmla="*/ 96 w 369"/>
              <a:gd name="T15" fmla="*/ 456 h 895"/>
              <a:gd name="T16" fmla="*/ 157 w 369"/>
              <a:gd name="T17" fmla="*/ 345 h 895"/>
              <a:gd name="T18" fmla="*/ 100 w 369"/>
              <a:gd name="T19" fmla="*/ 495 h 895"/>
              <a:gd name="T20" fmla="*/ 95 w 369"/>
              <a:gd name="T21" fmla="*/ 582 h 895"/>
              <a:gd name="T22" fmla="*/ 141 w 369"/>
              <a:gd name="T23" fmla="*/ 482 h 895"/>
              <a:gd name="T24" fmla="*/ 132 w 369"/>
              <a:gd name="T25" fmla="*/ 577 h 895"/>
              <a:gd name="T26" fmla="*/ 129 w 369"/>
              <a:gd name="T27" fmla="*/ 684 h 895"/>
              <a:gd name="T28" fmla="*/ 159 w 369"/>
              <a:gd name="T29" fmla="*/ 623 h 895"/>
              <a:gd name="T30" fmla="*/ 132 w 369"/>
              <a:gd name="T31" fmla="*/ 577 h 895"/>
              <a:gd name="T32" fmla="*/ 172 w 369"/>
              <a:gd name="T33" fmla="*/ 754 h 895"/>
              <a:gd name="T34" fmla="*/ 208 w 369"/>
              <a:gd name="T35" fmla="*/ 733 h 895"/>
              <a:gd name="T36" fmla="*/ 186 w 369"/>
              <a:gd name="T37" fmla="*/ 642 h 895"/>
              <a:gd name="T38" fmla="*/ 231 w 369"/>
              <a:gd name="T39" fmla="*/ 807 h 895"/>
              <a:gd name="T40" fmla="*/ 282 w 369"/>
              <a:gd name="T41" fmla="*/ 862 h 895"/>
              <a:gd name="T42" fmla="*/ 258 w 369"/>
              <a:gd name="T43" fmla="*/ 757 h 895"/>
              <a:gd name="T44" fmla="*/ 288 w 369"/>
              <a:gd name="T45" fmla="*/ 91 h 895"/>
              <a:gd name="T46" fmla="*/ 207 w 369"/>
              <a:gd name="T47" fmla="*/ 130 h 895"/>
              <a:gd name="T48" fmla="*/ 264 w 369"/>
              <a:gd name="T49" fmla="*/ 132 h 895"/>
              <a:gd name="T50" fmla="*/ 288 w 369"/>
              <a:gd name="T51" fmla="*/ 91 h 895"/>
              <a:gd name="T52" fmla="*/ 269 w 369"/>
              <a:gd name="T53" fmla="*/ 70 h 895"/>
              <a:gd name="T54" fmla="*/ 297 w 369"/>
              <a:gd name="T55" fmla="*/ 19 h 895"/>
              <a:gd name="T56" fmla="*/ 358 w 369"/>
              <a:gd name="T57" fmla="*/ 12 h 895"/>
              <a:gd name="T58" fmla="*/ 140 w 369"/>
              <a:gd name="T59" fmla="*/ 192 h 895"/>
              <a:gd name="T60" fmla="*/ 106 w 369"/>
              <a:gd name="T61" fmla="*/ 194 h 895"/>
              <a:gd name="T62" fmla="*/ 140 w 369"/>
              <a:gd name="T63" fmla="*/ 101 h 895"/>
              <a:gd name="T64" fmla="*/ 89 w 369"/>
              <a:gd name="T65" fmla="*/ 239 h 895"/>
              <a:gd name="T66" fmla="*/ 77 w 369"/>
              <a:gd name="T67" fmla="*/ 341 h 895"/>
              <a:gd name="T68" fmla="*/ 52 w 369"/>
              <a:gd name="T69" fmla="*/ 259 h 895"/>
              <a:gd name="T70" fmla="*/ 87 w 369"/>
              <a:gd name="T71" fmla="*/ 225 h 895"/>
              <a:gd name="T72" fmla="*/ 65 w 369"/>
              <a:gd name="T73" fmla="*/ 418 h 895"/>
              <a:gd name="T74" fmla="*/ 38 w 369"/>
              <a:gd name="T75" fmla="*/ 443 h 895"/>
              <a:gd name="T76" fmla="*/ 17 w 369"/>
              <a:gd name="T77" fmla="*/ 354 h 895"/>
              <a:gd name="T78" fmla="*/ 27 w 369"/>
              <a:gd name="T79" fmla="*/ 470 h 895"/>
              <a:gd name="T80" fmla="*/ 76 w 369"/>
              <a:gd name="T81" fmla="*/ 587 h 895"/>
              <a:gd name="T82" fmla="*/ 26 w 369"/>
              <a:gd name="T83" fmla="*/ 549 h 895"/>
              <a:gd name="T84" fmla="*/ 0 w 369"/>
              <a:gd name="T85" fmla="*/ 440 h 895"/>
              <a:gd name="T86" fmla="*/ 63 w 369"/>
              <a:gd name="T87" fmla="*/ 620 h 895"/>
              <a:gd name="T88" fmla="*/ 107 w 369"/>
              <a:gd name="T89" fmla="*/ 700 h 895"/>
              <a:gd name="T90" fmla="*/ 38 w 369"/>
              <a:gd name="T91" fmla="*/ 651 h 895"/>
              <a:gd name="T92" fmla="*/ 25 w 369"/>
              <a:gd name="T93" fmla="*/ 587 h 895"/>
              <a:gd name="T94" fmla="*/ 138 w 369"/>
              <a:gd name="T95" fmla="*/ 751 h 895"/>
              <a:gd name="T96" fmla="*/ 157 w 369"/>
              <a:gd name="T97" fmla="*/ 803 h 895"/>
              <a:gd name="T98" fmla="*/ 68 w 369"/>
              <a:gd name="T99" fmla="*/ 748 h 895"/>
              <a:gd name="T100" fmla="*/ 80 w 369"/>
              <a:gd name="T101" fmla="*/ 718 h 895"/>
              <a:gd name="T102" fmla="*/ 228 w 369"/>
              <a:gd name="T103" fmla="*/ 853 h 895"/>
              <a:gd name="T104" fmla="*/ 235 w 369"/>
              <a:gd name="T105" fmla="*/ 895 h 895"/>
              <a:gd name="T106" fmla="*/ 142 w 369"/>
              <a:gd name="T107" fmla="*/ 858 h 895"/>
              <a:gd name="T108" fmla="*/ 147 w 369"/>
              <a:gd name="T109" fmla="*/ 825 h 895"/>
              <a:gd name="T110" fmla="*/ 206 w 369"/>
              <a:gd name="T111" fmla="*/ 110 h 895"/>
              <a:gd name="T112" fmla="*/ 183 w 369"/>
              <a:gd name="T113" fmla="*/ 87 h 895"/>
              <a:gd name="T114" fmla="*/ 252 w 369"/>
              <a:gd name="T115" fmla="*/ 0 h 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69" h="895">
                <a:moveTo>
                  <a:pt x="214" y="169"/>
                </a:moveTo>
                <a:lnTo>
                  <a:pt x="214" y="169"/>
                </a:lnTo>
                <a:lnTo>
                  <a:pt x="200" y="172"/>
                </a:lnTo>
                <a:lnTo>
                  <a:pt x="187" y="178"/>
                </a:lnTo>
                <a:lnTo>
                  <a:pt x="175" y="184"/>
                </a:lnTo>
                <a:lnTo>
                  <a:pt x="164" y="193"/>
                </a:lnTo>
                <a:lnTo>
                  <a:pt x="164" y="193"/>
                </a:lnTo>
                <a:lnTo>
                  <a:pt x="155" y="203"/>
                </a:lnTo>
                <a:lnTo>
                  <a:pt x="146" y="214"/>
                </a:lnTo>
                <a:lnTo>
                  <a:pt x="140" y="225"/>
                </a:lnTo>
                <a:lnTo>
                  <a:pt x="136" y="238"/>
                </a:lnTo>
                <a:lnTo>
                  <a:pt x="136" y="238"/>
                </a:lnTo>
                <a:lnTo>
                  <a:pt x="145" y="238"/>
                </a:lnTo>
                <a:lnTo>
                  <a:pt x="152" y="237"/>
                </a:lnTo>
                <a:lnTo>
                  <a:pt x="161" y="234"/>
                </a:lnTo>
                <a:lnTo>
                  <a:pt x="168" y="232"/>
                </a:lnTo>
                <a:lnTo>
                  <a:pt x="184" y="225"/>
                </a:lnTo>
                <a:lnTo>
                  <a:pt x="198" y="215"/>
                </a:lnTo>
                <a:lnTo>
                  <a:pt x="213" y="204"/>
                </a:lnTo>
                <a:lnTo>
                  <a:pt x="225" y="192"/>
                </a:lnTo>
                <a:lnTo>
                  <a:pt x="237" y="180"/>
                </a:lnTo>
                <a:lnTo>
                  <a:pt x="247" y="167"/>
                </a:lnTo>
                <a:lnTo>
                  <a:pt x="247" y="167"/>
                </a:lnTo>
                <a:lnTo>
                  <a:pt x="230" y="166"/>
                </a:lnTo>
                <a:lnTo>
                  <a:pt x="214" y="169"/>
                </a:lnTo>
                <a:lnTo>
                  <a:pt x="214" y="169"/>
                </a:lnTo>
                <a:close/>
                <a:moveTo>
                  <a:pt x="159" y="260"/>
                </a:moveTo>
                <a:lnTo>
                  <a:pt x="159" y="260"/>
                </a:lnTo>
                <a:lnTo>
                  <a:pt x="147" y="266"/>
                </a:lnTo>
                <a:lnTo>
                  <a:pt x="135" y="274"/>
                </a:lnTo>
                <a:lnTo>
                  <a:pt x="124" y="283"/>
                </a:lnTo>
                <a:lnTo>
                  <a:pt x="114" y="294"/>
                </a:lnTo>
                <a:lnTo>
                  <a:pt x="107" y="306"/>
                </a:lnTo>
                <a:lnTo>
                  <a:pt x="101" y="318"/>
                </a:lnTo>
                <a:lnTo>
                  <a:pt x="97" y="332"/>
                </a:lnTo>
                <a:lnTo>
                  <a:pt x="96" y="346"/>
                </a:lnTo>
                <a:lnTo>
                  <a:pt x="96" y="346"/>
                </a:lnTo>
                <a:lnTo>
                  <a:pt x="105" y="344"/>
                </a:lnTo>
                <a:lnTo>
                  <a:pt x="112" y="341"/>
                </a:lnTo>
                <a:lnTo>
                  <a:pt x="119" y="338"/>
                </a:lnTo>
                <a:lnTo>
                  <a:pt x="127" y="334"/>
                </a:lnTo>
                <a:lnTo>
                  <a:pt x="140" y="323"/>
                </a:lnTo>
                <a:lnTo>
                  <a:pt x="153" y="310"/>
                </a:lnTo>
                <a:lnTo>
                  <a:pt x="164" y="295"/>
                </a:lnTo>
                <a:lnTo>
                  <a:pt x="175" y="281"/>
                </a:lnTo>
                <a:lnTo>
                  <a:pt x="184" y="266"/>
                </a:lnTo>
                <a:lnTo>
                  <a:pt x="191" y="251"/>
                </a:lnTo>
                <a:lnTo>
                  <a:pt x="191" y="251"/>
                </a:lnTo>
                <a:lnTo>
                  <a:pt x="175" y="255"/>
                </a:lnTo>
                <a:lnTo>
                  <a:pt x="159" y="260"/>
                </a:lnTo>
                <a:lnTo>
                  <a:pt x="159" y="260"/>
                </a:lnTo>
                <a:close/>
                <a:moveTo>
                  <a:pt x="127" y="361"/>
                </a:moveTo>
                <a:lnTo>
                  <a:pt x="127" y="361"/>
                </a:lnTo>
                <a:lnTo>
                  <a:pt x="114" y="371"/>
                </a:lnTo>
                <a:lnTo>
                  <a:pt x="105" y="381"/>
                </a:lnTo>
                <a:lnTo>
                  <a:pt x="96" y="392"/>
                </a:lnTo>
                <a:lnTo>
                  <a:pt x="89" y="406"/>
                </a:lnTo>
                <a:lnTo>
                  <a:pt x="84" y="420"/>
                </a:lnTo>
                <a:lnTo>
                  <a:pt x="80" y="435"/>
                </a:lnTo>
                <a:lnTo>
                  <a:pt x="80" y="450"/>
                </a:lnTo>
                <a:lnTo>
                  <a:pt x="82" y="464"/>
                </a:lnTo>
                <a:lnTo>
                  <a:pt x="82" y="464"/>
                </a:lnTo>
                <a:lnTo>
                  <a:pt x="89" y="461"/>
                </a:lnTo>
                <a:lnTo>
                  <a:pt x="96" y="456"/>
                </a:lnTo>
                <a:lnTo>
                  <a:pt x="102" y="451"/>
                </a:lnTo>
                <a:lnTo>
                  <a:pt x="108" y="445"/>
                </a:lnTo>
                <a:lnTo>
                  <a:pt x="121" y="430"/>
                </a:lnTo>
                <a:lnTo>
                  <a:pt x="130" y="414"/>
                </a:lnTo>
                <a:lnTo>
                  <a:pt x="139" y="396"/>
                </a:lnTo>
                <a:lnTo>
                  <a:pt x="147" y="378"/>
                </a:lnTo>
                <a:lnTo>
                  <a:pt x="152" y="361"/>
                </a:lnTo>
                <a:lnTo>
                  <a:pt x="157" y="345"/>
                </a:lnTo>
                <a:lnTo>
                  <a:pt x="157" y="345"/>
                </a:lnTo>
                <a:lnTo>
                  <a:pt x="141" y="352"/>
                </a:lnTo>
                <a:lnTo>
                  <a:pt x="127" y="361"/>
                </a:lnTo>
                <a:lnTo>
                  <a:pt x="127" y="361"/>
                </a:lnTo>
                <a:close/>
                <a:moveTo>
                  <a:pt x="117" y="469"/>
                </a:moveTo>
                <a:lnTo>
                  <a:pt x="117" y="469"/>
                </a:lnTo>
                <a:lnTo>
                  <a:pt x="107" y="481"/>
                </a:lnTo>
                <a:lnTo>
                  <a:pt x="100" y="495"/>
                </a:lnTo>
                <a:lnTo>
                  <a:pt x="94" y="508"/>
                </a:lnTo>
                <a:lnTo>
                  <a:pt x="89" y="523"/>
                </a:lnTo>
                <a:lnTo>
                  <a:pt x="88" y="538"/>
                </a:lnTo>
                <a:lnTo>
                  <a:pt x="88" y="553"/>
                </a:lnTo>
                <a:lnTo>
                  <a:pt x="90" y="568"/>
                </a:lnTo>
                <a:lnTo>
                  <a:pt x="93" y="575"/>
                </a:lnTo>
                <a:lnTo>
                  <a:pt x="95" y="582"/>
                </a:lnTo>
                <a:lnTo>
                  <a:pt x="95" y="582"/>
                </a:lnTo>
                <a:lnTo>
                  <a:pt x="102" y="577"/>
                </a:lnTo>
                <a:lnTo>
                  <a:pt x="108" y="571"/>
                </a:lnTo>
                <a:lnTo>
                  <a:pt x="113" y="565"/>
                </a:lnTo>
                <a:lnTo>
                  <a:pt x="118" y="558"/>
                </a:lnTo>
                <a:lnTo>
                  <a:pt x="127" y="541"/>
                </a:lnTo>
                <a:lnTo>
                  <a:pt x="133" y="523"/>
                </a:lnTo>
                <a:lnTo>
                  <a:pt x="138" y="502"/>
                </a:lnTo>
                <a:lnTo>
                  <a:pt x="141" y="482"/>
                </a:lnTo>
                <a:lnTo>
                  <a:pt x="142" y="464"/>
                </a:lnTo>
                <a:lnTo>
                  <a:pt x="144" y="446"/>
                </a:lnTo>
                <a:lnTo>
                  <a:pt x="144" y="446"/>
                </a:lnTo>
                <a:lnTo>
                  <a:pt x="129" y="457"/>
                </a:lnTo>
                <a:lnTo>
                  <a:pt x="117" y="469"/>
                </a:lnTo>
                <a:lnTo>
                  <a:pt x="117" y="469"/>
                </a:lnTo>
                <a:close/>
                <a:moveTo>
                  <a:pt x="132" y="577"/>
                </a:moveTo>
                <a:lnTo>
                  <a:pt x="132" y="577"/>
                </a:lnTo>
                <a:lnTo>
                  <a:pt x="125" y="589"/>
                </a:lnTo>
                <a:lnTo>
                  <a:pt x="121" y="604"/>
                </a:lnTo>
                <a:lnTo>
                  <a:pt x="117" y="620"/>
                </a:lnTo>
                <a:lnTo>
                  <a:pt x="116" y="634"/>
                </a:lnTo>
                <a:lnTo>
                  <a:pt x="117" y="649"/>
                </a:lnTo>
                <a:lnTo>
                  <a:pt x="121" y="664"/>
                </a:lnTo>
                <a:lnTo>
                  <a:pt x="125" y="678"/>
                </a:lnTo>
                <a:lnTo>
                  <a:pt x="129" y="684"/>
                </a:lnTo>
                <a:lnTo>
                  <a:pt x="134" y="690"/>
                </a:lnTo>
                <a:lnTo>
                  <a:pt x="134" y="690"/>
                </a:lnTo>
                <a:lnTo>
                  <a:pt x="140" y="684"/>
                </a:lnTo>
                <a:lnTo>
                  <a:pt x="145" y="677"/>
                </a:lnTo>
                <a:lnTo>
                  <a:pt x="149" y="670"/>
                </a:lnTo>
                <a:lnTo>
                  <a:pt x="152" y="661"/>
                </a:lnTo>
                <a:lnTo>
                  <a:pt x="157" y="643"/>
                </a:lnTo>
                <a:lnTo>
                  <a:pt x="159" y="623"/>
                </a:lnTo>
                <a:lnTo>
                  <a:pt x="159" y="604"/>
                </a:lnTo>
                <a:lnTo>
                  <a:pt x="159" y="585"/>
                </a:lnTo>
                <a:lnTo>
                  <a:pt x="157" y="565"/>
                </a:lnTo>
                <a:lnTo>
                  <a:pt x="155" y="549"/>
                </a:lnTo>
                <a:lnTo>
                  <a:pt x="155" y="549"/>
                </a:lnTo>
                <a:lnTo>
                  <a:pt x="142" y="561"/>
                </a:lnTo>
                <a:lnTo>
                  <a:pt x="132" y="577"/>
                </a:lnTo>
                <a:lnTo>
                  <a:pt x="132" y="577"/>
                </a:lnTo>
                <a:close/>
                <a:moveTo>
                  <a:pt x="169" y="675"/>
                </a:moveTo>
                <a:lnTo>
                  <a:pt x="169" y="675"/>
                </a:lnTo>
                <a:lnTo>
                  <a:pt x="166" y="690"/>
                </a:lnTo>
                <a:lnTo>
                  <a:pt x="163" y="706"/>
                </a:lnTo>
                <a:lnTo>
                  <a:pt x="163" y="722"/>
                </a:lnTo>
                <a:lnTo>
                  <a:pt x="167" y="739"/>
                </a:lnTo>
                <a:lnTo>
                  <a:pt x="167" y="739"/>
                </a:lnTo>
                <a:lnTo>
                  <a:pt x="172" y="754"/>
                </a:lnTo>
                <a:lnTo>
                  <a:pt x="178" y="766"/>
                </a:lnTo>
                <a:lnTo>
                  <a:pt x="186" y="777"/>
                </a:lnTo>
                <a:lnTo>
                  <a:pt x="196" y="788"/>
                </a:lnTo>
                <a:lnTo>
                  <a:pt x="196" y="788"/>
                </a:lnTo>
                <a:lnTo>
                  <a:pt x="202" y="775"/>
                </a:lnTo>
                <a:lnTo>
                  <a:pt x="206" y="762"/>
                </a:lnTo>
                <a:lnTo>
                  <a:pt x="208" y="748"/>
                </a:lnTo>
                <a:lnTo>
                  <a:pt x="208" y="733"/>
                </a:lnTo>
                <a:lnTo>
                  <a:pt x="207" y="718"/>
                </a:lnTo>
                <a:lnTo>
                  <a:pt x="206" y="704"/>
                </a:lnTo>
                <a:lnTo>
                  <a:pt x="202" y="690"/>
                </a:lnTo>
                <a:lnTo>
                  <a:pt x="198" y="677"/>
                </a:lnTo>
                <a:lnTo>
                  <a:pt x="198" y="677"/>
                </a:lnTo>
                <a:lnTo>
                  <a:pt x="194" y="660"/>
                </a:lnTo>
                <a:lnTo>
                  <a:pt x="186" y="642"/>
                </a:lnTo>
                <a:lnTo>
                  <a:pt x="186" y="642"/>
                </a:lnTo>
                <a:lnTo>
                  <a:pt x="177" y="658"/>
                </a:lnTo>
                <a:lnTo>
                  <a:pt x="169" y="675"/>
                </a:lnTo>
                <a:lnTo>
                  <a:pt x="169" y="675"/>
                </a:lnTo>
                <a:close/>
                <a:moveTo>
                  <a:pt x="228" y="760"/>
                </a:moveTo>
                <a:lnTo>
                  <a:pt x="228" y="760"/>
                </a:lnTo>
                <a:lnTo>
                  <a:pt x="226" y="775"/>
                </a:lnTo>
                <a:lnTo>
                  <a:pt x="229" y="791"/>
                </a:lnTo>
                <a:lnTo>
                  <a:pt x="231" y="807"/>
                </a:lnTo>
                <a:lnTo>
                  <a:pt x="237" y="823"/>
                </a:lnTo>
                <a:lnTo>
                  <a:pt x="245" y="836"/>
                </a:lnTo>
                <a:lnTo>
                  <a:pt x="254" y="848"/>
                </a:lnTo>
                <a:lnTo>
                  <a:pt x="267" y="859"/>
                </a:lnTo>
                <a:lnTo>
                  <a:pt x="273" y="864"/>
                </a:lnTo>
                <a:lnTo>
                  <a:pt x="280" y="868"/>
                </a:lnTo>
                <a:lnTo>
                  <a:pt x="280" y="868"/>
                </a:lnTo>
                <a:lnTo>
                  <a:pt x="282" y="862"/>
                </a:lnTo>
                <a:lnTo>
                  <a:pt x="284" y="855"/>
                </a:lnTo>
                <a:lnTo>
                  <a:pt x="285" y="841"/>
                </a:lnTo>
                <a:lnTo>
                  <a:pt x="284" y="827"/>
                </a:lnTo>
                <a:lnTo>
                  <a:pt x="280" y="811"/>
                </a:lnTo>
                <a:lnTo>
                  <a:pt x="275" y="796"/>
                </a:lnTo>
                <a:lnTo>
                  <a:pt x="270" y="783"/>
                </a:lnTo>
                <a:lnTo>
                  <a:pt x="264" y="769"/>
                </a:lnTo>
                <a:lnTo>
                  <a:pt x="258" y="757"/>
                </a:lnTo>
                <a:lnTo>
                  <a:pt x="258" y="757"/>
                </a:lnTo>
                <a:lnTo>
                  <a:pt x="248" y="740"/>
                </a:lnTo>
                <a:lnTo>
                  <a:pt x="237" y="724"/>
                </a:lnTo>
                <a:lnTo>
                  <a:pt x="237" y="724"/>
                </a:lnTo>
                <a:lnTo>
                  <a:pt x="231" y="741"/>
                </a:lnTo>
                <a:lnTo>
                  <a:pt x="228" y="760"/>
                </a:lnTo>
                <a:lnTo>
                  <a:pt x="228" y="760"/>
                </a:lnTo>
                <a:close/>
                <a:moveTo>
                  <a:pt x="288" y="91"/>
                </a:moveTo>
                <a:lnTo>
                  <a:pt x="288" y="91"/>
                </a:lnTo>
                <a:lnTo>
                  <a:pt x="275" y="92"/>
                </a:lnTo>
                <a:lnTo>
                  <a:pt x="262" y="94"/>
                </a:lnTo>
                <a:lnTo>
                  <a:pt x="249" y="98"/>
                </a:lnTo>
                <a:lnTo>
                  <a:pt x="236" y="104"/>
                </a:lnTo>
                <a:lnTo>
                  <a:pt x="225" y="112"/>
                </a:lnTo>
                <a:lnTo>
                  <a:pt x="214" y="120"/>
                </a:lnTo>
                <a:lnTo>
                  <a:pt x="207" y="130"/>
                </a:lnTo>
                <a:lnTo>
                  <a:pt x="200" y="142"/>
                </a:lnTo>
                <a:lnTo>
                  <a:pt x="200" y="142"/>
                </a:lnTo>
                <a:lnTo>
                  <a:pt x="207" y="143"/>
                </a:lnTo>
                <a:lnTo>
                  <a:pt x="215" y="144"/>
                </a:lnTo>
                <a:lnTo>
                  <a:pt x="223" y="143"/>
                </a:lnTo>
                <a:lnTo>
                  <a:pt x="231" y="143"/>
                </a:lnTo>
                <a:lnTo>
                  <a:pt x="247" y="138"/>
                </a:lnTo>
                <a:lnTo>
                  <a:pt x="264" y="132"/>
                </a:lnTo>
                <a:lnTo>
                  <a:pt x="280" y="124"/>
                </a:lnTo>
                <a:lnTo>
                  <a:pt x="294" y="115"/>
                </a:lnTo>
                <a:lnTo>
                  <a:pt x="309" y="105"/>
                </a:lnTo>
                <a:lnTo>
                  <a:pt x="321" y="96"/>
                </a:lnTo>
                <a:lnTo>
                  <a:pt x="321" y="96"/>
                </a:lnTo>
                <a:lnTo>
                  <a:pt x="304" y="92"/>
                </a:lnTo>
                <a:lnTo>
                  <a:pt x="288" y="91"/>
                </a:lnTo>
                <a:lnTo>
                  <a:pt x="288" y="91"/>
                </a:lnTo>
                <a:close/>
                <a:moveTo>
                  <a:pt x="346" y="24"/>
                </a:moveTo>
                <a:lnTo>
                  <a:pt x="346" y="24"/>
                </a:lnTo>
                <a:lnTo>
                  <a:pt x="327" y="41"/>
                </a:lnTo>
                <a:lnTo>
                  <a:pt x="316" y="48"/>
                </a:lnTo>
                <a:lnTo>
                  <a:pt x="305" y="56"/>
                </a:lnTo>
                <a:lnTo>
                  <a:pt x="293" y="62"/>
                </a:lnTo>
                <a:lnTo>
                  <a:pt x="281" y="67"/>
                </a:lnTo>
                <a:lnTo>
                  <a:pt x="269" y="70"/>
                </a:lnTo>
                <a:lnTo>
                  <a:pt x="257" y="71"/>
                </a:lnTo>
                <a:lnTo>
                  <a:pt x="257" y="71"/>
                </a:lnTo>
                <a:lnTo>
                  <a:pt x="258" y="64"/>
                </a:lnTo>
                <a:lnTo>
                  <a:pt x="260" y="58"/>
                </a:lnTo>
                <a:lnTo>
                  <a:pt x="267" y="47"/>
                </a:lnTo>
                <a:lnTo>
                  <a:pt x="275" y="36"/>
                </a:lnTo>
                <a:lnTo>
                  <a:pt x="286" y="28"/>
                </a:lnTo>
                <a:lnTo>
                  <a:pt x="297" y="19"/>
                </a:lnTo>
                <a:lnTo>
                  <a:pt x="309" y="13"/>
                </a:lnTo>
                <a:lnTo>
                  <a:pt x="322" y="7"/>
                </a:lnTo>
                <a:lnTo>
                  <a:pt x="335" y="3"/>
                </a:lnTo>
                <a:lnTo>
                  <a:pt x="335" y="3"/>
                </a:lnTo>
                <a:lnTo>
                  <a:pt x="352" y="1"/>
                </a:lnTo>
                <a:lnTo>
                  <a:pt x="369" y="0"/>
                </a:lnTo>
                <a:lnTo>
                  <a:pt x="369" y="0"/>
                </a:lnTo>
                <a:lnTo>
                  <a:pt x="358" y="12"/>
                </a:lnTo>
                <a:lnTo>
                  <a:pt x="346" y="24"/>
                </a:lnTo>
                <a:lnTo>
                  <a:pt x="346" y="24"/>
                </a:lnTo>
                <a:close/>
                <a:moveTo>
                  <a:pt x="155" y="121"/>
                </a:moveTo>
                <a:lnTo>
                  <a:pt x="155" y="121"/>
                </a:lnTo>
                <a:lnTo>
                  <a:pt x="151" y="150"/>
                </a:lnTo>
                <a:lnTo>
                  <a:pt x="149" y="164"/>
                </a:lnTo>
                <a:lnTo>
                  <a:pt x="145" y="178"/>
                </a:lnTo>
                <a:lnTo>
                  <a:pt x="140" y="192"/>
                </a:lnTo>
                <a:lnTo>
                  <a:pt x="134" y="205"/>
                </a:lnTo>
                <a:lnTo>
                  <a:pt x="127" y="217"/>
                </a:lnTo>
                <a:lnTo>
                  <a:pt x="118" y="228"/>
                </a:lnTo>
                <a:lnTo>
                  <a:pt x="118" y="228"/>
                </a:lnTo>
                <a:lnTo>
                  <a:pt x="113" y="221"/>
                </a:lnTo>
                <a:lnTo>
                  <a:pt x="110" y="212"/>
                </a:lnTo>
                <a:lnTo>
                  <a:pt x="107" y="204"/>
                </a:lnTo>
                <a:lnTo>
                  <a:pt x="106" y="194"/>
                </a:lnTo>
                <a:lnTo>
                  <a:pt x="106" y="186"/>
                </a:lnTo>
                <a:lnTo>
                  <a:pt x="107" y="176"/>
                </a:lnTo>
                <a:lnTo>
                  <a:pt x="111" y="158"/>
                </a:lnTo>
                <a:lnTo>
                  <a:pt x="111" y="158"/>
                </a:lnTo>
                <a:lnTo>
                  <a:pt x="113" y="148"/>
                </a:lnTo>
                <a:lnTo>
                  <a:pt x="117" y="138"/>
                </a:lnTo>
                <a:lnTo>
                  <a:pt x="128" y="119"/>
                </a:lnTo>
                <a:lnTo>
                  <a:pt x="140" y="101"/>
                </a:lnTo>
                <a:lnTo>
                  <a:pt x="153" y="85"/>
                </a:lnTo>
                <a:lnTo>
                  <a:pt x="153" y="85"/>
                </a:lnTo>
                <a:lnTo>
                  <a:pt x="155" y="103"/>
                </a:lnTo>
                <a:lnTo>
                  <a:pt x="155" y="121"/>
                </a:lnTo>
                <a:lnTo>
                  <a:pt x="155" y="121"/>
                </a:lnTo>
                <a:close/>
                <a:moveTo>
                  <a:pt x="87" y="225"/>
                </a:moveTo>
                <a:lnTo>
                  <a:pt x="87" y="225"/>
                </a:lnTo>
                <a:lnTo>
                  <a:pt x="89" y="239"/>
                </a:lnTo>
                <a:lnTo>
                  <a:pt x="90" y="254"/>
                </a:lnTo>
                <a:lnTo>
                  <a:pt x="91" y="268"/>
                </a:lnTo>
                <a:lnTo>
                  <a:pt x="91" y="284"/>
                </a:lnTo>
                <a:lnTo>
                  <a:pt x="90" y="299"/>
                </a:lnTo>
                <a:lnTo>
                  <a:pt x="87" y="313"/>
                </a:lnTo>
                <a:lnTo>
                  <a:pt x="83" y="328"/>
                </a:lnTo>
                <a:lnTo>
                  <a:pt x="77" y="341"/>
                </a:lnTo>
                <a:lnTo>
                  <a:pt x="77" y="341"/>
                </a:lnTo>
                <a:lnTo>
                  <a:pt x="71" y="335"/>
                </a:lnTo>
                <a:lnTo>
                  <a:pt x="66" y="329"/>
                </a:lnTo>
                <a:lnTo>
                  <a:pt x="62" y="323"/>
                </a:lnTo>
                <a:lnTo>
                  <a:pt x="59" y="317"/>
                </a:lnTo>
                <a:lnTo>
                  <a:pt x="54" y="304"/>
                </a:lnTo>
                <a:lnTo>
                  <a:pt x="52" y="289"/>
                </a:lnTo>
                <a:lnTo>
                  <a:pt x="51" y="273"/>
                </a:lnTo>
                <a:lnTo>
                  <a:pt x="52" y="259"/>
                </a:lnTo>
                <a:lnTo>
                  <a:pt x="56" y="243"/>
                </a:lnTo>
                <a:lnTo>
                  <a:pt x="59" y="229"/>
                </a:lnTo>
                <a:lnTo>
                  <a:pt x="59" y="229"/>
                </a:lnTo>
                <a:lnTo>
                  <a:pt x="67" y="209"/>
                </a:lnTo>
                <a:lnTo>
                  <a:pt x="77" y="189"/>
                </a:lnTo>
                <a:lnTo>
                  <a:pt x="77" y="189"/>
                </a:lnTo>
                <a:lnTo>
                  <a:pt x="83" y="206"/>
                </a:lnTo>
                <a:lnTo>
                  <a:pt x="87" y="225"/>
                </a:lnTo>
                <a:lnTo>
                  <a:pt x="87" y="225"/>
                </a:lnTo>
                <a:close/>
                <a:moveTo>
                  <a:pt x="43" y="341"/>
                </a:moveTo>
                <a:lnTo>
                  <a:pt x="43" y="341"/>
                </a:lnTo>
                <a:lnTo>
                  <a:pt x="49" y="356"/>
                </a:lnTo>
                <a:lnTo>
                  <a:pt x="54" y="371"/>
                </a:lnTo>
                <a:lnTo>
                  <a:pt x="59" y="386"/>
                </a:lnTo>
                <a:lnTo>
                  <a:pt x="62" y="402"/>
                </a:lnTo>
                <a:lnTo>
                  <a:pt x="65" y="418"/>
                </a:lnTo>
                <a:lnTo>
                  <a:pt x="65" y="434"/>
                </a:lnTo>
                <a:lnTo>
                  <a:pt x="65" y="448"/>
                </a:lnTo>
                <a:lnTo>
                  <a:pt x="61" y="464"/>
                </a:lnTo>
                <a:lnTo>
                  <a:pt x="61" y="464"/>
                </a:lnTo>
                <a:lnTo>
                  <a:pt x="55" y="459"/>
                </a:lnTo>
                <a:lnTo>
                  <a:pt x="48" y="454"/>
                </a:lnTo>
                <a:lnTo>
                  <a:pt x="43" y="450"/>
                </a:lnTo>
                <a:lnTo>
                  <a:pt x="38" y="443"/>
                </a:lnTo>
                <a:lnTo>
                  <a:pt x="33" y="437"/>
                </a:lnTo>
                <a:lnTo>
                  <a:pt x="29" y="430"/>
                </a:lnTo>
                <a:lnTo>
                  <a:pt x="23" y="416"/>
                </a:lnTo>
                <a:lnTo>
                  <a:pt x="20" y="401"/>
                </a:lnTo>
                <a:lnTo>
                  <a:pt x="17" y="385"/>
                </a:lnTo>
                <a:lnTo>
                  <a:pt x="16" y="369"/>
                </a:lnTo>
                <a:lnTo>
                  <a:pt x="17" y="354"/>
                </a:lnTo>
                <a:lnTo>
                  <a:pt x="17" y="354"/>
                </a:lnTo>
                <a:lnTo>
                  <a:pt x="20" y="330"/>
                </a:lnTo>
                <a:lnTo>
                  <a:pt x="26" y="309"/>
                </a:lnTo>
                <a:lnTo>
                  <a:pt x="26" y="309"/>
                </a:lnTo>
                <a:lnTo>
                  <a:pt x="35" y="324"/>
                </a:lnTo>
                <a:lnTo>
                  <a:pt x="43" y="341"/>
                </a:lnTo>
                <a:lnTo>
                  <a:pt x="43" y="341"/>
                </a:lnTo>
                <a:close/>
                <a:moveTo>
                  <a:pt x="27" y="470"/>
                </a:moveTo>
                <a:lnTo>
                  <a:pt x="27" y="470"/>
                </a:lnTo>
                <a:lnTo>
                  <a:pt x="35" y="482"/>
                </a:lnTo>
                <a:lnTo>
                  <a:pt x="44" y="496"/>
                </a:lnTo>
                <a:lnTo>
                  <a:pt x="52" y="510"/>
                </a:lnTo>
                <a:lnTo>
                  <a:pt x="60" y="525"/>
                </a:lnTo>
                <a:lnTo>
                  <a:pt x="66" y="541"/>
                </a:lnTo>
                <a:lnTo>
                  <a:pt x="71" y="555"/>
                </a:lnTo>
                <a:lnTo>
                  <a:pt x="74" y="571"/>
                </a:lnTo>
                <a:lnTo>
                  <a:pt x="76" y="587"/>
                </a:lnTo>
                <a:lnTo>
                  <a:pt x="76" y="587"/>
                </a:lnTo>
                <a:lnTo>
                  <a:pt x="67" y="585"/>
                </a:lnTo>
                <a:lnTo>
                  <a:pt x="60" y="582"/>
                </a:lnTo>
                <a:lnTo>
                  <a:pt x="52" y="578"/>
                </a:lnTo>
                <a:lnTo>
                  <a:pt x="46" y="574"/>
                </a:lnTo>
                <a:lnTo>
                  <a:pt x="40" y="569"/>
                </a:lnTo>
                <a:lnTo>
                  <a:pt x="35" y="563"/>
                </a:lnTo>
                <a:lnTo>
                  <a:pt x="26" y="549"/>
                </a:lnTo>
                <a:lnTo>
                  <a:pt x="18" y="536"/>
                </a:lnTo>
                <a:lnTo>
                  <a:pt x="12" y="520"/>
                </a:lnTo>
                <a:lnTo>
                  <a:pt x="7" y="504"/>
                </a:lnTo>
                <a:lnTo>
                  <a:pt x="4" y="490"/>
                </a:lnTo>
                <a:lnTo>
                  <a:pt x="4" y="490"/>
                </a:lnTo>
                <a:lnTo>
                  <a:pt x="1" y="478"/>
                </a:lnTo>
                <a:lnTo>
                  <a:pt x="0" y="464"/>
                </a:lnTo>
                <a:lnTo>
                  <a:pt x="0" y="440"/>
                </a:lnTo>
                <a:lnTo>
                  <a:pt x="0" y="440"/>
                </a:lnTo>
                <a:lnTo>
                  <a:pt x="15" y="454"/>
                </a:lnTo>
                <a:lnTo>
                  <a:pt x="27" y="470"/>
                </a:lnTo>
                <a:lnTo>
                  <a:pt x="27" y="470"/>
                </a:lnTo>
                <a:close/>
                <a:moveTo>
                  <a:pt x="40" y="599"/>
                </a:moveTo>
                <a:lnTo>
                  <a:pt x="40" y="599"/>
                </a:lnTo>
                <a:lnTo>
                  <a:pt x="52" y="609"/>
                </a:lnTo>
                <a:lnTo>
                  <a:pt x="63" y="620"/>
                </a:lnTo>
                <a:lnTo>
                  <a:pt x="76" y="631"/>
                </a:lnTo>
                <a:lnTo>
                  <a:pt x="87" y="644"/>
                </a:lnTo>
                <a:lnTo>
                  <a:pt x="96" y="656"/>
                </a:lnTo>
                <a:lnTo>
                  <a:pt x="104" y="671"/>
                </a:lnTo>
                <a:lnTo>
                  <a:pt x="111" y="685"/>
                </a:lnTo>
                <a:lnTo>
                  <a:pt x="116" y="700"/>
                </a:lnTo>
                <a:lnTo>
                  <a:pt x="116" y="700"/>
                </a:lnTo>
                <a:lnTo>
                  <a:pt x="107" y="700"/>
                </a:lnTo>
                <a:lnTo>
                  <a:pt x="99" y="699"/>
                </a:lnTo>
                <a:lnTo>
                  <a:pt x="91" y="698"/>
                </a:lnTo>
                <a:lnTo>
                  <a:pt x="84" y="694"/>
                </a:lnTo>
                <a:lnTo>
                  <a:pt x="77" y="690"/>
                </a:lnTo>
                <a:lnTo>
                  <a:pt x="71" y="687"/>
                </a:lnTo>
                <a:lnTo>
                  <a:pt x="59" y="677"/>
                </a:lnTo>
                <a:lnTo>
                  <a:pt x="48" y="665"/>
                </a:lnTo>
                <a:lnTo>
                  <a:pt x="38" y="651"/>
                </a:lnTo>
                <a:lnTo>
                  <a:pt x="29" y="638"/>
                </a:lnTo>
                <a:lnTo>
                  <a:pt x="22" y="623"/>
                </a:lnTo>
                <a:lnTo>
                  <a:pt x="22" y="623"/>
                </a:lnTo>
                <a:lnTo>
                  <a:pt x="17" y="613"/>
                </a:lnTo>
                <a:lnTo>
                  <a:pt x="12" y="600"/>
                </a:lnTo>
                <a:lnTo>
                  <a:pt x="7" y="576"/>
                </a:lnTo>
                <a:lnTo>
                  <a:pt x="7" y="576"/>
                </a:lnTo>
                <a:lnTo>
                  <a:pt x="25" y="587"/>
                </a:lnTo>
                <a:lnTo>
                  <a:pt x="40" y="599"/>
                </a:lnTo>
                <a:lnTo>
                  <a:pt x="40" y="599"/>
                </a:lnTo>
                <a:close/>
                <a:moveTo>
                  <a:pt x="80" y="718"/>
                </a:moveTo>
                <a:lnTo>
                  <a:pt x="80" y="718"/>
                </a:lnTo>
                <a:lnTo>
                  <a:pt x="96" y="726"/>
                </a:lnTo>
                <a:lnTo>
                  <a:pt x="110" y="733"/>
                </a:lnTo>
                <a:lnTo>
                  <a:pt x="124" y="741"/>
                </a:lnTo>
                <a:lnTo>
                  <a:pt x="138" y="751"/>
                </a:lnTo>
                <a:lnTo>
                  <a:pt x="150" y="762"/>
                </a:lnTo>
                <a:lnTo>
                  <a:pt x="162" y="773"/>
                </a:lnTo>
                <a:lnTo>
                  <a:pt x="172" y="786"/>
                </a:lnTo>
                <a:lnTo>
                  <a:pt x="180" y="801"/>
                </a:lnTo>
                <a:lnTo>
                  <a:pt x="180" y="801"/>
                </a:lnTo>
                <a:lnTo>
                  <a:pt x="173" y="802"/>
                </a:lnTo>
                <a:lnTo>
                  <a:pt x="164" y="803"/>
                </a:lnTo>
                <a:lnTo>
                  <a:pt x="157" y="803"/>
                </a:lnTo>
                <a:lnTo>
                  <a:pt x="149" y="802"/>
                </a:lnTo>
                <a:lnTo>
                  <a:pt x="141" y="801"/>
                </a:lnTo>
                <a:lnTo>
                  <a:pt x="133" y="799"/>
                </a:lnTo>
                <a:lnTo>
                  <a:pt x="118" y="791"/>
                </a:lnTo>
                <a:lnTo>
                  <a:pt x="104" y="782"/>
                </a:lnTo>
                <a:lnTo>
                  <a:pt x="90" y="771"/>
                </a:lnTo>
                <a:lnTo>
                  <a:pt x="79" y="760"/>
                </a:lnTo>
                <a:lnTo>
                  <a:pt x="68" y="748"/>
                </a:lnTo>
                <a:lnTo>
                  <a:pt x="68" y="748"/>
                </a:lnTo>
                <a:lnTo>
                  <a:pt x="61" y="738"/>
                </a:lnTo>
                <a:lnTo>
                  <a:pt x="55" y="727"/>
                </a:lnTo>
                <a:lnTo>
                  <a:pt x="49" y="716"/>
                </a:lnTo>
                <a:lnTo>
                  <a:pt x="43" y="705"/>
                </a:lnTo>
                <a:lnTo>
                  <a:pt x="43" y="705"/>
                </a:lnTo>
                <a:lnTo>
                  <a:pt x="62" y="711"/>
                </a:lnTo>
                <a:lnTo>
                  <a:pt x="80" y="718"/>
                </a:lnTo>
                <a:lnTo>
                  <a:pt x="80" y="718"/>
                </a:lnTo>
                <a:close/>
                <a:moveTo>
                  <a:pt x="147" y="825"/>
                </a:moveTo>
                <a:lnTo>
                  <a:pt x="147" y="825"/>
                </a:lnTo>
                <a:lnTo>
                  <a:pt x="163" y="829"/>
                </a:lnTo>
                <a:lnTo>
                  <a:pt x="180" y="834"/>
                </a:lnTo>
                <a:lnTo>
                  <a:pt x="196" y="839"/>
                </a:lnTo>
                <a:lnTo>
                  <a:pt x="212" y="846"/>
                </a:lnTo>
                <a:lnTo>
                  <a:pt x="228" y="853"/>
                </a:lnTo>
                <a:lnTo>
                  <a:pt x="242" y="863"/>
                </a:lnTo>
                <a:lnTo>
                  <a:pt x="256" y="873"/>
                </a:lnTo>
                <a:lnTo>
                  <a:pt x="267" y="885"/>
                </a:lnTo>
                <a:lnTo>
                  <a:pt x="267" y="885"/>
                </a:lnTo>
                <a:lnTo>
                  <a:pt x="259" y="889"/>
                </a:lnTo>
                <a:lnTo>
                  <a:pt x="252" y="892"/>
                </a:lnTo>
                <a:lnTo>
                  <a:pt x="243" y="893"/>
                </a:lnTo>
                <a:lnTo>
                  <a:pt x="235" y="895"/>
                </a:lnTo>
                <a:lnTo>
                  <a:pt x="226" y="895"/>
                </a:lnTo>
                <a:lnTo>
                  <a:pt x="219" y="895"/>
                </a:lnTo>
                <a:lnTo>
                  <a:pt x="202" y="891"/>
                </a:lnTo>
                <a:lnTo>
                  <a:pt x="186" y="885"/>
                </a:lnTo>
                <a:lnTo>
                  <a:pt x="170" y="876"/>
                </a:lnTo>
                <a:lnTo>
                  <a:pt x="156" y="868"/>
                </a:lnTo>
                <a:lnTo>
                  <a:pt x="142" y="858"/>
                </a:lnTo>
                <a:lnTo>
                  <a:pt x="142" y="858"/>
                </a:lnTo>
                <a:lnTo>
                  <a:pt x="133" y="850"/>
                </a:lnTo>
                <a:lnTo>
                  <a:pt x="123" y="841"/>
                </a:lnTo>
                <a:lnTo>
                  <a:pt x="114" y="831"/>
                </a:lnTo>
                <a:lnTo>
                  <a:pt x="106" y="820"/>
                </a:lnTo>
                <a:lnTo>
                  <a:pt x="106" y="820"/>
                </a:lnTo>
                <a:lnTo>
                  <a:pt x="127" y="822"/>
                </a:lnTo>
                <a:lnTo>
                  <a:pt x="147" y="825"/>
                </a:lnTo>
                <a:lnTo>
                  <a:pt x="147" y="825"/>
                </a:lnTo>
                <a:close/>
                <a:moveTo>
                  <a:pt x="243" y="35"/>
                </a:moveTo>
                <a:lnTo>
                  <a:pt x="243" y="35"/>
                </a:lnTo>
                <a:lnTo>
                  <a:pt x="240" y="48"/>
                </a:lnTo>
                <a:lnTo>
                  <a:pt x="235" y="62"/>
                </a:lnTo>
                <a:lnTo>
                  <a:pt x="229" y="74"/>
                </a:lnTo>
                <a:lnTo>
                  <a:pt x="222" y="87"/>
                </a:lnTo>
                <a:lnTo>
                  <a:pt x="214" y="99"/>
                </a:lnTo>
                <a:lnTo>
                  <a:pt x="206" y="110"/>
                </a:lnTo>
                <a:lnTo>
                  <a:pt x="195" y="120"/>
                </a:lnTo>
                <a:lnTo>
                  <a:pt x="185" y="129"/>
                </a:lnTo>
                <a:lnTo>
                  <a:pt x="185" y="129"/>
                </a:lnTo>
                <a:lnTo>
                  <a:pt x="183" y="122"/>
                </a:lnTo>
                <a:lnTo>
                  <a:pt x="180" y="115"/>
                </a:lnTo>
                <a:lnTo>
                  <a:pt x="180" y="109"/>
                </a:lnTo>
                <a:lnTo>
                  <a:pt x="180" y="102"/>
                </a:lnTo>
                <a:lnTo>
                  <a:pt x="183" y="87"/>
                </a:lnTo>
                <a:lnTo>
                  <a:pt x="187" y="74"/>
                </a:lnTo>
                <a:lnTo>
                  <a:pt x="194" y="60"/>
                </a:lnTo>
                <a:lnTo>
                  <a:pt x="202" y="47"/>
                </a:lnTo>
                <a:lnTo>
                  <a:pt x="211" y="36"/>
                </a:lnTo>
                <a:lnTo>
                  <a:pt x="219" y="26"/>
                </a:lnTo>
                <a:lnTo>
                  <a:pt x="219" y="26"/>
                </a:lnTo>
                <a:lnTo>
                  <a:pt x="235" y="12"/>
                </a:lnTo>
                <a:lnTo>
                  <a:pt x="252" y="0"/>
                </a:lnTo>
                <a:lnTo>
                  <a:pt x="252" y="0"/>
                </a:lnTo>
                <a:lnTo>
                  <a:pt x="248" y="18"/>
                </a:lnTo>
                <a:lnTo>
                  <a:pt x="243" y="35"/>
                </a:lnTo>
                <a:lnTo>
                  <a:pt x="243" y="35"/>
                </a:lnTo>
                <a:close/>
              </a:path>
            </a:pathLst>
          </a:custGeom>
          <a:solidFill>
            <a:srgbClr val="FF474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1578858" y="4123381"/>
            <a:ext cx="162095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zh-CN" altLang="en-US" sz="1400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单击此处添加合适</a:t>
            </a:r>
            <a:endParaRPr lang="en-US" altLang="zh-CN" sz="1400" dirty="0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/>
            <a:r>
              <a:rPr lang="zh-CN" altLang="en-US" sz="1400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的荣誉荣誉内容</a:t>
            </a:r>
            <a:endParaRPr lang="zh-CN" altLang="en-US" sz="1600" dirty="0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1" name="Freeform 12"/>
          <p:cNvSpPr/>
          <p:nvPr/>
        </p:nvSpPr>
        <p:spPr bwMode="auto">
          <a:xfrm>
            <a:off x="3942549" y="3740382"/>
            <a:ext cx="463604" cy="1329611"/>
          </a:xfrm>
          <a:custGeom>
            <a:avLst/>
            <a:gdLst>
              <a:gd name="T0" fmla="*/ 189 w 303"/>
              <a:gd name="T1" fmla="*/ 0 h 869"/>
              <a:gd name="T2" fmla="*/ 134 w 303"/>
              <a:gd name="T3" fmla="*/ 55 h 869"/>
              <a:gd name="T4" fmla="*/ 88 w 303"/>
              <a:gd name="T5" fmla="*/ 116 h 869"/>
              <a:gd name="T6" fmla="*/ 68 w 303"/>
              <a:gd name="T7" fmla="*/ 150 h 869"/>
              <a:gd name="T8" fmla="*/ 38 w 303"/>
              <a:gd name="T9" fmla="*/ 217 h 869"/>
              <a:gd name="T10" fmla="*/ 19 w 303"/>
              <a:gd name="T11" fmla="*/ 285 h 869"/>
              <a:gd name="T12" fmla="*/ 9 w 303"/>
              <a:gd name="T13" fmla="*/ 357 h 869"/>
              <a:gd name="T14" fmla="*/ 8 w 303"/>
              <a:gd name="T15" fmla="*/ 396 h 869"/>
              <a:gd name="T16" fmla="*/ 14 w 303"/>
              <a:gd name="T17" fmla="*/ 472 h 869"/>
              <a:gd name="T18" fmla="*/ 28 w 303"/>
              <a:gd name="T19" fmla="*/ 540 h 869"/>
              <a:gd name="T20" fmla="*/ 54 w 303"/>
              <a:gd name="T21" fmla="*/ 607 h 869"/>
              <a:gd name="T22" fmla="*/ 90 w 303"/>
              <a:gd name="T23" fmla="*/ 674 h 869"/>
              <a:gd name="T24" fmla="*/ 112 w 303"/>
              <a:gd name="T25" fmla="*/ 704 h 869"/>
              <a:gd name="T26" fmla="*/ 158 w 303"/>
              <a:gd name="T27" fmla="*/ 758 h 869"/>
              <a:gd name="T28" fmla="*/ 211 w 303"/>
              <a:gd name="T29" fmla="*/ 803 h 869"/>
              <a:gd name="T30" fmla="*/ 269 w 303"/>
              <a:gd name="T31" fmla="*/ 841 h 869"/>
              <a:gd name="T32" fmla="*/ 303 w 303"/>
              <a:gd name="T33" fmla="*/ 859 h 869"/>
              <a:gd name="T34" fmla="*/ 298 w 303"/>
              <a:gd name="T35" fmla="*/ 869 h 869"/>
              <a:gd name="T36" fmla="*/ 233 w 303"/>
              <a:gd name="T37" fmla="*/ 831 h 869"/>
              <a:gd name="T38" fmla="*/ 177 w 303"/>
              <a:gd name="T39" fmla="*/ 790 h 869"/>
              <a:gd name="T40" fmla="*/ 128 w 303"/>
              <a:gd name="T41" fmla="*/ 739 h 869"/>
              <a:gd name="T42" fmla="*/ 83 w 303"/>
              <a:gd name="T43" fmla="*/ 679 h 869"/>
              <a:gd name="T44" fmla="*/ 62 w 303"/>
              <a:gd name="T45" fmla="*/ 645 h 869"/>
              <a:gd name="T46" fmla="*/ 32 w 303"/>
              <a:gd name="T47" fmla="*/ 577 h 869"/>
              <a:gd name="T48" fmla="*/ 12 w 303"/>
              <a:gd name="T49" fmla="*/ 509 h 869"/>
              <a:gd name="T50" fmla="*/ 2 w 303"/>
              <a:gd name="T51" fmla="*/ 436 h 869"/>
              <a:gd name="T52" fmla="*/ 0 w 303"/>
              <a:gd name="T53" fmla="*/ 396 h 869"/>
              <a:gd name="T54" fmla="*/ 6 w 303"/>
              <a:gd name="T55" fmla="*/ 319 h 869"/>
              <a:gd name="T56" fmla="*/ 22 w 303"/>
              <a:gd name="T57" fmla="*/ 248 h 869"/>
              <a:gd name="T58" fmla="*/ 48 w 303"/>
              <a:gd name="T59" fmla="*/ 183 h 869"/>
              <a:gd name="T60" fmla="*/ 85 w 303"/>
              <a:gd name="T61" fmla="*/ 115 h 869"/>
              <a:gd name="T62" fmla="*/ 109 w 303"/>
              <a:gd name="T63" fmla="*/ 83 h 869"/>
              <a:gd name="T64" fmla="*/ 158 w 303"/>
              <a:gd name="T65" fmla="*/ 27 h 869"/>
              <a:gd name="T66" fmla="*/ 189 w 303"/>
              <a:gd name="T67" fmla="*/ 0 h 8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03" h="869">
                <a:moveTo>
                  <a:pt x="189" y="0"/>
                </a:moveTo>
                <a:lnTo>
                  <a:pt x="189" y="0"/>
                </a:lnTo>
                <a:lnTo>
                  <a:pt x="160" y="27"/>
                </a:lnTo>
                <a:lnTo>
                  <a:pt x="134" y="55"/>
                </a:lnTo>
                <a:lnTo>
                  <a:pt x="110" y="84"/>
                </a:lnTo>
                <a:lnTo>
                  <a:pt x="88" y="116"/>
                </a:lnTo>
                <a:lnTo>
                  <a:pt x="88" y="116"/>
                </a:lnTo>
                <a:lnTo>
                  <a:pt x="68" y="150"/>
                </a:lnTo>
                <a:lnTo>
                  <a:pt x="51" y="184"/>
                </a:lnTo>
                <a:lnTo>
                  <a:pt x="38" y="217"/>
                </a:lnTo>
                <a:lnTo>
                  <a:pt x="27" y="250"/>
                </a:lnTo>
                <a:lnTo>
                  <a:pt x="19" y="285"/>
                </a:lnTo>
                <a:lnTo>
                  <a:pt x="12" y="320"/>
                </a:lnTo>
                <a:lnTo>
                  <a:pt x="9" y="357"/>
                </a:lnTo>
                <a:lnTo>
                  <a:pt x="8" y="396"/>
                </a:lnTo>
                <a:lnTo>
                  <a:pt x="8" y="396"/>
                </a:lnTo>
                <a:lnTo>
                  <a:pt x="10" y="435"/>
                </a:lnTo>
                <a:lnTo>
                  <a:pt x="14" y="472"/>
                </a:lnTo>
                <a:lnTo>
                  <a:pt x="20" y="507"/>
                </a:lnTo>
                <a:lnTo>
                  <a:pt x="28" y="540"/>
                </a:lnTo>
                <a:lnTo>
                  <a:pt x="40" y="574"/>
                </a:lnTo>
                <a:lnTo>
                  <a:pt x="54" y="607"/>
                </a:lnTo>
                <a:lnTo>
                  <a:pt x="71" y="640"/>
                </a:lnTo>
                <a:lnTo>
                  <a:pt x="90" y="674"/>
                </a:lnTo>
                <a:lnTo>
                  <a:pt x="90" y="674"/>
                </a:lnTo>
                <a:lnTo>
                  <a:pt x="112" y="704"/>
                </a:lnTo>
                <a:lnTo>
                  <a:pt x="135" y="732"/>
                </a:lnTo>
                <a:lnTo>
                  <a:pt x="158" y="758"/>
                </a:lnTo>
                <a:lnTo>
                  <a:pt x="184" y="781"/>
                </a:lnTo>
                <a:lnTo>
                  <a:pt x="211" y="803"/>
                </a:lnTo>
                <a:lnTo>
                  <a:pt x="239" y="822"/>
                </a:lnTo>
                <a:lnTo>
                  <a:pt x="269" y="841"/>
                </a:lnTo>
                <a:lnTo>
                  <a:pt x="303" y="859"/>
                </a:lnTo>
                <a:lnTo>
                  <a:pt x="303" y="859"/>
                </a:lnTo>
                <a:lnTo>
                  <a:pt x="298" y="869"/>
                </a:lnTo>
                <a:lnTo>
                  <a:pt x="298" y="869"/>
                </a:lnTo>
                <a:lnTo>
                  <a:pt x="264" y="850"/>
                </a:lnTo>
                <a:lnTo>
                  <a:pt x="233" y="831"/>
                </a:lnTo>
                <a:lnTo>
                  <a:pt x="203" y="811"/>
                </a:lnTo>
                <a:lnTo>
                  <a:pt x="177" y="790"/>
                </a:lnTo>
                <a:lnTo>
                  <a:pt x="151" y="765"/>
                </a:lnTo>
                <a:lnTo>
                  <a:pt x="128" y="739"/>
                </a:lnTo>
                <a:lnTo>
                  <a:pt x="105" y="711"/>
                </a:lnTo>
                <a:lnTo>
                  <a:pt x="83" y="679"/>
                </a:lnTo>
                <a:lnTo>
                  <a:pt x="83" y="679"/>
                </a:lnTo>
                <a:lnTo>
                  <a:pt x="62" y="645"/>
                </a:lnTo>
                <a:lnTo>
                  <a:pt x="45" y="611"/>
                </a:lnTo>
                <a:lnTo>
                  <a:pt x="32" y="577"/>
                </a:lnTo>
                <a:lnTo>
                  <a:pt x="21" y="544"/>
                </a:lnTo>
                <a:lnTo>
                  <a:pt x="12" y="509"/>
                </a:lnTo>
                <a:lnTo>
                  <a:pt x="6" y="473"/>
                </a:lnTo>
                <a:lnTo>
                  <a:pt x="2" y="436"/>
                </a:lnTo>
                <a:lnTo>
                  <a:pt x="0" y="396"/>
                </a:lnTo>
                <a:lnTo>
                  <a:pt x="0" y="396"/>
                </a:lnTo>
                <a:lnTo>
                  <a:pt x="3" y="357"/>
                </a:lnTo>
                <a:lnTo>
                  <a:pt x="6" y="319"/>
                </a:lnTo>
                <a:lnTo>
                  <a:pt x="14" y="284"/>
                </a:lnTo>
                <a:lnTo>
                  <a:pt x="22" y="248"/>
                </a:lnTo>
                <a:lnTo>
                  <a:pt x="33" y="216"/>
                </a:lnTo>
                <a:lnTo>
                  <a:pt x="48" y="183"/>
                </a:lnTo>
                <a:lnTo>
                  <a:pt x="65" y="149"/>
                </a:lnTo>
                <a:lnTo>
                  <a:pt x="85" y="115"/>
                </a:lnTo>
                <a:lnTo>
                  <a:pt x="85" y="115"/>
                </a:lnTo>
                <a:lnTo>
                  <a:pt x="109" y="83"/>
                </a:lnTo>
                <a:lnTo>
                  <a:pt x="133" y="54"/>
                </a:lnTo>
                <a:lnTo>
                  <a:pt x="158" y="27"/>
                </a:lnTo>
                <a:lnTo>
                  <a:pt x="189" y="0"/>
                </a:lnTo>
                <a:lnTo>
                  <a:pt x="189" y="0"/>
                </a:lnTo>
                <a:close/>
              </a:path>
            </a:pathLst>
          </a:custGeom>
          <a:solidFill>
            <a:sysClr val="window" lastClr="FFFFFF">
              <a:lumMod val="95000"/>
            </a:sys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604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3838505" y="3631749"/>
            <a:ext cx="2167752" cy="1438244"/>
            <a:chOff x="5873139" y="1886387"/>
            <a:chExt cx="2249152" cy="1492251"/>
          </a:xfrm>
          <a:solidFill>
            <a:srgbClr val="FF4747"/>
          </a:solidFill>
        </p:grpSpPr>
        <p:grpSp>
          <p:nvGrpSpPr>
            <p:cNvPr id="63" name="组合 62"/>
            <p:cNvGrpSpPr/>
            <p:nvPr/>
          </p:nvGrpSpPr>
          <p:grpSpPr>
            <a:xfrm>
              <a:off x="7533329" y="1886387"/>
              <a:ext cx="588962" cy="1492251"/>
              <a:chOff x="7097102" y="1886387"/>
              <a:chExt cx="588962" cy="1492251"/>
            </a:xfrm>
            <a:grpFill/>
          </p:grpSpPr>
          <p:sp>
            <p:nvSpPr>
              <p:cNvPr id="66" name="Freeform 9"/>
              <p:cNvSpPr>
                <a:spLocks noEditPoints="1"/>
              </p:cNvSpPr>
              <p:nvPr/>
            </p:nvSpPr>
            <p:spPr bwMode="auto">
              <a:xfrm>
                <a:off x="7101864" y="1886387"/>
                <a:ext cx="584200" cy="1420813"/>
              </a:xfrm>
              <a:custGeom>
                <a:avLst/>
                <a:gdLst>
                  <a:gd name="T0" fmla="*/ 214 w 368"/>
                  <a:gd name="T1" fmla="*/ 203 h 895"/>
                  <a:gd name="T2" fmla="*/ 200 w 368"/>
                  <a:gd name="T3" fmla="*/ 232 h 895"/>
                  <a:gd name="T4" fmla="*/ 138 w 368"/>
                  <a:gd name="T5" fmla="*/ 166 h 895"/>
                  <a:gd name="T6" fmla="*/ 254 w 368"/>
                  <a:gd name="T7" fmla="*/ 294 h 895"/>
                  <a:gd name="T8" fmla="*/ 249 w 368"/>
                  <a:gd name="T9" fmla="*/ 338 h 895"/>
                  <a:gd name="T10" fmla="*/ 177 w 368"/>
                  <a:gd name="T11" fmla="*/ 251 h 895"/>
                  <a:gd name="T12" fmla="*/ 272 w 368"/>
                  <a:gd name="T13" fmla="*/ 392 h 895"/>
                  <a:gd name="T14" fmla="*/ 272 w 368"/>
                  <a:gd name="T15" fmla="*/ 456 h 895"/>
                  <a:gd name="T16" fmla="*/ 211 w 368"/>
                  <a:gd name="T17" fmla="*/ 345 h 895"/>
                  <a:gd name="T18" fmla="*/ 268 w 368"/>
                  <a:gd name="T19" fmla="*/ 495 h 895"/>
                  <a:gd name="T20" fmla="*/ 273 w 368"/>
                  <a:gd name="T21" fmla="*/ 582 h 895"/>
                  <a:gd name="T22" fmla="*/ 227 w 368"/>
                  <a:gd name="T23" fmla="*/ 482 h 895"/>
                  <a:gd name="T24" fmla="*/ 237 w 368"/>
                  <a:gd name="T25" fmla="*/ 577 h 895"/>
                  <a:gd name="T26" fmla="*/ 239 w 368"/>
                  <a:gd name="T27" fmla="*/ 684 h 895"/>
                  <a:gd name="T28" fmla="*/ 209 w 368"/>
                  <a:gd name="T29" fmla="*/ 623 h 895"/>
                  <a:gd name="T30" fmla="*/ 237 w 368"/>
                  <a:gd name="T31" fmla="*/ 577 h 895"/>
                  <a:gd name="T32" fmla="*/ 197 w 368"/>
                  <a:gd name="T33" fmla="*/ 754 h 895"/>
                  <a:gd name="T34" fmla="*/ 160 w 368"/>
                  <a:gd name="T35" fmla="*/ 733 h 895"/>
                  <a:gd name="T36" fmla="*/ 182 w 368"/>
                  <a:gd name="T37" fmla="*/ 642 h 895"/>
                  <a:gd name="T38" fmla="*/ 137 w 368"/>
                  <a:gd name="T39" fmla="*/ 807 h 895"/>
                  <a:gd name="T40" fmla="*/ 86 w 368"/>
                  <a:gd name="T41" fmla="*/ 862 h 895"/>
                  <a:gd name="T42" fmla="*/ 110 w 368"/>
                  <a:gd name="T43" fmla="*/ 757 h 895"/>
                  <a:gd name="T44" fmla="*/ 80 w 368"/>
                  <a:gd name="T45" fmla="*/ 91 h 895"/>
                  <a:gd name="T46" fmla="*/ 163 w 368"/>
                  <a:gd name="T47" fmla="*/ 130 h 895"/>
                  <a:gd name="T48" fmla="*/ 104 w 368"/>
                  <a:gd name="T49" fmla="*/ 132 h 895"/>
                  <a:gd name="T50" fmla="*/ 80 w 368"/>
                  <a:gd name="T51" fmla="*/ 91 h 895"/>
                  <a:gd name="T52" fmla="*/ 99 w 368"/>
                  <a:gd name="T53" fmla="*/ 70 h 895"/>
                  <a:gd name="T54" fmla="*/ 71 w 368"/>
                  <a:gd name="T55" fmla="*/ 19 h 895"/>
                  <a:gd name="T56" fmla="*/ 11 w 368"/>
                  <a:gd name="T57" fmla="*/ 12 h 895"/>
                  <a:gd name="T58" fmla="*/ 228 w 368"/>
                  <a:gd name="T59" fmla="*/ 192 h 895"/>
                  <a:gd name="T60" fmla="*/ 262 w 368"/>
                  <a:gd name="T61" fmla="*/ 194 h 895"/>
                  <a:gd name="T62" fmla="*/ 228 w 368"/>
                  <a:gd name="T63" fmla="*/ 101 h 895"/>
                  <a:gd name="T64" fmla="*/ 279 w 368"/>
                  <a:gd name="T65" fmla="*/ 239 h 895"/>
                  <a:gd name="T66" fmla="*/ 291 w 368"/>
                  <a:gd name="T67" fmla="*/ 341 h 895"/>
                  <a:gd name="T68" fmla="*/ 316 w 368"/>
                  <a:gd name="T69" fmla="*/ 259 h 895"/>
                  <a:gd name="T70" fmla="*/ 282 w 368"/>
                  <a:gd name="T71" fmla="*/ 225 h 895"/>
                  <a:gd name="T72" fmla="*/ 304 w 368"/>
                  <a:gd name="T73" fmla="*/ 418 h 895"/>
                  <a:gd name="T74" fmla="*/ 330 w 368"/>
                  <a:gd name="T75" fmla="*/ 443 h 895"/>
                  <a:gd name="T76" fmla="*/ 352 w 368"/>
                  <a:gd name="T77" fmla="*/ 354 h 895"/>
                  <a:gd name="T78" fmla="*/ 341 w 368"/>
                  <a:gd name="T79" fmla="*/ 470 h 895"/>
                  <a:gd name="T80" fmla="*/ 293 w 368"/>
                  <a:gd name="T81" fmla="*/ 587 h 895"/>
                  <a:gd name="T82" fmla="*/ 343 w 368"/>
                  <a:gd name="T83" fmla="*/ 549 h 895"/>
                  <a:gd name="T84" fmla="*/ 368 w 368"/>
                  <a:gd name="T85" fmla="*/ 440 h 895"/>
                  <a:gd name="T86" fmla="*/ 305 w 368"/>
                  <a:gd name="T87" fmla="*/ 620 h 895"/>
                  <a:gd name="T88" fmla="*/ 261 w 368"/>
                  <a:gd name="T89" fmla="*/ 700 h 895"/>
                  <a:gd name="T90" fmla="*/ 332 w 368"/>
                  <a:gd name="T91" fmla="*/ 651 h 895"/>
                  <a:gd name="T92" fmla="*/ 344 w 368"/>
                  <a:gd name="T93" fmla="*/ 587 h 895"/>
                  <a:gd name="T94" fmla="*/ 231 w 368"/>
                  <a:gd name="T95" fmla="*/ 751 h 895"/>
                  <a:gd name="T96" fmla="*/ 212 w 368"/>
                  <a:gd name="T97" fmla="*/ 803 h 895"/>
                  <a:gd name="T98" fmla="*/ 300 w 368"/>
                  <a:gd name="T99" fmla="*/ 748 h 895"/>
                  <a:gd name="T100" fmla="*/ 288 w 368"/>
                  <a:gd name="T101" fmla="*/ 718 h 895"/>
                  <a:gd name="T102" fmla="*/ 141 w 368"/>
                  <a:gd name="T103" fmla="*/ 853 h 895"/>
                  <a:gd name="T104" fmla="*/ 133 w 368"/>
                  <a:gd name="T105" fmla="*/ 895 h 895"/>
                  <a:gd name="T106" fmla="*/ 226 w 368"/>
                  <a:gd name="T107" fmla="*/ 858 h 895"/>
                  <a:gd name="T108" fmla="*/ 221 w 368"/>
                  <a:gd name="T109" fmla="*/ 825 h 895"/>
                  <a:gd name="T110" fmla="*/ 164 w 368"/>
                  <a:gd name="T111" fmla="*/ 110 h 895"/>
                  <a:gd name="T112" fmla="*/ 186 w 368"/>
                  <a:gd name="T113" fmla="*/ 87 h 895"/>
                  <a:gd name="T114" fmla="*/ 116 w 368"/>
                  <a:gd name="T115" fmla="*/ 0 h 8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68" h="895">
                    <a:moveTo>
                      <a:pt x="154" y="169"/>
                    </a:moveTo>
                    <a:lnTo>
                      <a:pt x="154" y="169"/>
                    </a:lnTo>
                    <a:lnTo>
                      <a:pt x="169" y="172"/>
                    </a:lnTo>
                    <a:lnTo>
                      <a:pt x="181" y="178"/>
                    </a:lnTo>
                    <a:lnTo>
                      <a:pt x="193" y="184"/>
                    </a:lnTo>
                    <a:lnTo>
                      <a:pt x="204" y="193"/>
                    </a:lnTo>
                    <a:lnTo>
                      <a:pt x="204" y="193"/>
                    </a:lnTo>
                    <a:lnTo>
                      <a:pt x="214" y="203"/>
                    </a:lnTo>
                    <a:lnTo>
                      <a:pt x="222" y="214"/>
                    </a:lnTo>
                    <a:lnTo>
                      <a:pt x="228" y="225"/>
                    </a:lnTo>
                    <a:lnTo>
                      <a:pt x="232" y="238"/>
                    </a:lnTo>
                    <a:lnTo>
                      <a:pt x="232" y="238"/>
                    </a:lnTo>
                    <a:lnTo>
                      <a:pt x="223" y="238"/>
                    </a:lnTo>
                    <a:lnTo>
                      <a:pt x="216" y="237"/>
                    </a:lnTo>
                    <a:lnTo>
                      <a:pt x="208" y="234"/>
                    </a:lnTo>
                    <a:lnTo>
                      <a:pt x="200" y="232"/>
                    </a:lnTo>
                    <a:lnTo>
                      <a:pt x="184" y="225"/>
                    </a:lnTo>
                    <a:lnTo>
                      <a:pt x="170" y="215"/>
                    </a:lnTo>
                    <a:lnTo>
                      <a:pt x="157" y="204"/>
                    </a:lnTo>
                    <a:lnTo>
                      <a:pt x="143" y="192"/>
                    </a:lnTo>
                    <a:lnTo>
                      <a:pt x="132" y="180"/>
                    </a:lnTo>
                    <a:lnTo>
                      <a:pt x="121" y="167"/>
                    </a:lnTo>
                    <a:lnTo>
                      <a:pt x="121" y="167"/>
                    </a:lnTo>
                    <a:lnTo>
                      <a:pt x="138" y="166"/>
                    </a:lnTo>
                    <a:lnTo>
                      <a:pt x="154" y="169"/>
                    </a:lnTo>
                    <a:lnTo>
                      <a:pt x="154" y="169"/>
                    </a:lnTo>
                    <a:close/>
                    <a:moveTo>
                      <a:pt x="209" y="260"/>
                    </a:moveTo>
                    <a:lnTo>
                      <a:pt x="209" y="260"/>
                    </a:lnTo>
                    <a:lnTo>
                      <a:pt x="221" y="266"/>
                    </a:lnTo>
                    <a:lnTo>
                      <a:pt x="233" y="274"/>
                    </a:lnTo>
                    <a:lnTo>
                      <a:pt x="244" y="283"/>
                    </a:lnTo>
                    <a:lnTo>
                      <a:pt x="254" y="294"/>
                    </a:lnTo>
                    <a:lnTo>
                      <a:pt x="261" y="306"/>
                    </a:lnTo>
                    <a:lnTo>
                      <a:pt x="267" y="318"/>
                    </a:lnTo>
                    <a:lnTo>
                      <a:pt x="271" y="332"/>
                    </a:lnTo>
                    <a:lnTo>
                      <a:pt x="272" y="346"/>
                    </a:lnTo>
                    <a:lnTo>
                      <a:pt x="272" y="346"/>
                    </a:lnTo>
                    <a:lnTo>
                      <a:pt x="265" y="344"/>
                    </a:lnTo>
                    <a:lnTo>
                      <a:pt x="256" y="341"/>
                    </a:lnTo>
                    <a:lnTo>
                      <a:pt x="249" y="338"/>
                    </a:lnTo>
                    <a:lnTo>
                      <a:pt x="242" y="334"/>
                    </a:lnTo>
                    <a:lnTo>
                      <a:pt x="228" y="323"/>
                    </a:lnTo>
                    <a:lnTo>
                      <a:pt x="215" y="310"/>
                    </a:lnTo>
                    <a:lnTo>
                      <a:pt x="204" y="295"/>
                    </a:lnTo>
                    <a:lnTo>
                      <a:pt x="193" y="281"/>
                    </a:lnTo>
                    <a:lnTo>
                      <a:pt x="184" y="266"/>
                    </a:lnTo>
                    <a:lnTo>
                      <a:pt x="177" y="251"/>
                    </a:lnTo>
                    <a:lnTo>
                      <a:pt x="177" y="251"/>
                    </a:lnTo>
                    <a:lnTo>
                      <a:pt x="193" y="255"/>
                    </a:lnTo>
                    <a:lnTo>
                      <a:pt x="209" y="260"/>
                    </a:lnTo>
                    <a:lnTo>
                      <a:pt x="209" y="260"/>
                    </a:lnTo>
                    <a:close/>
                    <a:moveTo>
                      <a:pt x="242" y="361"/>
                    </a:moveTo>
                    <a:lnTo>
                      <a:pt x="242" y="361"/>
                    </a:lnTo>
                    <a:lnTo>
                      <a:pt x="254" y="371"/>
                    </a:lnTo>
                    <a:lnTo>
                      <a:pt x="264" y="381"/>
                    </a:lnTo>
                    <a:lnTo>
                      <a:pt x="272" y="392"/>
                    </a:lnTo>
                    <a:lnTo>
                      <a:pt x="279" y="406"/>
                    </a:lnTo>
                    <a:lnTo>
                      <a:pt x="284" y="420"/>
                    </a:lnTo>
                    <a:lnTo>
                      <a:pt x="288" y="435"/>
                    </a:lnTo>
                    <a:lnTo>
                      <a:pt x="288" y="450"/>
                    </a:lnTo>
                    <a:lnTo>
                      <a:pt x="287" y="464"/>
                    </a:lnTo>
                    <a:lnTo>
                      <a:pt x="287" y="464"/>
                    </a:lnTo>
                    <a:lnTo>
                      <a:pt x="279" y="461"/>
                    </a:lnTo>
                    <a:lnTo>
                      <a:pt x="272" y="456"/>
                    </a:lnTo>
                    <a:lnTo>
                      <a:pt x="266" y="451"/>
                    </a:lnTo>
                    <a:lnTo>
                      <a:pt x="260" y="445"/>
                    </a:lnTo>
                    <a:lnTo>
                      <a:pt x="248" y="430"/>
                    </a:lnTo>
                    <a:lnTo>
                      <a:pt x="238" y="414"/>
                    </a:lnTo>
                    <a:lnTo>
                      <a:pt x="229" y="396"/>
                    </a:lnTo>
                    <a:lnTo>
                      <a:pt x="222" y="378"/>
                    </a:lnTo>
                    <a:lnTo>
                      <a:pt x="216" y="361"/>
                    </a:lnTo>
                    <a:lnTo>
                      <a:pt x="211" y="345"/>
                    </a:lnTo>
                    <a:lnTo>
                      <a:pt x="211" y="345"/>
                    </a:lnTo>
                    <a:lnTo>
                      <a:pt x="227" y="352"/>
                    </a:lnTo>
                    <a:lnTo>
                      <a:pt x="242" y="361"/>
                    </a:lnTo>
                    <a:lnTo>
                      <a:pt x="242" y="361"/>
                    </a:lnTo>
                    <a:close/>
                    <a:moveTo>
                      <a:pt x="251" y="469"/>
                    </a:moveTo>
                    <a:lnTo>
                      <a:pt x="251" y="469"/>
                    </a:lnTo>
                    <a:lnTo>
                      <a:pt x="261" y="481"/>
                    </a:lnTo>
                    <a:lnTo>
                      <a:pt x="268" y="495"/>
                    </a:lnTo>
                    <a:lnTo>
                      <a:pt x="274" y="508"/>
                    </a:lnTo>
                    <a:lnTo>
                      <a:pt x="279" y="523"/>
                    </a:lnTo>
                    <a:lnTo>
                      <a:pt x="282" y="538"/>
                    </a:lnTo>
                    <a:lnTo>
                      <a:pt x="281" y="553"/>
                    </a:lnTo>
                    <a:lnTo>
                      <a:pt x="278" y="568"/>
                    </a:lnTo>
                    <a:lnTo>
                      <a:pt x="276" y="575"/>
                    </a:lnTo>
                    <a:lnTo>
                      <a:pt x="273" y="582"/>
                    </a:lnTo>
                    <a:lnTo>
                      <a:pt x="273" y="582"/>
                    </a:lnTo>
                    <a:lnTo>
                      <a:pt x="266" y="577"/>
                    </a:lnTo>
                    <a:lnTo>
                      <a:pt x="261" y="571"/>
                    </a:lnTo>
                    <a:lnTo>
                      <a:pt x="255" y="565"/>
                    </a:lnTo>
                    <a:lnTo>
                      <a:pt x="250" y="558"/>
                    </a:lnTo>
                    <a:lnTo>
                      <a:pt x="242" y="541"/>
                    </a:lnTo>
                    <a:lnTo>
                      <a:pt x="236" y="523"/>
                    </a:lnTo>
                    <a:lnTo>
                      <a:pt x="231" y="502"/>
                    </a:lnTo>
                    <a:lnTo>
                      <a:pt x="227" y="482"/>
                    </a:lnTo>
                    <a:lnTo>
                      <a:pt x="226" y="464"/>
                    </a:lnTo>
                    <a:lnTo>
                      <a:pt x="225" y="446"/>
                    </a:lnTo>
                    <a:lnTo>
                      <a:pt x="225" y="446"/>
                    </a:lnTo>
                    <a:lnTo>
                      <a:pt x="239" y="457"/>
                    </a:lnTo>
                    <a:lnTo>
                      <a:pt x="251" y="469"/>
                    </a:lnTo>
                    <a:lnTo>
                      <a:pt x="251" y="469"/>
                    </a:lnTo>
                    <a:close/>
                    <a:moveTo>
                      <a:pt x="237" y="577"/>
                    </a:moveTo>
                    <a:lnTo>
                      <a:pt x="237" y="577"/>
                    </a:lnTo>
                    <a:lnTo>
                      <a:pt x="243" y="589"/>
                    </a:lnTo>
                    <a:lnTo>
                      <a:pt x="248" y="604"/>
                    </a:lnTo>
                    <a:lnTo>
                      <a:pt x="251" y="620"/>
                    </a:lnTo>
                    <a:lnTo>
                      <a:pt x="253" y="634"/>
                    </a:lnTo>
                    <a:lnTo>
                      <a:pt x="251" y="649"/>
                    </a:lnTo>
                    <a:lnTo>
                      <a:pt x="248" y="664"/>
                    </a:lnTo>
                    <a:lnTo>
                      <a:pt x="243" y="678"/>
                    </a:lnTo>
                    <a:lnTo>
                      <a:pt x="239" y="684"/>
                    </a:lnTo>
                    <a:lnTo>
                      <a:pt x="234" y="690"/>
                    </a:lnTo>
                    <a:lnTo>
                      <a:pt x="234" y="690"/>
                    </a:lnTo>
                    <a:lnTo>
                      <a:pt x="228" y="684"/>
                    </a:lnTo>
                    <a:lnTo>
                      <a:pt x="223" y="677"/>
                    </a:lnTo>
                    <a:lnTo>
                      <a:pt x="220" y="670"/>
                    </a:lnTo>
                    <a:lnTo>
                      <a:pt x="216" y="661"/>
                    </a:lnTo>
                    <a:lnTo>
                      <a:pt x="211" y="643"/>
                    </a:lnTo>
                    <a:lnTo>
                      <a:pt x="209" y="623"/>
                    </a:lnTo>
                    <a:lnTo>
                      <a:pt x="209" y="604"/>
                    </a:lnTo>
                    <a:lnTo>
                      <a:pt x="209" y="585"/>
                    </a:lnTo>
                    <a:lnTo>
                      <a:pt x="211" y="565"/>
                    </a:lnTo>
                    <a:lnTo>
                      <a:pt x="214" y="549"/>
                    </a:lnTo>
                    <a:lnTo>
                      <a:pt x="214" y="549"/>
                    </a:lnTo>
                    <a:lnTo>
                      <a:pt x="226" y="561"/>
                    </a:lnTo>
                    <a:lnTo>
                      <a:pt x="237" y="577"/>
                    </a:lnTo>
                    <a:lnTo>
                      <a:pt x="237" y="577"/>
                    </a:lnTo>
                    <a:close/>
                    <a:moveTo>
                      <a:pt x="199" y="675"/>
                    </a:moveTo>
                    <a:lnTo>
                      <a:pt x="199" y="675"/>
                    </a:lnTo>
                    <a:lnTo>
                      <a:pt x="203" y="690"/>
                    </a:lnTo>
                    <a:lnTo>
                      <a:pt x="205" y="706"/>
                    </a:lnTo>
                    <a:lnTo>
                      <a:pt x="205" y="722"/>
                    </a:lnTo>
                    <a:lnTo>
                      <a:pt x="202" y="739"/>
                    </a:lnTo>
                    <a:lnTo>
                      <a:pt x="202" y="739"/>
                    </a:lnTo>
                    <a:lnTo>
                      <a:pt x="197" y="754"/>
                    </a:lnTo>
                    <a:lnTo>
                      <a:pt x="191" y="766"/>
                    </a:lnTo>
                    <a:lnTo>
                      <a:pt x="182" y="777"/>
                    </a:lnTo>
                    <a:lnTo>
                      <a:pt x="172" y="788"/>
                    </a:lnTo>
                    <a:lnTo>
                      <a:pt x="172" y="788"/>
                    </a:lnTo>
                    <a:lnTo>
                      <a:pt x="166" y="775"/>
                    </a:lnTo>
                    <a:lnTo>
                      <a:pt x="163" y="762"/>
                    </a:lnTo>
                    <a:lnTo>
                      <a:pt x="160" y="748"/>
                    </a:lnTo>
                    <a:lnTo>
                      <a:pt x="160" y="733"/>
                    </a:lnTo>
                    <a:lnTo>
                      <a:pt x="161" y="718"/>
                    </a:lnTo>
                    <a:lnTo>
                      <a:pt x="164" y="704"/>
                    </a:lnTo>
                    <a:lnTo>
                      <a:pt x="166" y="690"/>
                    </a:lnTo>
                    <a:lnTo>
                      <a:pt x="170" y="677"/>
                    </a:lnTo>
                    <a:lnTo>
                      <a:pt x="170" y="677"/>
                    </a:lnTo>
                    <a:lnTo>
                      <a:pt x="175" y="660"/>
                    </a:lnTo>
                    <a:lnTo>
                      <a:pt x="182" y="642"/>
                    </a:lnTo>
                    <a:lnTo>
                      <a:pt x="182" y="642"/>
                    </a:lnTo>
                    <a:lnTo>
                      <a:pt x="192" y="658"/>
                    </a:lnTo>
                    <a:lnTo>
                      <a:pt x="199" y="675"/>
                    </a:lnTo>
                    <a:lnTo>
                      <a:pt x="199" y="675"/>
                    </a:lnTo>
                    <a:close/>
                    <a:moveTo>
                      <a:pt x="141" y="760"/>
                    </a:moveTo>
                    <a:lnTo>
                      <a:pt x="141" y="760"/>
                    </a:lnTo>
                    <a:lnTo>
                      <a:pt x="142" y="775"/>
                    </a:lnTo>
                    <a:lnTo>
                      <a:pt x="141" y="791"/>
                    </a:lnTo>
                    <a:lnTo>
                      <a:pt x="137" y="807"/>
                    </a:lnTo>
                    <a:lnTo>
                      <a:pt x="131" y="823"/>
                    </a:lnTo>
                    <a:lnTo>
                      <a:pt x="124" y="836"/>
                    </a:lnTo>
                    <a:lnTo>
                      <a:pt x="114" y="848"/>
                    </a:lnTo>
                    <a:lnTo>
                      <a:pt x="102" y="859"/>
                    </a:lnTo>
                    <a:lnTo>
                      <a:pt x="96" y="864"/>
                    </a:lnTo>
                    <a:lnTo>
                      <a:pt x="88" y="868"/>
                    </a:lnTo>
                    <a:lnTo>
                      <a:pt x="88" y="868"/>
                    </a:lnTo>
                    <a:lnTo>
                      <a:pt x="86" y="862"/>
                    </a:lnTo>
                    <a:lnTo>
                      <a:pt x="85" y="855"/>
                    </a:lnTo>
                    <a:lnTo>
                      <a:pt x="84" y="841"/>
                    </a:lnTo>
                    <a:lnTo>
                      <a:pt x="86" y="827"/>
                    </a:lnTo>
                    <a:lnTo>
                      <a:pt x="88" y="811"/>
                    </a:lnTo>
                    <a:lnTo>
                      <a:pt x="93" y="796"/>
                    </a:lnTo>
                    <a:lnTo>
                      <a:pt x="98" y="783"/>
                    </a:lnTo>
                    <a:lnTo>
                      <a:pt x="104" y="769"/>
                    </a:lnTo>
                    <a:lnTo>
                      <a:pt x="110" y="757"/>
                    </a:lnTo>
                    <a:lnTo>
                      <a:pt x="110" y="757"/>
                    </a:lnTo>
                    <a:lnTo>
                      <a:pt x="120" y="740"/>
                    </a:lnTo>
                    <a:lnTo>
                      <a:pt x="131" y="724"/>
                    </a:lnTo>
                    <a:lnTo>
                      <a:pt x="131" y="724"/>
                    </a:lnTo>
                    <a:lnTo>
                      <a:pt x="137" y="741"/>
                    </a:lnTo>
                    <a:lnTo>
                      <a:pt x="141" y="760"/>
                    </a:lnTo>
                    <a:lnTo>
                      <a:pt x="141" y="760"/>
                    </a:lnTo>
                    <a:close/>
                    <a:moveTo>
                      <a:pt x="80" y="91"/>
                    </a:moveTo>
                    <a:lnTo>
                      <a:pt x="80" y="91"/>
                    </a:lnTo>
                    <a:lnTo>
                      <a:pt x="93" y="92"/>
                    </a:lnTo>
                    <a:lnTo>
                      <a:pt x="107" y="94"/>
                    </a:lnTo>
                    <a:lnTo>
                      <a:pt x="119" y="98"/>
                    </a:lnTo>
                    <a:lnTo>
                      <a:pt x="132" y="104"/>
                    </a:lnTo>
                    <a:lnTo>
                      <a:pt x="143" y="112"/>
                    </a:lnTo>
                    <a:lnTo>
                      <a:pt x="154" y="120"/>
                    </a:lnTo>
                    <a:lnTo>
                      <a:pt x="163" y="130"/>
                    </a:lnTo>
                    <a:lnTo>
                      <a:pt x="169" y="142"/>
                    </a:lnTo>
                    <a:lnTo>
                      <a:pt x="169" y="142"/>
                    </a:lnTo>
                    <a:lnTo>
                      <a:pt x="161" y="143"/>
                    </a:lnTo>
                    <a:lnTo>
                      <a:pt x="153" y="144"/>
                    </a:lnTo>
                    <a:lnTo>
                      <a:pt x="146" y="143"/>
                    </a:lnTo>
                    <a:lnTo>
                      <a:pt x="137" y="143"/>
                    </a:lnTo>
                    <a:lnTo>
                      <a:pt x="121" y="138"/>
                    </a:lnTo>
                    <a:lnTo>
                      <a:pt x="104" y="132"/>
                    </a:lnTo>
                    <a:lnTo>
                      <a:pt x="88" y="124"/>
                    </a:lnTo>
                    <a:lnTo>
                      <a:pt x="74" y="115"/>
                    </a:lnTo>
                    <a:lnTo>
                      <a:pt x="59" y="105"/>
                    </a:lnTo>
                    <a:lnTo>
                      <a:pt x="48" y="96"/>
                    </a:lnTo>
                    <a:lnTo>
                      <a:pt x="48" y="96"/>
                    </a:lnTo>
                    <a:lnTo>
                      <a:pt x="64" y="92"/>
                    </a:lnTo>
                    <a:lnTo>
                      <a:pt x="80" y="91"/>
                    </a:lnTo>
                    <a:lnTo>
                      <a:pt x="80" y="91"/>
                    </a:lnTo>
                    <a:close/>
                    <a:moveTo>
                      <a:pt x="23" y="24"/>
                    </a:moveTo>
                    <a:lnTo>
                      <a:pt x="23" y="24"/>
                    </a:lnTo>
                    <a:lnTo>
                      <a:pt x="42" y="41"/>
                    </a:lnTo>
                    <a:lnTo>
                      <a:pt x="52" y="48"/>
                    </a:lnTo>
                    <a:lnTo>
                      <a:pt x="64" y="56"/>
                    </a:lnTo>
                    <a:lnTo>
                      <a:pt x="75" y="62"/>
                    </a:lnTo>
                    <a:lnTo>
                      <a:pt x="87" y="67"/>
                    </a:lnTo>
                    <a:lnTo>
                      <a:pt x="99" y="70"/>
                    </a:lnTo>
                    <a:lnTo>
                      <a:pt x="112" y="71"/>
                    </a:lnTo>
                    <a:lnTo>
                      <a:pt x="112" y="71"/>
                    </a:lnTo>
                    <a:lnTo>
                      <a:pt x="110" y="64"/>
                    </a:lnTo>
                    <a:lnTo>
                      <a:pt x="108" y="58"/>
                    </a:lnTo>
                    <a:lnTo>
                      <a:pt x="102" y="47"/>
                    </a:lnTo>
                    <a:lnTo>
                      <a:pt x="93" y="36"/>
                    </a:lnTo>
                    <a:lnTo>
                      <a:pt x="82" y="28"/>
                    </a:lnTo>
                    <a:lnTo>
                      <a:pt x="71" y="19"/>
                    </a:lnTo>
                    <a:lnTo>
                      <a:pt x="59" y="13"/>
                    </a:lnTo>
                    <a:lnTo>
                      <a:pt x="47" y="7"/>
                    </a:lnTo>
                    <a:lnTo>
                      <a:pt x="35" y="3"/>
                    </a:lnTo>
                    <a:lnTo>
                      <a:pt x="35" y="3"/>
                    </a:lnTo>
                    <a:lnTo>
                      <a:pt x="17" y="1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1" y="12"/>
                    </a:lnTo>
                    <a:lnTo>
                      <a:pt x="23" y="24"/>
                    </a:lnTo>
                    <a:lnTo>
                      <a:pt x="23" y="24"/>
                    </a:lnTo>
                    <a:close/>
                    <a:moveTo>
                      <a:pt x="214" y="121"/>
                    </a:moveTo>
                    <a:lnTo>
                      <a:pt x="214" y="121"/>
                    </a:lnTo>
                    <a:lnTo>
                      <a:pt x="217" y="150"/>
                    </a:lnTo>
                    <a:lnTo>
                      <a:pt x="220" y="164"/>
                    </a:lnTo>
                    <a:lnTo>
                      <a:pt x="223" y="178"/>
                    </a:lnTo>
                    <a:lnTo>
                      <a:pt x="228" y="192"/>
                    </a:lnTo>
                    <a:lnTo>
                      <a:pt x="234" y="205"/>
                    </a:lnTo>
                    <a:lnTo>
                      <a:pt x="242" y="217"/>
                    </a:lnTo>
                    <a:lnTo>
                      <a:pt x="250" y="228"/>
                    </a:lnTo>
                    <a:lnTo>
                      <a:pt x="250" y="228"/>
                    </a:lnTo>
                    <a:lnTo>
                      <a:pt x="255" y="221"/>
                    </a:lnTo>
                    <a:lnTo>
                      <a:pt x="259" y="212"/>
                    </a:lnTo>
                    <a:lnTo>
                      <a:pt x="261" y="204"/>
                    </a:lnTo>
                    <a:lnTo>
                      <a:pt x="262" y="194"/>
                    </a:lnTo>
                    <a:lnTo>
                      <a:pt x="262" y="186"/>
                    </a:lnTo>
                    <a:lnTo>
                      <a:pt x="261" y="176"/>
                    </a:lnTo>
                    <a:lnTo>
                      <a:pt x="259" y="158"/>
                    </a:lnTo>
                    <a:lnTo>
                      <a:pt x="259" y="158"/>
                    </a:lnTo>
                    <a:lnTo>
                      <a:pt x="255" y="148"/>
                    </a:lnTo>
                    <a:lnTo>
                      <a:pt x="251" y="138"/>
                    </a:lnTo>
                    <a:lnTo>
                      <a:pt x="240" y="119"/>
                    </a:lnTo>
                    <a:lnTo>
                      <a:pt x="228" y="101"/>
                    </a:lnTo>
                    <a:lnTo>
                      <a:pt x="215" y="85"/>
                    </a:lnTo>
                    <a:lnTo>
                      <a:pt x="215" y="85"/>
                    </a:lnTo>
                    <a:lnTo>
                      <a:pt x="214" y="103"/>
                    </a:lnTo>
                    <a:lnTo>
                      <a:pt x="214" y="121"/>
                    </a:lnTo>
                    <a:lnTo>
                      <a:pt x="214" y="121"/>
                    </a:lnTo>
                    <a:close/>
                    <a:moveTo>
                      <a:pt x="282" y="225"/>
                    </a:moveTo>
                    <a:lnTo>
                      <a:pt x="282" y="225"/>
                    </a:lnTo>
                    <a:lnTo>
                      <a:pt x="279" y="239"/>
                    </a:lnTo>
                    <a:lnTo>
                      <a:pt x="278" y="254"/>
                    </a:lnTo>
                    <a:lnTo>
                      <a:pt x="277" y="268"/>
                    </a:lnTo>
                    <a:lnTo>
                      <a:pt x="277" y="284"/>
                    </a:lnTo>
                    <a:lnTo>
                      <a:pt x="278" y="299"/>
                    </a:lnTo>
                    <a:lnTo>
                      <a:pt x="282" y="313"/>
                    </a:lnTo>
                    <a:lnTo>
                      <a:pt x="285" y="328"/>
                    </a:lnTo>
                    <a:lnTo>
                      <a:pt x="291" y="341"/>
                    </a:lnTo>
                    <a:lnTo>
                      <a:pt x="291" y="341"/>
                    </a:lnTo>
                    <a:lnTo>
                      <a:pt x="298" y="335"/>
                    </a:lnTo>
                    <a:lnTo>
                      <a:pt x="302" y="329"/>
                    </a:lnTo>
                    <a:lnTo>
                      <a:pt x="306" y="323"/>
                    </a:lnTo>
                    <a:lnTo>
                      <a:pt x="310" y="317"/>
                    </a:lnTo>
                    <a:lnTo>
                      <a:pt x="315" y="304"/>
                    </a:lnTo>
                    <a:lnTo>
                      <a:pt x="317" y="289"/>
                    </a:lnTo>
                    <a:lnTo>
                      <a:pt x="317" y="273"/>
                    </a:lnTo>
                    <a:lnTo>
                      <a:pt x="316" y="259"/>
                    </a:lnTo>
                    <a:lnTo>
                      <a:pt x="313" y="243"/>
                    </a:lnTo>
                    <a:lnTo>
                      <a:pt x="310" y="229"/>
                    </a:lnTo>
                    <a:lnTo>
                      <a:pt x="310" y="229"/>
                    </a:lnTo>
                    <a:lnTo>
                      <a:pt x="301" y="209"/>
                    </a:lnTo>
                    <a:lnTo>
                      <a:pt x="291" y="189"/>
                    </a:lnTo>
                    <a:lnTo>
                      <a:pt x="291" y="189"/>
                    </a:lnTo>
                    <a:lnTo>
                      <a:pt x="285" y="206"/>
                    </a:lnTo>
                    <a:lnTo>
                      <a:pt x="282" y="225"/>
                    </a:lnTo>
                    <a:lnTo>
                      <a:pt x="282" y="225"/>
                    </a:lnTo>
                    <a:close/>
                    <a:moveTo>
                      <a:pt x="326" y="341"/>
                    </a:moveTo>
                    <a:lnTo>
                      <a:pt x="326" y="341"/>
                    </a:lnTo>
                    <a:lnTo>
                      <a:pt x="319" y="356"/>
                    </a:lnTo>
                    <a:lnTo>
                      <a:pt x="315" y="371"/>
                    </a:lnTo>
                    <a:lnTo>
                      <a:pt x="310" y="386"/>
                    </a:lnTo>
                    <a:lnTo>
                      <a:pt x="306" y="402"/>
                    </a:lnTo>
                    <a:lnTo>
                      <a:pt x="304" y="418"/>
                    </a:lnTo>
                    <a:lnTo>
                      <a:pt x="304" y="434"/>
                    </a:lnTo>
                    <a:lnTo>
                      <a:pt x="304" y="448"/>
                    </a:lnTo>
                    <a:lnTo>
                      <a:pt x="307" y="464"/>
                    </a:lnTo>
                    <a:lnTo>
                      <a:pt x="307" y="464"/>
                    </a:lnTo>
                    <a:lnTo>
                      <a:pt x="313" y="459"/>
                    </a:lnTo>
                    <a:lnTo>
                      <a:pt x="321" y="454"/>
                    </a:lnTo>
                    <a:lnTo>
                      <a:pt x="326" y="450"/>
                    </a:lnTo>
                    <a:lnTo>
                      <a:pt x="330" y="443"/>
                    </a:lnTo>
                    <a:lnTo>
                      <a:pt x="335" y="437"/>
                    </a:lnTo>
                    <a:lnTo>
                      <a:pt x="339" y="430"/>
                    </a:lnTo>
                    <a:lnTo>
                      <a:pt x="345" y="416"/>
                    </a:lnTo>
                    <a:lnTo>
                      <a:pt x="349" y="401"/>
                    </a:lnTo>
                    <a:lnTo>
                      <a:pt x="351" y="385"/>
                    </a:lnTo>
                    <a:lnTo>
                      <a:pt x="352" y="369"/>
                    </a:lnTo>
                    <a:lnTo>
                      <a:pt x="352" y="354"/>
                    </a:lnTo>
                    <a:lnTo>
                      <a:pt x="352" y="354"/>
                    </a:lnTo>
                    <a:lnTo>
                      <a:pt x="349" y="330"/>
                    </a:lnTo>
                    <a:lnTo>
                      <a:pt x="344" y="309"/>
                    </a:lnTo>
                    <a:lnTo>
                      <a:pt x="344" y="309"/>
                    </a:lnTo>
                    <a:lnTo>
                      <a:pt x="334" y="324"/>
                    </a:lnTo>
                    <a:lnTo>
                      <a:pt x="326" y="341"/>
                    </a:lnTo>
                    <a:lnTo>
                      <a:pt x="326" y="341"/>
                    </a:lnTo>
                    <a:close/>
                    <a:moveTo>
                      <a:pt x="341" y="470"/>
                    </a:moveTo>
                    <a:lnTo>
                      <a:pt x="341" y="470"/>
                    </a:lnTo>
                    <a:lnTo>
                      <a:pt x="333" y="482"/>
                    </a:lnTo>
                    <a:lnTo>
                      <a:pt x="324" y="496"/>
                    </a:lnTo>
                    <a:lnTo>
                      <a:pt x="316" y="510"/>
                    </a:lnTo>
                    <a:lnTo>
                      <a:pt x="309" y="525"/>
                    </a:lnTo>
                    <a:lnTo>
                      <a:pt x="302" y="541"/>
                    </a:lnTo>
                    <a:lnTo>
                      <a:pt x="298" y="555"/>
                    </a:lnTo>
                    <a:lnTo>
                      <a:pt x="294" y="571"/>
                    </a:lnTo>
                    <a:lnTo>
                      <a:pt x="293" y="587"/>
                    </a:lnTo>
                    <a:lnTo>
                      <a:pt x="293" y="587"/>
                    </a:lnTo>
                    <a:lnTo>
                      <a:pt x="301" y="585"/>
                    </a:lnTo>
                    <a:lnTo>
                      <a:pt x="309" y="582"/>
                    </a:lnTo>
                    <a:lnTo>
                      <a:pt x="316" y="578"/>
                    </a:lnTo>
                    <a:lnTo>
                      <a:pt x="322" y="574"/>
                    </a:lnTo>
                    <a:lnTo>
                      <a:pt x="328" y="569"/>
                    </a:lnTo>
                    <a:lnTo>
                      <a:pt x="333" y="563"/>
                    </a:lnTo>
                    <a:lnTo>
                      <a:pt x="343" y="549"/>
                    </a:lnTo>
                    <a:lnTo>
                      <a:pt x="350" y="536"/>
                    </a:lnTo>
                    <a:lnTo>
                      <a:pt x="357" y="520"/>
                    </a:lnTo>
                    <a:lnTo>
                      <a:pt x="361" y="504"/>
                    </a:lnTo>
                    <a:lnTo>
                      <a:pt x="364" y="490"/>
                    </a:lnTo>
                    <a:lnTo>
                      <a:pt x="364" y="490"/>
                    </a:lnTo>
                    <a:lnTo>
                      <a:pt x="367" y="478"/>
                    </a:lnTo>
                    <a:lnTo>
                      <a:pt x="368" y="464"/>
                    </a:lnTo>
                    <a:lnTo>
                      <a:pt x="368" y="440"/>
                    </a:lnTo>
                    <a:lnTo>
                      <a:pt x="368" y="440"/>
                    </a:lnTo>
                    <a:lnTo>
                      <a:pt x="354" y="454"/>
                    </a:lnTo>
                    <a:lnTo>
                      <a:pt x="341" y="470"/>
                    </a:lnTo>
                    <a:lnTo>
                      <a:pt x="341" y="470"/>
                    </a:lnTo>
                    <a:close/>
                    <a:moveTo>
                      <a:pt x="328" y="599"/>
                    </a:moveTo>
                    <a:lnTo>
                      <a:pt x="328" y="599"/>
                    </a:lnTo>
                    <a:lnTo>
                      <a:pt x="316" y="609"/>
                    </a:lnTo>
                    <a:lnTo>
                      <a:pt x="305" y="620"/>
                    </a:lnTo>
                    <a:lnTo>
                      <a:pt x="293" y="631"/>
                    </a:lnTo>
                    <a:lnTo>
                      <a:pt x="283" y="644"/>
                    </a:lnTo>
                    <a:lnTo>
                      <a:pt x="273" y="656"/>
                    </a:lnTo>
                    <a:lnTo>
                      <a:pt x="265" y="671"/>
                    </a:lnTo>
                    <a:lnTo>
                      <a:pt x="257" y="685"/>
                    </a:lnTo>
                    <a:lnTo>
                      <a:pt x="253" y="700"/>
                    </a:lnTo>
                    <a:lnTo>
                      <a:pt x="253" y="700"/>
                    </a:lnTo>
                    <a:lnTo>
                      <a:pt x="261" y="700"/>
                    </a:lnTo>
                    <a:lnTo>
                      <a:pt x="270" y="699"/>
                    </a:lnTo>
                    <a:lnTo>
                      <a:pt x="277" y="698"/>
                    </a:lnTo>
                    <a:lnTo>
                      <a:pt x="284" y="694"/>
                    </a:lnTo>
                    <a:lnTo>
                      <a:pt x="291" y="690"/>
                    </a:lnTo>
                    <a:lnTo>
                      <a:pt x="298" y="687"/>
                    </a:lnTo>
                    <a:lnTo>
                      <a:pt x="311" y="677"/>
                    </a:lnTo>
                    <a:lnTo>
                      <a:pt x="322" y="665"/>
                    </a:lnTo>
                    <a:lnTo>
                      <a:pt x="332" y="651"/>
                    </a:lnTo>
                    <a:lnTo>
                      <a:pt x="340" y="638"/>
                    </a:lnTo>
                    <a:lnTo>
                      <a:pt x="346" y="623"/>
                    </a:lnTo>
                    <a:lnTo>
                      <a:pt x="346" y="623"/>
                    </a:lnTo>
                    <a:lnTo>
                      <a:pt x="351" y="613"/>
                    </a:lnTo>
                    <a:lnTo>
                      <a:pt x="356" y="600"/>
                    </a:lnTo>
                    <a:lnTo>
                      <a:pt x="361" y="576"/>
                    </a:lnTo>
                    <a:lnTo>
                      <a:pt x="361" y="576"/>
                    </a:lnTo>
                    <a:lnTo>
                      <a:pt x="344" y="587"/>
                    </a:lnTo>
                    <a:lnTo>
                      <a:pt x="328" y="599"/>
                    </a:lnTo>
                    <a:lnTo>
                      <a:pt x="328" y="599"/>
                    </a:lnTo>
                    <a:close/>
                    <a:moveTo>
                      <a:pt x="288" y="718"/>
                    </a:moveTo>
                    <a:lnTo>
                      <a:pt x="288" y="718"/>
                    </a:lnTo>
                    <a:lnTo>
                      <a:pt x="273" y="726"/>
                    </a:lnTo>
                    <a:lnTo>
                      <a:pt x="259" y="733"/>
                    </a:lnTo>
                    <a:lnTo>
                      <a:pt x="244" y="741"/>
                    </a:lnTo>
                    <a:lnTo>
                      <a:pt x="231" y="751"/>
                    </a:lnTo>
                    <a:lnTo>
                      <a:pt x="219" y="762"/>
                    </a:lnTo>
                    <a:lnTo>
                      <a:pt x="208" y="773"/>
                    </a:lnTo>
                    <a:lnTo>
                      <a:pt x="197" y="786"/>
                    </a:lnTo>
                    <a:lnTo>
                      <a:pt x="188" y="801"/>
                    </a:lnTo>
                    <a:lnTo>
                      <a:pt x="188" y="801"/>
                    </a:lnTo>
                    <a:lnTo>
                      <a:pt x="195" y="802"/>
                    </a:lnTo>
                    <a:lnTo>
                      <a:pt x="204" y="803"/>
                    </a:lnTo>
                    <a:lnTo>
                      <a:pt x="212" y="803"/>
                    </a:lnTo>
                    <a:lnTo>
                      <a:pt x="220" y="802"/>
                    </a:lnTo>
                    <a:lnTo>
                      <a:pt x="227" y="801"/>
                    </a:lnTo>
                    <a:lnTo>
                      <a:pt x="236" y="799"/>
                    </a:lnTo>
                    <a:lnTo>
                      <a:pt x="250" y="791"/>
                    </a:lnTo>
                    <a:lnTo>
                      <a:pt x="265" y="782"/>
                    </a:lnTo>
                    <a:lnTo>
                      <a:pt x="278" y="771"/>
                    </a:lnTo>
                    <a:lnTo>
                      <a:pt x="289" y="760"/>
                    </a:lnTo>
                    <a:lnTo>
                      <a:pt x="300" y="748"/>
                    </a:lnTo>
                    <a:lnTo>
                      <a:pt x="300" y="748"/>
                    </a:lnTo>
                    <a:lnTo>
                      <a:pt x="307" y="738"/>
                    </a:lnTo>
                    <a:lnTo>
                      <a:pt x="313" y="727"/>
                    </a:lnTo>
                    <a:lnTo>
                      <a:pt x="319" y="716"/>
                    </a:lnTo>
                    <a:lnTo>
                      <a:pt x="326" y="705"/>
                    </a:lnTo>
                    <a:lnTo>
                      <a:pt x="326" y="705"/>
                    </a:lnTo>
                    <a:lnTo>
                      <a:pt x="306" y="711"/>
                    </a:lnTo>
                    <a:lnTo>
                      <a:pt x="288" y="718"/>
                    </a:lnTo>
                    <a:lnTo>
                      <a:pt x="288" y="718"/>
                    </a:lnTo>
                    <a:close/>
                    <a:moveTo>
                      <a:pt x="221" y="825"/>
                    </a:moveTo>
                    <a:lnTo>
                      <a:pt x="221" y="825"/>
                    </a:lnTo>
                    <a:lnTo>
                      <a:pt x="205" y="829"/>
                    </a:lnTo>
                    <a:lnTo>
                      <a:pt x="189" y="834"/>
                    </a:lnTo>
                    <a:lnTo>
                      <a:pt x="172" y="839"/>
                    </a:lnTo>
                    <a:lnTo>
                      <a:pt x="157" y="846"/>
                    </a:lnTo>
                    <a:lnTo>
                      <a:pt x="141" y="853"/>
                    </a:lnTo>
                    <a:lnTo>
                      <a:pt x="126" y="863"/>
                    </a:lnTo>
                    <a:lnTo>
                      <a:pt x="113" y="873"/>
                    </a:lnTo>
                    <a:lnTo>
                      <a:pt x="102" y="885"/>
                    </a:lnTo>
                    <a:lnTo>
                      <a:pt x="102" y="885"/>
                    </a:lnTo>
                    <a:lnTo>
                      <a:pt x="109" y="889"/>
                    </a:lnTo>
                    <a:lnTo>
                      <a:pt x="118" y="892"/>
                    </a:lnTo>
                    <a:lnTo>
                      <a:pt x="125" y="893"/>
                    </a:lnTo>
                    <a:lnTo>
                      <a:pt x="133" y="895"/>
                    </a:lnTo>
                    <a:lnTo>
                      <a:pt x="142" y="895"/>
                    </a:lnTo>
                    <a:lnTo>
                      <a:pt x="149" y="895"/>
                    </a:lnTo>
                    <a:lnTo>
                      <a:pt x="166" y="891"/>
                    </a:lnTo>
                    <a:lnTo>
                      <a:pt x="182" y="885"/>
                    </a:lnTo>
                    <a:lnTo>
                      <a:pt x="198" y="876"/>
                    </a:lnTo>
                    <a:lnTo>
                      <a:pt x="212" y="868"/>
                    </a:lnTo>
                    <a:lnTo>
                      <a:pt x="226" y="858"/>
                    </a:lnTo>
                    <a:lnTo>
                      <a:pt x="226" y="858"/>
                    </a:lnTo>
                    <a:lnTo>
                      <a:pt x="236" y="850"/>
                    </a:lnTo>
                    <a:lnTo>
                      <a:pt x="245" y="841"/>
                    </a:lnTo>
                    <a:lnTo>
                      <a:pt x="254" y="831"/>
                    </a:lnTo>
                    <a:lnTo>
                      <a:pt x="262" y="820"/>
                    </a:lnTo>
                    <a:lnTo>
                      <a:pt x="262" y="820"/>
                    </a:lnTo>
                    <a:lnTo>
                      <a:pt x="242" y="822"/>
                    </a:lnTo>
                    <a:lnTo>
                      <a:pt x="221" y="825"/>
                    </a:lnTo>
                    <a:lnTo>
                      <a:pt x="221" y="825"/>
                    </a:lnTo>
                    <a:close/>
                    <a:moveTo>
                      <a:pt x="125" y="35"/>
                    </a:moveTo>
                    <a:lnTo>
                      <a:pt x="125" y="35"/>
                    </a:lnTo>
                    <a:lnTo>
                      <a:pt x="129" y="48"/>
                    </a:lnTo>
                    <a:lnTo>
                      <a:pt x="133" y="62"/>
                    </a:lnTo>
                    <a:lnTo>
                      <a:pt x="139" y="74"/>
                    </a:lnTo>
                    <a:lnTo>
                      <a:pt x="147" y="87"/>
                    </a:lnTo>
                    <a:lnTo>
                      <a:pt x="154" y="99"/>
                    </a:lnTo>
                    <a:lnTo>
                      <a:pt x="164" y="110"/>
                    </a:lnTo>
                    <a:lnTo>
                      <a:pt x="174" y="120"/>
                    </a:lnTo>
                    <a:lnTo>
                      <a:pt x="183" y="129"/>
                    </a:lnTo>
                    <a:lnTo>
                      <a:pt x="183" y="129"/>
                    </a:lnTo>
                    <a:lnTo>
                      <a:pt x="187" y="122"/>
                    </a:lnTo>
                    <a:lnTo>
                      <a:pt x="188" y="115"/>
                    </a:lnTo>
                    <a:lnTo>
                      <a:pt x="188" y="109"/>
                    </a:lnTo>
                    <a:lnTo>
                      <a:pt x="188" y="102"/>
                    </a:lnTo>
                    <a:lnTo>
                      <a:pt x="186" y="87"/>
                    </a:lnTo>
                    <a:lnTo>
                      <a:pt x="181" y="74"/>
                    </a:lnTo>
                    <a:lnTo>
                      <a:pt x="175" y="60"/>
                    </a:lnTo>
                    <a:lnTo>
                      <a:pt x="166" y="47"/>
                    </a:lnTo>
                    <a:lnTo>
                      <a:pt x="158" y="36"/>
                    </a:lnTo>
                    <a:lnTo>
                      <a:pt x="149" y="26"/>
                    </a:lnTo>
                    <a:lnTo>
                      <a:pt x="149" y="26"/>
                    </a:lnTo>
                    <a:lnTo>
                      <a:pt x="133" y="12"/>
                    </a:lnTo>
                    <a:lnTo>
                      <a:pt x="116" y="0"/>
                    </a:lnTo>
                    <a:lnTo>
                      <a:pt x="116" y="0"/>
                    </a:lnTo>
                    <a:lnTo>
                      <a:pt x="120" y="18"/>
                    </a:lnTo>
                    <a:lnTo>
                      <a:pt x="125" y="35"/>
                    </a:lnTo>
                    <a:lnTo>
                      <a:pt x="125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60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7" name="Freeform 10"/>
              <p:cNvSpPr/>
              <p:nvPr/>
            </p:nvSpPr>
            <p:spPr bwMode="auto">
              <a:xfrm>
                <a:off x="7097102" y="1999100"/>
                <a:ext cx="481013" cy="1379538"/>
              </a:xfrm>
              <a:custGeom>
                <a:avLst/>
                <a:gdLst>
                  <a:gd name="T0" fmla="*/ 116 w 303"/>
                  <a:gd name="T1" fmla="*/ 0 h 869"/>
                  <a:gd name="T2" fmla="*/ 169 w 303"/>
                  <a:gd name="T3" fmla="*/ 55 h 869"/>
                  <a:gd name="T4" fmla="*/ 215 w 303"/>
                  <a:gd name="T5" fmla="*/ 116 h 869"/>
                  <a:gd name="T6" fmla="*/ 235 w 303"/>
                  <a:gd name="T7" fmla="*/ 150 h 869"/>
                  <a:gd name="T8" fmla="*/ 265 w 303"/>
                  <a:gd name="T9" fmla="*/ 217 h 869"/>
                  <a:gd name="T10" fmla="*/ 285 w 303"/>
                  <a:gd name="T11" fmla="*/ 285 h 869"/>
                  <a:gd name="T12" fmla="*/ 294 w 303"/>
                  <a:gd name="T13" fmla="*/ 357 h 869"/>
                  <a:gd name="T14" fmla="*/ 296 w 303"/>
                  <a:gd name="T15" fmla="*/ 396 h 869"/>
                  <a:gd name="T16" fmla="*/ 290 w 303"/>
                  <a:gd name="T17" fmla="*/ 472 h 869"/>
                  <a:gd name="T18" fmla="*/ 275 w 303"/>
                  <a:gd name="T19" fmla="*/ 540 h 869"/>
                  <a:gd name="T20" fmla="*/ 249 w 303"/>
                  <a:gd name="T21" fmla="*/ 607 h 869"/>
                  <a:gd name="T22" fmla="*/ 213 w 303"/>
                  <a:gd name="T23" fmla="*/ 674 h 869"/>
                  <a:gd name="T24" fmla="*/ 191 w 303"/>
                  <a:gd name="T25" fmla="*/ 704 h 869"/>
                  <a:gd name="T26" fmla="*/ 145 w 303"/>
                  <a:gd name="T27" fmla="*/ 758 h 869"/>
                  <a:gd name="T28" fmla="*/ 93 w 303"/>
                  <a:gd name="T29" fmla="*/ 803 h 869"/>
                  <a:gd name="T30" fmla="*/ 34 w 303"/>
                  <a:gd name="T31" fmla="*/ 841 h 869"/>
                  <a:gd name="T32" fmla="*/ 0 w 303"/>
                  <a:gd name="T33" fmla="*/ 859 h 869"/>
                  <a:gd name="T34" fmla="*/ 5 w 303"/>
                  <a:gd name="T35" fmla="*/ 869 h 869"/>
                  <a:gd name="T36" fmla="*/ 71 w 303"/>
                  <a:gd name="T37" fmla="*/ 831 h 869"/>
                  <a:gd name="T38" fmla="*/ 127 w 303"/>
                  <a:gd name="T39" fmla="*/ 790 h 869"/>
                  <a:gd name="T40" fmla="*/ 175 w 303"/>
                  <a:gd name="T41" fmla="*/ 739 h 869"/>
                  <a:gd name="T42" fmla="*/ 222 w 303"/>
                  <a:gd name="T43" fmla="*/ 679 h 869"/>
                  <a:gd name="T44" fmla="*/ 241 w 303"/>
                  <a:gd name="T45" fmla="*/ 645 h 869"/>
                  <a:gd name="T46" fmla="*/ 271 w 303"/>
                  <a:gd name="T47" fmla="*/ 577 h 869"/>
                  <a:gd name="T48" fmla="*/ 291 w 303"/>
                  <a:gd name="T49" fmla="*/ 509 h 869"/>
                  <a:gd name="T50" fmla="*/ 302 w 303"/>
                  <a:gd name="T51" fmla="*/ 436 h 869"/>
                  <a:gd name="T52" fmla="*/ 303 w 303"/>
                  <a:gd name="T53" fmla="*/ 396 h 869"/>
                  <a:gd name="T54" fmla="*/ 297 w 303"/>
                  <a:gd name="T55" fmla="*/ 319 h 869"/>
                  <a:gd name="T56" fmla="*/ 281 w 303"/>
                  <a:gd name="T57" fmla="*/ 248 h 869"/>
                  <a:gd name="T58" fmla="*/ 256 w 303"/>
                  <a:gd name="T59" fmla="*/ 183 h 869"/>
                  <a:gd name="T60" fmla="*/ 218 w 303"/>
                  <a:gd name="T61" fmla="*/ 115 h 869"/>
                  <a:gd name="T62" fmla="*/ 195 w 303"/>
                  <a:gd name="T63" fmla="*/ 83 h 869"/>
                  <a:gd name="T64" fmla="*/ 145 w 303"/>
                  <a:gd name="T65" fmla="*/ 27 h 869"/>
                  <a:gd name="T66" fmla="*/ 116 w 303"/>
                  <a:gd name="T67" fmla="*/ 0 h 8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03" h="869">
                    <a:moveTo>
                      <a:pt x="116" y="0"/>
                    </a:moveTo>
                    <a:lnTo>
                      <a:pt x="116" y="0"/>
                    </a:lnTo>
                    <a:lnTo>
                      <a:pt x="144" y="27"/>
                    </a:lnTo>
                    <a:lnTo>
                      <a:pt x="169" y="55"/>
                    </a:lnTo>
                    <a:lnTo>
                      <a:pt x="194" y="84"/>
                    </a:lnTo>
                    <a:lnTo>
                      <a:pt x="215" y="116"/>
                    </a:lnTo>
                    <a:lnTo>
                      <a:pt x="215" y="116"/>
                    </a:lnTo>
                    <a:lnTo>
                      <a:pt x="235" y="150"/>
                    </a:lnTo>
                    <a:lnTo>
                      <a:pt x="252" y="184"/>
                    </a:lnTo>
                    <a:lnTo>
                      <a:pt x="265" y="217"/>
                    </a:lnTo>
                    <a:lnTo>
                      <a:pt x="276" y="250"/>
                    </a:lnTo>
                    <a:lnTo>
                      <a:pt x="285" y="285"/>
                    </a:lnTo>
                    <a:lnTo>
                      <a:pt x="291" y="320"/>
                    </a:lnTo>
                    <a:lnTo>
                      <a:pt x="294" y="357"/>
                    </a:lnTo>
                    <a:lnTo>
                      <a:pt x="296" y="396"/>
                    </a:lnTo>
                    <a:lnTo>
                      <a:pt x="296" y="396"/>
                    </a:lnTo>
                    <a:lnTo>
                      <a:pt x="294" y="435"/>
                    </a:lnTo>
                    <a:lnTo>
                      <a:pt x="290" y="472"/>
                    </a:lnTo>
                    <a:lnTo>
                      <a:pt x="284" y="507"/>
                    </a:lnTo>
                    <a:lnTo>
                      <a:pt x="275" y="540"/>
                    </a:lnTo>
                    <a:lnTo>
                      <a:pt x="263" y="574"/>
                    </a:lnTo>
                    <a:lnTo>
                      <a:pt x="249" y="607"/>
                    </a:lnTo>
                    <a:lnTo>
                      <a:pt x="232" y="640"/>
                    </a:lnTo>
                    <a:lnTo>
                      <a:pt x="213" y="674"/>
                    </a:lnTo>
                    <a:lnTo>
                      <a:pt x="213" y="674"/>
                    </a:lnTo>
                    <a:lnTo>
                      <a:pt x="191" y="704"/>
                    </a:lnTo>
                    <a:lnTo>
                      <a:pt x="168" y="732"/>
                    </a:lnTo>
                    <a:lnTo>
                      <a:pt x="145" y="758"/>
                    </a:lnTo>
                    <a:lnTo>
                      <a:pt x="119" y="781"/>
                    </a:lnTo>
                    <a:lnTo>
                      <a:pt x="93" y="803"/>
                    </a:lnTo>
                    <a:lnTo>
                      <a:pt x="65" y="822"/>
                    </a:lnTo>
                    <a:lnTo>
                      <a:pt x="34" y="841"/>
                    </a:lnTo>
                    <a:lnTo>
                      <a:pt x="0" y="859"/>
                    </a:lnTo>
                    <a:lnTo>
                      <a:pt x="0" y="859"/>
                    </a:lnTo>
                    <a:lnTo>
                      <a:pt x="5" y="869"/>
                    </a:lnTo>
                    <a:lnTo>
                      <a:pt x="5" y="869"/>
                    </a:lnTo>
                    <a:lnTo>
                      <a:pt x="39" y="850"/>
                    </a:lnTo>
                    <a:lnTo>
                      <a:pt x="71" y="831"/>
                    </a:lnTo>
                    <a:lnTo>
                      <a:pt x="100" y="811"/>
                    </a:lnTo>
                    <a:lnTo>
                      <a:pt x="127" y="790"/>
                    </a:lnTo>
                    <a:lnTo>
                      <a:pt x="152" y="765"/>
                    </a:lnTo>
                    <a:lnTo>
                      <a:pt x="175" y="739"/>
                    </a:lnTo>
                    <a:lnTo>
                      <a:pt x="198" y="711"/>
                    </a:lnTo>
                    <a:lnTo>
                      <a:pt x="222" y="679"/>
                    </a:lnTo>
                    <a:lnTo>
                      <a:pt x="222" y="679"/>
                    </a:lnTo>
                    <a:lnTo>
                      <a:pt x="241" y="645"/>
                    </a:lnTo>
                    <a:lnTo>
                      <a:pt x="258" y="611"/>
                    </a:lnTo>
                    <a:lnTo>
                      <a:pt x="271" y="577"/>
                    </a:lnTo>
                    <a:lnTo>
                      <a:pt x="282" y="544"/>
                    </a:lnTo>
                    <a:lnTo>
                      <a:pt x="291" y="509"/>
                    </a:lnTo>
                    <a:lnTo>
                      <a:pt x="298" y="473"/>
                    </a:lnTo>
                    <a:lnTo>
                      <a:pt x="302" y="436"/>
                    </a:lnTo>
                    <a:lnTo>
                      <a:pt x="303" y="396"/>
                    </a:lnTo>
                    <a:lnTo>
                      <a:pt x="303" y="396"/>
                    </a:lnTo>
                    <a:lnTo>
                      <a:pt x="301" y="357"/>
                    </a:lnTo>
                    <a:lnTo>
                      <a:pt x="297" y="319"/>
                    </a:lnTo>
                    <a:lnTo>
                      <a:pt x="291" y="284"/>
                    </a:lnTo>
                    <a:lnTo>
                      <a:pt x="281" y="248"/>
                    </a:lnTo>
                    <a:lnTo>
                      <a:pt x="270" y="216"/>
                    </a:lnTo>
                    <a:lnTo>
                      <a:pt x="256" y="183"/>
                    </a:lnTo>
                    <a:lnTo>
                      <a:pt x="239" y="149"/>
                    </a:lnTo>
                    <a:lnTo>
                      <a:pt x="218" y="115"/>
                    </a:lnTo>
                    <a:lnTo>
                      <a:pt x="218" y="115"/>
                    </a:lnTo>
                    <a:lnTo>
                      <a:pt x="195" y="83"/>
                    </a:lnTo>
                    <a:lnTo>
                      <a:pt x="170" y="54"/>
                    </a:lnTo>
                    <a:lnTo>
                      <a:pt x="145" y="2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60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64" name="Freeform 11"/>
            <p:cNvSpPr>
              <a:spLocks noEditPoints="1"/>
            </p:cNvSpPr>
            <p:nvPr/>
          </p:nvSpPr>
          <p:spPr bwMode="auto">
            <a:xfrm>
              <a:off x="5873139" y="1886387"/>
              <a:ext cx="585788" cy="1420813"/>
            </a:xfrm>
            <a:custGeom>
              <a:avLst/>
              <a:gdLst>
                <a:gd name="T0" fmla="*/ 155 w 369"/>
                <a:gd name="T1" fmla="*/ 203 h 895"/>
                <a:gd name="T2" fmla="*/ 168 w 369"/>
                <a:gd name="T3" fmla="*/ 232 h 895"/>
                <a:gd name="T4" fmla="*/ 230 w 369"/>
                <a:gd name="T5" fmla="*/ 166 h 895"/>
                <a:gd name="T6" fmla="*/ 114 w 369"/>
                <a:gd name="T7" fmla="*/ 294 h 895"/>
                <a:gd name="T8" fmla="*/ 119 w 369"/>
                <a:gd name="T9" fmla="*/ 338 h 895"/>
                <a:gd name="T10" fmla="*/ 191 w 369"/>
                <a:gd name="T11" fmla="*/ 251 h 895"/>
                <a:gd name="T12" fmla="*/ 96 w 369"/>
                <a:gd name="T13" fmla="*/ 392 h 895"/>
                <a:gd name="T14" fmla="*/ 96 w 369"/>
                <a:gd name="T15" fmla="*/ 456 h 895"/>
                <a:gd name="T16" fmla="*/ 157 w 369"/>
                <a:gd name="T17" fmla="*/ 345 h 895"/>
                <a:gd name="T18" fmla="*/ 100 w 369"/>
                <a:gd name="T19" fmla="*/ 495 h 895"/>
                <a:gd name="T20" fmla="*/ 95 w 369"/>
                <a:gd name="T21" fmla="*/ 582 h 895"/>
                <a:gd name="T22" fmla="*/ 141 w 369"/>
                <a:gd name="T23" fmla="*/ 482 h 895"/>
                <a:gd name="T24" fmla="*/ 132 w 369"/>
                <a:gd name="T25" fmla="*/ 577 h 895"/>
                <a:gd name="T26" fmla="*/ 129 w 369"/>
                <a:gd name="T27" fmla="*/ 684 h 895"/>
                <a:gd name="T28" fmla="*/ 159 w 369"/>
                <a:gd name="T29" fmla="*/ 623 h 895"/>
                <a:gd name="T30" fmla="*/ 132 w 369"/>
                <a:gd name="T31" fmla="*/ 577 h 895"/>
                <a:gd name="T32" fmla="*/ 172 w 369"/>
                <a:gd name="T33" fmla="*/ 754 h 895"/>
                <a:gd name="T34" fmla="*/ 208 w 369"/>
                <a:gd name="T35" fmla="*/ 733 h 895"/>
                <a:gd name="T36" fmla="*/ 186 w 369"/>
                <a:gd name="T37" fmla="*/ 642 h 895"/>
                <a:gd name="T38" fmla="*/ 231 w 369"/>
                <a:gd name="T39" fmla="*/ 807 h 895"/>
                <a:gd name="T40" fmla="*/ 282 w 369"/>
                <a:gd name="T41" fmla="*/ 862 h 895"/>
                <a:gd name="T42" fmla="*/ 258 w 369"/>
                <a:gd name="T43" fmla="*/ 757 h 895"/>
                <a:gd name="T44" fmla="*/ 288 w 369"/>
                <a:gd name="T45" fmla="*/ 91 h 895"/>
                <a:gd name="T46" fmla="*/ 207 w 369"/>
                <a:gd name="T47" fmla="*/ 130 h 895"/>
                <a:gd name="T48" fmla="*/ 264 w 369"/>
                <a:gd name="T49" fmla="*/ 132 h 895"/>
                <a:gd name="T50" fmla="*/ 288 w 369"/>
                <a:gd name="T51" fmla="*/ 91 h 895"/>
                <a:gd name="T52" fmla="*/ 269 w 369"/>
                <a:gd name="T53" fmla="*/ 70 h 895"/>
                <a:gd name="T54" fmla="*/ 297 w 369"/>
                <a:gd name="T55" fmla="*/ 19 h 895"/>
                <a:gd name="T56" fmla="*/ 358 w 369"/>
                <a:gd name="T57" fmla="*/ 12 h 895"/>
                <a:gd name="T58" fmla="*/ 140 w 369"/>
                <a:gd name="T59" fmla="*/ 192 h 895"/>
                <a:gd name="T60" fmla="*/ 106 w 369"/>
                <a:gd name="T61" fmla="*/ 194 h 895"/>
                <a:gd name="T62" fmla="*/ 140 w 369"/>
                <a:gd name="T63" fmla="*/ 101 h 895"/>
                <a:gd name="T64" fmla="*/ 89 w 369"/>
                <a:gd name="T65" fmla="*/ 239 h 895"/>
                <a:gd name="T66" fmla="*/ 77 w 369"/>
                <a:gd name="T67" fmla="*/ 341 h 895"/>
                <a:gd name="T68" fmla="*/ 52 w 369"/>
                <a:gd name="T69" fmla="*/ 259 h 895"/>
                <a:gd name="T70" fmla="*/ 87 w 369"/>
                <a:gd name="T71" fmla="*/ 225 h 895"/>
                <a:gd name="T72" fmla="*/ 65 w 369"/>
                <a:gd name="T73" fmla="*/ 418 h 895"/>
                <a:gd name="T74" fmla="*/ 38 w 369"/>
                <a:gd name="T75" fmla="*/ 443 h 895"/>
                <a:gd name="T76" fmla="*/ 17 w 369"/>
                <a:gd name="T77" fmla="*/ 354 h 895"/>
                <a:gd name="T78" fmla="*/ 27 w 369"/>
                <a:gd name="T79" fmla="*/ 470 h 895"/>
                <a:gd name="T80" fmla="*/ 76 w 369"/>
                <a:gd name="T81" fmla="*/ 587 h 895"/>
                <a:gd name="T82" fmla="*/ 26 w 369"/>
                <a:gd name="T83" fmla="*/ 549 h 895"/>
                <a:gd name="T84" fmla="*/ 0 w 369"/>
                <a:gd name="T85" fmla="*/ 440 h 895"/>
                <a:gd name="T86" fmla="*/ 63 w 369"/>
                <a:gd name="T87" fmla="*/ 620 h 895"/>
                <a:gd name="T88" fmla="*/ 107 w 369"/>
                <a:gd name="T89" fmla="*/ 700 h 895"/>
                <a:gd name="T90" fmla="*/ 38 w 369"/>
                <a:gd name="T91" fmla="*/ 651 h 895"/>
                <a:gd name="T92" fmla="*/ 25 w 369"/>
                <a:gd name="T93" fmla="*/ 587 h 895"/>
                <a:gd name="T94" fmla="*/ 138 w 369"/>
                <a:gd name="T95" fmla="*/ 751 h 895"/>
                <a:gd name="T96" fmla="*/ 157 w 369"/>
                <a:gd name="T97" fmla="*/ 803 h 895"/>
                <a:gd name="T98" fmla="*/ 68 w 369"/>
                <a:gd name="T99" fmla="*/ 748 h 895"/>
                <a:gd name="T100" fmla="*/ 80 w 369"/>
                <a:gd name="T101" fmla="*/ 718 h 895"/>
                <a:gd name="T102" fmla="*/ 228 w 369"/>
                <a:gd name="T103" fmla="*/ 853 h 895"/>
                <a:gd name="T104" fmla="*/ 235 w 369"/>
                <a:gd name="T105" fmla="*/ 895 h 895"/>
                <a:gd name="T106" fmla="*/ 142 w 369"/>
                <a:gd name="T107" fmla="*/ 858 h 895"/>
                <a:gd name="T108" fmla="*/ 147 w 369"/>
                <a:gd name="T109" fmla="*/ 825 h 895"/>
                <a:gd name="T110" fmla="*/ 206 w 369"/>
                <a:gd name="T111" fmla="*/ 110 h 895"/>
                <a:gd name="T112" fmla="*/ 183 w 369"/>
                <a:gd name="T113" fmla="*/ 87 h 895"/>
                <a:gd name="T114" fmla="*/ 252 w 369"/>
                <a:gd name="T115" fmla="*/ 0 h 8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69" h="895">
                  <a:moveTo>
                    <a:pt x="214" y="169"/>
                  </a:moveTo>
                  <a:lnTo>
                    <a:pt x="214" y="169"/>
                  </a:lnTo>
                  <a:lnTo>
                    <a:pt x="200" y="172"/>
                  </a:lnTo>
                  <a:lnTo>
                    <a:pt x="187" y="178"/>
                  </a:lnTo>
                  <a:lnTo>
                    <a:pt x="175" y="184"/>
                  </a:lnTo>
                  <a:lnTo>
                    <a:pt x="164" y="193"/>
                  </a:lnTo>
                  <a:lnTo>
                    <a:pt x="164" y="193"/>
                  </a:lnTo>
                  <a:lnTo>
                    <a:pt x="155" y="203"/>
                  </a:lnTo>
                  <a:lnTo>
                    <a:pt x="146" y="214"/>
                  </a:lnTo>
                  <a:lnTo>
                    <a:pt x="140" y="225"/>
                  </a:lnTo>
                  <a:lnTo>
                    <a:pt x="136" y="238"/>
                  </a:lnTo>
                  <a:lnTo>
                    <a:pt x="136" y="238"/>
                  </a:lnTo>
                  <a:lnTo>
                    <a:pt x="145" y="238"/>
                  </a:lnTo>
                  <a:lnTo>
                    <a:pt x="152" y="237"/>
                  </a:lnTo>
                  <a:lnTo>
                    <a:pt x="161" y="234"/>
                  </a:lnTo>
                  <a:lnTo>
                    <a:pt x="168" y="232"/>
                  </a:lnTo>
                  <a:lnTo>
                    <a:pt x="184" y="225"/>
                  </a:lnTo>
                  <a:lnTo>
                    <a:pt x="198" y="215"/>
                  </a:lnTo>
                  <a:lnTo>
                    <a:pt x="213" y="204"/>
                  </a:lnTo>
                  <a:lnTo>
                    <a:pt x="225" y="192"/>
                  </a:lnTo>
                  <a:lnTo>
                    <a:pt x="237" y="180"/>
                  </a:lnTo>
                  <a:lnTo>
                    <a:pt x="247" y="167"/>
                  </a:lnTo>
                  <a:lnTo>
                    <a:pt x="247" y="167"/>
                  </a:lnTo>
                  <a:lnTo>
                    <a:pt x="230" y="166"/>
                  </a:lnTo>
                  <a:lnTo>
                    <a:pt x="214" y="169"/>
                  </a:lnTo>
                  <a:lnTo>
                    <a:pt x="214" y="169"/>
                  </a:lnTo>
                  <a:close/>
                  <a:moveTo>
                    <a:pt x="159" y="260"/>
                  </a:moveTo>
                  <a:lnTo>
                    <a:pt x="159" y="260"/>
                  </a:lnTo>
                  <a:lnTo>
                    <a:pt x="147" y="266"/>
                  </a:lnTo>
                  <a:lnTo>
                    <a:pt x="135" y="274"/>
                  </a:lnTo>
                  <a:lnTo>
                    <a:pt x="124" y="283"/>
                  </a:lnTo>
                  <a:lnTo>
                    <a:pt x="114" y="294"/>
                  </a:lnTo>
                  <a:lnTo>
                    <a:pt x="107" y="306"/>
                  </a:lnTo>
                  <a:lnTo>
                    <a:pt x="101" y="318"/>
                  </a:lnTo>
                  <a:lnTo>
                    <a:pt x="97" y="332"/>
                  </a:lnTo>
                  <a:lnTo>
                    <a:pt x="96" y="346"/>
                  </a:lnTo>
                  <a:lnTo>
                    <a:pt x="96" y="346"/>
                  </a:lnTo>
                  <a:lnTo>
                    <a:pt x="105" y="344"/>
                  </a:lnTo>
                  <a:lnTo>
                    <a:pt x="112" y="341"/>
                  </a:lnTo>
                  <a:lnTo>
                    <a:pt x="119" y="338"/>
                  </a:lnTo>
                  <a:lnTo>
                    <a:pt x="127" y="334"/>
                  </a:lnTo>
                  <a:lnTo>
                    <a:pt x="140" y="323"/>
                  </a:lnTo>
                  <a:lnTo>
                    <a:pt x="153" y="310"/>
                  </a:lnTo>
                  <a:lnTo>
                    <a:pt x="164" y="295"/>
                  </a:lnTo>
                  <a:lnTo>
                    <a:pt x="175" y="281"/>
                  </a:lnTo>
                  <a:lnTo>
                    <a:pt x="184" y="266"/>
                  </a:lnTo>
                  <a:lnTo>
                    <a:pt x="191" y="251"/>
                  </a:lnTo>
                  <a:lnTo>
                    <a:pt x="191" y="251"/>
                  </a:lnTo>
                  <a:lnTo>
                    <a:pt x="175" y="255"/>
                  </a:lnTo>
                  <a:lnTo>
                    <a:pt x="159" y="260"/>
                  </a:lnTo>
                  <a:lnTo>
                    <a:pt x="159" y="260"/>
                  </a:lnTo>
                  <a:close/>
                  <a:moveTo>
                    <a:pt x="127" y="361"/>
                  </a:moveTo>
                  <a:lnTo>
                    <a:pt x="127" y="361"/>
                  </a:lnTo>
                  <a:lnTo>
                    <a:pt x="114" y="371"/>
                  </a:lnTo>
                  <a:lnTo>
                    <a:pt x="105" y="381"/>
                  </a:lnTo>
                  <a:lnTo>
                    <a:pt x="96" y="392"/>
                  </a:lnTo>
                  <a:lnTo>
                    <a:pt x="89" y="406"/>
                  </a:lnTo>
                  <a:lnTo>
                    <a:pt x="84" y="420"/>
                  </a:lnTo>
                  <a:lnTo>
                    <a:pt x="80" y="435"/>
                  </a:lnTo>
                  <a:lnTo>
                    <a:pt x="80" y="450"/>
                  </a:lnTo>
                  <a:lnTo>
                    <a:pt x="82" y="464"/>
                  </a:lnTo>
                  <a:lnTo>
                    <a:pt x="82" y="464"/>
                  </a:lnTo>
                  <a:lnTo>
                    <a:pt x="89" y="461"/>
                  </a:lnTo>
                  <a:lnTo>
                    <a:pt x="96" y="456"/>
                  </a:lnTo>
                  <a:lnTo>
                    <a:pt x="102" y="451"/>
                  </a:lnTo>
                  <a:lnTo>
                    <a:pt x="108" y="445"/>
                  </a:lnTo>
                  <a:lnTo>
                    <a:pt x="121" y="430"/>
                  </a:lnTo>
                  <a:lnTo>
                    <a:pt x="130" y="414"/>
                  </a:lnTo>
                  <a:lnTo>
                    <a:pt x="139" y="396"/>
                  </a:lnTo>
                  <a:lnTo>
                    <a:pt x="147" y="378"/>
                  </a:lnTo>
                  <a:lnTo>
                    <a:pt x="152" y="361"/>
                  </a:lnTo>
                  <a:lnTo>
                    <a:pt x="157" y="345"/>
                  </a:lnTo>
                  <a:lnTo>
                    <a:pt x="157" y="345"/>
                  </a:lnTo>
                  <a:lnTo>
                    <a:pt x="141" y="352"/>
                  </a:lnTo>
                  <a:lnTo>
                    <a:pt x="127" y="361"/>
                  </a:lnTo>
                  <a:lnTo>
                    <a:pt x="127" y="361"/>
                  </a:lnTo>
                  <a:close/>
                  <a:moveTo>
                    <a:pt x="117" y="469"/>
                  </a:moveTo>
                  <a:lnTo>
                    <a:pt x="117" y="469"/>
                  </a:lnTo>
                  <a:lnTo>
                    <a:pt x="107" y="481"/>
                  </a:lnTo>
                  <a:lnTo>
                    <a:pt x="100" y="495"/>
                  </a:lnTo>
                  <a:lnTo>
                    <a:pt x="94" y="508"/>
                  </a:lnTo>
                  <a:lnTo>
                    <a:pt x="89" y="523"/>
                  </a:lnTo>
                  <a:lnTo>
                    <a:pt x="88" y="538"/>
                  </a:lnTo>
                  <a:lnTo>
                    <a:pt x="88" y="553"/>
                  </a:lnTo>
                  <a:lnTo>
                    <a:pt x="90" y="568"/>
                  </a:lnTo>
                  <a:lnTo>
                    <a:pt x="93" y="575"/>
                  </a:lnTo>
                  <a:lnTo>
                    <a:pt x="95" y="582"/>
                  </a:lnTo>
                  <a:lnTo>
                    <a:pt x="95" y="582"/>
                  </a:lnTo>
                  <a:lnTo>
                    <a:pt x="102" y="577"/>
                  </a:lnTo>
                  <a:lnTo>
                    <a:pt x="108" y="571"/>
                  </a:lnTo>
                  <a:lnTo>
                    <a:pt x="113" y="565"/>
                  </a:lnTo>
                  <a:lnTo>
                    <a:pt x="118" y="558"/>
                  </a:lnTo>
                  <a:lnTo>
                    <a:pt x="127" y="541"/>
                  </a:lnTo>
                  <a:lnTo>
                    <a:pt x="133" y="523"/>
                  </a:lnTo>
                  <a:lnTo>
                    <a:pt x="138" y="502"/>
                  </a:lnTo>
                  <a:lnTo>
                    <a:pt x="141" y="482"/>
                  </a:lnTo>
                  <a:lnTo>
                    <a:pt x="142" y="464"/>
                  </a:lnTo>
                  <a:lnTo>
                    <a:pt x="144" y="446"/>
                  </a:lnTo>
                  <a:lnTo>
                    <a:pt x="144" y="446"/>
                  </a:lnTo>
                  <a:lnTo>
                    <a:pt x="129" y="457"/>
                  </a:lnTo>
                  <a:lnTo>
                    <a:pt x="117" y="469"/>
                  </a:lnTo>
                  <a:lnTo>
                    <a:pt x="117" y="469"/>
                  </a:lnTo>
                  <a:close/>
                  <a:moveTo>
                    <a:pt x="132" y="577"/>
                  </a:moveTo>
                  <a:lnTo>
                    <a:pt x="132" y="577"/>
                  </a:lnTo>
                  <a:lnTo>
                    <a:pt x="125" y="589"/>
                  </a:lnTo>
                  <a:lnTo>
                    <a:pt x="121" y="604"/>
                  </a:lnTo>
                  <a:lnTo>
                    <a:pt x="117" y="620"/>
                  </a:lnTo>
                  <a:lnTo>
                    <a:pt x="116" y="634"/>
                  </a:lnTo>
                  <a:lnTo>
                    <a:pt x="117" y="649"/>
                  </a:lnTo>
                  <a:lnTo>
                    <a:pt x="121" y="664"/>
                  </a:lnTo>
                  <a:lnTo>
                    <a:pt x="125" y="678"/>
                  </a:lnTo>
                  <a:lnTo>
                    <a:pt x="129" y="684"/>
                  </a:lnTo>
                  <a:lnTo>
                    <a:pt x="134" y="690"/>
                  </a:lnTo>
                  <a:lnTo>
                    <a:pt x="134" y="690"/>
                  </a:lnTo>
                  <a:lnTo>
                    <a:pt x="140" y="684"/>
                  </a:lnTo>
                  <a:lnTo>
                    <a:pt x="145" y="677"/>
                  </a:lnTo>
                  <a:lnTo>
                    <a:pt x="149" y="670"/>
                  </a:lnTo>
                  <a:lnTo>
                    <a:pt x="152" y="661"/>
                  </a:lnTo>
                  <a:lnTo>
                    <a:pt x="157" y="643"/>
                  </a:lnTo>
                  <a:lnTo>
                    <a:pt x="159" y="623"/>
                  </a:lnTo>
                  <a:lnTo>
                    <a:pt x="159" y="604"/>
                  </a:lnTo>
                  <a:lnTo>
                    <a:pt x="159" y="585"/>
                  </a:lnTo>
                  <a:lnTo>
                    <a:pt x="157" y="565"/>
                  </a:lnTo>
                  <a:lnTo>
                    <a:pt x="155" y="549"/>
                  </a:lnTo>
                  <a:lnTo>
                    <a:pt x="155" y="549"/>
                  </a:lnTo>
                  <a:lnTo>
                    <a:pt x="142" y="561"/>
                  </a:lnTo>
                  <a:lnTo>
                    <a:pt x="132" y="577"/>
                  </a:lnTo>
                  <a:lnTo>
                    <a:pt x="132" y="577"/>
                  </a:lnTo>
                  <a:close/>
                  <a:moveTo>
                    <a:pt x="169" y="675"/>
                  </a:moveTo>
                  <a:lnTo>
                    <a:pt x="169" y="675"/>
                  </a:lnTo>
                  <a:lnTo>
                    <a:pt x="166" y="690"/>
                  </a:lnTo>
                  <a:lnTo>
                    <a:pt x="163" y="706"/>
                  </a:lnTo>
                  <a:lnTo>
                    <a:pt x="163" y="722"/>
                  </a:lnTo>
                  <a:lnTo>
                    <a:pt x="167" y="739"/>
                  </a:lnTo>
                  <a:lnTo>
                    <a:pt x="167" y="739"/>
                  </a:lnTo>
                  <a:lnTo>
                    <a:pt x="172" y="754"/>
                  </a:lnTo>
                  <a:lnTo>
                    <a:pt x="178" y="766"/>
                  </a:lnTo>
                  <a:lnTo>
                    <a:pt x="186" y="777"/>
                  </a:lnTo>
                  <a:lnTo>
                    <a:pt x="196" y="788"/>
                  </a:lnTo>
                  <a:lnTo>
                    <a:pt x="196" y="788"/>
                  </a:lnTo>
                  <a:lnTo>
                    <a:pt x="202" y="775"/>
                  </a:lnTo>
                  <a:lnTo>
                    <a:pt x="206" y="762"/>
                  </a:lnTo>
                  <a:lnTo>
                    <a:pt x="208" y="748"/>
                  </a:lnTo>
                  <a:lnTo>
                    <a:pt x="208" y="733"/>
                  </a:lnTo>
                  <a:lnTo>
                    <a:pt x="207" y="718"/>
                  </a:lnTo>
                  <a:lnTo>
                    <a:pt x="206" y="704"/>
                  </a:lnTo>
                  <a:lnTo>
                    <a:pt x="202" y="690"/>
                  </a:lnTo>
                  <a:lnTo>
                    <a:pt x="198" y="677"/>
                  </a:lnTo>
                  <a:lnTo>
                    <a:pt x="198" y="677"/>
                  </a:lnTo>
                  <a:lnTo>
                    <a:pt x="194" y="660"/>
                  </a:lnTo>
                  <a:lnTo>
                    <a:pt x="186" y="642"/>
                  </a:lnTo>
                  <a:lnTo>
                    <a:pt x="186" y="642"/>
                  </a:lnTo>
                  <a:lnTo>
                    <a:pt x="177" y="658"/>
                  </a:lnTo>
                  <a:lnTo>
                    <a:pt x="169" y="675"/>
                  </a:lnTo>
                  <a:lnTo>
                    <a:pt x="169" y="675"/>
                  </a:lnTo>
                  <a:close/>
                  <a:moveTo>
                    <a:pt x="228" y="760"/>
                  </a:moveTo>
                  <a:lnTo>
                    <a:pt x="228" y="760"/>
                  </a:lnTo>
                  <a:lnTo>
                    <a:pt x="226" y="775"/>
                  </a:lnTo>
                  <a:lnTo>
                    <a:pt x="229" y="791"/>
                  </a:lnTo>
                  <a:lnTo>
                    <a:pt x="231" y="807"/>
                  </a:lnTo>
                  <a:lnTo>
                    <a:pt x="237" y="823"/>
                  </a:lnTo>
                  <a:lnTo>
                    <a:pt x="245" y="836"/>
                  </a:lnTo>
                  <a:lnTo>
                    <a:pt x="254" y="848"/>
                  </a:lnTo>
                  <a:lnTo>
                    <a:pt x="267" y="859"/>
                  </a:lnTo>
                  <a:lnTo>
                    <a:pt x="273" y="864"/>
                  </a:lnTo>
                  <a:lnTo>
                    <a:pt x="280" y="868"/>
                  </a:lnTo>
                  <a:lnTo>
                    <a:pt x="280" y="868"/>
                  </a:lnTo>
                  <a:lnTo>
                    <a:pt x="282" y="862"/>
                  </a:lnTo>
                  <a:lnTo>
                    <a:pt x="284" y="855"/>
                  </a:lnTo>
                  <a:lnTo>
                    <a:pt x="285" y="841"/>
                  </a:lnTo>
                  <a:lnTo>
                    <a:pt x="284" y="827"/>
                  </a:lnTo>
                  <a:lnTo>
                    <a:pt x="280" y="811"/>
                  </a:lnTo>
                  <a:lnTo>
                    <a:pt x="275" y="796"/>
                  </a:lnTo>
                  <a:lnTo>
                    <a:pt x="270" y="783"/>
                  </a:lnTo>
                  <a:lnTo>
                    <a:pt x="264" y="769"/>
                  </a:lnTo>
                  <a:lnTo>
                    <a:pt x="258" y="757"/>
                  </a:lnTo>
                  <a:lnTo>
                    <a:pt x="258" y="757"/>
                  </a:lnTo>
                  <a:lnTo>
                    <a:pt x="248" y="740"/>
                  </a:lnTo>
                  <a:lnTo>
                    <a:pt x="237" y="724"/>
                  </a:lnTo>
                  <a:lnTo>
                    <a:pt x="237" y="724"/>
                  </a:lnTo>
                  <a:lnTo>
                    <a:pt x="231" y="741"/>
                  </a:lnTo>
                  <a:lnTo>
                    <a:pt x="228" y="760"/>
                  </a:lnTo>
                  <a:lnTo>
                    <a:pt x="228" y="760"/>
                  </a:lnTo>
                  <a:close/>
                  <a:moveTo>
                    <a:pt x="288" y="91"/>
                  </a:moveTo>
                  <a:lnTo>
                    <a:pt x="288" y="91"/>
                  </a:lnTo>
                  <a:lnTo>
                    <a:pt x="275" y="92"/>
                  </a:lnTo>
                  <a:lnTo>
                    <a:pt x="262" y="94"/>
                  </a:lnTo>
                  <a:lnTo>
                    <a:pt x="249" y="98"/>
                  </a:lnTo>
                  <a:lnTo>
                    <a:pt x="236" y="104"/>
                  </a:lnTo>
                  <a:lnTo>
                    <a:pt x="225" y="112"/>
                  </a:lnTo>
                  <a:lnTo>
                    <a:pt x="214" y="120"/>
                  </a:lnTo>
                  <a:lnTo>
                    <a:pt x="207" y="130"/>
                  </a:lnTo>
                  <a:lnTo>
                    <a:pt x="200" y="142"/>
                  </a:lnTo>
                  <a:lnTo>
                    <a:pt x="200" y="142"/>
                  </a:lnTo>
                  <a:lnTo>
                    <a:pt x="207" y="143"/>
                  </a:lnTo>
                  <a:lnTo>
                    <a:pt x="215" y="144"/>
                  </a:lnTo>
                  <a:lnTo>
                    <a:pt x="223" y="143"/>
                  </a:lnTo>
                  <a:lnTo>
                    <a:pt x="231" y="143"/>
                  </a:lnTo>
                  <a:lnTo>
                    <a:pt x="247" y="138"/>
                  </a:lnTo>
                  <a:lnTo>
                    <a:pt x="264" y="132"/>
                  </a:lnTo>
                  <a:lnTo>
                    <a:pt x="280" y="124"/>
                  </a:lnTo>
                  <a:lnTo>
                    <a:pt x="294" y="115"/>
                  </a:lnTo>
                  <a:lnTo>
                    <a:pt x="309" y="105"/>
                  </a:lnTo>
                  <a:lnTo>
                    <a:pt x="321" y="96"/>
                  </a:lnTo>
                  <a:lnTo>
                    <a:pt x="321" y="96"/>
                  </a:lnTo>
                  <a:lnTo>
                    <a:pt x="304" y="92"/>
                  </a:lnTo>
                  <a:lnTo>
                    <a:pt x="288" y="91"/>
                  </a:lnTo>
                  <a:lnTo>
                    <a:pt x="288" y="91"/>
                  </a:lnTo>
                  <a:close/>
                  <a:moveTo>
                    <a:pt x="346" y="24"/>
                  </a:moveTo>
                  <a:lnTo>
                    <a:pt x="346" y="24"/>
                  </a:lnTo>
                  <a:lnTo>
                    <a:pt x="327" y="41"/>
                  </a:lnTo>
                  <a:lnTo>
                    <a:pt x="316" y="48"/>
                  </a:lnTo>
                  <a:lnTo>
                    <a:pt x="305" y="56"/>
                  </a:lnTo>
                  <a:lnTo>
                    <a:pt x="293" y="62"/>
                  </a:lnTo>
                  <a:lnTo>
                    <a:pt x="281" y="67"/>
                  </a:lnTo>
                  <a:lnTo>
                    <a:pt x="269" y="70"/>
                  </a:lnTo>
                  <a:lnTo>
                    <a:pt x="257" y="71"/>
                  </a:lnTo>
                  <a:lnTo>
                    <a:pt x="257" y="71"/>
                  </a:lnTo>
                  <a:lnTo>
                    <a:pt x="258" y="64"/>
                  </a:lnTo>
                  <a:lnTo>
                    <a:pt x="260" y="58"/>
                  </a:lnTo>
                  <a:lnTo>
                    <a:pt x="267" y="47"/>
                  </a:lnTo>
                  <a:lnTo>
                    <a:pt x="275" y="36"/>
                  </a:lnTo>
                  <a:lnTo>
                    <a:pt x="286" y="28"/>
                  </a:lnTo>
                  <a:lnTo>
                    <a:pt x="297" y="19"/>
                  </a:lnTo>
                  <a:lnTo>
                    <a:pt x="309" y="13"/>
                  </a:lnTo>
                  <a:lnTo>
                    <a:pt x="322" y="7"/>
                  </a:lnTo>
                  <a:lnTo>
                    <a:pt x="335" y="3"/>
                  </a:lnTo>
                  <a:lnTo>
                    <a:pt x="335" y="3"/>
                  </a:lnTo>
                  <a:lnTo>
                    <a:pt x="352" y="1"/>
                  </a:lnTo>
                  <a:lnTo>
                    <a:pt x="369" y="0"/>
                  </a:lnTo>
                  <a:lnTo>
                    <a:pt x="369" y="0"/>
                  </a:lnTo>
                  <a:lnTo>
                    <a:pt x="358" y="12"/>
                  </a:lnTo>
                  <a:lnTo>
                    <a:pt x="346" y="24"/>
                  </a:lnTo>
                  <a:lnTo>
                    <a:pt x="346" y="24"/>
                  </a:lnTo>
                  <a:close/>
                  <a:moveTo>
                    <a:pt x="155" y="121"/>
                  </a:moveTo>
                  <a:lnTo>
                    <a:pt x="155" y="121"/>
                  </a:lnTo>
                  <a:lnTo>
                    <a:pt x="151" y="150"/>
                  </a:lnTo>
                  <a:lnTo>
                    <a:pt x="149" y="164"/>
                  </a:lnTo>
                  <a:lnTo>
                    <a:pt x="145" y="178"/>
                  </a:lnTo>
                  <a:lnTo>
                    <a:pt x="140" y="192"/>
                  </a:lnTo>
                  <a:lnTo>
                    <a:pt x="134" y="205"/>
                  </a:lnTo>
                  <a:lnTo>
                    <a:pt x="127" y="217"/>
                  </a:lnTo>
                  <a:lnTo>
                    <a:pt x="118" y="228"/>
                  </a:lnTo>
                  <a:lnTo>
                    <a:pt x="118" y="228"/>
                  </a:lnTo>
                  <a:lnTo>
                    <a:pt x="113" y="221"/>
                  </a:lnTo>
                  <a:lnTo>
                    <a:pt x="110" y="212"/>
                  </a:lnTo>
                  <a:lnTo>
                    <a:pt x="107" y="204"/>
                  </a:lnTo>
                  <a:lnTo>
                    <a:pt x="106" y="194"/>
                  </a:lnTo>
                  <a:lnTo>
                    <a:pt x="106" y="186"/>
                  </a:lnTo>
                  <a:lnTo>
                    <a:pt x="107" y="176"/>
                  </a:lnTo>
                  <a:lnTo>
                    <a:pt x="111" y="158"/>
                  </a:lnTo>
                  <a:lnTo>
                    <a:pt x="111" y="158"/>
                  </a:lnTo>
                  <a:lnTo>
                    <a:pt x="113" y="148"/>
                  </a:lnTo>
                  <a:lnTo>
                    <a:pt x="117" y="138"/>
                  </a:lnTo>
                  <a:lnTo>
                    <a:pt x="128" y="119"/>
                  </a:lnTo>
                  <a:lnTo>
                    <a:pt x="140" y="101"/>
                  </a:lnTo>
                  <a:lnTo>
                    <a:pt x="153" y="85"/>
                  </a:lnTo>
                  <a:lnTo>
                    <a:pt x="153" y="85"/>
                  </a:lnTo>
                  <a:lnTo>
                    <a:pt x="155" y="103"/>
                  </a:lnTo>
                  <a:lnTo>
                    <a:pt x="155" y="121"/>
                  </a:lnTo>
                  <a:lnTo>
                    <a:pt x="155" y="121"/>
                  </a:lnTo>
                  <a:close/>
                  <a:moveTo>
                    <a:pt x="87" y="225"/>
                  </a:moveTo>
                  <a:lnTo>
                    <a:pt x="87" y="225"/>
                  </a:lnTo>
                  <a:lnTo>
                    <a:pt x="89" y="239"/>
                  </a:lnTo>
                  <a:lnTo>
                    <a:pt x="90" y="254"/>
                  </a:lnTo>
                  <a:lnTo>
                    <a:pt x="91" y="268"/>
                  </a:lnTo>
                  <a:lnTo>
                    <a:pt x="91" y="284"/>
                  </a:lnTo>
                  <a:lnTo>
                    <a:pt x="90" y="299"/>
                  </a:lnTo>
                  <a:lnTo>
                    <a:pt x="87" y="313"/>
                  </a:lnTo>
                  <a:lnTo>
                    <a:pt x="83" y="328"/>
                  </a:lnTo>
                  <a:lnTo>
                    <a:pt x="77" y="341"/>
                  </a:lnTo>
                  <a:lnTo>
                    <a:pt x="77" y="341"/>
                  </a:lnTo>
                  <a:lnTo>
                    <a:pt x="71" y="335"/>
                  </a:lnTo>
                  <a:lnTo>
                    <a:pt x="66" y="329"/>
                  </a:lnTo>
                  <a:lnTo>
                    <a:pt x="62" y="323"/>
                  </a:lnTo>
                  <a:lnTo>
                    <a:pt x="59" y="317"/>
                  </a:lnTo>
                  <a:lnTo>
                    <a:pt x="54" y="304"/>
                  </a:lnTo>
                  <a:lnTo>
                    <a:pt x="52" y="289"/>
                  </a:lnTo>
                  <a:lnTo>
                    <a:pt x="51" y="273"/>
                  </a:lnTo>
                  <a:lnTo>
                    <a:pt x="52" y="259"/>
                  </a:lnTo>
                  <a:lnTo>
                    <a:pt x="56" y="243"/>
                  </a:lnTo>
                  <a:lnTo>
                    <a:pt x="59" y="229"/>
                  </a:lnTo>
                  <a:lnTo>
                    <a:pt x="59" y="229"/>
                  </a:lnTo>
                  <a:lnTo>
                    <a:pt x="67" y="209"/>
                  </a:lnTo>
                  <a:lnTo>
                    <a:pt x="77" y="189"/>
                  </a:lnTo>
                  <a:lnTo>
                    <a:pt x="77" y="189"/>
                  </a:lnTo>
                  <a:lnTo>
                    <a:pt x="83" y="206"/>
                  </a:lnTo>
                  <a:lnTo>
                    <a:pt x="87" y="225"/>
                  </a:lnTo>
                  <a:lnTo>
                    <a:pt x="87" y="225"/>
                  </a:lnTo>
                  <a:close/>
                  <a:moveTo>
                    <a:pt x="43" y="341"/>
                  </a:moveTo>
                  <a:lnTo>
                    <a:pt x="43" y="341"/>
                  </a:lnTo>
                  <a:lnTo>
                    <a:pt x="49" y="356"/>
                  </a:lnTo>
                  <a:lnTo>
                    <a:pt x="54" y="371"/>
                  </a:lnTo>
                  <a:lnTo>
                    <a:pt x="59" y="386"/>
                  </a:lnTo>
                  <a:lnTo>
                    <a:pt x="62" y="402"/>
                  </a:lnTo>
                  <a:lnTo>
                    <a:pt x="65" y="418"/>
                  </a:lnTo>
                  <a:lnTo>
                    <a:pt x="65" y="434"/>
                  </a:lnTo>
                  <a:lnTo>
                    <a:pt x="65" y="448"/>
                  </a:lnTo>
                  <a:lnTo>
                    <a:pt x="61" y="464"/>
                  </a:lnTo>
                  <a:lnTo>
                    <a:pt x="61" y="464"/>
                  </a:lnTo>
                  <a:lnTo>
                    <a:pt x="55" y="459"/>
                  </a:lnTo>
                  <a:lnTo>
                    <a:pt x="48" y="454"/>
                  </a:lnTo>
                  <a:lnTo>
                    <a:pt x="43" y="450"/>
                  </a:lnTo>
                  <a:lnTo>
                    <a:pt x="38" y="443"/>
                  </a:lnTo>
                  <a:lnTo>
                    <a:pt x="33" y="437"/>
                  </a:lnTo>
                  <a:lnTo>
                    <a:pt x="29" y="430"/>
                  </a:lnTo>
                  <a:lnTo>
                    <a:pt x="23" y="416"/>
                  </a:lnTo>
                  <a:lnTo>
                    <a:pt x="20" y="401"/>
                  </a:lnTo>
                  <a:lnTo>
                    <a:pt x="17" y="385"/>
                  </a:lnTo>
                  <a:lnTo>
                    <a:pt x="16" y="369"/>
                  </a:lnTo>
                  <a:lnTo>
                    <a:pt x="17" y="354"/>
                  </a:lnTo>
                  <a:lnTo>
                    <a:pt x="17" y="354"/>
                  </a:lnTo>
                  <a:lnTo>
                    <a:pt x="20" y="330"/>
                  </a:lnTo>
                  <a:lnTo>
                    <a:pt x="26" y="309"/>
                  </a:lnTo>
                  <a:lnTo>
                    <a:pt x="26" y="309"/>
                  </a:lnTo>
                  <a:lnTo>
                    <a:pt x="35" y="324"/>
                  </a:lnTo>
                  <a:lnTo>
                    <a:pt x="43" y="341"/>
                  </a:lnTo>
                  <a:lnTo>
                    <a:pt x="43" y="341"/>
                  </a:lnTo>
                  <a:close/>
                  <a:moveTo>
                    <a:pt x="27" y="470"/>
                  </a:moveTo>
                  <a:lnTo>
                    <a:pt x="27" y="470"/>
                  </a:lnTo>
                  <a:lnTo>
                    <a:pt x="35" y="482"/>
                  </a:lnTo>
                  <a:lnTo>
                    <a:pt x="44" y="496"/>
                  </a:lnTo>
                  <a:lnTo>
                    <a:pt x="52" y="510"/>
                  </a:lnTo>
                  <a:lnTo>
                    <a:pt x="60" y="525"/>
                  </a:lnTo>
                  <a:lnTo>
                    <a:pt x="66" y="541"/>
                  </a:lnTo>
                  <a:lnTo>
                    <a:pt x="71" y="555"/>
                  </a:lnTo>
                  <a:lnTo>
                    <a:pt x="74" y="571"/>
                  </a:lnTo>
                  <a:lnTo>
                    <a:pt x="76" y="587"/>
                  </a:lnTo>
                  <a:lnTo>
                    <a:pt x="76" y="587"/>
                  </a:lnTo>
                  <a:lnTo>
                    <a:pt x="67" y="585"/>
                  </a:lnTo>
                  <a:lnTo>
                    <a:pt x="60" y="582"/>
                  </a:lnTo>
                  <a:lnTo>
                    <a:pt x="52" y="578"/>
                  </a:lnTo>
                  <a:lnTo>
                    <a:pt x="46" y="574"/>
                  </a:lnTo>
                  <a:lnTo>
                    <a:pt x="40" y="569"/>
                  </a:lnTo>
                  <a:lnTo>
                    <a:pt x="35" y="563"/>
                  </a:lnTo>
                  <a:lnTo>
                    <a:pt x="26" y="549"/>
                  </a:lnTo>
                  <a:lnTo>
                    <a:pt x="18" y="536"/>
                  </a:lnTo>
                  <a:lnTo>
                    <a:pt x="12" y="520"/>
                  </a:lnTo>
                  <a:lnTo>
                    <a:pt x="7" y="504"/>
                  </a:lnTo>
                  <a:lnTo>
                    <a:pt x="4" y="490"/>
                  </a:lnTo>
                  <a:lnTo>
                    <a:pt x="4" y="490"/>
                  </a:lnTo>
                  <a:lnTo>
                    <a:pt x="1" y="478"/>
                  </a:lnTo>
                  <a:lnTo>
                    <a:pt x="0" y="464"/>
                  </a:lnTo>
                  <a:lnTo>
                    <a:pt x="0" y="440"/>
                  </a:lnTo>
                  <a:lnTo>
                    <a:pt x="0" y="440"/>
                  </a:lnTo>
                  <a:lnTo>
                    <a:pt x="15" y="454"/>
                  </a:lnTo>
                  <a:lnTo>
                    <a:pt x="27" y="470"/>
                  </a:lnTo>
                  <a:lnTo>
                    <a:pt x="27" y="470"/>
                  </a:lnTo>
                  <a:close/>
                  <a:moveTo>
                    <a:pt x="40" y="599"/>
                  </a:moveTo>
                  <a:lnTo>
                    <a:pt x="40" y="599"/>
                  </a:lnTo>
                  <a:lnTo>
                    <a:pt x="52" y="609"/>
                  </a:lnTo>
                  <a:lnTo>
                    <a:pt x="63" y="620"/>
                  </a:lnTo>
                  <a:lnTo>
                    <a:pt x="76" y="631"/>
                  </a:lnTo>
                  <a:lnTo>
                    <a:pt x="87" y="644"/>
                  </a:lnTo>
                  <a:lnTo>
                    <a:pt x="96" y="656"/>
                  </a:lnTo>
                  <a:lnTo>
                    <a:pt x="104" y="671"/>
                  </a:lnTo>
                  <a:lnTo>
                    <a:pt x="111" y="685"/>
                  </a:lnTo>
                  <a:lnTo>
                    <a:pt x="116" y="700"/>
                  </a:lnTo>
                  <a:lnTo>
                    <a:pt x="116" y="700"/>
                  </a:lnTo>
                  <a:lnTo>
                    <a:pt x="107" y="700"/>
                  </a:lnTo>
                  <a:lnTo>
                    <a:pt x="99" y="699"/>
                  </a:lnTo>
                  <a:lnTo>
                    <a:pt x="91" y="698"/>
                  </a:lnTo>
                  <a:lnTo>
                    <a:pt x="84" y="694"/>
                  </a:lnTo>
                  <a:lnTo>
                    <a:pt x="77" y="690"/>
                  </a:lnTo>
                  <a:lnTo>
                    <a:pt x="71" y="687"/>
                  </a:lnTo>
                  <a:lnTo>
                    <a:pt x="59" y="677"/>
                  </a:lnTo>
                  <a:lnTo>
                    <a:pt x="48" y="665"/>
                  </a:lnTo>
                  <a:lnTo>
                    <a:pt x="38" y="651"/>
                  </a:lnTo>
                  <a:lnTo>
                    <a:pt x="29" y="638"/>
                  </a:lnTo>
                  <a:lnTo>
                    <a:pt x="22" y="623"/>
                  </a:lnTo>
                  <a:lnTo>
                    <a:pt x="22" y="623"/>
                  </a:lnTo>
                  <a:lnTo>
                    <a:pt x="17" y="613"/>
                  </a:lnTo>
                  <a:lnTo>
                    <a:pt x="12" y="600"/>
                  </a:lnTo>
                  <a:lnTo>
                    <a:pt x="7" y="576"/>
                  </a:lnTo>
                  <a:lnTo>
                    <a:pt x="7" y="576"/>
                  </a:lnTo>
                  <a:lnTo>
                    <a:pt x="25" y="587"/>
                  </a:lnTo>
                  <a:lnTo>
                    <a:pt x="40" y="599"/>
                  </a:lnTo>
                  <a:lnTo>
                    <a:pt x="40" y="599"/>
                  </a:lnTo>
                  <a:close/>
                  <a:moveTo>
                    <a:pt x="80" y="718"/>
                  </a:moveTo>
                  <a:lnTo>
                    <a:pt x="80" y="718"/>
                  </a:lnTo>
                  <a:lnTo>
                    <a:pt x="96" y="726"/>
                  </a:lnTo>
                  <a:lnTo>
                    <a:pt x="110" y="733"/>
                  </a:lnTo>
                  <a:lnTo>
                    <a:pt x="124" y="741"/>
                  </a:lnTo>
                  <a:lnTo>
                    <a:pt x="138" y="751"/>
                  </a:lnTo>
                  <a:lnTo>
                    <a:pt x="150" y="762"/>
                  </a:lnTo>
                  <a:lnTo>
                    <a:pt x="162" y="773"/>
                  </a:lnTo>
                  <a:lnTo>
                    <a:pt x="172" y="786"/>
                  </a:lnTo>
                  <a:lnTo>
                    <a:pt x="180" y="801"/>
                  </a:lnTo>
                  <a:lnTo>
                    <a:pt x="180" y="801"/>
                  </a:lnTo>
                  <a:lnTo>
                    <a:pt x="173" y="802"/>
                  </a:lnTo>
                  <a:lnTo>
                    <a:pt x="164" y="803"/>
                  </a:lnTo>
                  <a:lnTo>
                    <a:pt x="157" y="803"/>
                  </a:lnTo>
                  <a:lnTo>
                    <a:pt x="149" y="802"/>
                  </a:lnTo>
                  <a:lnTo>
                    <a:pt x="141" y="801"/>
                  </a:lnTo>
                  <a:lnTo>
                    <a:pt x="133" y="799"/>
                  </a:lnTo>
                  <a:lnTo>
                    <a:pt x="118" y="791"/>
                  </a:lnTo>
                  <a:lnTo>
                    <a:pt x="104" y="782"/>
                  </a:lnTo>
                  <a:lnTo>
                    <a:pt x="90" y="771"/>
                  </a:lnTo>
                  <a:lnTo>
                    <a:pt x="79" y="760"/>
                  </a:lnTo>
                  <a:lnTo>
                    <a:pt x="68" y="748"/>
                  </a:lnTo>
                  <a:lnTo>
                    <a:pt x="68" y="748"/>
                  </a:lnTo>
                  <a:lnTo>
                    <a:pt x="61" y="738"/>
                  </a:lnTo>
                  <a:lnTo>
                    <a:pt x="55" y="727"/>
                  </a:lnTo>
                  <a:lnTo>
                    <a:pt x="49" y="716"/>
                  </a:lnTo>
                  <a:lnTo>
                    <a:pt x="43" y="705"/>
                  </a:lnTo>
                  <a:lnTo>
                    <a:pt x="43" y="705"/>
                  </a:lnTo>
                  <a:lnTo>
                    <a:pt x="62" y="711"/>
                  </a:lnTo>
                  <a:lnTo>
                    <a:pt x="80" y="718"/>
                  </a:lnTo>
                  <a:lnTo>
                    <a:pt x="80" y="718"/>
                  </a:lnTo>
                  <a:close/>
                  <a:moveTo>
                    <a:pt x="147" y="825"/>
                  </a:moveTo>
                  <a:lnTo>
                    <a:pt x="147" y="825"/>
                  </a:lnTo>
                  <a:lnTo>
                    <a:pt x="163" y="829"/>
                  </a:lnTo>
                  <a:lnTo>
                    <a:pt x="180" y="834"/>
                  </a:lnTo>
                  <a:lnTo>
                    <a:pt x="196" y="839"/>
                  </a:lnTo>
                  <a:lnTo>
                    <a:pt x="212" y="846"/>
                  </a:lnTo>
                  <a:lnTo>
                    <a:pt x="228" y="853"/>
                  </a:lnTo>
                  <a:lnTo>
                    <a:pt x="242" y="863"/>
                  </a:lnTo>
                  <a:lnTo>
                    <a:pt x="256" y="873"/>
                  </a:lnTo>
                  <a:lnTo>
                    <a:pt x="267" y="885"/>
                  </a:lnTo>
                  <a:lnTo>
                    <a:pt x="267" y="885"/>
                  </a:lnTo>
                  <a:lnTo>
                    <a:pt x="259" y="889"/>
                  </a:lnTo>
                  <a:lnTo>
                    <a:pt x="252" y="892"/>
                  </a:lnTo>
                  <a:lnTo>
                    <a:pt x="243" y="893"/>
                  </a:lnTo>
                  <a:lnTo>
                    <a:pt x="235" y="895"/>
                  </a:lnTo>
                  <a:lnTo>
                    <a:pt x="226" y="895"/>
                  </a:lnTo>
                  <a:lnTo>
                    <a:pt x="219" y="895"/>
                  </a:lnTo>
                  <a:lnTo>
                    <a:pt x="202" y="891"/>
                  </a:lnTo>
                  <a:lnTo>
                    <a:pt x="186" y="885"/>
                  </a:lnTo>
                  <a:lnTo>
                    <a:pt x="170" y="876"/>
                  </a:lnTo>
                  <a:lnTo>
                    <a:pt x="156" y="868"/>
                  </a:lnTo>
                  <a:lnTo>
                    <a:pt x="142" y="858"/>
                  </a:lnTo>
                  <a:lnTo>
                    <a:pt x="142" y="858"/>
                  </a:lnTo>
                  <a:lnTo>
                    <a:pt x="133" y="850"/>
                  </a:lnTo>
                  <a:lnTo>
                    <a:pt x="123" y="841"/>
                  </a:lnTo>
                  <a:lnTo>
                    <a:pt x="114" y="831"/>
                  </a:lnTo>
                  <a:lnTo>
                    <a:pt x="106" y="820"/>
                  </a:lnTo>
                  <a:lnTo>
                    <a:pt x="106" y="820"/>
                  </a:lnTo>
                  <a:lnTo>
                    <a:pt x="127" y="822"/>
                  </a:lnTo>
                  <a:lnTo>
                    <a:pt x="147" y="825"/>
                  </a:lnTo>
                  <a:lnTo>
                    <a:pt x="147" y="825"/>
                  </a:lnTo>
                  <a:close/>
                  <a:moveTo>
                    <a:pt x="243" y="35"/>
                  </a:moveTo>
                  <a:lnTo>
                    <a:pt x="243" y="35"/>
                  </a:lnTo>
                  <a:lnTo>
                    <a:pt x="240" y="48"/>
                  </a:lnTo>
                  <a:lnTo>
                    <a:pt x="235" y="62"/>
                  </a:lnTo>
                  <a:lnTo>
                    <a:pt x="229" y="74"/>
                  </a:lnTo>
                  <a:lnTo>
                    <a:pt x="222" y="87"/>
                  </a:lnTo>
                  <a:lnTo>
                    <a:pt x="214" y="99"/>
                  </a:lnTo>
                  <a:lnTo>
                    <a:pt x="206" y="110"/>
                  </a:lnTo>
                  <a:lnTo>
                    <a:pt x="195" y="120"/>
                  </a:lnTo>
                  <a:lnTo>
                    <a:pt x="185" y="129"/>
                  </a:lnTo>
                  <a:lnTo>
                    <a:pt x="185" y="129"/>
                  </a:lnTo>
                  <a:lnTo>
                    <a:pt x="183" y="122"/>
                  </a:lnTo>
                  <a:lnTo>
                    <a:pt x="180" y="115"/>
                  </a:lnTo>
                  <a:lnTo>
                    <a:pt x="180" y="109"/>
                  </a:lnTo>
                  <a:lnTo>
                    <a:pt x="180" y="102"/>
                  </a:lnTo>
                  <a:lnTo>
                    <a:pt x="183" y="87"/>
                  </a:lnTo>
                  <a:lnTo>
                    <a:pt x="187" y="74"/>
                  </a:lnTo>
                  <a:lnTo>
                    <a:pt x="194" y="60"/>
                  </a:lnTo>
                  <a:lnTo>
                    <a:pt x="202" y="47"/>
                  </a:lnTo>
                  <a:lnTo>
                    <a:pt x="211" y="36"/>
                  </a:lnTo>
                  <a:lnTo>
                    <a:pt x="219" y="26"/>
                  </a:lnTo>
                  <a:lnTo>
                    <a:pt x="219" y="26"/>
                  </a:lnTo>
                  <a:lnTo>
                    <a:pt x="235" y="12"/>
                  </a:lnTo>
                  <a:lnTo>
                    <a:pt x="252" y="0"/>
                  </a:lnTo>
                  <a:lnTo>
                    <a:pt x="252" y="0"/>
                  </a:lnTo>
                  <a:lnTo>
                    <a:pt x="248" y="18"/>
                  </a:lnTo>
                  <a:lnTo>
                    <a:pt x="243" y="35"/>
                  </a:lnTo>
                  <a:lnTo>
                    <a:pt x="243" y="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6168158" y="2396481"/>
              <a:ext cx="1681825" cy="54286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rgbClr val="FF60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单击此处添加合适</a:t>
              </a:r>
              <a:endParaRPr lang="en-US" altLang="zh-CN" sz="1400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algn="ctr"/>
              <a:r>
                <a:rPr lang="zh-CN" altLang="en-US" sz="1400" dirty="0">
                  <a:solidFill>
                    <a:srgbClr val="FF604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的荣誉荣誉内容</a:t>
              </a:r>
              <a:endParaRPr lang="zh-CN" altLang="en-US" sz="1600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68" name="Freeform 12"/>
          <p:cNvSpPr/>
          <p:nvPr/>
        </p:nvSpPr>
        <p:spPr bwMode="auto">
          <a:xfrm>
            <a:off x="6486538" y="3740382"/>
            <a:ext cx="463604" cy="1329611"/>
          </a:xfrm>
          <a:custGeom>
            <a:avLst/>
            <a:gdLst>
              <a:gd name="T0" fmla="*/ 189 w 303"/>
              <a:gd name="T1" fmla="*/ 0 h 869"/>
              <a:gd name="T2" fmla="*/ 134 w 303"/>
              <a:gd name="T3" fmla="*/ 55 h 869"/>
              <a:gd name="T4" fmla="*/ 88 w 303"/>
              <a:gd name="T5" fmla="*/ 116 h 869"/>
              <a:gd name="T6" fmla="*/ 68 w 303"/>
              <a:gd name="T7" fmla="*/ 150 h 869"/>
              <a:gd name="T8" fmla="*/ 38 w 303"/>
              <a:gd name="T9" fmla="*/ 217 h 869"/>
              <a:gd name="T10" fmla="*/ 19 w 303"/>
              <a:gd name="T11" fmla="*/ 285 h 869"/>
              <a:gd name="T12" fmla="*/ 9 w 303"/>
              <a:gd name="T13" fmla="*/ 357 h 869"/>
              <a:gd name="T14" fmla="*/ 8 w 303"/>
              <a:gd name="T15" fmla="*/ 396 h 869"/>
              <a:gd name="T16" fmla="*/ 14 w 303"/>
              <a:gd name="T17" fmla="*/ 472 h 869"/>
              <a:gd name="T18" fmla="*/ 28 w 303"/>
              <a:gd name="T19" fmla="*/ 540 h 869"/>
              <a:gd name="T20" fmla="*/ 54 w 303"/>
              <a:gd name="T21" fmla="*/ 607 h 869"/>
              <a:gd name="T22" fmla="*/ 90 w 303"/>
              <a:gd name="T23" fmla="*/ 674 h 869"/>
              <a:gd name="T24" fmla="*/ 112 w 303"/>
              <a:gd name="T25" fmla="*/ 704 h 869"/>
              <a:gd name="T26" fmla="*/ 158 w 303"/>
              <a:gd name="T27" fmla="*/ 758 h 869"/>
              <a:gd name="T28" fmla="*/ 211 w 303"/>
              <a:gd name="T29" fmla="*/ 803 h 869"/>
              <a:gd name="T30" fmla="*/ 269 w 303"/>
              <a:gd name="T31" fmla="*/ 841 h 869"/>
              <a:gd name="T32" fmla="*/ 303 w 303"/>
              <a:gd name="T33" fmla="*/ 859 h 869"/>
              <a:gd name="T34" fmla="*/ 298 w 303"/>
              <a:gd name="T35" fmla="*/ 869 h 869"/>
              <a:gd name="T36" fmla="*/ 233 w 303"/>
              <a:gd name="T37" fmla="*/ 831 h 869"/>
              <a:gd name="T38" fmla="*/ 177 w 303"/>
              <a:gd name="T39" fmla="*/ 790 h 869"/>
              <a:gd name="T40" fmla="*/ 128 w 303"/>
              <a:gd name="T41" fmla="*/ 739 h 869"/>
              <a:gd name="T42" fmla="*/ 83 w 303"/>
              <a:gd name="T43" fmla="*/ 679 h 869"/>
              <a:gd name="T44" fmla="*/ 62 w 303"/>
              <a:gd name="T45" fmla="*/ 645 h 869"/>
              <a:gd name="T46" fmla="*/ 32 w 303"/>
              <a:gd name="T47" fmla="*/ 577 h 869"/>
              <a:gd name="T48" fmla="*/ 12 w 303"/>
              <a:gd name="T49" fmla="*/ 509 h 869"/>
              <a:gd name="T50" fmla="*/ 2 w 303"/>
              <a:gd name="T51" fmla="*/ 436 h 869"/>
              <a:gd name="T52" fmla="*/ 0 w 303"/>
              <a:gd name="T53" fmla="*/ 396 h 869"/>
              <a:gd name="T54" fmla="*/ 6 w 303"/>
              <a:gd name="T55" fmla="*/ 319 h 869"/>
              <a:gd name="T56" fmla="*/ 22 w 303"/>
              <a:gd name="T57" fmla="*/ 248 h 869"/>
              <a:gd name="T58" fmla="*/ 48 w 303"/>
              <a:gd name="T59" fmla="*/ 183 h 869"/>
              <a:gd name="T60" fmla="*/ 85 w 303"/>
              <a:gd name="T61" fmla="*/ 115 h 869"/>
              <a:gd name="T62" fmla="*/ 109 w 303"/>
              <a:gd name="T63" fmla="*/ 83 h 869"/>
              <a:gd name="T64" fmla="*/ 158 w 303"/>
              <a:gd name="T65" fmla="*/ 27 h 869"/>
              <a:gd name="T66" fmla="*/ 189 w 303"/>
              <a:gd name="T67" fmla="*/ 0 h 8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03" h="869">
                <a:moveTo>
                  <a:pt x="189" y="0"/>
                </a:moveTo>
                <a:lnTo>
                  <a:pt x="189" y="0"/>
                </a:lnTo>
                <a:lnTo>
                  <a:pt x="160" y="27"/>
                </a:lnTo>
                <a:lnTo>
                  <a:pt x="134" y="55"/>
                </a:lnTo>
                <a:lnTo>
                  <a:pt x="110" y="84"/>
                </a:lnTo>
                <a:lnTo>
                  <a:pt x="88" y="116"/>
                </a:lnTo>
                <a:lnTo>
                  <a:pt x="88" y="116"/>
                </a:lnTo>
                <a:lnTo>
                  <a:pt x="68" y="150"/>
                </a:lnTo>
                <a:lnTo>
                  <a:pt x="51" y="184"/>
                </a:lnTo>
                <a:lnTo>
                  <a:pt x="38" y="217"/>
                </a:lnTo>
                <a:lnTo>
                  <a:pt x="27" y="250"/>
                </a:lnTo>
                <a:lnTo>
                  <a:pt x="19" y="285"/>
                </a:lnTo>
                <a:lnTo>
                  <a:pt x="12" y="320"/>
                </a:lnTo>
                <a:lnTo>
                  <a:pt x="9" y="357"/>
                </a:lnTo>
                <a:lnTo>
                  <a:pt x="8" y="396"/>
                </a:lnTo>
                <a:lnTo>
                  <a:pt x="8" y="396"/>
                </a:lnTo>
                <a:lnTo>
                  <a:pt x="10" y="435"/>
                </a:lnTo>
                <a:lnTo>
                  <a:pt x="14" y="472"/>
                </a:lnTo>
                <a:lnTo>
                  <a:pt x="20" y="507"/>
                </a:lnTo>
                <a:lnTo>
                  <a:pt x="28" y="540"/>
                </a:lnTo>
                <a:lnTo>
                  <a:pt x="40" y="574"/>
                </a:lnTo>
                <a:lnTo>
                  <a:pt x="54" y="607"/>
                </a:lnTo>
                <a:lnTo>
                  <a:pt x="71" y="640"/>
                </a:lnTo>
                <a:lnTo>
                  <a:pt x="90" y="674"/>
                </a:lnTo>
                <a:lnTo>
                  <a:pt x="90" y="674"/>
                </a:lnTo>
                <a:lnTo>
                  <a:pt x="112" y="704"/>
                </a:lnTo>
                <a:lnTo>
                  <a:pt x="135" y="732"/>
                </a:lnTo>
                <a:lnTo>
                  <a:pt x="158" y="758"/>
                </a:lnTo>
                <a:lnTo>
                  <a:pt x="184" y="781"/>
                </a:lnTo>
                <a:lnTo>
                  <a:pt x="211" y="803"/>
                </a:lnTo>
                <a:lnTo>
                  <a:pt x="239" y="822"/>
                </a:lnTo>
                <a:lnTo>
                  <a:pt x="269" y="841"/>
                </a:lnTo>
                <a:lnTo>
                  <a:pt x="303" y="859"/>
                </a:lnTo>
                <a:lnTo>
                  <a:pt x="303" y="859"/>
                </a:lnTo>
                <a:lnTo>
                  <a:pt x="298" y="869"/>
                </a:lnTo>
                <a:lnTo>
                  <a:pt x="298" y="869"/>
                </a:lnTo>
                <a:lnTo>
                  <a:pt x="264" y="850"/>
                </a:lnTo>
                <a:lnTo>
                  <a:pt x="233" y="831"/>
                </a:lnTo>
                <a:lnTo>
                  <a:pt x="203" y="811"/>
                </a:lnTo>
                <a:lnTo>
                  <a:pt x="177" y="790"/>
                </a:lnTo>
                <a:lnTo>
                  <a:pt x="151" y="765"/>
                </a:lnTo>
                <a:lnTo>
                  <a:pt x="128" y="739"/>
                </a:lnTo>
                <a:lnTo>
                  <a:pt x="105" y="711"/>
                </a:lnTo>
                <a:lnTo>
                  <a:pt x="83" y="679"/>
                </a:lnTo>
                <a:lnTo>
                  <a:pt x="83" y="679"/>
                </a:lnTo>
                <a:lnTo>
                  <a:pt x="62" y="645"/>
                </a:lnTo>
                <a:lnTo>
                  <a:pt x="45" y="611"/>
                </a:lnTo>
                <a:lnTo>
                  <a:pt x="32" y="577"/>
                </a:lnTo>
                <a:lnTo>
                  <a:pt x="21" y="544"/>
                </a:lnTo>
                <a:lnTo>
                  <a:pt x="12" y="509"/>
                </a:lnTo>
                <a:lnTo>
                  <a:pt x="6" y="473"/>
                </a:lnTo>
                <a:lnTo>
                  <a:pt x="2" y="436"/>
                </a:lnTo>
                <a:lnTo>
                  <a:pt x="0" y="396"/>
                </a:lnTo>
                <a:lnTo>
                  <a:pt x="0" y="396"/>
                </a:lnTo>
                <a:lnTo>
                  <a:pt x="3" y="357"/>
                </a:lnTo>
                <a:lnTo>
                  <a:pt x="6" y="319"/>
                </a:lnTo>
                <a:lnTo>
                  <a:pt x="14" y="284"/>
                </a:lnTo>
                <a:lnTo>
                  <a:pt x="22" y="248"/>
                </a:lnTo>
                <a:lnTo>
                  <a:pt x="33" y="216"/>
                </a:lnTo>
                <a:lnTo>
                  <a:pt x="48" y="183"/>
                </a:lnTo>
                <a:lnTo>
                  <a:pt x="65" y="149"/>
                </a:lnTo>
                <a:lnTo>
                  <a:pt x="85" y="115"/>
                </a:lnTo>
                <a:lnTo>
                  <a:pt x="85" y="115"/>
                </a:lnTo>
                <a:lnTo>
                  <a:pt x="109" y="83"/>
                </a:lnTo>
                <a:lnTo>
                  <a:pt x="133" y="54"/>
                </a:lnTo>
                <a:lnTo>
                  <a:pt x="158" y="27"/>
                </a:lnTo>
                <a:lnTo>
                  <a:pt x="189" y="0"/>
                </a:lnTo>
                <a:lnTo>
                  <a:pt x="189" y="0"/>
                </a:lnTo>
                <a:close/>
              </a:path>
            </a:pathLst>
          </a:custGeom>
          <a:solidFill>
            <a:srgbClr val="FF474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7982600" y="3631749"/>
            <a:ext cx="567647" cy="1438244"/>
            <a:chOff x="7097102" y="1886387"/>
            <a:chExt cx="588962" cy="1492251"/>
          </a:xfrm>
          <a:solidFill>
            <a:srgbClr val="FF4747"/>
          </a:solidFill>
        </p:grpSpPr>
        <p:sp>
          <p:nvSpPr>
            <p:cNvPr id="70" name="Freeform 9"/>
            <p:cNvSpPr>
              <a:spLocks noEditPoints="1"/>
            </p:cNvSpPr>
            <p:nvPr/>
          </p:nvSpPr>
          <p:spPr bwMode="auto">
            <a:xfrm>
              <a:off x="7101864" y="1886387"/>
              <a:ext cx="584200" cy="1420813"/>
            </a:xfrm>
            <a:custGeom>
              <a:avLst/>
              <a:gdLst>
                <a:gd name="T0" fmla="*/ 214 w 368"/>
                <a:gd name="T1" fmla="*/ 203 h 895"/>
                <a:gd name="T2" fmla="*/ 200 w 368"/>
                <a:gd name="T3" fmla="*/ 232 h 895"/>
                <a:gd name="T4" fmla="*/ 138 w 368"/>
                <a:gd name="T5" fmla="*/ 166 h 895"/>
                <a:gd name="T6" fmla="*/ 254 w 368"/>
                <a:gd name="T7" fmla="*/ 294 h 895"/>
                <a:gd name="T8" fmla="*/ 249 w 368"/>
                <a:gd name="T9" fmla="*/ 338 h 895"/>
                <a:gd name="T10" fmla="*/ 177 w 368"/>
                <a:gd name="T11" fmla="*/ 251 h 895"/>
                <a:gd name="T12" fmla="*/ 272 w 368"/>
                <a:gd name="T13" fmla="*/ 392 h 895"/>
                <a:gd name="T14" fmla="*/ 272 w 368"/>
                <a:gd name="T15" fmla="*/ 456 h 895"/>
                <a:gd name="T16" fmla="*/ 211 w 368"/>
                <a:gd name="T17" fmla="*/ 345 h 895"/>
                <a:gd name="T18" fmla="*/ 268 w 368"/>
                <a:gd name="T19" fmla="*/ 495 h 895"/>
                <a:gd name="T20" fmla="*/ 273 w 368"/>
                <a:gd name="T21" fmla="*/ 582 h 895"/>
                <a:gd name="T22" fmla="*/ 227 w 368"/>
                <a:gd name="T23" fmla="*/ 482 h 895"/>
                <a:gd name="T24" fmla="*/ 237 w 368"/>
                <a:gd name="T25" fmla="*/ 577 h 895"/>
                <a:gd name="T26" fmla="*/ 239 w 368"/>
                <a:gd name="T27" fmla="*/ 684 h 895"/>
                <a:gd name="T28" fmla="*/ 209 w 368"/>
                <a:gd name="T29" fmla="*/ 623 h 895"/>
                <a:gd name="T30" fmla="*/ 237 w 368"/>
                <a:gd name="T31" fmla="*/ 577 h 895"/>
                <a:gd name="T32" fmla="*/ 197 w 368"/>
                <a:gd name="T33" fmla="*/ 754 h 895"/>
                <a:gd name="T34" fmla="*/ 160 w 368"/>
                <a:gd name="T35" fmla="*/ 733 h 895"/>
                <a:gd name="T36" fmla="*/ 182 w 368"/>
                <a:gd name="T37" fmla="*/ 642 h 895"/>
                <a:gd name="T38" fmla="*/ 137 w 368"/>
                <a:gd name="T39" fmla="*/ 807 h 895"/>
                <a:gd name="T40" fmla="*/ 86 w 368"/>
                <a:gd name="T41" fmla="*/ 862 h 895"/>
                <a:gd name="T42" fmla="*/ 110 w 368"/>
                <a:gd name="T43" fmla="*/ 757 h 895"/>
                <a:gd name="T44" fmla="*/ 80 w 368"/>
                <a:gd name="T45" fmla="*/ 91 h 895"/>
                <a:gd name="T46" fmla="*/ 163 w 368"/>
                <a:gd name="T47" fmla="*/ 130 h 895"/>
                <a:gd name="T48" fmla="*/ 104 w 368"/>
                <a:gd name="T49" fmla="*/ 132 h 895"/>
                <a:gd name="T50" fmla="*/ 80 w 368"/>
                <a:gd name="T51" fmla="*/ 91 h 895"/>
                <a:gd name="T52" fmla="*/ 99 w 368"/>
                <a:gd name="T53" fmla="*/ 70 h 895"/>
                <a:gd name="T54" fmla="*/ 71 w 368"/>
                <a:gd name="T55" fmla="*/ 19 h 895"/>
                <a:gd name="T56" fmla="*/ 11 w 368"/>
                <a:gd name="T57" fmla="*/ 12 h 895"/>
                <a:gd name="T58" fmla="*/ 228 w 368"/>
                <a:gd name="T59" fmla="*/ 192 h 895"/>
                <a:gd name="T60" fmla="*/ 262 w 368"/>
                <a:gd name="T61" fmla="*/ 194 h 895"/>
                <a:gd name="T62" fmla="*/ 228 w 368"/>
                <a:gd name="T63" fmla="*/ 101 h 895"/>
                <a:gd name="T64" fmla="*/ 279 w 368"/>
                <a:gd name="T65" fmla="*/ 239 h 895"/>
                <a:gd name="T66" fmla="*/ 291 w 368"/>
                <a:gd name="T67" fmla="*/ 341 h 895"/>
                <a:gd name="T68" fmla="*/ 316 w 368"/>
                <a:gd name="T69" fmla="*/ 259 h 895"/>
                <a:gd name="T70" fmla="*/ 282 w 368"/>
                <a:gd name="T71" fmla="*/ 225 h 895"/>
                <a:gd name="T72" fmla="*/ 304 w 368"/>
                <a:gd name="T73" fmla="*/ 418 h 895"/>
                <a:gd name="T74" fmla="*/ 330 w 368"/>
                <a:gd name="T75" fmla="*/ 443 h 895"/>
                <a:gd name="T76" fmla="*/ 352 w 368"/>
                <a:gd name="T77" fmla="*/ 354 h 895"/>
                <a:gd name="T78" fmla="*/ 341 w 368"/>
                <a:gd name="T79" fmla="*/ 470 h 895"/>
                <a:gd name="T80" fmla="*/ 293 w 368"/>
                <a:gd name="T81" fmla="*/ 587 h 895"/>
                <a:gd name="T82" fmla="*/ 343 w 368"/>
                <a:gd name="T83" fmla="*/ 549 h 895"/>
                <a:gd name="T84" fmla="*/ 368 w 368"/>
                <a:gd name="T85" fmla="*/ 440 h 895"/>
                <a:gd name="T86" fmla="*/ 305 w 368"/>
                <a:gd name="T87" fmla="*/ 620 h 895"/>
                <a:gd name="T88" fmla="*/ 261 w 368"/>
                <a:gd name="T89" fmla="*/ 700 h 895"/>
                <a:gd name="T90" fmla="*/ 332 w 368"/>
                <a:gd name="T91" fmla="*/ 651 h 895"/>
                <a:gd name="T92" fmla="*/ 344 w 368"/>
                <a:gd name="T93" fmla="*/ 587 h 895"/>
                <a:gd name="T94" fmla="*/ 231 w 368"/>
                <a:gd name="T95" fmla="*/ 751 h 895"/>
                <a:gd name="T96" fmla="*/ 212 w 368"/>
                <a:gd name="T97" fmla="*/ 803 h 895"/>
                <a:gd name="T98" fmla="*/ 300 w 368"/>
                <a:gd name="T99" fmla="*/ 748 h 895"/>
                <a:gd name="T100" fmla="*/ 288 w 368"/>
                <a:gd name="T101" fmla="*/ 718 h 895"/>
                <a:gd name="T102" fmla="*/ 141 w 368"/>
                <a:gd name="T103" fmla="*/ 853 h 895"/>
                <a:gd name="T104" fmla="*/ 133 w 368"/>
                <a:gd name="T105" fmla="*/ 895 h 895"/>
                <a:gd name="T106" fmla="*/ 226 w 368"/>
                <a:gd name="T107" fmla="*/ 858 h 895"/>
                <a:gd name="T108" fmla="*/ 221 w 368"/>
                <a:gd name="T109" fmla="*/ 825 h 895"/>
                <a:gd name="T110" fmla="*/ 164 w 368"/>
                <a:gd name="T111" fmla="*/ 110 h 895"/>
                <a:gd name="T112" fmla="*/ 186 w 368"/>
                <a:gd name="T113" fmla="*/ 87 h 895"/>
                <a:gd name="T114" fmla="*/ 116 w 368"/>
                <a:gd name="T115" fmla="*/ 0 h 8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68" h="895">
                  <a:moveTo>
                    <a:pt x="154" y="169"/>
                  </a:moveTo>
                  <a:lnTo>
                    <a:pt x="154" y="169"/>
                  </a:lnTo>
                  <a:lnTo>
                    <a:pt x="169" y="172"/>
                  </a:lnTo>
                  <a:lnTo>
                    <a:pt x="181" y="178"/>
                  </a:lnTo>
                  <a:lnTo>
                    <a:pt x="193" y="184"/>
                  </a:lnTo>
                  <a:lnTo>
                    <a:pt x="204" y="193"/>
                  </a:lnTo>
                  <a:lnTo>
                    <a:pt x="204" y="193"/>
                  </a:lnTo>
                  <a:lnTo>
                    <a:pt x="214" y="203"/>
                  </a:lnTo>
                  <a:lnTo>
                    <a:pt x="222" y="214"/>
                  </a:lnTo>
                  <a:lnTo>
                    <a:pt x="228" y="225"/>
                  </a:lnTo>
                  <a:lnTo>
                    <a:pt x="232" y="238"/>
                  </a:lnTo>
                  <a:lnTo>
                    <a:pt x="232" y="238"/>
                  </a:lnTo>
                  <a:lnTo>
                    <a:pt x="223" y="238"/>
                  </a:lnTo>
                  <a:lnTo>
                    <a:pt x="216" y="237"/>
                  </a:lnTo>
                  <a:lnTo>
                    <a:pt x="208" y="234"/>
                  </a:lnTo>
                  <a:lnTo>
                    <a:pt x="200" y="232"/>
                  </a:lnTo>
                  <a:lnTo>
                    <a:pt x="184" y="225"/>
                  </a:lnTo>
                  <a:lnTo>
                    <a:pt x="170" y="215"/>
                  </a:lnTo>
                  <a:lnTo>
                    <a:pt x="157" y="204"/>
                  </a:lnTo>
                  <a:lnTo>
                    <a:pt x="143" y="192"/>
                  </a:lnTo>
                  <a:lnTo>
                    <a:pt x="132" y="180"/>
                  </a:lnTo>
                  <a:lnTo>
                    <a:pt x="121" y="167"/>
                  </a:lnTo>
                  <a:lnTo>
                    <a:pt x="121" y="167"/>
                  </a:lnTo>
                  <a:lnTo>
                    <a:pt x="138" y="166"/>
                  </a:lnTo>
                  <a:lnTo>
                    <a:pt x="154" y="169"/>
                  </a:lnTo>
                  <a:lnTo>
                    <a:pt x="154" y="169"/>
                  </a:lnTo>
                  <a:close/>
                  <a:moveTo>
                    <a:pt x="209" y="260"/>
                  </a:moveTo>
                  <a:lnTo>
                    <a:pt x="209" y="260"/>
                  </a:lnTo>
                  <a:lnTo>
                    <a:pt x="221" y="266"/>
                  </a:lnTo>
                  <a:lnTo>
                    <a:pt x="233" y="274"/>
                  </a:lnTo>
                  <a:lnTo>
                    <a:pt x="244" y="283"/>
                  </a:lnTo>
                  <a:lnTo>
                    <a:pt x="254" y="294"/>
                  </a:lnTo>
                  <a:lnTo>
                    <a:pt x="261" y="306"/>
                  </a:lnTo>
                  <a:lnTo>
                    <a:pt x="267" y="318"/>
                  </a:lnTo>
                  <a:lnTo>
                    <a:pt x="271" y="332"/>
                  </a:lnTo>
                  <a:lnTo>
                    <a:pt x="272" y="346"/>
                  </a:lnTo>
                  <a:lnTo>
                    <a:pt x="272" y="346"/>
                  </a:lnTo>
                  <a:lnTo>
                    <a:pt x="265" y="344"/>
                  </a:lnTo>
                  <a:lnTo>
                    <a:pt x="256" y="341"/>
                  </a:lnTo>
                  <a:lnTo>
                    <a:pt x="249" y="338"/>
                  </a:lnTo>
                  <a:lnTo>
                    <a:pt x="242" y="334"/>
                  </a:lnTo>
                  <a:lnTo>
                    <a:pt x="228" y="323"/>
                  </a:lnTo>
                  <a:lnTo>
                    <a:pt x="215" y="310"/>
                  </a:lnTo>
                  <a:lnTo>
                    <a:pt x="204" y="295"/>
                  </a:lnTo>
                  <a:lnTo>
                    <a:pt x="193" y="281"/>
                  </a:lnTo>
                  <a:lnTo>
                    <a:pt x="184" y="266"/>
                  </a:lnTo>
                  <a:lnTo>
                    <a:pt x="177" y="251"/>
                  </a:lnTo>
                  <a:lnTo>
                    <a:pt x="177" y="251"/>
                  </a:lnTo>
                  <a:lnTo>
                    <a:pt x="193" y="255"/>
                  </a:lnTo>
                  <a:lnTo>
                    <a:pt x="209" y="260"/>
                  </a:lnTo>
                  <a:lnTo>
                    <a:pt x="209" y="260"/>
                  </a:lnTo>
                  <a:close/>
                  <a:moveTo>
                    <a:pt x="242" y="361"/>
                  </a:moveTo>
                  <a:lnTo>
                    <a:pt x="242" y="361"/>
                  </a:lnTo>
                  <a:lnTo>
                    <a:pt x="254" y="371"/>
                  </a:lnTo>
                  <a:lnTo>
                    <a:pt x="264" y="381"/>
                  </a:lnTo>
                  <a:lnTo>
                    <a:pt x="272" y="392"/>
                  </a:lnTo>
                  <a:lnTo>
                    <a:pt x="279" y="406"/>
                  </a:lnTo>
                  <a:lnTo>
                    <a:pt x="284" y="420"/>
                  </a:lnTo>
                  <a:lnTo>
                    <a:pt x="288" y="435"/>
                  </a:lnTo>
                  <a:lnTo>
                    <a:pt x="288" y="450"/>
                  </a:lnTo>
                  <a:lnTo>
                    <a:pt x="287" y="464"/>
                  </a:lnTo>
                  <a:lnTo>
                    <a:pt x="287" y="464"/>
                  </a:lnTo>
                  <a:lnTo>
                    <a:pt x="279" y="461"/>
                  </a:lnTo>
                  <a:lnTo>
                    <a:pt x="272" y="456"/>
                  </a:lnTo>
                  <a:lnTo>
                    <a:pt x="266" y="451"/>
                  </a:lnTo>
                  <a:lnTo>
                    <a:pt x="260" y="445"/>
                  </a:lnTo>
                  <a:lnTo>
                    <a:pt x="248" y="430"/>
                  </a:lnTo>
                  <a:lnTo>
                    <a:pt x="238" y="414"/>
                  </a:lnTo>
                  <a:lnTo>
                    <a:pt x="229" y="396"/>
                  </a:lnTo>
                  <a:lnTo>
                    <a:pt x="222" y="378"/>
                  </a:lnTo>
                  <a:lnTo>
                    <a:pt x="216" y="361"/>
                  </a:lnTo>
                  <a:lnTo>
                    <a:pt x="211" y="345"/>
                  </a:lnTo>
                  <a:lnTo>
                    <a:pt x="211" y="345"/>
                  </a:lnTo>
                  <a:lnTo>
                    <a:pt x="227" y="352"/>
                  </a:lnTo>
                  <a:lnTo>
                    <a:pt x="242" y="361"/>
                  </a:lnTo>
                  <a:lnTo>
                    <a:pt x="242" y="361"/>
                  </a:lnTo>
                  <a:close/>
                  <a:moveTo>
                    <a:pt x="251" y="469"/>
                  </a:moveTo>
                  <a:lnTo>
                    <a:pt x="251" y="469"/>
                  </a:lnTo>
                  <a:lnTo>
                    <a:pt x="261" y="481"/>
                  </a:lnTo>
                  <a:lnTo>
                    <a:pt x="268" y="495"/>
                  </a:lnTo>
                  <a:lnTo>
                    <a:pt x="274" y="508"/>
                  </a:lnTo>
                  <a:lnTo>
                    <a:pt x="279" y="523"/>
                  </a:lnTo>
                  <a:lnTo>
                    <a:pt x="282" y="538"/>
                  </a:lnTo>
                  <a:lnTo>
                    <a:pt x="281" y="553"/>
                  </a:lnTo>
                  <a:lnTo>
                    <a:pt x="278" y="568"/>
                  </a:lnTo>
                  <a:lnTo>
                    <a:pt x="276" y="575"/>
                  </a:lnTo>
                  <a:lnTo>
                    <a:pt x="273" y="582"/>
                  </a:lnTo>
                  <a:lnTo>
                    <a:pt x="273" y="582"/>
                  </a:lnTo>
                  <a:lnTo>
                    <a:pt x="266" y="577"/>
                  </a:lnTo>
                  <a:lnTo>
                    <a:pt x="261" y="571"/>
                  </a:lnTo>
                  <a:lnTo>
                    <a:pt x="255" y="565"/>
                  </a:lnTo>
                  <a:lnTo>
                    <a:pt x="250" y="558"/>
                  </a:lnTo>
                  <a:lnTo>
                    <a:pt x="242" y="541"/>
                  </a:lnTo>
                  <a:lnTo>
                    <a:pt x="236" y="523"/>
                  </a:lnTo>
                  <a:lnTo>
                    <a:pt x="231" y="502"/>
                  </a:lnTo>
                  <a:lnTo>
                    <a:pt x="227" y="482"/>
                  </a:lnTo>
                  <a:lnTo>
                    <a:pt x="226" y="464"/>
                  </a:lnTo>
                  <a:lnTo>
                    <a:pt x="225" y="446"/>
                  </a:lnTo>
                  <a:lnTo>
                    <a:pt x="225" y="446"/>
                  </a:lnTo>
                  <a:lnTo>
                    <a:pt x="239" y="457"/>
                  </a:lnTo>
                  <a:lnTo>
                    <a:pt x="251" y="469"/>
                  </a:lnTo>
                  <a:lnTo>
                    <a:pt x="251" y="469"/>
                  </a:lnTo>
                  <a:close/>
                  <a:moveTo>
                    <a:pt x="237" y="577"/>
                  </a:moveTo>
                  <a:lnTo>
                    <a:pt x="237" y="577"/>
                  </a:lnTo>
                  <a:lnTo>
                    <a:pt x="243" y="589"/>
                  </a:lnTo>
                  <a:lnTo>
                    <a:pt x="248" y="604"/>
                  </a:lnTo>
                  <a:lnTo>
                    <a:pt x="251" y="620"/>
                  </a:lnTo>
                  <a:lnTo>
                    <a:pt x="253" y="634"/>
                  </a:lnTo>
                  <a:lnTo>
                    <a:pt x="251" y="649"/>
                  </a:lnTo>
                  <a:lnTo>
                    <a:pt x="248" y="664"/>
                  </a:lnTo>
                  <a:lnTo>
                    <a:pt x="243" y="678"/>
                  </a:lnTo>
                  <a:lnTo>
                    <a:pt x="239" y="684"/>
                  </a:lnTo>
                  <a:lnTo>
                    <a:pt x="234" y="690"/>
                  </a:lnTo>
                  <a:lnTo>
                    <a:pt x="234" y="690"/>
                  </a:lnTo>
                  <a:lnTo>
                    <a:pt x="228" y="684"/>
                  </a:lnTo>
                  <a:lnTo>
                    <a:pt x="223" y="677"/>
                  </a:lnTo>
                  <a:lnTo>
                    <a:pt x="220" y="670"/>
                  </a:lnTo>
                  <a:lnTo>
                    <a:pt x="216" y="661"/>
                  </a:lnTo>
                  <a:lnTo>
                    <a:pt x="211" y="643"/>
                  </a:lnTo>
                  <a:lnTo>
                    <a:pt x="209" y="623"/>
                  </a:lnTo>
                  <a:lnTo>
                    <a:pt x="209" y="604"/>
                  </a:lnTo>
                  <a:lnTo>
                    <a:pt x="209" y="585"/>
                  </a:lnTo>
                  <a:lnTo>
                    <a:pt x="211" y="565"/>
                  </a:lnTo>
                  <a:lnTo>
                    <a:pt x="214" y="549"/>
                  </a:lnTo>
                  <a:lnTo>
                    <a:pt x="214" y="549"/>
                  </a:lnTo>
                  <a:lnTo>
                    <a:pt x="226" y="561"/>
                  </a:lnTo>
                  <a:lnTo>
                    <a:pt x="237" y="577"/>
                  </a:lnTo>
                  <a:lnTo>
                    <a:pt x="237" y="577"/>
                  </a:lnTo>
                  <a:close/>
                  <a:moveTo>
                    <a:pt x="199" y="675"/>
                  </a:moveTo>
                  <a:lnTo>
                    <a:pt x="199" y="675"/>
                  </a:lnTo>
                  <a:lnTo>
                    <a:pt x="203" y="690"/>
                  </a:lnTo>
                  <a:lnTo>
                    <a:pt x="205" y="706"/>
                  </a:lnTo>
                  <a:lnTo>
                    <a:pt x="205" y="722"/>
                  </a:lnTo>
                  <a:lnTo>
                    <a:pt x="202" y="739"/>
                  </a:lnTo>
                  <a:lnTo>
                    <a:pt x="202" y="739"/>
                  </a:lnTo>
                  <a:lnTo>
                    <a:pt x="197" y="754"/>
                  </a:lnTo>
                  <a:lnTo>
                    <a:pt x="191" y="766"/>
                  </a:lnTo>
                  <a:lnTo>
                    <a:pt x="182" y="777"/>
                  </a:lnTo>
                  <a:lnTo>
                    <a:pt x="172" y="788"/>
                  </a:lnTo>
                  <a:lnTo>
                    <a:pt x="172" y="788"/>
                  </a:lnTo>
                  <a:lnTo>
                    <a:pt x="166" y="775"/>
                  </a:lnTo>
                  <a:lnTo>
                    <a:pt x="163" y="762"/>
                  </a:lnTo>
                  <a:lnTo>
                    <a:pt x="160" y="748"/>
                  </a:lnTo>
                  <a:lnTo>
                    <a:pt x="160" y="733"/>
                  </a:lnTo>
                  <a:lnTo>
                    <a:pt x="161" y="718"/>
                  </a:lnTo>
                  <a:lnTo>
                    <a:pt x="164" y="704"/>
                  </a:lnTo>
                  <a:lnTo>
                    <a:pt x="166" y="690"/>
                  </a:lnTo>
                  <a:lnTo>
                    <a:pt x="170" y="677"/>
                  </a:lnTo>
                  <a:lnTo>
                    <a:pt x="170" y="677"/>
                  </a:lnTo>
                  <a:lnTo>
                    <a:pt x="175" y="660"/>
                  </a:lnTo>
                  <a:lnTo>
                    <a:pt x="182" y="642"/>
                  </a:lnTo>
                  <a:lnTo>
                    <a:pt x="182" y="642"/>
                  </a:lnTo>
                  <a:lnTo>
                    <a:pt x="192" y="658"/>
                  </a:lnTo>
                  <a:lnTo>
                    <a:pt x="199" y="675"/>
                  </a:lnTo>
                  <a:lnTo>
                    <a:pt x="199" y="675"/>
                  </a:lnTo>
                  <a:close/>
                  <a:moveTo>
                    <a:pt x="141" y="760"/>
                  </a:moveTo>
                  <a:lnTo>
                    <a:pt x="141" y="760"/>
                  </a:lnTo>
                  <a:lnTo>
                    <a:pt x="142" y="775"/>
                  </a:lnTo>
                  <a:lnTo>
                    <a:pt x="141" y="791"/>
                  </a:lnTo>
                  <a:lnTo>
                    <a:pt x="137" y="807"/>
                  </a:lnTo>
                  <a:lnTo>
                    <a:pt x="131" y="823"/>
                  </a:lnTo>
                  <a:lnTo>
                    <a:pt x="124" y="836"/>
                  </a:lnTo>
                  <a:lnTo>
                    <a:pt x="114" y="848"/>
                  </a:lnTo>
                  <a:lnTo>
                    <a:pt x="102" y="859"/>
                  </a:lnTo>
                  <a:lnTo>
                    <a:pt x="96" y="864"/>
                  </a:lnTo>
                  <a:lnTo>
                    <a:pt x="88" y="868"/>
                  </a:lnTo>
                  <a:lnTo>
                    <a:pt x="88" y="868"/>
                  </a:lnTo>
                  <a:lnTo>
                    <a:pt x="86" y="862"/>
                  </a:lnTo>
                  <a:lnTo>
                    <a:pt x="85" y="855"/>
                  </a:lnTo>
                  <a:lnTo>
                    <a:pt x="84" y="841"/>
                  </a:lnTo>
                  <a:lnTo>
                    <a:pt x="86" y="827"/>
                  </a:lnTo>
                  <a:lnTo>
                    <a:pt x="88" y="811"/>
                  </a:lnTo>
                  <a:lnTo>
                    <a:pt x="93" y="796"/>
                  </a:lnTo>
                  <a:lnTo>
                    <a:pt x="98" y="783"/>
                  </a:lnTo>
                  <a:lnTo>
                    <a:pt x="104" y="769"/>
                  </a:lnTo>
                  <a:lnTo>
                    <a:pt x="110" y="757"/>
                  </a:lnTo>
                  <a:lnTo>
                    <a:pt x="110" y="757"/>
                  </a:lnTo>
                  <a:lnTo>
                    <a:pt x="120" y="740"/>
                  </a:lnTo>
                  <a:lnTo>
                    <a:pt x="131" y="724"/>
                  </a:lnTo>
                  <a:lnTo>
                    <a:pt x="131" y="724"/>
                  </a:lnTo>
                  <a:lnTo>
                    <a:pt x="137" y="741"/>
                  </a:lnTo>
                  <a:lnTo>
                    <a:pt x="141" y="760"/>
                  </a:lnTo>
                  <a:lnTo>
                    <a:pt x="141" y="760"/>
                  </a:lnTo>
                  <a:close/>
                  <a:moveTo>
                    <a:pt x="80" y="91"/>
                  </a:moveTo>
                  <a:lnTo>
                    <a:pt x="80" y="91"/>
                  </a:lnTo>
                  <a:lnTo>
                    <a:pt x="93" y="92"/>
                  </a:lnTo>
                  <a:lnTo>
                    <a:pt x="107" y="94"/>
                  </a:lnTo>
                  <a:lnTo>
                    <a:pt x="119" y="98"/>
                  </a:lnTo>
                  <a:lnTo>
                    <a:pt x="132" y="104"/>
                  </a:lnTo>
                  <a:lnTo>
                    <a:pt x="143" y="112"/>
                  </a:lnTo>
                  <a:lnTo>
                    <a:pt x="154" y="120"/>
                  </a:lnTo>
                  <a:lnTo>
                    <a:pt x="163" y="130"/>
                  </a:lnTo>
                  <a:lnTo>
                    <a:pt x="169" y="142"/>
                  </a:lnTo>
                  <a:lnTo>
                    <a:pt x="169" y="142"/>
                  </a:lnTo>
                  <a:lnTo>
                    <a:pt x="161" y="143"/>
                  </a:lnTo>
                  <a:lnTo>
                    <a:pt x="153" y="144"/>
                  </a:lnTo>
                  <a:lnTo>
                    <a:pt x="146" y="143"/>
                  </a:lnTo>
                  <a:lnTo>
                    <a:pt x="137" y="143"/>
                  </a:lnTo>
                  <a:lnTo>
                    <a:pt x="121" y="138"/>
                  </a:lnTo>
                  <a:lnTo>
                    <a:pt x="104" y="132"/>
                  </a:lnTo>
                  <a:lnTo>
                    <a:pt x="88" y="124"/>
                  </a:lnTo>
                  <a:lnTo>
                    <a:pt x="74" y="115"/>
                  </a:lnTo>
                  <a:lnTo>
                    <a:pt x="59" y="105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64" y="92"/>
                  </a:lnTo>
                  <a:lnTo>
                    <a:pt x="80" y="91"/>
                  </a:lnTo>
                  <a:lnTo>
                    <a:pt x="80" y="91"/>
                  </a:lnTo>
                  <a:close/>
                  <a:moveTo>
                    <a:pt x="23" y="24"/>
                  </a:moveTo>
                  <a:lnTo>
                    <a:pt x="23" y="24"/>
                  </a:lnTo>
                  <a:lnTo>
                    <a:pt x="42" y="41"/>
                  </a:lnTo>
                  <a:lnTo>
                    <a:pt x="52" y="48"/>
                  </a:lnTo>
                  <a:lnTo>
                    <a:pt x="64" y="56"/>
                  </a:lnTo>
                  <a:lnTo>
                    <a:pt x="75" y="62"/>
                  </a:lnTo>
                  <a:lnTo>
                    <a:pt x="87" y="67"/>
                  </a:lnTo>
                  <a:lnTo>
                    <a:pt x="99" y="70"/>
                  </a:lnTo>
                  <a:lnTo>
                    <a:pt x="112" y="71"/>
                  </a:lnTo>
                  <a:lnTo>
                    <a:pt x="112" y="71"/>
                  </a:lnTo>
                  <a:lnTo>
                    <a:pt x="110" y="64"/>
                  </a:lnTo>
                  <a:lnTo>
                    <a:pt x="108" y="58"/>
                  </a:lnTo>
                  <a:lnTo>
                    <a:pt x="102" y="47"/>
                  </a:lnTo>
                  <a:lnTo>
                    <a:pt x="93" y="36"/>
                  </a:lnTo>
                  <a:lnTo>
                    <a:pt x="82" y="28"/>
                  </a:lnTo>
                  <a:lnTo>
                    <a:pt x="71" y="19"/>
                  </a:lnTo>
                  <a:lnTo>
                    <a:pt x="59" y="13"/>
                  </a:lnTo>
                  <a:lnTo>
                    <a:pt x="47" y="7"/>
                  </a:lnTo>
                  <a:lnTo>
                    <a:pt x="35" y="3"/>
                  </a:lnTo>
                  <a:lnTo>
                    <a:pt x="35" y="3"/>
                  </a:lnTo>
                  <a:lnTo>
                    <a:pt x="17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11" y="12"/>
                  </a:lnTo>
                  <a:lnTo>
                    <a:pt x="23" y="24"/>
                  </a:lnTo>
                  <a:lnTo>
                    <a:pt x="23" y="24"/>
                  </a:lnTo>
                  <a:close/>
                  <a:moveTo>
                    <a:pt x="214" y="121"/>
                  </a:moveTo>
                  <a:lnTo>
                    <a:pt x="214" y="121"/>
                  </a:lnTo>
                  <a:lnTo>
                    <a:pt x="217" y="150"/>
                  </a:lnTo>
                  <a:lnTo>
                    <a:pt x="220" y="164"/>
                  </a:lnTo>
                  <a:lnTo>
                    <a:pt x="223" y="178"/>
                  </a:lnTo>
                  <a:lnTo>
                    <a:pt x="228" y="192"/>
                  </a:lnTo>
                  <a:lnTo>
                    <a:pt x="234" y="205"/>
                  </a:lnTo>
                  <a:lnTo>
                    <a:pt x="242" y="217"/>
                  </a:lnTo>
                  <a:lnTo>
                    <a:pt x="250" y="228"/>
                  </a:lnTo>
                  <a:lnTo>
                    <a:pt x="250" y="228"/>
                  </a:lnTo>
                  <a:lnTo>
                    <a:pt x="255" y="221"/>
                  </a:lnTo>
                  <a:lnTo>
                    <a:pt x="259" y="212"/>
                  </a:lnTo>
                  <a:lnTo>
                    <a:pt x="261" y="204"/>
                  </a:lnTo>
                  <a:lnTo>
                    <a:pt x="262" y="194"/>
                  </a:lnTo>
                  <a:lnTo>
                    <a:pt x="262" y="186"/>
                  </a:lnTo>
                  <a:lnTo>
                    <a:pt x="261" y="176"/>
                  </a:lnTo>
                  <a:lnTo>
                    <a:pt x="259" y="158"/>
                  </a:lnTo>
                  <a:lnTo>
                    <a:pt x="259" y="158"/>
                  </a:lnTo>
                  <a:lnTo>
                    <a:pt x="255" y="148"/>
                  </a:lnTo>
                  <a:lnTo>
                    <a:pt x="251" y="138"/>
                  </a:lnTo>
                  <a:lnTo>
                    <a:pt x="240" y="119"/>
                  </a:lnTo>
                  <a:lnTo>
                    <a:pt x="228" y="101"/>
                  </a:lnTo>
                  <a:lnTo>
                    <a:pt x="215" y="85"/>
                  </a:lnTo>
                  <a:lnTo>
                    <a:pt x="215" y="85"/>
                  </a:lnTo>
                  <a:lnTo>
                    <a:pt x="214" y="103"/>
                  </a:lnTo>
                  <a:lnTo>
                    <a:pt x="214" y="121"/>
                  </a:lnTo>
                  <a:lnTo>
                    <a:pt x="214" y="121"/>
                  </a:lnTo>
                  <a:close/>
                  <a:moveTo>
                    <a:pt x="282" y="225"/>
                  </a:moveTo>
                  <a:lnTo>
                    <a:pt x="282" y="225"/>
                  </a:lnTo>
                  <a:lnTo>
                    <a:pt x="279" y="239"/>
                  </a:lnTo>
                  <a:lnTo>
                    <a:pt x="278" y="254"/>
                  </a:lnTo>
                  <a:lnTo>
                    <a:pt x="277" y="268"/>
                  </a:lnTo>
                  <a:lnTo>
                    <a:pt x="277" y="284"/>
                  </a:lnTo>
                  <a:lnTo>
                    <a:pt x="278" y="299"/>
                  </a:lnTo>
                  <a:lnTo>
                    <a:pt x="282" y="313"/>
                  </a:lnTo>
                  <a:lnTo>
                    <a:pt x="285" y="328"/>
                  </a:lnTo>
                  <a:lnTo>
                    <a:pt x="291" y="341"/>
                  </a:lnTo>
                  <a:lnTo>
                    <a:pt x="291" y="341"/>
                  </a:lnTo>
                  <a:lnTo>
                    <a:pt x="298" y="335"/>
                  </a:lnTo>
                  <a:lnTo>
                    <a:pt x="302" y="329"/>
                  </a:lnTo>
                  <a:lnTo>
                    <a:pt x="306" y="323"/>
                  </a:lnTo>
                  <a:lnTo>
                    <a:pt x="310" y="317"/>
                  </a:lnTo>
                  <a:lnTo>
                    <a:pt x="315" y="304"/>
                  </a:lnTo>
                  <a:lnTo>
                    <a:pt x="317" y="289"/>
                  </a:lnTo>
                  <a:lnTo>
                    <a:pt x="317" y="273"/>
                  </a:lnTo>
                  <a:lnTo>
                    <a:pt x="316" y="259"/>
                  </a:lnTo>
                  <a:lnTo>
                    <a:pt x="313" y="243"/>
                  </a:lnTo>
                  <a:lnTo>
                    <a:pt x="310" y="229"/>
                  </a:lnTo>
                  <a:lnTo>
                    <a:pt x="310" y="229"/>
                  </a:lnTo>
                  <a:lnTo>
                    <a:pt x="301" y="209"/>
                  </a:lnTo>
                  <a:lnTo>
                    <a:pt x="291" y="189"/>
                  </a:lnTo>
                  <a:lnTo>
                    <a:pt x="291" y="189"/>
                  </a:lnTo>
                  <a:lnTo>
                    <a:pt x="285" y="206"/>
                  </a:lnTo>
                  <a:lnTo>
                    <a:pt x="282" y="225"/>
                  </a:lnTo>
                  <a:lnTo>
                    <a:pt x="282" y="225"/>
                  </a:lnTo>
                  <a:close/>
                  <a:moveTo>
                    <a:pt x="326" y="341"/>
                  </a:moveTo>
                  <a:lnTo>
                    <a:pt x="326" y="341"/>
                  </a:lnTo>
                  <a:lnTo>
                    <a:pt x="319" y="356"/>
                  </a:lnTo>
                  <a:lnTo>
                    <a:pt x="315" y="371"/>
                  </a:lnTo>
                  <a:lnTo>
                    <a:pt x="310" y="386"/>
                  </a:lnTo>
                  <a:lnTo>
                    <a:pt x="306" y="402"/>
                  </a:lnTo>
                  <a:lnTo>
                    <a:pt x="304" y="418"/>
                  </a:lnTo>
                  <a:lnTo>
                    <a:pt x="304" y="434"/>
                  </a:lnTo>
                  <a:lnTo>
                    <a:pt x="304" y="448"/>
                  </a:lnTo>
                  <a:lnTo>
                    <a:pt x="307" y="464"/>
                  </a:lnTo>
                  <a:lnTo>
                    <a:pt x="307" y="464"/>
                  </a:lnTo>
                  <a:lnTo>
                    <a:pt x="313" y="459"/>
                  </a:lnTo>
                  <a:lnTo>
                    <a:pt x="321" y="454"/>
                  </a:lnTo>
                  <a:lnTo>
                    <a:pt x="326" y="450"/>
                  </a:lnTo>
                  <a:lnTo>
                    <a:pt x="330" y="443"/>
                  </a:lnTo>
                  <a:lnTo>
                    <a:pt x="335" y="437"/>
                  </a:lnTo>
                  <a:lnTo>
                    <a:pt x="339" y="430"/>
                  </a:lnTo>
                  <a:lnTo>
                    <a:pt x="345" y="416"/>
                  </a:lnTo>
                  <a:lnTo>
                    <a:pt x="349" y="401"/>
                  </a:lnTo>
                  <a:lnTo>
                    <a:pt x="351" y="385"/>
                  </a:lnTo>
                  <a:lnTo>
                    <a:pt x="352" y="369"/>
                  </a:lnTo>
                  <a:lnTo>
                    <a:pt x="352" y="354"/>
                  </a:lnTo>
                  <a:lnTo>
                    <a:pt x="352" y="354"/>
                  </a:lnTo>
                  <a:lnTo>
                    <a:pt x="349" y="330"/>
                  </a:lnTo>
                  <a:lnTo>
                    <a:pt x="344" y="309"/>
                  </a:lnTo>
                  <a:lnTo>
                    <a:pt x="344" y="309"/>
                  </a:lnTo>
                  <a:lnTo>
                    <a:pt x="334" y="324"/>
                  </a:lnTo>
                  <a:lnTo>
                    <a:pt x="326" y="341"/>
                  </a:lnTo>
                  <a:lnTo>
                    <a:pt x="326" y="341"/>
                  </a:lnTo>
                  <a:close/>
                  <a:moveTo>
                    <a:pt x="341" y="470"/>
                  </a:moveTo>
                  <a:lnTo>
                    <a:pt x="341" y="470"/>
                  </a:lnTo>
                  <a:lnTo>
                    <a:pt x="333" y="482"/>
                  </a:lnTo>
                  <a:lnTo>
                    <a:pt x="324" y="496"/>
                  </a:lnTo>
                  <a:lnTo>
                    <a:pt x="316" y="510"/>
                  </a:lnTo>
                  <a:lnTo>
                    <a:pt x="309" y="525"/>
                  </a:lnTo>
                  <a:lnTo>
                    <a:pt x="302" y="541"/>
                  </a:lnTo>
                  <a:lnTo>
                    <a:pt x="298" y="555"/>
                  </a:lnTo>
                  <a:lnTo>
                    <a:pt x="294" y="571"/>
                  </a:lnTo>
                  <a:lnTo>
                    <a:pt x="293" y="587"/>
                  </a:lnTo>
                  <a:lnTo>
                    <a:pt x="293" y="587"/>
                  </a:lnTo>
                  <a:lnTo>
                    <a:pt x="301" y="585"/>
                  </a:lnTo>
                  <a:lnTo>
                    <a:pt x="309" y="582"/>
                  </a:lnTo>
                  <a:lnTo>
                    <a:pt x="316" y="578"/>
                  </a:lnTo>
                  <a:lnTo>
                    <a:pt x="322" y="574"/>
                  </a:lnTo>
                  <a:lnTo>
                    <a:pt x="328" y="569"/>
                  </a:lnTo>
                  <a:lnTo>
                    <a:pt x="333" y="563"/>
                  </a:lnTo>
                  <a:lnTo>
                    <a:pt x="343" y="549"/>
                  </a:lnTo>
                  <a:lnTo>
                    <a:pt x="350" y="536"/>
                  </a:lnTo>
                  <a:lnTo>
                    <a:pt x="357" y="520"/>
                  </a:lnTo>
                  <a:lnTo>
                    <a:pt x="361" y="504"/>
                  </a:lnTo>
                  <a:lnTo>
                    <a:pt x="364" y="490"/>
                  </a:lnTo>
                  <a:lnTo>
                    <a:pt x="364" y="490"/>
                  </a:lnTo>
                  <a:lnTo>
                    <a:pt x="367" y="478"/>
                  </a:lnTo>
                  <a:lnTo>
                    <a:pt x="368" y="464"/>
                  </a:lnTo>
                  <a:lnTo>
                    <a:pt x="368" y="440"/>
                  </a:lnTo>
                  <a:lnTo>
                    <a:pt x="368" y="440"/>
                  </a:lnTo>
                  <a:lnTo>
                    <a:pt x="354" y="454"/>
                  </a:lnTo>
                  <a:lnTo>
                    <a:pt x="341" y="470"/>
                  </a:lnTo>
                  <a:lnTo>
                    <a:pt x="341" y="470"/>
                  </a:lnTo>
                  <a:close/>
                  <a:moveTo>
                    <a:pt x="328" y="599"/>
                  </a:moveTo>
                  <a:lnTo>
                    <a:pt x="328" y="599"/>
                  </a:lnTo>
                  <a:lnTo>
                    <a:pt x="316" y="609"/>
                  </a:lnTo>
                  <a:lnTo>
                    <a:pt x="305" y="620"/>
                  </a:lnTo>
                  <a:lnTo>
                    <a:pt x="293" y="631"/>
                  </a:lnTo>
                  <a:lnTo>
                    <a:pt x="283" y="644"/>
                  </a:lnTo>
                  <a:lnTo>
                    <a:pt x="273" y="656"/>
                  </a:lnTo>
                  <a:lnTo>
                    <a:pt x="265" y="671"/>
                  </a:lnTo>
                  <a:lnTo>
                    <a:pt x="257" y="685"/>
                  </a:lnTo>
                  <a:lnTo>
                    <a:pt x="253" y="700"/>
                  </a:lnTo>
                  <a:lnTo>
                    <a:pt x="253" y="700"/>
                  </a:lnTo>
                  <a:lnTo>
                    <a:pt x="261" y="700"/>
                  </a:lnTo>
                  <a:lnTo>
                    <a:pt x="270" y="699"/>
                  </a:lnTo>
                  <a:lnTo>
                    <a:pt x="277" y="698"/>
                  </a:lnTo>
                  <a:lnTo>
                    <a:pt x="284" y="694"/>
                  </a:lnTo>
                  <a:lnTo>
                    <a:pt x="291" y="690"/>
                  </a:lnTo>
                  <a:lnTo>
                    <a:pt x="298" y="687"/>
                  </a:lnTo>
                  <a:lnTo>
                    <a:pt x="311" y="677"/>
                  </a:lnTo>
                  <a:lnTo>
                    <a:pt x="322" y="665"/>
                  </a:lnTo>
                  <a:lnTo>
                    <a:pt x="332" y="651"/>
                  </a:lnTo>
                  <a:lnTo>
                    <a:pt x="340" y="638"/>
                  </a:lnTo>
                  <a:lnTo>
                    <a:pt x="346" y="623"/>
                  </a:lnTo>
                  <a:lnTo>
                    <a:pt x="346" y="623"/>
                  </a:lnTo>
                  <a:lnTo>
                    <a:pt x="351" y="613"/>
                  </a:lnTo>
                  <a:lnTo>
                    <a:pt x="356" y="600"/>
                  </a:lnTo>
                  <a:lnTo>
                    <a:pt x="361" y="576"/>
                  </a:lnTo>
                  <a:lnTo>
                    <a:pt x="361" y="576"/>
                  </a:lnTo>
                  <a:lnTo>
                    <a:pt x="344" y="587"/>
                  </a:lnTo>
                  <a:lnTo>
                    <a:pt x="328" y="599"/>
                  </a:lnTo>
                  <a:lnTo>
                    <a:pt x="328" y="599"/>
                  </a:lnTo>
                  <a:close/>
                  <a:moveTo>
                    <a:pt x="288" y="718"/>
                  </a:moveTo>
                  <a:lnTo>
                    <a:pt x="288" y="718"/>
                  </a:lnTo>
                  <a:lnTo>
                    <a:pt x="273" y="726"/>
                  </a:lnTo>
                  <a:lnTo>
                    <a:pt x="259" y="733"/>
                  </a:lnTo>
                  <a:lnTo>
                    <a:pt x="244" y="741"/>
                  </a:lnTo>
                  <a:lnTo>
                    <a:pt x="231" y="751"/>
                  </a:lnTo>
                  <a:lnTo>
                    <a:pt x="219" y="762"/>
                  </a:lnTo>
                  <a:lnTo>
                    <a:pt x="208" y="773"/>
                  </a:lnTo>
                  <a:lnTo>
                    <a:pt x="197" y="786"/>
                  </a:lnTo>
                  <a:lnTo>
                    <a:pt x="188" y="801"/>
                  </a:lnTo>
                  <a:lnTo>
                    <a:pt x="188" y="801"/>
                  </a:lnTo>
                  <a:lnTo>
                    <a:pt x="195" y="802"/>
                  </a:lnTo>
                  <a:lnTo>
                    <a:pt x="204" y="803"/>
                  </a:lnTo>
                  <a:lnTo>
                    <a:pt x="212" y="803"/>
                  </a:lnTo>
                  <a:lnTo>
                    <a:pt x="220" y="802"/>
                  </a:lnTo>
                  <a:lnTo>
                    <a:pt x="227" y="801"/>
                  </a:lnTo>
                  <a:lnTo>
                    <a:pt x="236" y="799"/>
                  </a:lnTo>
                  <a:lnTo>
                    <a:pt x="250" y="791"/>
                  </a:lnTo>
                  <a:lnTo>
                    <a:pt x="265" y="782"/>
                  </a:lnTo>
                  <a:lnTo>
                    <a:pt x="278" y="771"/>
                  </a:lnTo>
                  <a:lnTo>
                    <a:pt x="289" y="760"/>
                  </a:lnTo>
                  <a:lnTo>
                    <a:pt x="300" y="748"/>
                  </a:lnTo>
                  <a:lnTo>
                    <a:pt x="300" y="748"/>
                  </a:lnTo>
                  <a:lnTo>
                    <a:pt x="307" y="738"/>
                  </a:lnTo>
                  <a:lnTo>
                    <a:pt x="313" y="727"/>
                  </a:lnTo>
                  <a:lnTo>
                    <a:pt x="319" y="716"/>
                  </a:lnTo>
                  <a:lnTo>
                    <a:pt x="326" y="705"/>
                  </a:lnTo>
                  <a:lnTo>
                    <a:pt x="326" y="705"/>
                  </a:lnTo>
                  <a:lnTo>
                    <a:pt x="306" y="711"/>
                  </a:lnTo>
                  <a:lnTo>
                    <a:pt x="288" y="718"/>
                  </a:lnTo>
                  <a:lnTo>
                    <a:pt x="288" y="718"/>
                  </a:lnTo>
                  <a:close/>
                  <a:moveTo>
                    <a:pt x="221" y="825"/>
                  </a:moveTo>
                  <a:lnTo>
                    <a:pt x="221" y="825"/>
                  </a:lnTo>
                  <a:lnTo>
                    <a:pt x="205" y="829"/>
                  </a:lnTo>
                  <a:lnTo>
                    <a:pt x="189" y="834"/>
                  </a:lnTo>
                  <a:lnTo>
                    <a:pt x="172" y="839"/>
                  </a:lnTo>
                  <a:lnTo>
                    <a:pt x="157" y="846"/>
                  </a:lnTo>
                  <a:lnTo>
                    <a:pt x="141" y="853"/>
                  </a:lnTo>
                  <a:lnTo>
                    <a:pt x="126" y="863"/>
                  </a:lnTo>
                  <a:lnTo>
                    <a:pt x="113" y="873"/>
                  </a:lnTo>
                  <a:lnTo>
                    <a:pt x="102" y="885"/>
                  </a:lnTo>
                  <a:lnTo>
                    <a:pt x="102" y="885"/>
                  </a:lnTo>
                  <a:lnTo>
                    <a:pt x="109" y="889"/>
                  </a:lnTo>
                  <a:lnTo>
                    <a:pt x="118" y="892"/>
                  </a:lnTo>
                  <a:lnTo>
                    <a:pt x="125" y="893"/>
                  </a:lnTo>
                  <a:lnTo>
                    <a:pt x="133" y="895"/>
                  </a:lnTo>
                  <a:lnTo>
                    <a:pt x="142" y="895"/>
                  </a:lnTo>
                  <a:lnTo>
                    <a:pt x="149" y="895"/>
                  </a:lnTo>
                  <a:lnTo>
                    <a:pt x="166" y="891"/>
                  </a:lnTo>
                  <a:lnTo>
                    <a:pt x="182" y="885"/>
                  </a:lnTo>
                  <a:lnTo>
                    <a:pt x="198" y="876"/>
                  </a:lnTo>
                  <a:lnTo>
                    <a:pt x="212" y="868"/>
                  </a:lnTo>
                  <a:lnTo>
                    <a:pt x="226" y="858"/>
                  </a:lnTo>
                  <a:lnTo>
                    <a:pt x="226" y="858"/>
                  </a:lnTo>
                  <a:lnTo>
                    <a:pt x="236" y="850"/>
                  </a:lnTo>
                  <a:lnTo>
                    <a:pt x="245" y="841"/>
                  </a:lnTo>
                  <a:lnTo>
                    <a:pt x="254" y="831"/>
                  </a:lnTo>
                  <a:lnTo>
                    <a:pt x="262" y="820"/>
                  </a:lnTo>
                  <a:lnTo>
                    <a:pt x="262" y="820"/>
                  </a:lnTo>
                  <a:lnTo>
                    <a:pt x="242" y="822"/>
                  </a:lnTo>
                  <a:lnTo>
                    <a:pt x="221" y="825"/>
                  </a:lnTo>
                  <a:lnTo>
                    <a:pt x="221" y="825"/>
                  </a:lnTo>
                  <a:close/>
                  <a:moveTo>
                    <a:pt x="125" y="35"/>
                  </a:moveTo>
                  <a:lnTo>
                    <a:pt x="125" y="35"/>
                  </a:lnTo>
                  <a:lnTo>
                    <a:pt x="129" y="48"/>
                  </a:lnTo>
                  <a:lnTo>
                    <a:pt x="133" y="62"/>
                  </a:lnTo>
                  <a:lnTo>
                    <a:pt x="139" y="74"/>
                  </a:lnTo>
                  <a:lnTo>
                    <a:pt x="147" y="87"/>
                  </a:lnTo>
                  <a:lnTo>
                    <a:pt x="154" y="99"/>
                  </a:lnTo>
                  <a:lnTo>
                    <a:pt x="164" y="110"/>
                  </a:lnTo>
                  <a:lnTo>
                    <a:pt x="174" y="120"/>
                  </a:lnTo>
                  <a:lnTo>
                    <a:pt x="183" y="129"/>
                  </a:lnTo>
                  <a:lnTo>
                    <a:pt x="183" y="129"/>
                  </a:lnTo>
                  <a:lnTo>
                    <a:pt x="187" y="122"/>
                  </a:lnTo>
                  <a:lnTo>
                    <a:pt x="188" y="115"/>
                  </a:lnTo>
                  <a:lnTo>
                    <a:pt x="188" y="109"/>
                  </a:lnTo>
                  <a:lnTo>
                    <a:pt x="188" y="102"/>
                  </a:lnTo>
                  <a:lnTo>
                    <a:pt x="186" y="87"/>
                  </a:lnTo>
                  <a:lnTo>
                    <a:pt x="181" y="74"/>
                  </a:lnTo>
                  <a:lnTo>
                    <a:pt x="175" y="60"/>
                  </a:lnTo>
                  <a:lnTo>
                    <a:pt x="166" y="47"/>
                  </a:lnTo>
                  <a:lnTo>
                    <a:pt x="158" y="36"/>
                  </a:lnTo>
                  <a:lnTo>
                    <a:pt x="149" y="26"/>
                  </a:lnTo>
                  <a:lnTo>
                    <a:pt x="149" y="26"/>
                  </a:lnTo>
                  <a:lnTo>
                    <a:pt x="133" y="12"/>
                  </a:lnTo>
                  <a:lnTo>
                    <a:pt x="116" y="0"/>
                  </a:lnTo>
                  <a:lnTo>
                    <a:pt x="116" y="0"/>
                  </a:lnTo>
                  <a:lnTo>
                    <a:pt x="120" y="18"/>
                  </a:lnTo>
                  <a:lnTo>
                    <a:pt x="125" y="35"/>
                  </a:lnTo>
                  <a:lnTo>
                    <a:pt x="125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1" name="Freeform 10"/>
            <p:cNvSpPr/>
            <p:nvPr/>
          </p:nvSpPr>
          <p:spPr bwMode="auto">
            <a:xfrm>
              <a:off x="7097102" y="1999100"/>
              <a:ext cx="481013" cy="1379538"/>
            </a:xfrm>
            <a:custGeom>
              <a:avLst/>
              <a:gdLst>
                <a:gd name="T0" fmla="*/ 116 w 303"/>
                <a:gd name="T1" fmla="*/ 0 h 869"/>
                <a:gd name="T2" fmla="*/ 169 w 303"/>
                <a:gd name="T3" fmla="*/ 55 h 869"/>
                <a:gd name="T4" fmla="*/ 215 w 303"/>
                <a:gd name="T5" fmla="*/ 116 h 869"/>
                <a:gd name="T6" fmla="*/ 235 w 303"/>
                <a:gd name="T7" fmla="*/ 150 h 869"/>
                <a:gd name="T8" fmla="*/ 265 w 303"/>
                <a:gd name="T9" fmla="*/ 217 h 869"/>
                <a:gd name="T10" fmla="*/ 285 w 303"/>
                <a:gd name="T11" fmla="*/ 285 h 869"/>
                <a:gd name="T12" fmla="*/ 294 w 303"/>
                <a:gd name="T13" fmla="*/ 357 h 869"/>
                <a:gd name="T14" fmla="*/ 296 w 303"/>
                <a:gd name="T15" fmla="*/ 396 h 869"/>
                <a:gd name="T16" fmla="*/ 290 w 303"/>
                <a:gd name="T17" fmla="*/ 472 h 869"/>
                <a:gd name="T18" fmla="*/ 275 w 303"/>
                <a:gd name="T19" fmla="*/ 540 h 869"/>
                <a:gd name="T20" fmla="*/ 249 w 303"/>
                <a:gd name="T21" fmla="*/ 607 h 869"/>
                <a:gd name="T22" fmla="*/ 213 w 303"/>
                <a:gd name="T23" fmla="*/ 674 h 869"/>
                <a:gd name="T24" fmla="*/ 191 w 303"/>
                <a:gd name="T25" fmla="*/ 704 h 869"/>
                <a:gd name="T26" fmla="*/ 145 w 303"/>
                <a:gd name="T27" fmla="*/ 758 h 869"/>
                <a:gd name="T28" fmla="*/ 93 w 303"/>
                <a:gd name="T29" fmla="*/ 803 h 869"/>
                <a:gd name="T30" fmla="*/ 34 w 303"/>
                <a:gd name="T31" fmla="*/ 841 h 869"/>
                <a:gd name="T32" fmla="*/ 0 w 303"/>
                <a:gd name="T33" fmla="*/ 859 h 869"/>
                <a:gd name="T34" fmla="*/ 5 w 303"/>
                <a:gd name="T35" fmla="*/ 869 h 869"/>
                <a:gd name="T36" fmla="*/ 71 w 303"/>
                <a:gd name="T37" fmla="*/ 831 h 869"/>
                <a:gd name="T38" fmla="*/ 127 w 303"/>
                <a:gd name="T39" fmla="*/ 790 h 869"/>
                <a:gd name="T40" fmla="*/ 175 w 303"/>
                <a:gd name="T41" fmla="*/ 739 h 869"/>
                <a:gd name="T42" fmla="*/ 222 w 303"/>
                <a:gd name="T43" fmla="*/ 679 h 869"/>
                <a:gd name="T44" fmla="*/ 241 w 303"/>
                <a:gd name="T45" fmla="*/ 645 h 869"/>
                <a:gd name="T46" fmla="*/ 271 w 303"/>
                <a:gd name="T47" fmla="*/ 577 h 869"/>
                <a:gd name="T48" fmla="*/ 291 w 303"/>
                <a:gd name="T49" fmla="*/ 509 h 869"/>
                <a:gd name="T50" fmla="*/ 302 w 303"/>
                <a:gd name="T51" fmla="*/ 436 h 869"/>
                <a:gd name="T52" fmla="*/ 303 w 303"/>
                <a:gd name="T53" fmla="*/ 396 h 869"/>
                <a:gd name="T54" fmla="*/ 297 w 303"/>
                <a:gd name="T55" fmla="*/ 319 h 869"/>
                <a:gd name="T56" fmla="*/ 281 w 303"/>
                <a:gd name="T57" fmla="*/ 248 h 869"/>
                <a:gd name="T58" fmla="*/ 256 w 303"/>
                <a:gd name="T59" fmla="*/ 183 h 869"/>
                <a:gd name="T60" fmla="*/ 218 w 303"/>
                <a:gd name="T61" fmla="*/ 115 h 869"/>
                <a:gd name="T62" fmla="*/ 195 w 303"/>
                <a:gd name="T63" fmla="*/ 83 h 869"/>
                <a:gd name="T64" fmla="*/ 145 w 303"/>
                <a:gd name="T65" fmla="*/ 27 h 869"/>
                <a:gd name="T66" fmla="*/ 116 w 303"/>
                <a:gd name="T67" fmla="*/ 0 h 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3" h="869">
                  <a:moveTo>
                    <a:pt x="116" y="0"/>
                  </a:moveTo>
                  <a:lnTo>
                    <a:pt x="116" y="0"/>
                  </a:lnTo>
                  <a:lnTo>
                    <a:pt x="144" y="27"/>
                  </a:lnTo>
                  <a:lnTo>
                    <a:pt x="169" y="55"/>
                  </a:lnTo>
                  <a:lnTo>
                    <a:pt x="194" y="84"/>
                  </a:lnTo>
                  <a:lnTo>
                    <a:pt x="215" y="116"/>
                  </a:lnTo>
                  <a:lnTo>
                    <a:pt x="215" y="116"/>
                  </a:lnTo>
                  <a:lnTo>
                    <a:pt x="235" y="150"/>
                  </a:lnTo>
                  <a:lnTo>
                    <a:pt x="252" y="184"/>
                  </a:lnTo>
                  <a:lnTo>
                    <a:pt x="265" y="217"/>
                  </a:lnTo>
                  <a:lnTo>
                    <a:pt x="276" y="250"/>
                  </a:lnTo>
                  <a:lnTo>
                    <a:pt x="285" y="285"/>
                  </a:lnTo>
                  <a:lnTo>
                    <a:pt x="291" y="320"/>
                  </a:lnTo>
                  <a:lnTo>
                    <a:pt x="294" y="357"/>
                  </a:lnTo>
                  <a:lnTo>
                    <a:pt x="296" y="396"/>
                  </a:lnTo>
                  <a:lnTo>
                    <a:pt x="296" y="396"/>
                  </a:lnTo>
                  <a:lnTo>
                    <a:pt x="294" y="435"/>
                  </a:lnTo>
                  <a:lnTo>
                    <a:pt x="290" y="472"/>
                  </a:lnTo>
                  <a:lnTo>
                    <a:pt x="284" y="507"/>
                  </a:lnTo>
                  <a:lnTo>
                    <a:pt x="275" y="540"/>
                  </a:lnTo>
                  <a:lnTo>
                    <a:pt x="263" y="574"/>
                  </a:lnTo>
                  <a:lnTo>
                    <a:pt x="249" y="607"/>
                  </a:lnTo>
                  <a:lnTo>
                    <a:pt x="232" y="640"/>
                  </a:lnTo>
                  <a:lnTo>
                    <a:pt x="213" y="674"/>
                  </a:lnTo>
                  <a:lnTo>
                    <a:pt x="213" y="674"/>
                  </a:lnTo>
                  <a:lnTo>
                    <a:pt x="191" y="704"/>
                  </a:lnTo>
                  <a:lnTo>
                    <a:pt x="168" y="732"/>
                  </a:lnTo>
                  <a:lnTo>
                    <a:pt x="145" y="758"/>
                  </a:lnTo>
                  <a:lnTo>
                    <a:pt x="119" y="781"/>
                  </a:lnTo>
                  <a:lnTo>
                    <a:pt x="93" y="803"/>
                  </a:lnTo>
                  <a:lnTo>
                    <a:pt x="65" y="822"/>
                  </a:lnTo>
                  <a:lnTo>
                    <a:pt x="34" y="841"/>
                  </a:lnTo>
                  <a:lnTo>
                    <a:pt x="0" y="859"/>
                  </a:lnTo>
                  <a:lnTo>
                    <a:pt x="0" y="859"/>
                  </a:lnTo>
                  <a:lnTo>
                    <a:pt x="5" y="869"/>
                  </a:lnTo>
                  <a:lnTo>
                    <a:pt x="5" y="869"/>
                  </a:lnTo>
                  <a:lnTo>
                    <a:pt x="39" y="850"/>
                  </a:lnTo>
                  <a:lnTo>
                    <a:pt x="71" y="831"/>
                  </a:lnTo>
                  <a:lnTo>
                    <a:pt x="100" y="811"/>
                  </a:lnTo>
                  <a:lnTo>
                    <a:pt x="127" y="790"/>
                  </a:lnTo>
                  <a:lnTo>
                    <a:pt x="152" y="765"/>
                  </a:lnTo>
                  <a:lnTo>
                    <a:pt x="175" y="739"/>
                  </a:lnTo>
                  <a:lnTo>
                    <a:pt x="198" y="711"/>
                  </a:lnTo>
                  <a:lnTo>
                    <a:pt x="222" y="679"/>
                  </a:lnTo>
                  <a:lnTo>
                    <a:pt x="222" y="679"/>
                  </a:lnTo>
                  <a:lnTo>
                    <a:pt x="241" y="645"/>
                  </a:lnTo>
                  <a:lnTo>
                    <a:pt x="258" y="611"/>
                  </a:lnTo>
                  <a:lnTo>
                    <a:pt x="271" y="577"/>
                  </a:lnTo>
                  <a:lnTo>
                    <a:pt x="282" y="544"/>
                  </a:lnTo>
                  <a:lnTo>
                    <a:pt x="291" y="509"/>
                  </a:lnTo>
                  <a:lnTo>
                    <a:pt x="298" y="473"/>
                  </a:lnTo>
                  <a:lnTo>
                    <a:pt x="302" y="436"/>
                  </a:lnTo>
                  <a:lnTo>
                    <a:pt x="303" y="396"/>
                  </a:lnTo>
                  <a:lnTo>
                    <a:pt x="303" y="396"/>
                  </a:lnTo>
                  <a:lnTo>
                    <a:pt x="301" y="357"/>
                  </a:lnTo>
                  <a:lnTo>
                    <a:pt x="297" y="319"/>
                  </a:lnTo>
                  <a:lnTo>
                    <a:pt x="291" y="284"/>
                  </a:lnTo>
                  <a:lnTo>
                    <a:pt x="281" y="248"/>
                  </a:lnTo>
                  <a:lnTo>
                    <a:pt x="270" y="216"/>
                  </a:lnTo>
                  <a:lnTo>
                    <a:pt x="256" y="183"/>
                  </a:lnTo>
                  <a:lnTo>
                    <a:pt x="239" y="149"/>
                  </a:lnTo>
                  <a:lnTo>
                    <a:pt x="218" y="115"/>
                  </a:lnTo>
                  <a:lnTo>
                    <a:pt x="218" y="115"/>
                  </a:lnTo>
                  <a:lnTo>
                    <a:pt x="195" y="83"/>
                  </a:lnTo>
                  <a:lnTo>
                    <a:pt x="170" y="54"/>
                  </a:lnTo>
                  <a:lnTo>
                    <a:pt x="145" y="27"/>
                  </a:lnTo>
                  <a:lnTo>
                    <a:pt x="116" y="0"/>
                  </a:lnTo>
                  <a:lnTo>
                    <a:pt x="1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72" name="Freeform 11"/>
          <p:cNvSpPr>
            <a:spLocks noEditPoints="1"/>
          </p:cNvSpPr>
          <p:nvPr/>
        </p:nvSpPr>
        <p:spPr bwMode="auto">
          <a:xfrm>
            <a:off x="6382495" y="3631749"/>
            <a:ext cx="564588" cy="1369391"/>
          </a:xfrm>
          <a:custGeom>
            <a:avLst/>
            <a:gdLst>
              <a:gd name="T0" fmla="*/ 155 w 369"/>
              <a:gd name="T1" fmla="*/ 203 h 895"/>
              <a:gd name="T2" fmla="*/ 168 w 369"/>
              <a:gd name="T3" fmla="*/ 232 h 895"/>
              <a:gd name="T4" fmla="*/ 230 w 369"/>
              <a:gd name="T5" fmla="*/ 166 h 895"/>
              <a:gd name="T6" fmla="*/ 114 w 369"/>
              <a:gd name="T7" fmla="*/ 294 h 895"/>
              <a:gd name="T8" fmla="*/ 119 w 369"/>
              <a:gd name="T9" fmla="*/ 338 h 895"/>
              <a:gd name="T10" fmla="*/ 191 w 369"/>
              <a:gd name="T11" fmla="*/ 251 h 895"/>
              <a:gd name="T12" fmla="*/ 96 w 369"/>
              <a:gd name="T13" fmla="*/ 392 h 895"/>
              <a:gd name="T14" fmla="*/ 96 w 369"/>
              <a:gd name="T15" fmla="*/ 456 h 895"/>
              <a:gd name="T16" fmla="*/ 157 w 369"/>
              <a:gd name="T17" fmla="*/ 345 h 895"/>
              <a:gd name="T18" fmla="*/ 100 w 369"/>
              <a:gd name="T19" fmla="*/ 495 h 895"/>
              <a:gd name="T20" fmla="*/ 95 w 369"/>
              <a:gd name="T21" fmla="*/ 582 h 895"/>
              <a:gd name="T22" fmla="*/ 141 w 369"/>
              <a:gd name="T23" fmla="*/ 482 h 895"/>
              <a:gd name="T24" fmla="*/ 132 w 369"/>
              <a:gd name="T25" fmla="*/ 577 h 895"/>
              <a:gd name="T26" fmla="*/ 129 w 369"/>
              <a:gd name="T27" fmla="*/ 684 h 895"/>
              <a:gd name="T28" fmla="*/ 159 w 369"/>
              <a:gd name="T29" fmla="*/ 623 h 895"/>
              <a:gd name="T30" fmla="*/ 132 w 369"/>
              <a:gd name="T31" fmla="*/ 577 h 895"/>
              <a:gd name="T32" fmla="*/ 172 w 369"/>
              <a:gd name="T33" fmla="*/ 754 h 895"/>
              <a:gd name="T34" fmla="*/ 208 w 369"/>
              <a:gd name="T35" fmla="*/ 733 h 895"/>
              <a:gd name="T36" fmla="*/ 186 w 369"/>
              <a:gd name="T37" fmla="*/ 642 h 895"/>
              <a:gd name="T38" fmla="*/ 231 w 369"/>
              <a:gd name="T39" fmla="*/ 807 h 895"/>
              <a:gd name="T40" fmla="*/ 282 w 369"/>
              <a:gd name="T41" fmla="*/ 862 h 895"/>
              <a:gd name="T42" fmla="*/ 258 w 369"/>
              <a:gd name="T43" fmla="*/ 757 h 895"/>
              <a:gd name="T44" fmla="*/ 288 w 369"/>
              <a:gd name="T45" fmla="*/ 91 h 895"/>
              <a:gd name="T46" fmla="*/ 207 w 369"/>
              <a:gd name="T47" fmla="*/ 130 h 895"/>
              <a:gd name="T48" fmla="*/ 264 w 369"/>
              <a:gd name="T49" fmla="*/ 132 h 895"/>
              <a:gd name="T50" fmla="*/ 288 w 369"/>
              <a:gd name="T51" fmla="*/ 91 h 895"/>
              <a:gd name="T52" fmla="*/ 269 w 369"/>
              <a:gd name="T53" fmla="*/ 70 h 895"/>
              <a:gd name="T54" fmla="*/ 297 w 369"/>
              <a:gd name="T55" fmla="*/ 19 h 895"/>
              <a:gd name="T56" fmla="*/ 358 w 369"/>
              <a:gd name="T57" fmla="*/ 12 h 895"/>
              <a:gd name="T58" fmla="*/ 140 w 369"/>
              <a:gd name="T59" fmla="*/ 192 h 895"/>
              <a:gd name="T60" fmla="*/ 106 w 369"/>
              <a:gd name="T61" fmla="*/ 194 h 895"/>
              <a:gd name="T62" fmla="*/ 140 w 369"/>
              <a:gd name="T63" fmla="*/ 101 h 895"/>
              <a:gd name="T64" fmla="*/ 89 w 369"/>
              <a:gd name="T65" fmla="*/ 239 h 895"/>
              <a:gd name="T66" fmla="*/ 77 w 369"/>
              <a:gd name="T67" fmla="*/ 341 h 895"/>
              <a:gd name="T68" fmla="*/ 52 w 369"/>
              <a:gd name="T69" fmla="*/ 259 h 895"/>
              <a:gd name="T70" fmla="*/ 87 w 369"/>
              <a:gd name="T71" fmla="*/ 225 h 895"/>
              <a:gd name="T72" fmla="*/ 65 w 369"/>
              <a:gd name="T73" fmla="*/ 418 h 895"/>
              <a:gd name="T74" fmla="*/ 38 w 369"/>
              <a:gd name="T75" fmla="*/ 443 h 895"/>
              <a:gd name="T76" fmla="*/ 17 w 369"/>
              <a:gd name="T77" fmla="*/ 354 h 895"/>
              <a:gd name="T78" fmla="*/ 27 w 369"/>
              <a:gd name="T79" fmla="*/ 470 h 895"/>
              <a:gd name="T80" fmla="*/ 76 w 369"/>
              <a:gd name="T81" fmla="*/ 587 h 895"/>
              <a:gd name="T82" fmla="*/ 26 w 369"/>
              <a:gd name="T83" fmla="*/ 549 h 895"/>
              <a:gd name="T84" fmla="*/ 0 w 369"/>
              <a:gd name="T85" fmla="*/ 440 h 895"/>
              <a:gd name="T86" fmla="*/ 63 w 369"/>
              <a:gd name="T87" fmla="*/ 620 h 895"/>
              <a:gd name="T88" fmla="*/ 107 w 369"/>
              <a:gd name="T89" fmla="*/ 700 h 895"/>
              <a:gd name="T90" fmla="*/ 38 w 369"/>
              <a:gd name="T91" fmla="*/ 651 h 895"/>
              <a:gd name="T92" fmla="*/ 25 w 369"/>
              <a:gd name="T93" fmla="*/ 587 h 895"/>
              <a:gd name="T94" fmla="*/ 138 w 369"/>
              <a:gd name="T95" fmla="*/ 751 h 895"/>
              <a:gd name="T96" fmla="*/ 157 w 369"/>
              <a:gd name="T97" fmla="*/ 803 h 895"/>
              <a:gd name="T98" fmla="*/ 68 w 369"/>
              <a:gd name="T99" fmla="*/ 748 h 895"/>
              <a:gd name="T100" fmla="*/ 80 w 369"/>
              <a:gd name="T101" fmla="*/ 718 h 895"/>
              <a:gd name="T102" fmla="*/ 228 w 369"/>
              <a:gd name="T103" fmla="*/ 853 h 895"/>
              <a:gd name="T104" fmla="*/ 235 w 369"/>
              <a:gd name="T105" fmla="*/ 895 h 895"/>
              <a:gd name="T106" fmla="*/ 142 w 369"/>
              <a:gd name="T107" fmla="*/ 858 h 895"/>
              <a:gd name="T108" fmla="*/ 147 w 369"/>
              <a:gd name="T109" fmla="*/ 825 h 895"/>
              <a:gd name="T110" fmla="*/ 206 w 369"/>
              <a:gd name="T111" fmla="*/ 110 h 895"/>
              <a:gd name="T112" fmla="*/ 183 w 369"/>
              <a:gd name="T113" fmla="*/ 87 h 895"/>
              <a:gd name="T114" fmla="*/ 252 w 369"/>
              <a:gd name="T115" fmla="*/ 0 h 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69" h="895">
                <a:moveTo>
                  <a:pt x="214" y="169"/>
                </a:moveTo>
                <a:lnTo>
                  <a:pt x="214" y="169"/>
                </a:lnTo>
                <a:lnTo>
                  <a:pt x="200" y="172"/>
                </a:lnTo>
                <a:lnTo>
                  <a:pt x="187" y="178"/>
                </a:lnTo>
                <a:lnTo>
                  <a:pt x="175" y="184"/>
                </a:lnTo>
                <a:lnTo>
                  <a:pt x="164" y="193"/>
                </a:lnTo>
                <a:lnTo>
                  <a:pt x="164" y="193"/>
                </a:lnTo>
                <a:lnTo>
                  <a:pt x="155" y="203"/>
                </a:lnTo>
                <a:lnTo>
                  <a:pt x="146" y="214"/>
                </a:lnTo>
                <a:lnTo>
                  <a:pt x="140" y="225"/>
                </a:lnTo>
                <a:lnTo>
                  <a:pt x="136" y="238"/>
                </a:lnTo>
                <a:lnTo>
                  <a:pt x="136" y="238"/>
                </a:lnTo>
                <a:lnTo>
                  <a:pt x="145" y="238"/>
                </a:lnTo>
                <a:lnTo>
                  <a:pt x="152" y="237"/>
                </a:lnTo>
                <a:lnTo>
                  <a:pt x="161" y="234"/>
                </a:lnTo>
                <a:lnTo>
                  <a:pt x="168" y="232"/>
                </a:lnTo>
                <a:lnTo>
                  <a:pt x="184" y="225"/>
                </a:lnTo>
                <a:lnTo>
                  <a:pt x="198" y="215"/>
                </a:lnTo>
                <a:lnTo>
                  <a:pt x="213" y="204"/>
                </a:lnTo>
                <a:lnTo>
                  <a:pt x="225" y="192"/>
                </a:lnTo>
                <a:lnTo>
                  <a:pt x="237" y="180"/>
                </a:lnTo>
                <a:lnTo>
                  <a:pt x="247" y="167"/>
                </a:lnTo>
                <a:lnTo>
                  <a:pt x="247" y="167"/>
                </a:lnTo>
                <a:lnTo>
                  <a:pt x="230" y="166"/>
                </a:lnTo>
                <a:lnTo>
                  <a:pt x="214" y="169"/>
                </a:lnTo>
                <a:lnTo>
                  <a:pt x="214" y="169"/>
                </a:lnTo>
                <a:close/>
                <a:moveTo>
                  <a:pt x="159" y="260"/>
                </a:moveTo>
                <a:lnTo>
                  <a:pt x="159" y="260"/>
                </a:lnTo>
                <a:lnTo>
                  <a:pt x="147" y="266"/>
                </a:lnTo>
                <a:lnTo>
                  <a:pt x="135" y="274"/>
                </a:lnTo>
                <a:lnTo>
                  <a:pt x="124" y="283"/>
                </a:lnTo>
                <a:lnTo>
                  <a:pt x="114" y="294"/>
                </a:lnTo>
                <a:lnTo>
                  <a:pt x="107" y="306"/>
                </a:lnTo>
                <a:lnTo>
                  <a:pt x="101" y="318"/>
                </a:lnTo>
                <a:lnTo>
                  <a:pt x="97" y="332"/>
                </a:lnTo>
                <a:lnTo>
                  <a:pt x="96" y="346"/>
                </a:lnTo>
                <a:lnTo>
                  <a:pt x="96" y="346"/>
                </a:lnTo>
                <a:lnTo>
                  <a:pt x="105" y="344"/>
                </a:lnTo>
                <a:lnTo>
                  <a:pt x="112" y="341"/>
                </a:lnTo>
                <a:lnTo>
                  <a:pt x="119" y="338"/>
                </a:lnTo>
                <a:lnTo>
                  <a:pt x="127" y="334"/>
                </a:lnTo>
                <a:lnTo>
                  <a:pt x="140" y="323"/>
                </a:lnTo>
                <a:lnTo>
                  <a:pt x="153" y="310"/>
                </a:lnTo>
                <a:lnTo>
                  <a:pt x="164" y="295"/>
                </a:lnTo>
                <a:lnTo>
                  <a:pt x="175" y="281"/>
                </a:lnTo>
                <a:lnTo>
                  <a:pt x="184" y="266"/>
                </a:lnTo>
                <a:lnTo>
                  <a:pt x="191" y="251"/>
                </a:lnTo>
                <a:lnTo>
                  <a:pt x="191" y="251"/>
                </a:lnTo>
                <a:lnTo>
                  <a:pt x="175" y="255"/>
                </a:lnTo>
                <a:lnTo>
                  <a:pt x="159" y="260"/>
                </a:lnTo>
                <a:lnTo>
                  <a:pt x="159" y="260"/>
                </a:lnTo>
                <a:close/>
                <a:moveTo>
                  <a:pt x="127" y="361"/>
                </a:moveTo>
                <a:lnTo>
                  <a:pt x="127" y="361"/>
                </a:lnTo>
                <a:lnTo>
                  <a:pt x="114" y="371"/>
                </a:lnTo>
                <a:lnTo>
                  <a:pt x="105" y="381"/>
                </a:lnTo>
                <a:lnTo>
                  <a:pt x="96" y="392"/>
                </a:lnTo>
                <a:lnTo>
                  <a:pt x="89" y="406"/>
                </a:lnTo>
                <a:lnTo>
                  <a:pt x="84" y="420"/>
                </a:lnTo>
                <a:lnTo>
                  <a:pt x="80" y="435"/>
                </a:lnTo>
                <a:lnTo>
                  <a:pt x="80" y="450"/>
                </a:lnTo>
                <a:lnTo>
                  <a:pt x="82" y="464"/>
                </a:lnTo>
                <a:lnTo>
                  <a:pt x="82" y="464"/>
                </a:lnTo>
                <a:lnTo>
                  <a:pt x="89" y="461"/>
                </a:lnTo>
                <a:lnTo>
                  <a:pt x="96" y="456"/>
                </a:lnTo>
                <a:lnTo>
                  <a:pt x="102" y="451"/>
                </a:lnTo>
                <a:lnTo>
                  <a:pt x="108" y="445"/>
                </a:lnTo>
                <a:lnTo>
                  <a:pt x="121" y="430"/>
                </a:lnTo>
                <a:lnTo>
                  <a:pt x="130" y="414"/>
                </a:lnTo>
                <a:lnTo>
                  <a:pt x="139" y="396"/>
                </a:lnTo>
                <a:lnTo>
                  <a:pt x="147" y="378"/>
                </a:lnTo>
                <a:lnTo>
                  <a:pt x="152" y="361"/>
                </a:lnTo>
                <a:lnTo>
                  <a:pt x="157" y="345"/>
                </a:lnTo>
                <a:lnTo>
                  <a:pt x="157" y="345"/>
                </a:lnTo>
                <a:lnTo>
                  <a:pt x="141" y="352"/>
                </a:lnTo>
                <a:lnTo>
                  <a:pt x="127" y="361"/>
                </a:lnTo>
                <a:lnTo>
                  <a:pt x="127" y="361"/>
                </a:lnTo>
                <a:close/>
                <a:moveTo>
                  <a:pt x="117" y="469"/>
                </a:moveTo>
                <a:lnTo>
                  <a:pt x="117" y="469"/>
                </a:lnTo>
                <a:lnTo>
                  <a:pt x="107" y="481"/>
                </a:lnTo>
                <a:lnTo>
                  <a:pt x="100" y="495"/>
                </a:lnTo>
                <a:lnTo>
                  <a:pt x="94" y="508"/>
                </a:lnTo>
                <a:lnTo>
                  <a:pt x="89" y="523"/>
                </a:lnTo>
                <a:lnTo>
                  <a:pt x="88" y="538"/>
                </a:lnTo>
                <a:lnTo>
                  <a:pt x="88" y="553"/>
                </a:lnTo>
                <a:lnTo>
                  <a:pt x="90" y="568"/>
                </a:lnTo>
                <a:lnTo>
                  <a:pt x="93" y="575"/>
                </a:lnTo>
                <a:lnTo>
                  <a:pt x="95" y="582"/>
                </a:lnTo>
                <a:lnTo>
                  <a:pt x="95" y="582"/>
                </a:lnTo>
                <a:lnTo>
                  <a:pt x="102" y="577"/>
                </a:lnTo>
                <a:lnTo>
                  <a:pt x="108" y="571"/>
                </a:lnTo>
                <a:lnTo>
                  <a:pt x="113" y="565"/>
                </a:lnTo>
                <a:lnTo>
                  <a:pt x="118" y="558"/>
                </a:lnTo>
                <a:lnTo>
                  <a:pt x="127" y="541"/>
                </a:lnTo>
                <a:lnTo>
                  <a:pt x="133" y="523"/>
                </a:lnTo>
                <a:lnTo>
                  <a:pt x="138" y="502"/>
                </a:lnTo>
                <a:lnTo>
                  <a:pt x="141" y="482"/>
                </a:lnTo>
                <a:lnTo>
                  <a:pt x="142" y="464"/>
                </a:lnTo>
                <a:lnTo>
                  <a:pt x="144" y="446"/>
                </a:lnTo>
                <a:lnTo>
                  <a:pt x="144" y="446"/>
                </a:lnTo>
                <a:lnTo>
                  <a:pt x="129" y="457"/>
                </a:lnTo>
                <a:lnTo>
                  <a:pt x="117" y="469"/>
                </a:lnTo>
                <a:lnTo>
                  <a:pt x="117" y="469"/>
                </a:lnTo>
                <a:close/>
                <a:moveTo>
                  <a:pt x="132" y="577"/>
                </a:moveTo>
                <a:lnTo>
                  <a:pt x="132" y="577"/>
                </a:lnTo>
                <a:lnTo>
                  <a:pt x="125" y="589"/>
                </a:lnTo>
                <a:lnTo>
                  <a:pt x="121" y="604"/>
                </a:lnTo>
                <a:lnTo>
                  <a:pt x="117" y="620"/>
                </a:lnTo>
                <a:lnTo>
                  <a:pt x="116" y="634"/>
                </a:lnTo>
                <a:lnTo>
                  <a:pt x="117" y="649"/>
                </a:lnTo>
                <a:lnTo>
                  <a:pt x="121" y="664"/>
                </a:lnTo>
                <a:lnTo>
                  <a:pt x="125" y="678"/>
                </a:lnTo>
                <a:lnTo>
                  <a:pt x="129" y="684"/>
                </a:lnTo>
                <a:lnTo>
                  <a:pt x="134" y="690"/>
                </a:lnTo>
                <a:lnTo>
                  <a:pt x="134" y="690"/>
                </a:lnTo>
                <a:lnTo>
                  <a:pt x="140" y="684"/>
                </a:lnTo>
                <a:lnTo>
                  <a:pt x="145" y="677"/>
                </a:lnTo>
                <a:lnTo>
                  <a:pt x="149" y="670"/>
                </a:lnTo>
                <a:lnTo>
                  <a:pt x="152" y="661"/>
                </a:lnTo>
                <a:lnTo>
                  <a:pt x="157" y="643"/>
                </a:lnTo>
                <a:lnTo>
                  <a:pt x="159" y="623"/>
                </a:lnTo>
                <a:lnTo>
                  <a:pt x="159" y="604"/>
                </a:lnTo>
                <a:lnTo>
                  <a:pt x="159" y="585"/>
                </a:lnTo>
                <a:lnTo>
                  <a:pt x="157" y="565"/>
                </a:lnTo>
                <a:lnTo>
                  <a:pt x="155" y="549"/>
                </a:lnTo>
                <a:lnTo>
                  <a:pt x="155" y="549"/>
                </a:lnTo>
                <a:lnTo>
                  <a:pt x="142" y="561"/>
                </a:lnTo>
                <a:lnTo>
                  <a:pt x="132" y="577"/>
                </a:lnTo>
                <a:lnTo>
                  <a:pt x="132" y="577"/>
                </a:lnTo>
                <a:close/>
                <a:moveTo>
                  <a:pt x="169" y="675"/>
                </a:moveTo>
                <a:lnTo>
                  <a:pt x="169" y="675"/>
                </a:lnTo>
                <a:lnTo>
                  <a:pt x="166" y="690"/>
                </a:lnTo>
                <a:lnTo>
                  <a:pt x="163" y="706"/>
                </a:lnTo>
                <a:lnTo>
                  <a:pt x="163" y="722"/>
                </a:lnTo>
                <a:lnTo>
                  <a:pt x="167" y="739"/>
                </a:lnTo>
                <a:lnTo>
                  <a:pt x="167" y="739"/>
                </a:lnTo>
                <a:lnTo>
                  <a:pt x="172" y="754"/>
                </a:lnTo>
                <a:lnTo>
                  <a:pt x="178" y="766"/>
                </a:lnTo>
                <a:lnTo>
                  <a:pt x="186" y="777"/>
                </a:lnTo>
                <a:lnTo>
                  <a:pt x="196" y="788"/>
                </a:lnTo>
                <a:lnTo>
                  <a:pt x="196" y="788"/>
                </a:lnTo>
                <a:lnTo>
                  <a:pt x="202" y="775"/>
                </a:lnTo>
                <a:lnTo>
                  <a:pt x="206" y="762"/>
                </a:lnTo>
                <a:lnTo>
                  <a:pt x="208" y="748"/>
                </a:lnTo>
                <a:lnTo>
                  <a:pt x="208" y="733"/>
                </a:lnTo>
                <a:lnTo>
                  <a:pt x="207" y="718"/>
                </a:lnTo>
                <a:lnTo>
                  <a:pt x="206" y="704"/>
                </a:lnTo>
                <a:lnTo>
                  <a:pt x="202" y="690"/>
                </a:lnTo>
                <a:lnTo>
                  <a:pt x="198" y="677"/>
                </a:lnTo>
                <a:lnTo>
                  <a:pt x="198" y="677"/>
                </a:lnTo>
                <a:lnTo>
                  <a:pt x="194" y="660"/>
                </a:lnTo>
                <a:lnTo>
                  <a:pt x="186" y="642"/>
                </a:lnTo>
                <a:lnTo>
                  <a:pt x="186" y="642"/>
                </a:lnTo>
                <a:lnTo>
                  <a:pt x="177" y="658"/>
                </a:lnTo>
                <a:lnTo>
                  <a:pt x="169" y="675"/>
                </a:lnTo>
                <a:lnTo>
                  <a:pt x="169" y="675"/>
                </a:lnTo>
                <a:close/>
                <a:moveTo>
                  <a:pt x="228" y="760"/>
                </a:moveTo>
                <a:lnTo>
                  <a:pt x="228" y="760"/>
                </a:lnTo>
                <a:lnTo>
                  <a:pt x="226" y="775"/>
                </a:lnTo>
                <a:lnTo>
                  <a:pt x="229" y="791"/>
                </a:lnTo>
                <a:lnTo>
                  <a:pt x="231" y="807"/>
                </a:lnTo>
                <a:lnTo>
                  <a:pt x="237" y="823"/>
                </a:lnTo>
                <a:lnTo>
                  <a:pt x="245" y="836"/>
                </a:lnTo>
                <a:lnTo>
                  <a:pt x="254" y="848"/>
                </a:lnTo>
                <a:lnTo>
                  <a:pt x="267" y="859"/>
                </a:lnTo>
                <a:lnTo>
                  <a:pt x="273" y="864"/>
                </a:lnTo>
                <a:lnTo>
                  <a:pt x="280" y="868"/>
                </a:lnTo>
                <a:lnTo>
                  <a:pt x="280" y="868"/>
                </a:lnTo>
                <a:lnTo>
                  <a:pt x="282" y="862"/>
                </a:lnTo>
                <a:lnTo>
                  <a:pt x="284" y="855"/>
                </a:lnTo>
                <a:lnTo>
                  <a:pt x="285" y="841"/>
                </a:lnTo>
                <a:lnTo>
                  <a:pt x="284" y="827"/>
                </a:lnTo>
                <a:lnTo>
                  <a:pt x="280" y="811"/>
                </a:lnTo>
                <a:lnTo>
                  <a:pt x="275" y="796"/>
                </a:lnTo>
                <a:lnTo>
                  <a:pt x="270" y="783"/>
                </a:lnTo>
                <a:lnTo>
                  <a:pt x="264" y="769"/>
                </a:lnTo>
                <a:lnTo>
                  <a:pt x="258" y="757"/>
                </a:lnTo>
                <a:lnTo>
                  <a:pt x="258" y="757"/>
                </a:lnTo>
                <a:lnTo>
                  <a:pt x="248" y="740"/>
                </a:lnTo>
                <a:lnTo>
                  <a:pt x="237" y="724"/>
                </a:lnTo>
                <a:lnTo>
                  <a:pt x="237" y="724"/>
                </a:lnTo>
                <a:lnTo>
                  <a:pt x="231" y="741"/>
                </a:lnTo>
                <a:lnTo>
                  <a:pt x="228" y="760"/>
                </a:lnTo>
                <a:lnTo>
                  <a:pt x="228" y="760"/>
                </a:lnTo>
                <a:close/>
                <a:moveTo>
                  <a:pt x="288" y="91"/>
                </a:moveTo>
                <a:lnTo>
                  <a:pt x="288" y="91"/>
                </a:lnTo>
                <a:lnTo>
                  <a:pt x="275" y="92"/>
                </a:lnTo>
                <a:lnTo>
                  <a:pt x="262" y="94"/>
                </a:lnTo>
                <a:lnTo>
                  <a:pt x="249" y="98"/>
                </a:lnTo>
                <a:lnTo>
                  <a:pt x="236" y="104"/>
                </a:lnTo>
                <a:lnTo>
                  <a:pt x="225" y="112"/>
                </a:lnTo>
                <a:lnTo>
                  <a:pt x="214" y="120"/>
                </a:lnTo>
                <a:lnTo>
                  <a:pt x="207" y="130"/>
                </a:lnTo>
                <a:lnTo>
                  <a:pt x="200" y="142"/>
                </a:lnTo>
                <a:lnTo>
                  <a:pt x="200" y="142"/>
                </a:lnTo>
                <a:lnTo>
                  <a:pt x="207" y="143"/>
                </a:lnTo>
                <a:lnTo>
                  <a:pt x="215" y="144"/>
                </a:lnTo>
                <a:lnTo>
                  <a:pt x="223" y="143"/>
                </a:lnTo>
                <a:lnTo>
                  <a:pt x="231" y="143"/>
                </a:lnTo>
                <a:lnTo>
                  <a:pt x="247" y="138"/>
                </a:lnTo>
                <a:lnTo>
                  <a:pt x="264" y="132"/>
                </a:lnTo>
                <a:lnTo>
                  <a:pt x="280" y="124"/>
                </a:lnTo>
                <a:lnTo>
                  <a:pt x="294" y="115"/>
                </a:lnTo>
                <a:lnTo>
                  <a:pt x="309" y="105"/>
                </a:lnTo>
                <a:lnTo>
                  <a:pt x="321" y="96"/>
                </a:lnTo>
                <a:lnTo>
                  <a:pt x="321" y="96"/>
                </a:lnTo>
                <a:lnTo>
                  <a:pt x="304" y="92"/>
                </a:lnTo>
                <a:lnTo>
                  <a:pt x="288" y="91"/>
                </a:lnTo>
                <a:lnTo>
                  <a:pt x="288" y="91"/>
                </a:lnTo>
                <a:close/>
                <a:moveTo>
                  <a:pt x="346" y="24"/>
                </a:moveTo>
                <a:lnTo>
                  <a:pt x="346" y="24"/>
                </a:lnTo>
                <a:lnTo>
                  <a:pt x="327" y="41"/>
                </a:lnTo>
                <a:lnTo>
                  <a:pt x="316" y="48"/>
                </a:lnTo>
                <a:lnTo>
                  <a:pt x="305" y="56"/>
                </a:lnTo>
                <a:lnTo>
                  <a:pt x="293" y="62"/>
                </a:lnTo>
                <a:lnTo>
                  <a:pt x="281" y="67"/>
                </a:lnTo>
                <a:lnTo>
                  <a:pt x="269" y="70"/>
                </a:lnTo>
                <a:lnTo>
                  <a:pt x="257" y="71"/>
                </a:lnTo>
                <a:lnTo>
                  <a:pt x="257" y="71"/>
                </a:lnTo>
                <a:lnTo>
                  <a:pt x="258" y="64"/>
                </a:lnTo>
                <a:lnTo>
                  <a:pt x="260" y="58"/>
                </a:lnTo>
                <a:lnTo>
                  <a:pt x="267" y="47"/>
                </a:lnTo>
                <a:lnTo>
                  <a:pt x="275" y="36"/>
                </a:lnTo>
                <a:lnTo>
                  <a:pt x="286" y="28"/>
                </a:lnTo>
                <a:lnTo>
                  <a:pt x="297" y="19"/>
                </a:lnTo>
                <a:lnTo>
                  <a:pt x="309" y="13"/>
                </a:lnTo>
                <a:lnTo>
                  <a:pt x="322" y="7"/>
                </a:lnTo>
                <a:lnTo>
                  <a:pt x="335" y="3"/>
                </a:lnTo>
                <a:lnTo>
                  <a:pt x="335" y="3"/>
                </a:lnTo>
                <a:lnTo>
                  <a:pt x="352" y="1"/>
                </a:lnTo>
                <a:lnTo>
                  <a:pt x="369" y="0"/>
                </a:lnTo>
                <a:lnTo>
                  <a:pt x="369" y="0"/>
                </a:lnTo>
                <a:lnTo>
                  <a:pt x="358" y="12"/>
                </a:lnTo>
                <a:lnTo>
                  <a:pt x="346" y="24"/>
                </a:lnTo>
                <a:lnTo>
                  <a:pt x="346" y="24"/>
                </a:lnTo>
                <a:close/>
                <a:moveTo>
                  <a:pt x="155" y="121"/>
                </a:moveTo>
                <a:lnTo>
                  <a:pt x="155" y="121"/>
                </a:lnTo>
                <a:lnTo>
                  <a:pt x="151" y="150"/>
                </a:lnTo>
                <a:lnTo>
                  <a:pt x="149" y="164"/>
                </a:lnTo>
                <a:lnTo>
                  <a:pt x="145" y="178"/>
                </a:lnTo>
                <a:lnTo>
                  <a:pt x="140" y="192"/>
                </a:lnTo>
                <a:lnTo>
                  <a:pt x="134" y="205"/>
                </a:lnTo>
                <a:lnTo>
                  <a:pt x="127" y="217"/>
                </a:lnTo>
                <a:lnTo>
                  <a:pt x="118" y="228"/>
                </a:lnTo>
                <a:lnTo>
                  <a:pt x="118" y="228"/>
                </a:lnTo>
                <a:lnTo>
                  <a:pt x="113" y="221"/>
                </a:lnTo>
                <a:lnTo>
                  <a:pt x="110" y="212"/>
                </a:lnTo>
                <a:lnTo>
                  <a:pt x="107" y="204"/>
                </a:lnTo>
                <a:lnTo>
                  <a:pt x="106" y="194"/>
                </a:lnTo>
                <a:lnTo>
                  <a:pt x="106" y="186"/>
                </a:lnTo>
                <a:lnTo>
                  <a:pt x="107" y="176"/>
                </a:lnTo>
                <a:lnTo>
                  <a:pt x="111" y="158"/>
                </a:lnTo>
                <a:lnTo>
                  <a:pt x="111" y="158"/>
                </a:lnTo>
                <a:lnTo>
                  <a:pt x="113" y="148"/>
                </a:lnTo>
                <a:lnTo>
                  <a:pt x="117" y="138"/>
                </a:lnTo>
                <a:lnTo>
                  <a:pt x="128" y="119"/>
                </a:lnTo>
                <a:lnTo>
                  <a:pt x="140" y="101"/>
                </a:lnTo>
                <a:lnTo>
                  <a:pt x="153" y="85"/>
                </a:lnTo>
                <a:lnTo>
                  <a:pt x="153" y="85"/>
                </a:lnTo>
                <a:lnTo>
                  <a:pt x="155" y="103"/>
                </a:lnTo>
                <a:lnTo>
                  <a:pt x="155" y="121"/>
                </a:lnTo>
                <a:lnTo>
                  <a:pt x="155" y="121"/>
                </a:lnTo>
                <a:close/>
                <a:moveTo>
                  <a:pt x="87" y="225"/>
                </a:moveTo>
                <a:lnTo>
                  <a:pt x="87" y="225"/>
                </a:lnTo>
                <a:lnTo>
                  <a:pt x="89" y="239"/>
                </a:lnTo>
                <a:lnTo>
                  <a:pt x="90" y="254"/>
                </a:lnTo>
                <a:lnTo>
                  <a:pt x="91" y="268"/>
                </a:lnTo>
                <a:lnTo>
                  <a:pt x="91" y="284"/>
                </a:lnTo>
                <a:lnTo>
                  <a:pt x="90" y="299"/>
                </a:lnTo>
                <a:lnTo>
                  <a:pt x="87" y="313"/>
                </a:lnTo>
                <a:lnTo>
                  <a:pt x="83" y="328"/>
                </a:lnTo>
                <a:lnTo>
                  <a:pt x="77" y="341"/>
                </a:lnTo>
                <a:lnTo>
                  <a:pt x="77" y="341"/>
                </a:lnTo>
                <a:lnTo>
                  <a:pt x="71" y="335"/>
                </a:lnTo>
                <a:lnTo>
                  <a:pt x="66" y="329"/>
                </a:lnTo>
                <a:lnTo>
                  <a:pt x="62" y="323"/>
                </a:lnTo>
                <a:lnTo>
                  <a:pt x="59" y="317"/>
                </a:lnTo>
                <a:lnTo>
                  <a:pt x="54" y="304"/>
                </a:lnTo>
                <a:lnTo>
                  <a:pt x="52" y="289"/>
                </a:lnTo>
                <a:lnTo>
                  <a:pt x="51" y="273"/>
                </a:lnTo>
                <a:lnTo>
                  <a:pt x="52" y="259"/>
                </a:lnTo>
                <a:lnTo>
                  <a:pt x="56" y="243"/>
                </a:lnTo>
                <a:lnTo>
                  <a:pt x="59" y="229"/>
                </a:lnTo>
                <a:lnTo>
                  <a:pt x="59" y="229"/>
                </a:lnTo>
                <a:lnTo>
                  <a:pt x="67" y="209"/>
                </a:lnTo>
                <a:lnTo>
                  <a:pt x="77" y="189"/>
                </a:lnTo>
                <a:lnTo>
                  <a:pt x="77" y="189"/>
                </a:lnTo>
                <a:lnTo>
                  <a:pt x="83" y="206"/>
                </a:lnTo>
                <a:lnTo>
                  <a:pt x="87" y="225"/>
                </a:lnTo>
                <a:lnTo>
                  <a:pt x="87" y="225"/>
                </a:lnTo>
                <a:close/>
                <a:moveTo>
                  <a:pt x="43" y="341"/>
                </a:moveTo>
                <a:lnTo>
                  <a:pt x="43" y="341"/>
                </a:lnTo>
                <a:lnTo>
                  <a:pt x="49" y="356"/>
                </a:lnTo>
                <a:lnTo>
                  <a:pt x="54" y="371"/>
                </a:lnTo>
                <a:lnTo>
                  <a:pt x="59" y="386"/>
                </a:lnTo>
                <a:lnTo>
                  <a:pt x="62" y="402"/>
                </a:lnTo>
                <a:lnTo>
                  <a:pt x="65" y="418"/>
                </a:lnTo>
                <a:lnTo>
                  <a:pt x="65" y="434"/>
                </a:lnTo>
                <a:lnTo>
                  <a:pt x="65" y="448"/>
                </a:lnTo>
                <a:lnTo>
                  <a:pt x="61" y="464"/>
                </a:lnTo>
                <a:lnTo>
                  <a:pt x="61" y="464"/>
                </a:lnTo>
                <a:lnTo>
                  <a:pt x="55" y="459"/>
                </a:lnTo>
                <a:lnTo>
                  <a:pt x="48" y="454"/>
                </a:lnTo>
                <a:lnTo>
                  <a:pt x="43" y="450"/>
                </a:lnTo>
                <a:lnTo>
                  <a:pt x="38" y="443"/>
                </a:lnTo>
                <a:lnTo>
                  <a:pt x="33" y="437"/>
                </a:lnTo>
                <a:lnTo>
                  <a:pt x="29" y="430"/>
                </a:lnTo>
                <a:lnTo>
                  <a:pt x="23" y="416"/>
                </a:lnTo>
                <a:lnTo>
                  <a:pt x="20" y="401"/>
                </a:lnTo>
                <a:lnTo>
                  <a:pt x="17" y="385"/>
                </a:lnTo>
                <a:lnTo>
                  <a:pt x="16" y="369"/>
                </a:lnTo>
                <a:lnTo>
                  <a:pt x="17" y="354"/>
                </a:lnTo>
                <a:lnTo>
                  <a:pt x="17" y="354"/>
                </a:lnTo>
                <a:lnTo>
                  <a:pt x="20" y="330"/>
                </a:lnTo>
                <a:lnTo>
                  <a:pt x="26" y="309"/>
                </a:lnTo>
                <a:lnTo>
                  <a:pt x="26" y="309"/>
                </a:lnTo>
                <a:lnTo>
                  <a:pt x="35" y="324"/>
                </a:lnTo>
                <a:lnTo>
                  <a:pt x="43" y="341"/>
                </a:lnTo>
                <a:lnTo>
                  <a:pt x="43" y="341"/>
                </a:lnTo>
                <a:close/>
                <a:moveTo>
                  <a:pt x="27" y="470"/>
                </a:moveTo>
                <a:lnTo>
                  <a:pt x="27" y="470"/>
                </a:lnTo>
                <a:lnTo>
                  <a:pt x="35" y="482"/>
                </a:lnTo>
                <a:lnTo>
                  <a:pt x="44" y="496"/>
                </a:lnTo>
                <a:lnTo>
                  <a:pt x="52" y="510"/>
                </a:lnTo>
                <a:lnTo>
                  <a:pt x="60" y="525"/>
                </a:lnTo>
                <a:lnTo>
                  <a:pt x="66" y="541"/>
                </a:lnTo>
                <a:lnTo>
                  <a:pt x="71" y="555"/>
                </a:lnTo>
                <a:lnTo>
                  <a:pt x="74" y="571"/>
                </a:lnTo>
                <a:lnTo>
                  <a:pt x="76" y="587"/>
                </a:lnTo>
                <a:lnTo>
                  <a:pt x="76" y="587"/>
                </a:lnTo>
                <a:lnTo>
                  <a:pt x="67" y="585"/>
                </a:lnTo>
                <a:lnTo>
                  <a:pt x="60" y="582"/>
                </a:lnTo>
                <a:lnTo>
                  <a:pt x="52" y="578"/>
                </a:lnTo>
                <a:lnTo>
                  <a:pt x="46" y="574"/>
                </a:lnTo>
                <a:lnTo>
                  <a:pt x="40" y="569"/>
                </a:lnTo>
                <a:lnTo>
                  <a:pt x="35" y="563"/>
                </a:lnTo>
                <a:lnTo>
                  <a:pt x="26" y="549"/>
                </a:lnTo>
                <a:lnTo>
                  <a:pt x="18" y="536"/>
                </a:lnTo>
                <a:lnTo>
                  <a:pt x="12" y="520"/>
                </a:lnTo>
                <a:lnTo>
                  <a:pt x="7" y="504"/>
                </a:lnTo>
                <a:lnTo>
                  <a:pt x="4" y="490"/>
                </a:lnTo>
                <a:lnTo>
                  <a:pt x="4" y="490"/>
                </a:lnTo>
                <a:lnTo>
                  <a:pt x="1" y="478"/>
                </a:lnTo>
                <a:lnTo>
                  <a:pt x="0" y="464"/>
                </a:lnTo>
                <a:lnTo>
                  <a:pt x="0" y="440"/>
                </a:lnTo>
                <a:lnTo>
                  <a:pt x="0" y="440"/>
                </a:lnTo>
                <a:lnTo>
                  <a:pt x="15" y="454"/>
                </a:lnTo>
                <a:lnTo>
                  <a:pt x="27" y="470"/>
                </a:lnTo>
                <a:lnTo>
                  <a:pt x="27" y="470"/>
                </a:lnTo>
                <a:close/>
                <a:moveTo>
                  <a:pt x="40" y="599"/>
                </a:moveTo>
                <a:lnTo>
                  <a:pt x="40" y="599"/>
                </a:lnTo>
                <a:lnTo>
                  <a:pt x="52" y="609"/>
                </a:lnTo>
                <a:lnTo>
                  <a:pt x="63" y="620"/>
                </a:lnTo>
                <a:lnTo>
                  <a:pt x="76" y="631"/>
                </a:lnTo>
                <a:lnTo>
                  <a:pt x="87" y="644"/>
                </a:lnTo>
                <a:lnTo>
                  <a:pt x="96" y="656"/>
                </a:lnTo>
                <a:lnTo>
                  <a:pt x="104" y="671"/>
                </a:lnTo>
                <a:lnTo>
                  <a:pt x="111" y="685"/>
                </a:lnTo>
                <a:lnTo>
                  <a:pt x="116" y="700"/>
                </a:lnTo>
                <a:lnTo>
                  <a:pt x="116" y="700"/>
                </a:lnTo>
                <a:lnTo>
                  <a:pt x="107" y="700"/>
                </a:lnTo>
                <a:lnTo>
                  <a:pt x="99" y="699"/>
                </a:lnTo>
                <a:lnTo>
                  <a:pt x="91" y="698"/>
                </a:lnTo>
                <a:lnTo>
                  <a:pt x="84" y="694"/>
                </a:lnTo>
                <a:lnTo>
                  <a:pt x="77" y="690"/>
                </a:lnTo>
                <a:lnTo>
                  <a:pt x="71" y="687"/>
                </a:lnTo>
                <a:lnTo>
                  <a:pt x="59" y="677"/>
                </a:lnTo>
                <a:lnTo>
                  <a:pt x="48" y="665"/>
                </a:lnTo>
                <a:lnTo>
                  <a:pt x="38" y="651"/>
                </a:lnTo>
                <a:lnTo>
                  <a:pt x="29" y="638"/>
                </a:lnTo>
                <a:lnTo>
                  <a:pt x="22" y="623"/>
                </a:lnTo>
                <a:lnTo>
                  <a:pt x="22" y="623"/>
                </a:lnTo>
                <a:lnTo>
                  <a:pt x="17" y="613"/>
                </a:lnTo>
                <a:lnTo>
                  <a:pt x="12" y="600"/>
                </a:lnTo>
                <a:lnTo>
                  <a:pt x="7" y="576"/>
                </a:lnTo>
                <a:lnTo>
                  <a:pt x="7" y="576"/>
                </a:lnTo>
                <a:lnTo>
                  <a:pt x="25" y="587"/>
                </a:lnTo>
                <a:lnTo>
                  <a:pt x="40" y="599"/>
                </a:lnTo>
                <a:lnTo>
                  <a:pt x="40" y="599"/>
                </a:lnTo>
                <a:close/>
                <a:moveTo>
                  <a:pt x="80" y="718"/>
                </a:moveTo>
                <a:lnTo>
                  <a:pt x="80" y="718"/>
                </a:lnTo>
                <a:lnTo>
                  <a:pt x="96" y="726"/>
                </a:lnTo>
                <a:lnTo>
                  <a:pt x="110" y="733"/>
                </a:lnTo>
                <a:lnTo>
                  <a:pt x="124" y="741"/>
                </a:lnTo>
                <a:lnTo>
                  <a:pt x="138" y="751"/>
                </a:lnTo>
                <a:lnTo>
                  <a:pt x="150" y="762"/>
                </a:lnTo>
                <a:lnTo>
                  <a:pt x="162" y="773"/>
                </a:lnTo>
                <a:lnTo>
                  <a:pt x="172" y="786"/>
                </a:lnTo>
                <a:lnTo>
                  <a:pt x="180" y="801"/>
                </a:lnTo>
                <a:lnTo>
                  <a:pt x="180" y="801"/>
                </a:lnTo>
                <a:lnTo>
                  <a:pt x="173" y="802"/>
                </a:lnTo>
                <a:lnTo>
                  <a:pt x="164" y="803"/>
                </a:lnTo>
                <a:lnTo>
                  <a:pt x="157" y="803"/>
                </a:lnTo>
                <a:lnTo>
                  <a:pt x="149" y="802"/>
                </a:lnTo>
                <a:lnTo>
                  <a:pt x="141" y="801"/>
                </a:lnTo>
                <a:lnTo>
                  <a:pt x="133" y="799"/>
                </a:lnTo>
                <a:lnTo>
                  <a:pt x="118" y="791"/>
                </a:lnTo>
                <a:lnTo>
                  <a:pt x="104" y="782"/>
                </a:lnTo>
                <a:lnTo>
                  <a:pt x="90" y="771"/>
                </a:lnTo>
                <a:lnTo>
                  <a:pt x="79" y="760"/>
                </a:lnTo>
                <a:lnTo>
                  <a:pt x="68" y="748"/>
                </a:lnTo>
                <a:lnTo>
                  <a:pt x="68" y="748"/>
                </a:lnTo>
                <a:lnTo>
                  <a:pt x="61" y="738"/>
                </a:lnTo>
                <a:lnTo>
                  <a:pt x="55" y="727"/>
                </a:lnTo>
                <a:lnTo>
                  <a:pt x="49" y="716"/>
                </a:lnTo>
                <a:lnTo>
                  <a:pt x="43" y="705"/>
                </a:lnTo>
                <a:lnTo>
                  <a:pt x="43" y="705"/>
                </a:lnTo>
                <a:lnTo>
                  <a:pt x="62" y="711"/>
                </a:lnTo>
                <a:lnTo>
                  <a:pt x="80" y="718"/>
                </a:lnTo>
                <a:lnTo>
                  <a:pt x="80" y="718"/>
                </a:lnTo>
                <a:close/>
                <a:moveTo>
                  <a:pt x="147" y="825"/>
                </a:moveTo>
                <a:lnTo>
                  <a:pt x="147" y="825"/>
                </a:lnTo>
                <a:lnTo>
                  <a:pt x="163" y="829"/>
                </a:lnTo>
                <a:lnTo>
                  <a:pt x="180" y="834"/>
                </a:lnTo>
                <a:lnTo>
                  <a:pt x="196" y="839"/>
                </a:lnTo>
                <a:lnTo>
                  <a:pt x="212" y="846"/>
                </a:lnTo>
                <a:lnTo>
                  <a:pt x="228" y="853"/>
                </a:lnTo>
                <a:lnTo>
                  <a:pt x="242" y="863"/>
                </a:lnTo>
                <a:lnTo>
                  <a:pt x="256" y="873"/>
                </a:lnTo>
                <a:lnTo>
                  <a:pt x="267" y="885"/>
                </a:lnTo>
                <a:lnTo>
                  <a:pt x="267" y="885"/>
                </a:lnTo>
                <a:lnTo>
                  <a:pt x="259" y="889"/>
                </a:lnTo>
                <a:lnTo>
                  <a:pt x="252" y="892"/>
                </a:lnTo>
                <a:lnTo>
                  <a:pt x="243" y="893"/>
                </a:lnTo>
                <a:lnTo>
                  <a:pt x="235" y="895"/>
                </a:lnTo>
                <a:lnTo>
                  <a:pt x="226" y="895"/>
                </a:lnTo>
                <a:lnTo>
                  <a:pt x="219" y="895"/>
                </a:lnTo>
                <a:lnTo>
                  <a:pt x="202" y="891"/>
                </a:lnTo>
                <a:lnTo>
                  <a:pt x="186" y="885"/>
                </a:lnTo>
                <a:lnTo>
                  <a:pt x="170" y="876"/>
                </a:lnTo>
                <a:lnTo>
                  <a:pt x="156" y="868"/>
                </a:lnTo>
                <a:lnTo>
                  <a:pt x="142" y="858"/>
                </a:lnTo>
                <a:lnTo>
                  <a:pt x="142" y="858"/>
                </a:lnTo>
                <a:lnTo>
                  <a:pt x="133" y="850"/>
                </a:lnTo>
                <a:lnTo>
                  <a:pt x="123" y="841"/>
                </a:lnTo>
                <a:lnTo>
                  <a:pt x="114" y="831"/>
                </a:lnTo>
                <a:lnTo>
                  <a:pt x="106" y="820"/>
                </a:lnTo>
                <a:lnTo>
                  <a:pt x="106" y="820"/>
                </a:lnTo>
                <a:lnTo>
                  <a:pt x="127" y="822"/>
                </a:lnTo>
                <a:lnTo>
                  <a:pt x="147" y="825"/>
                </a:lnTo>
                <a:lnTo>
                  <a:pt x="147" y="825"/>
                </a:lnTo>
                <a:close/>
                <a:moveTo>
                  <a:pt x="243" y="35"/>
                </a:moveTo>
                <a:lnTo>
                  <a:pt x="243" y="35"/>
                </a:lnTo>
                <a:lnTo>
                  <a:pt x="240" y="48"/>
                </a:lnTo>
                <a:lnTo>
                  <a:pt x="235" y="62"/>
                </a:lnTo>
                <a:lnTo>
                  <a:pt x="229" y="74"/>
                </a:lnTo>
                <a:lnTo>
                  <a:pt x="222" y="87"/>
                </a:lnTo>
                <a:lnTo>
                  <a:pt x="214" y="99"/>
                </a:lnTo>
                <a:lnTo>
                  <a:pt x="206" y="110"/>
                </a:lnTo>
                <a:lnTo>
                  <a:pt x="195" y="120"/>
                </a:lnTo>
                <a:lnTo>
                  <a:pt x="185" y="129"/>
                </a:lnTo>
                <a:lnTo>
                  <a:pt x="185" y="129"/>
                </a:lnTo>
                <a:lnTo>
                  <a:pt x="183" y="122"/>
                </a:lnTo>
                <a:lnTo>
                  <a:pt x="180" y="115"/>
                </a:lnTo>
                <a:lnTo>
                  <a:pt x="180" y="109"/>
                </a:lnTo>
                <a:lnTo>
                  <a:pt x="180" y="102"/>
                </a:lnTo>
                <a:lnTo>
                  <a:pt x="183" y="87"/>
                </a:lnTo>
                <a:lnTo>
                  <a:pt x="187" y="74"/>
                </a:lnTo>
                <a:lnTo>
                  <a:pt x="194" y="60"/>
                </a:lnTo>
                <a:lnTo>
                  <a:pt x="202" y="47"/>
                </a:lnTo>
                <a:lnTo>
                  <a:pt x="211" y="36"/>
                </a:lnTo>
                <a:lnTo>
                  <a:pt x="219" y="26"/>
                </a:lnTo>
                <a:lnTo>
                  <a:pt x="219" y="26"/>
                </a:lnTo>
                <a:lnTo>
                  <a:pt x="235" y="12"/>
                </a:lnTo>
                <a:lnTo>
                  <a:pt x="252" y="0"/>
                </a:lnTo>
                <a:lnTo>
                  <a:pt x="252" y="0"/>
                </a:lnTo>
                <a:lnTo>
                  <a:pt x="248" y="18"/>
                </a:lnTo>
                <a:lnTo>
                  <a:pt x="243" y="35"/>
                </a:lnTo>
                <a:lnTo>
                  <a:pt x="243" y="35"/>
                </a:lnTo>
                <a:close/>
              </a:path>
            </a:pathLst>
          </a:custGeom>
          <a:solidFill>
            <a:srgbClr val="FF474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6666837" y="4123381"/>
            <a:ext cx="162095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zh-CN" altLang="en-US" sz="1400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单击此处添加合适</a:t>
            </a:r>
            <a:endParaRPr lang="en-US" altLang="zh-CN" sz="1400" dirty="0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/>
            <a:r>
              <a:rPr lang="zh-CN" altLang="en-US" sz="1400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的荣誉荣誉内容</a:t>
            </a:r>
            <a:endParaRPr lang="zh-CN" altLang="en-US" sz="1600" dirty="0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74" name="图片 7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79" t="11619" r="9266" b="14497"/>
          <a:stretch>
            <a:fillRect/>
          </a:stretch>
        </p:blipFill>
        <p:spPr>
          <a:xfrm>
            <a:off x="8061891" y="906918"/>
            <a:ext cx="6516494" cy="60928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655098" y="322142"/>
            <a:ext cx="44721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公司简介</a:t>
            </a:r>
            <a:r>
              <a:rPr lang="en-US" altLang="zh-CN" sz="3200" b="1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——</a:t>
            </a:r>
            <a:r>
              <a:rPr lang="zh-CN" altLang="en-US" sz="3200" b="1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发展历史</a:t>
            </a:r>
            <a:endParaRPr lang="zh-CN" altLang="en-US" sz="3200" b="1" dirty="0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任意多边形: 形状 40"/>
          <p:cNvSpPr/>
          <p:nvPr/>
        </p:nvSpPr>
        <p:spPr>
          <a:xfrm>
            <a:off x="-81280" y="2418080"/>
            <a:ext cx="11521440" cy="3078480"/>
          </a:xfrm>
          <a:custGeom>
            <a:avLst/>
            <a:gdLst>
              <a:gd name="connsiteX0" fmla="*/ 0 w 11521440"/>
              <a:gd name="connsiteY0" fmla="*/ 3078480 h 3078480"/>
              <a:gd name="connsiteX1" fmla="*/ 1808480 w 11521440"/>
              <a:gd name="connsiteY1" fmla="*/ 2672080 h 3078480"/>
              <a:gd name="connsiteX2" fmla="*/ 4003040 w 11521440"/>
              <a:gd name="connsiteY2" fmla="*/ 2255520 h 3078480"/>
              <a:gd name="connsiteX3" fmla="*/ 5354320 w 11521440"/>
              <a:gd name="connsiteY3" fmla="*/ 802640 h 3078480"/>
              <a:gd name="connsiteX4" fmla="*/ 7691120 w 11521440"/>
              <a:gd name="connsiteY4" fmla="*/ 0 h 3078480"/>
              <a:gd name="connsiteX5" fmla="*/ 9641840 w 11521440"/>
              <a:gd name="connsiteY5" fmla="*/ 1219200 h 3078480"/>
              <a:gd name="connsiteX6" fmla="*/ 11521440 w 11521440"/>
              <a:gd name="connsiteY6" fmla="*/ 497840 h 3078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21440" h="3078480">
                <a:moveTo>
                  <a:pt x="0" y="3078480"/>
                </a:moveTo>
                <a:lnTo>
                  <a:pt x="1808480" y="2672080"/>
                </a:lnTo>
                <a:lnTo>
                  <a:pt x="4003040" y="2255520"/>
                </a:lnTo>
                <a:lnTo>
                  <a:pt x="5354320" y="802640"/>
                </a:lnTo>
                <a:lnTo>
                  <a:pt x="7691120" y="0"/>
                </a:lnTo>
                <a:lnTo>
                  <a:pt x="9641840" y="1219200"/>
                </a:lnTo>
                <a:lnTo>
                  <a:pt x="11521440" y="497840"/>
                </a:lnTo>
              </a:path>
            </a:pathLst>
          </a:custGeom>
          <a:noFill/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1270000" y="4662862"/>
            <a:ext cx="924560" cy="924560"/>
            <a:chOff x="1432560" y="2694627"/>
            <a:chExt cx="1137920" cy="1137920"/>
          </a:xfrm>
          <a:solidFill>
            <a:srgbClr val="3B4A75"/>
          </a:solidFill>
        </p:grpSpPr>
        <p:sp>
          <p:nvSpPr>
            <p:cNvPr id="43" name="椭圆 42"/>
            <p:cNvSpPr/>
            <p:nvPr/>
          </p:nvSpPr>
          <p:spPr>
            <a:xfrm>
              <a:off x="1432560" y="2694627"/>
              <a:ext cx="1137920" cy="1137920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449700" y="3078919"/>
              <a:ext cx="1071694" cy="4166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2005</a:t>
              </a: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3398519" y="4220902"/>
            <a:ext cx="924561" cy="924561"/>
            <a:chOff x="1432560" y="2694627"/>
            <a:chExt cx="1137920" cy="1137920"/>
          </a:xfrm>
          <a:solidFill>
            <a:srgbClr val="3B4A75"/>
          </a:solidFill>
        </p:grpSpPr>
        <p:sp>
          <p:nvSpPr>
            <p:cNvPr id="76" name="椭圆 75"/>
            <p:cNvSpPr/>
            <p:nvPr/>
          </p:nvSpPr>
          <p:spPr>
            <a:xfrm>
              <a:off x="1432560" y="2694627"/>
              <a:ext cx="1137920" cy="1137920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1498327" y="3078921"/>
              <a:ext cx="1071692" cy="4166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2008</a:t>
              </a: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4734560" y="2778182"/>
            <a:ext cx="1137920" cy="1137920"/>
            <a:chOff x="1432560" y="2694627"/>
            <a:chExt cx="1137920" cy="1137920"/>
          </a:xfrm>
          <a:solidFill>
            <a:sysClr val="windowText" lastClr="000000">
              <a:lumMod val="65000"/>
              <a:lumOff val="35000"/>
            </a:sysClr>
          </a:solidFill>
        </p:grpSpPr>
        <p:sp>
          <p:nvSpPr>
            <p:cNvPr id="79" name="椭圆 78"/>
            <p:cNvSpPr/>
            <p:nvPr/>
          </p:nvSpPr>
          <p:spPr>
            <a:xfrm>
              <a:off x="1432560" y="2694627"/>
              <a:ext cx="1137920" cy="1137920"/>
            </a:xfrm>
            <a:prstGeom prst="ellipse">
              <a:avLst/>
            </a:prstGeom>
            <a:solidFill>
              <a:srgbClr val="FF604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1547708" y="3078921"/>
              <a:ext cx="9541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2012</a:t>
              </a: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7154122" y="2061901"/>
            <a:ext cx="942630" cy="924562"/>
            <a:chOff x="1432560" y="2694627"/>
            <a:chExt cx="1160157" cy="1137920"/>
          </a:xfrm>
          <a:solidFill>
            <a:srgbClr val="3B4A75"/>
          </a:solidFill>
        </p:grpSpPr>
        <p:sp>
          <p:nvSpPr>
            <p:cNvPr id="82" name="椭圆 81"/>
            <p:cNvSpPr/>
            <p:nvPr/>
          </p:nvSpPr>
          <p:spPr>
            <a:xfrm>
              <a:off x="1432560" y="2694627"/>
              <a:ext cx="1137920" cy="1137920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83" name="文本框 82"/>
            <p:cNvSpPr txBox="1"/>
            <p:nvPr/>
          </p:nvSpPr>
          <p:spPr>
            <a:xfrm>
              <a:off x="1521026" y="3078920"/>
              <a:ext cx="1071691" cy="4166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2015</a:t>
              </a: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9095411" y="3166978"/>
            <a:ext cx="924563" cy="924562"/>
            <a:chOff x="1432560" y="2694627"/>
            <a:chExt cx="1137920" cy="1137920"/>
          </a:xfrm>
          <a:solidFill>
            <a:srgbClr val="3B4A75"/>
          </a:solidFill>
        </p:grpSpPr>
        <p:sp>
          <p:nvSpPr>
            <p:cNvPr id="85" name="椭圆 84"/>
            <p:cNvSpPr/>
            <p:nvPr/>
          </p:nvSpPr>
          <p:spPr>
            <a:xfrm>
              <a:off x="1432560" y="2694627"/>
              <a:ext cx="1137920" cy="1137920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86" name="文本框 85"/>
            <p:cNvSpPr txBox="1"/>
            <p:nvPr/>
          </p:nvSpPr>
          <p:spPr>
            <a:xfrm>
              <a:off x="1498790" y="3078920"/>
              <a:ext cx="1071690" cy="4166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2017</a:t>
              </a: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10968845" y="2484118"/>
            <a:ext cx="924562" cy="924562"/>
            <a:chOff x="1432560" y="2694627"/>
            <a:chExt cx="1137920" cy="1137920"/>
          </a:xfrm>
          <a:solidFill>
            <a:sysClr val="windowText" lastClr="000000">
              <a:lumMod val="65000"/>
              <a:lumOff val="35000"/>
            </a:sysClr>
          </a:solidFill>
        </p:grpSpPr>
        <p:sp>
          <p:nvSpPr>
            <p:cNvPr id="88" name="椭圆 87"/>
            <p:cNvSpPr/>
            <p:nvPr/>
          </p:nvSpPr>
          <p:spPr>
            <a:xfrm>
              <a:off x="1432560" y="2694627"/>
              <a:ext cx="1137920" cy="1137920"/>
            </a:xfrm>
            <a:prstGeom prst="ellipse">
              <a:avLst/>
            </a:prstGeom>
            <a:solidFill>
              <a:srgbClr val="FF604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sp>
          <p:nvSpPr>
            <p:cNvPr id="89" name="文本框 88"/>
            <p:cNvSpPr txBox="1"/>
            <p:nvPr/>
          </p:nvSpPr>
          <p:spPr>
            <a:xfrm>
              <a:off x="1498789" y="3062092"/>
              <a:ext cx="1071691" cy="4166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2019</a:t>
              </a: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0" name="文本框 89"/>
          <p:cNvSpPr txBox="1"/>
          <p:nvPr/>
        </p:nvSpPr>
        <p:spPr>
          <a:xfrm>
            <a:off x="953217" y="3817771"/>
            <a:ext cx="15321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描述公司重大事件，公司变革或者其他</a:t>
            </a:r>
            <a:endParaRPr lang="zh-CN" altLang="en-US" sz="1400" dirty="0">
              <a:solidFill>
                <a:srgbClr val="3B4A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2600532" y="3327597"/>
            <a:ext cx="15321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描述公司重大事件，公司变革或者其他</a:t>
            </a:r>
            <a:endParaRPr lang="zh-CN" altLang="en-US" sz="1400" dirty="0">
              <a:solidFill>
                <a:srgbClr val="3B4A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3810714" y="2194014"/>
            <a:ext cx="15321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描述公司重大事件，公司变革或者其他</a:t>
            </a:r>
            <a:endParaRPr lang="zh-CN" altLang="en-US" sz="1400" dirty="0">
              <a:solidFill>
                <a:srgbClr val="3B4A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文本框 92"/>
          <p:cNvSpPr txBox="1"/>
          <p:nvPr/>
        </p:nvSpPr>
        <p:spPr>
          <a:xfrm>
            <a:off x="6369970" y="1323237"/>
            <a:ext cx="15321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描述公司重大事件，公司变革或者其他</a:t>
            </a:r>
            <a:endParaRPr lang="zh-CN" altLang="en-US" sz="1400" dirty="0">
              <a:solidFill>
                <a:srgbClr val="3B4A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9095411" y="4236435"/>
            <a:ext cx="15321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描述公司重大事件，公司变革或者其他</a:t>
            </a:r>
            <a:endParaRPr lang="zh-CN" altLang="en-US" sz="1400" dirty="0">
              <a:solidFill>
                <a:srgbClr val="3B4A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10299518" y="1646397"/>
            <a:ext cx="15321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描述公司重大事件，公司变革或者其他</a:t>
            </a:r>
            <a:endParaRPr lang="zh-CN" altLang="en-US" sz="1400" dirty="0">
              <a:solidFill>
                <a:srgbClr val="3B4A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655098" y="322142"/>
            <a:ext cx="43556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公司简介</a:t>
            </a:r>
            <a:r>
              <a:rPr lang="en-US" altLang="zh-CN" sz="3200" b="1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——</a:t>
            </a:r>
            <a:r>
              <a:rPr lang="zh-CN" altLang="en-US" sz="3200" b="1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业务范围</a:t>
            </a:r>
            <a:endParaRPr lang="zh-CN" altLang="en-US" sz="3200" b="1" dirty="0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2052320" y="1502560"/>
            <a:ext cx="2072640" cy="2072640"/>
            <a:chOff x="2021840" y="1869440"/>
            <a:chExt cx="2072640" cy="2072640"/>
          </a:xfrm>
          <a:solidFill>
            <a:srgbClr val="3B4A75"/>
          </a:solidFill>
        </p:grpSpPr>
        <p:sp>
          <p:nvSpPr>
            <p:cNvPr id="29" name="菱形 28"/>
            <p:cNvSpPr/>
            <p:nvPr/>
          </p:nvSpPr>
          <p:spPr>
            <a:xfrm>
              <a:off x="2021840" y="1869440"/>
              <a:ext cx="2072640" cy="2072640"/>
            </a:xfrm>
            <a:prstGeom prst="diamond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Text Placeholder 36"/>
            <p:cNvSpPr txBox="1"/>
            <p:nvPr/>
          </p:nvSpPr>
          <p:spPr>
            <a:xfrm>
              <a:off x="2085489" y="2778760"/>
              <a:ext cx="1945341" cy="254000"/>
            </a:xfrm>
            <a:prstGeom prst="rect">
              <a:avLst/>
            </a:prstGeom>
            <a:grpFill/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accent1"/>
                  </a:solidFill>
                  <a:latin typeface="Lato" panose="020F0502020204030203" pitchFamily="34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Lato" panose="020F0502020204030203" pitchFamily="34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Lato" panose="020F0502020204030203" pitchFamily="34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Lato" panose="020F0502020204030203" pitchFamily="34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Lato" panose="020F0502020204030203" pitchFamily="34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业务关键词</a:t>
              </a:r>
              <a:endParaRPr kumimoji="0" lang="id-ID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206240" y="1512720"/>
            <a:ext cx="2072640" cy="2072640"/>
            <a:chOff x="2021840" y="1869440"/>
            <a:chExt cx="2072640" cy="2072640"/>
          </a:xfrm>
          <a:solidFill>
            <a:srgbClr val="3B4A75"/>
          </a:solidFill>
        </p:grpSpPr>
        <p:sp>
          <p:nvSpPr>
            <p:cNvPr id="32" name="菱形 31"/>
            <p:cNvSpPr/>
            <p:nvPr/>
          </p:nvSpPr>
          <p:spPr>
            <a:xfrm>
              <a:off x="2021840" y="1869440"/>
              <a:ext cx="2072640" cy="2072640"/>
            </a:xfrm>
            <a:prstGeom prst="diamond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Text Placeholder 36"/>
            <p:cNvSpPr txBox="1"/>
            <p:nvPr/>
          </p:nvSpPr>
          <p:spPr>
            <a:xfrm>
              <a:off x="2085489" y="2778760"/>
              <a:ext cx="1945341" cy="254000"/>
            </a:xfrm>
            <a:prstGeom prst="rect">
              <a:avLst/>
            </a:prstGeom>
            <a:grpFill/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accent1"/>
                  </a:solidFill>
                  <a:latin typeface="Lato" panose="020F0502020204030203" pitchFamily="34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Lato" panose="020F0502020204030203" pitchFamily="34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Lato" panose="020F0502020204030203" pitchFamily="34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Lato" panose="020F0502020204030203" pitchFamily="34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Lato" panose="020F0502020204030203" pitchFamily="34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业务关键词</a:t>
              </a:r>
              <a:endParaRPr kumimoji="0" lang="id-ID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360160" y="1522880"/>
            <a:ext cx="2072640" cy="2072640"/>
            <a:chOff x="2021840" y="1869440"/>
            <a:chExt cx="2072640" cy="2072640"/>
          </a:xfrm>
          <a:solidFill>
            <a:srgbClr val="3B4A75"/>
          </a:solidFill>
        </p:grpSpPr>
        <p:sp>
          <p:nvSpPr>
            <p:cNvPr id="35" name="菱形 34"/>
            <p:cNvSpPr/>
            <p:nvPr/>
          </p:nvSpPr>
          <p:spPr>
            <a:xfrm>
              <a:off x="2021840" y="1869440"/>
              <a:ext cx="2072640" cy="2072640"/>
            </a:xfrm>
            <a:prstGeom prst="diamond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Text Placeholder 36"/>
            <p:cNvSpPr txBox="1"/>
            <p:nvPr/>
          </p:nvSpPr>
          <p:spPr>
            <a:xfrm>
              <a:off x="2085489" y="2778760"/>
              <a:ext cx="1945341" cy="254000"/>
            </a:xfrm>
            <a:prstGeom prst="rect">
              <a:avLst/>
            </a:prstGeom>
            <a:grpFill/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accent1"/>
                  </a:solidFill>
                  <a:latin typeface="Lato" panose="020F0502020204030203" pitchFamily="34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Lato" panose="020F0502020204030203" pitchFamily="34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Lato" panose="020F0502020204030203" pitchFamily="34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Lato" panose="020F0502020204030203" pitchFamily="34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Lato" panose="020F0502020204030203" pitchFamily="34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业务关键词</a:t>
              </a:r>
              <a:endParaRPr kumimoji="0" lang="id-ID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8514080" y="1533040"/>
            <a:ext cx="2072640" cy="2072640"/>
            <a:chOff x="2021840" y="1869440"/>
            <a:chExt cx="2072640" cy="2072640"/>
          </a:xfrm>
          <a:solidFill>
            <a:srgbClr val="3B4A75"/>
          </a:solidFill>
        </p:grpSpPr>
        <p:sp>
          <p:nvSpPr>
            <p:cNvPr id="38" name="菱形 37"/>
            <p:cNvSpPr/>
            <p:nvPr/>
          </p:nvSpPr>
          <p:spPr>
            <a:xfrm>
              <a:off x="2021840" y="1869440"/>
              <a:ext cx="2072640" cy="2072640"/>
            </a:xfrm>
            <a:prstGeom prst="diamond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Text Placeholder 36"/>
            <p:cNvSpPr txBox="1"/>
            <p:nvPr/>
          </p:nvSpPr>
          <p:spPr>
            <a:xfrm>
              <a:off x="2085489" y="2778760"/>
              <a:ext cx="1945341" cy="254000"/>
            </a:xfrm>
            <a:prstGeom prst="rect">
              <a:avLst/>
            </a:prstGeom>
            <a:grpFill/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accent1"/>
                  </a:solidFill>
                  <a:latin typeface="Lato" panose="020F0502020204030203" pitchFamily="34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Lato" panose="020F0502020204030203" pitchFamily="34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Lato" panose="020F0502020204030203" pitchFamily="34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Lato" panose="020F0502020204030203" pitchFamily="34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Lato" panose="020F0502020204030203" pitchFamily="34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业务关键词</a:t>
              </a:r>
              <a:endParaRPr kumimoji="0" lang="id-ID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965200" y="2620160"/>
            <a:ext cx="2072640" cy="2072640"/>
            <a:chOff x="2021840" y="1869440"/>
            <a:chExt cx="2072640" cy="2072640"/>
          </a:xfrm>
          <a:solidFill>
            <a:srgbClr val="3B4A75"/>
          </a:solidFill>
        </p:grpSpPr>
        <p:sp>
          <p:nvSpPr>
            <p:cNvPr id="45" name="菱形 44"/>
            <p:cNvSpPr/>
            <p:nvPr/>
          </p:nvSpPr>
          <p:spPr>
            <a:xfrm>
              <a:off x="2021840" y="1869440"/>
              <a:ext cx="2072640" cy="2072640"/>
            </a:xfrm>
            <a:prstGeom prst="diamond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Text Placeholder 36"/>
            <p:cNvSpPr txBox="1"/>
            <p:nvPr/>
          </p:nvSpPr>
          <p:spPr>
            <a:xfrm>
              <a:off x="2085489" y="2778760"/>
              <a:ext cx="1945341" cy="254000"/>
            </a:xfrm>
            <a:prstGeom prst="rect">
              <a:avLst/>
            </a:prstGeom>
            <a:grpFill/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accent1"/>
                  </a:solidFill>
                  <a:latin typeface="Lato" panose="020F0502020204030203" pitchFamily="34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Lato" panose="020F0502020204030203" pitchFamily="34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Lato" panose="020F0502020204030203" pitchFamily="34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Lato" panose="020F0502020204030203" pitchFamily="34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Lato" panose="020F0502020204030203" pitchFamily="34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业务关键词</a:t>
              </a:r>
              <a:endParaRPr kumimoji="0" lang="id-ID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3119120" y="2630320"/>
            <a:ext cx="2072640" cy="2072640"/>
            <a:chOff x="2021840" y="1869440"/>
            <a:chExt cx="2072640" cy="2072640"/>
          </a:xfrm>
          <a:solidFill>
            <a:srgbClr val="3B4A75"/>
          </a:solidFill>
        </p:grpSpPr>
        <p:sp>
          <p:nvSpPr>
            <p:cNvPr id="48" name="菱形 47"/>
            <p:cNvSpPr/>
            <p:nvPr/>
          </p:nvSpPr>
          <p:spPr>
            <a:xfrm>
              <a:off x="2021840" y="1869440"/>
              <a:ext cx="2072640" cy="2072640"/>
            </a:xfrm>
            <a:prstGeom prst="diamond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Text Placeholder 36"/>
            <p:cNvSpPr txBox="1"/>
            <p:nvPr/>
          </p:nvSpPr>
          <p:spPr>
            <a:xfrm>
              <a:off x="2085489" y="2778760"/>
              <a:ext cx="1945341" cy="254000"/>
            </a:xfrm>
            <a:prstGeom prst="rect">
              <a:avLst/>
            </a:prstGeom>
            <a:grpFill/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accent1"/>
                  </a:solidFill>
                  <a:latin typeface="Lato" panose="020F0502020204030203" pitchFamily="34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Lato" panose="020F0502020204030203" pitchFamily="34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Lato" panose="020F0502020204030203" pitchFamily="34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Lato" panose="020F0502020204030203" pitchFamily="34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Lato" panose="020F0502020204030203" pitchFamily="34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业务关键词</a:t>
              </a:r>
              <a:endParaRPr kumimoji="0" lang="id-ID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5273040" y="2640480"/>
            <a:ext cx="2072640" cy="2072640"/>
            <a:chOff x="2021840" y="1869440"/>
            <a:chExt cx="2072640" cy="2072640"/>
          </a:xfrm>
          <a:solidFill>
            <a:srgbClr val="3B4A75"/>
          </a:solidFill>
        </p:grpSpPr>
        <p:sp>
          <p:nvSpPr>
            <p:cNvPr id="51" name="菱形 50"/>
            <p:cNvSpPr/>
            <p:nvPr/>
          </p:nvSpPr>
          <p:spPr>
            <a:xfrm>
              <a:off x="2021840" y="1869440"/>
              <a:ext cx="2072640" cy="2072640"/>
            </a:xfrm>
            <a:prstGeom prst="diamond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Text Placeholder 36"/>
            <p:cNvSpPr txBox="1"/>
            <p:nvPr/>
          </p:nvSpPr>
          <p:spPr>
            <a:xfrm>
              <a:off x="2085489" y="2778760"/>
              <a:ext cx="1945341" cy="254000"/>
            </a:xfrm>
            <a:prstGeom prst="rect">
              <a:avLst/>
            </a:prstGeom>
            <a:grpFill/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accent1"/>
                  </a:solidFill>
                  <a:latin typeface="Lato" panose="020F0502020204030203" pitchFamily="34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Lato" panose="020F0502020204030203" pitchFamily="34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Lato" panose="020F0502020204030203" pitchFamily="34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Lato" panose="020F0502020204030203" pitchFamily="34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Lato" panose="020F0502020204030203" pitchFamily="34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业务关键词</a:t>
              </a:r>
              <a:endParaRPr kumimoji="0" lang="id-ID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7426960" y="2650640"/>
            <a:ext cx="2072640" cy="2072640"/>
            <a:chOff x="2021840" y="1869440"/>
            <a:chExt cx="2072640" cy="2072640"/>
          </a:xfrm>
          <a:solidFill>
            <a:srgbClr val="3B4A75"/>
          </a:solidFill>
        </p:grpSpPr>
        <p:sp>
          <p:nvSpPr>
            <p:cNvPr id="54" name="菱形 53"/>
            <p:cNvSpPr/>
            <p:nvPr/>
          </p:nvSpPr>
          <p:spPr>
            <a:xfrm>
              <a:off x="2021840" y="1869440"/>
              <a:ext cx="2072640" cy="2072640"/>
            </a:xfrm>
            <a:prstGeom prst="diamond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Text Placeholder 36"/>
            <p:cNvSpPr txBox="1"/>
            <p:nvPr/>
          </p:nvSpPr>
          <p:spPr>
            <a:xfrm>
              <a:off x="2085489" y="2778760"/>
              <a:ext cx="1945341" cy="254000"/>
            </a:xfrm>
            <a:prstGeom prst="rect">
              <a:avLst/>
            </a:prstGeom>
            <a:grpFill/>
          </p:spPr>
          <p:txBody>
            <a:bodyPr vert="horz" lIns="0" tIns="0" rIns="0" bIns="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accent1"/>
                  </a:solidFill>
                  <a:latin typeface="Lato" panose="020F0502020204030203" pitchFamily="34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Lato" panose="020F0502020204030203" pitchFamily="34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Lato" panose="020F0502020204030203" pitchFamily="34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Lato" panose="020F0502020204030203" pitchFamily="34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Lato" panose="020F0502020204030203" pitchFamily="34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业务关键词</a:t>
              </a:r>
              <a:endParaRPr kumimoji="0" lang="id-ID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56" name="矩形 55"/>
          <p:cNvSpPr/>
          <p:nvPr/>
        </p:nvSpPr>
        <p:spPr>
          <a:xfrm>
            <a:off x="1387483" y="5023901"/>
            <a:ext cx="7481253" cy="671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3000"/>
              </a:lnSpc>
            </a:pPr>
            <a:r>
              <a:rPr lang="zh-CN" altLang="en-US" sz="1600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这里添加对业务的描述，简洁概况，一句话让人明白这里添加对业务的描述，简洁概况，一句话让人明白</a:t>
            </a:r>
            <a:endParaRPr lang="zh-CN" altLang="en-US" sz="1600" dirty="0">
              <a:solidFill>
                <a:srgbClr val="3B4A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9150" y="3547263"/>
            <a:ext cx="3615201" cy="33601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655098" y="322142"/>
            <a:ext cx="43556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公司简介</a:t>
            </a:r>
            <a:r>
              <a:rPr lang="en-US" altLang="zh-CN" sz="3200" b="1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——</a:t>
            </a:r>
            <a:r>
              <a:rPr lang="zh-CN" altLang="en-US" sz="3200" b="1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组织框架</a:t>
            </a:r>
            <a:endParaRPr lang="zh-CN" altLang="en-US" sz="3200" b="1" dirty="0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Line 41"/>
          <p:cNvSpPr>
            <a:spLocks noChangeShapeType="1"/>
          </p:cNvSpPr>
          <p:nvPr/>
        </p:nvSpPr>
        <p:spPr bwMode="auto">
          <a:xfrm>
            <a:off x="6228973" y="2249381"/>
            <a:ext cx="1574800" cy="0"/>
          </a:xfrm>
          <a:prstGeom prst="line">
            <a:avLst/>
          </a:prstGeom>
          <a:noFill/>
          <a:ln w="12700">
            <a:solidFill>
              <a:srgbClr val="30333A"/>
            </a:solidFill>
            <a:miter lim="800000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 sz="2000" kern="0">
              <a:solidFill>
                <a:srgbClr val="00531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2" name="组合 6"/>
          <p:cNvGrpSpPr/>
          <p:nvPr/>
        </p:nvGrpSpPr>
        <p:grpSpPr bwMode="auto">
          <a:xfrm>
            <a:off x="1460123" y="1481031"/>
            <a:ext cx="8858250" cy="1800225"/>
            <a:chOff x="1492250" y="2090739"/>
            <a:chExt cx="6905625" cy="1077912"/>
          </a:xfrm>
        </p:grpSpPr>
        <p:sp>
          <p:nvSpPr>
            <p:cNvPr id="43" name="Line 40"/>
            <p:cNvSpPr>
              <a:spLocks noChangeShapeType="1"/>
            </p:cNvSpPr>
            <p:nvPr/>
          </p:nvSpPr>
          <p:spPr bwMode="auto">
            <a:xfrm>
              <a:off x="5210175" y="2090739"/>
              <a:ext cx="0" cy="839788"/>
            </a:xfrm>
            <a:prstGeom prst="line">
              <a:avLst/>
            </a:prstGeom>
            <a:noFill/>
            <a:ln w="12700">
              <a:solidFill>
                <a:srgbClr val="30333A"/>
              </a:solidFill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>
                <a:solidFill>
                  <a:srgbClr val="0053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4" name="Line 43"/>
            <p:cNvSpPr>
              <a:spLocks noChangeShapeType="1"/>
            </p:cNvSpPr>
            <p:nvPr/>
          </p:nvSpPr>
          <p:spPr bwMode="auto">
            <a:xfrm>
              <a:off x="1492250" y="2925764"/>
              <a:ext cx="6905625" cy="0"/>
            </a:xfrm>
            <a:prstGeom prst="line">
              <a:avLst/>
            </a:prstGeom>
            <a:noFill/>
            <a:ln w="12700">
              <a:solidFill>
                <a:srgbClr val="30333A"/>
              </a:solidFill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>
                <a:solidFill>
                  <a:srgbClr val="0053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8" name="Line 44"/>
            <p:cNvSpPr>
              <a:spLocks noChangeShapeType="1"/>
            </p:cNvSpPr>
            <p:nvPr/>
          </p:nvSpPr>
          <p:spPr bwMode="auto">
            <a:xfrm>
              <a:off x="6036659" y="2927351"/>
              <a:ext cx="0" cy="241300"/>
            </a:xfrm>
            <a:prstGeom prst="line">
              <a:avLst/>
            </a:prstGeom>
            <a:noFill/>
            <a:ln w="12700">
              <a:solidFill>
                <a:srgbClr val="30333A"/>
              </a:solidFill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>
                <a:solidFill>
                  <a:srgbClr val="0053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9" name="Line 45"/>
            <p:cNvSpPr>
              <a:spLocks noChangeShapeType="1"/>
            </p:cNvSpPr>
            <p:nvPr/>
          </p:nvSpPr>
          <p:spPr bwMode="auto">
            <a:xfrm>
              <a:off x="3758108" y="2927351"/>
              <a:ext cx="0" cy="241300"/>
            </a:xfrm>
            <a:prstGeom prst="line">
              <a:avLst/>
            </a:prstGeom>
            <a:noFill/>
            <a:ln w="12700">
              <a:solidFill>
                <a:srgbClr val="30333A"/>
              </a:solidFill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>
                <a:solidFill>
                  <a:srgbClr val="0053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0" name="Line 46"/>
            <p:cNvSpPr>
              <a:spLocks noChangeShapeType="1"/>
            </p:cNvSpPr>
            <p:nvPr/>
          </p:nvSpPr>
          <p:spPr bwMode="auto">
            <a:xfrm>
              <a:off x="1495425" y="2927351"/>
              <a:ext cx="0" cy="241300"/>
            </a:xfrm>
            <a:prstGeom prst="line">
              <a:avLst/>
            </a:prstGeom>
            <a:noFill/>
            <a:ln w="12700">
              <a:solidFill>
                <a:srgbClr val="30333A"/>
              </a:solidFill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>
                <a:solidFill>
                  <a:srgbClr val="0053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1" name="Line 47"/>
            <p:cNvSpPr>
              <a:spLocks noChangeShapeType="1"/>
            </p:cNvSpPr>
            <p:nvPr/>
          </p:nvSpPr>
          <p:spPr bwMode="auto">
            <a:xfrm>
              <a:off x="7158730" y="2927351"/>
              <a:ext cx="0" cy="241300"/>
            </a:xfrm>
            <a:prstGeom prst="line">
              <a:avLst/>
            </a:prstGeom>
            <a:noFill/>
            <a:ln w="12700">
              <a:solidFill>
                <a:srgbClr val="30333A"/>
              </a:solidFill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>
                <a:solidFill>
                  <a:srgbClr val="0053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2" name="Line 48"/>
            <p:cNvSpPr>
              <a:spLocks noChangeShapeType="1"/>
            </p:cNvSpPr>
            <p:nvPr/>
          </p:nvSpPr>
          <p:spPr bwMode="auto">
            <a:xfrm>
              <a:off x="8391525" y="2927351"/>
              <a:ext cx="0" cy="241300"/>
            </a:xfrm>
            <a:prstGeom prst="line">
              <a:avLst/>
            </a:prstGeom>
            <a:noFill/>
            <a:ln w="12700">
              <a:solidFill>
                <a:srgbClr val="30333A"/>
              </a:solidFill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>
                <a:solidFill>
                  <a:srgbClr val="0053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3" name="Line 46"/>
            <p:cNvSpPr>
              <a:spLocks noChangeShapeType="1"/>
            </p:cNvSpPr>
            <p:nvPr/>
          </p:nvSpPr>
          <p:spPr bwMode="auto">
            <a:xfrm>
              <a:off x="2620324" y="2927351"/>
              <a:ext cx="0" cy="241300"/>
            </a:xfrm>
            <a:prstGeom prst="line">
              <a:avLst/>
            </a:prstGeom>
            <a:noFill/>
            <a:ln w="12700">
              <a:solidFill>
                <a:srgbClr val="30333A"/>
              </a:solidFill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>
                <a:solidFill>
                  <a:srgbClr val="0053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4" name="Line 45"/>
            <p:cNvSpPr>
              <a:spLocks noChangeShapeType="1"/>
            </p:cNvSpPr>
            <p:nvPr/>
          </p:nvSpPr>
          <p:spPr bwMode="auto">
            <a:xfrm>
              <a:off x="4945501" y="2927351"/>
              <a:ext cx="0" cy="241300"/>
            </a:xfrm>
            <a:prstGeom prst="line">
              <a:avLst/>
            </a:prstGeom>
            <a:noFill/>
            <a:ln w="12700">
              <a:solidFill>
                <a:srgbClr val="30333A"/>
              </a:solidFill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>
                <a:solidFill>
                  <a:srgbClr val="0053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5" name="组合 19"/>
          <p:cNvGrpSpPr/>
          <p:nvPr/>
        </p:nvGrpSpPr>
        <p:grpSpPr bwMode="auto">
          <a:xfrm>
            <a:off x="999748" y="3735281"/>
            <a:ext cx="947738" cy="847725"/>
            <a:chOff x="10606088" y="3516314"/>
            <a:chExt cx="881063" cy="704850"/>
          </a:xfrm>
        </p:grpSpPr>
        <p:sp>
          <p:nvSpPr>
            <p:cNvPr id="66" name="Line 84"/>
            <p:cNvSpPr>
              <a:spLocks noChangeShapeType="1"/>
            </p:cNvSpPr>
            <p:nvPr/>
          </p:nvSpPr>
          <p:spPr bwMode="auto">
            <a:xfrm>
              <a:off x="11044238" y="3516314"/>
              <a:ext cx="0" cy="274638"/>
            </a:xfrm>
            <a:prstGeom prst="line">
              <a:avLst/>
            </a:prstGeom>
            <a:noFill/>
            <a:ln w="12700">
              <a:solidFill>
                <a:srgbClr val="30333A"/>
              </a:solidFill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>
                <a:solidFill>
                  <a:srgbClr val="0053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7" name="Line 85"/>
            <p:cNvSpPr>
              <a:spLocks noChangeShapeType="1"/>
            </p:cNvSpPr>
            <p:nvPr/>
          </p:nvSpPr>
          <p:spPr bwMode="auto">
            <a:xfrm flipH="1">
              <a:off x="10606088" y="3792539"/>
              <a:ext cx="881063" cy="0"/>
            </a:xfrm>
            <a:prstGeom prst="line">
              <a:avLst/>
            </a:prstGeom>
            <a:noFill/>
            <a:ln w="12700">
              <a:solidFill>
                <a:srgbClr val="30333A"/>
              </a:solidFill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>
                <a:solidFill>
                  <a:srgbClr val="0053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8" name="Line 86"/>
            <p:cNvSpPr>
              <a:spLocks noChangeShapeType="1"/>
            </p:cNvSpPr>
            <p:nvPr/>
          </p:nvSpPr>
          <p:spPr bwMode="auto">
            <a:xfrm>
              <a:off x="10609263" y="3789364"/>
              <a:ext cx="0" cy="431800"/>
            </a:xfrm>
            <a:prstGeom prst="line">
              <a:avLst/>
            </a:prstGeom>
            <a:noFill/>
            <a:ln w="12700">
              <a:solidFill>
                <a:srgbClr val="30333A"/>
              </a:solidFill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>
                <a:solidFill>
                  <a:srgbClr val="0053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9" name="Line 87"/>
            <p:cNvSpPr>
              <a:spLocks noChangeShapeType="1"/>
            </p:cNvSpPr>
            <p:nvPr/>
          </p:nvSpPr>
          <p:spPr bwMode="auto">
            <a:xfrm>
              <a:off x="11044238" y="3789364"/>
              <a:ext cx="0" cy="431800"/>
            </a:xfrm>
            <a:prstGeom prst="line">
              <a:avLst/>
            </a:prstGeom>
            <a:noFill/>
            <a:ln w="12700">
              <a:solidFill>
                <a:srgbClr val="30333A"/>
              </a:solidFill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>
                <a:solidFill>
                  <a:srgbClr val="0053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0" name="Line 88"/>
            <p:cNvSpPr>
              <a:spLocks noChangeShapeType="1"/>
            </p:cNvSpPr>
            <p:nvPr/>
          </p:nvSpPr>
          <p:spPr bwMode="auto">
            <a:xfrm>
              <a:off x="11480800" y="3789364"/>
              <a:ext cx="0" cy="431800"/>
            </a:xfrm>
            <a:prstGeom prst="line">
              <a:avLst/>
            </a:prstGeom>
            <a:noFill/>
            <a:ln w="12700">
              <a:solidFill>
                <a:srgbClr val="30333A"/>
              </a:solidFill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>
                <a:solidFill>
                  <a:srgbClr val="0053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1" name="组合 25"/>
          <p:cNvGrpSpPr/>
          <p:nvPr/>
        </p:nvGrpSpPr>
        <p:grpSpPr bwMode="auto">
          <a:xfrm>
            <a:off x="5359023" y="1366623"/>
            <a:ext cx="1870075" cy="498583"/>
            <a:chOff x="4619625" y="2278064"/>
            <a:chExt cx="1154113" cy="339725"/>
          </a:xfrm>
          <a:solidFill>
            <a:srgbClr val="FF4747"/>
          </a:solidFill>
        </p:grpSpPr>
        <p:sp>
          <p:nvSpPr>
            <p:cNvPr id="72" name="Rectangle 7"/>
            <p:cNvSpPr>
              <a:spLocks noChangeArrowheads="1"/>
            </p:cNvSpPr>
            <p:nvPr/>
          </p:nvSpPr>
          <p:spPr bwMode="auto">
            <a:xfrm>
              <a:off x="4619625" y="2278064"/>
              <a:ext cx="1154113" cy="339725"/>
            </a:xfrm>
            <a:prstGeom prst="rect">
              <a:avLst/>
            </a:prstGeom>
            <a:grpFill/>
            <a:ln w="12700" cap="flat">
              <a:noFill/>
              <a:prstDash val="solid"/>
              <a:miter lim="800000"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 noProof="1">
                <a:solidFill>
                  <a:srgbClr val="0053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3" name="Rectangle 15"/>
            <p:cNvSpPr>
              <a:spLocks noChangeArrowheads="1"/>
            </p:cNvSpPr>
            <p:nvPr/>
          </p:nvSpPr>
          <p:spPr bwMode="auto">
            <a:xfrm>
              <a:off x="4643533" y="2307305"/>
              <a:ext cx="1093788" cy="195739"/>
            </a:xfrm>
            <a:prstGeom prst="rect">
              <a:avLst/>
            </a:prstGeom>
            <a:grpFill/>
            <a:ln w="12700">
              <a:noFill/>
              <a:miter lim="800000"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20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总经理</a:t>
              </a:r>
              <a:endParaRPr lang="zh-CN" altLang="en-US" sz="20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8174741" y="3307036"/>
            <a:ext cx="1245420" cy="408773"/>
            <a:chOff x="9259888" y="3167064"/>
            <a:chExt cx="1035050" cy="339725"/>
          </a:xfrm>
          <a:solidFill>
            <a:srgbClr val="3B4A75"/>
          </a:solidFill>
        </p:grpSpPr>
        <p:sp>
          <p:nvSpPr>
            <p:cNvPr id="75" name="Rectangle 13"/>
            <p:cNvSpPr>
              <a:spLocks noChangeArrowheads="1"/>
            </p:cNvSpPr>
            <p:nvPr/>
          </p:nvSpPr>
          <p:spPr bwMode="auto">
            <a:xfrm>
              <a:off x="9259888" y="3167064"/>
              <a:ext cx="1035050" cy="339725"/>
            </a:xfrm>
            <a:prstGeom prst="rect">
              <a:avLst/>
            </a:prstGeom>
            <a:grpFill/>
            <a:ln w="12700" cap="flat">
              <a:noFill/>
              <a:prstDash val="solid"/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 noProof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6" name="Rectangle 15"/>
            <p:cNvSpPr>
              <a:spLocks noChangeArrowheads="1"/>
            </p:cNvSpPr>
            <p:nvPr/>
          </p:nvSpPr>
          <p:spPr bwMode="auto">
            <a:xfrm>
              <a:off x="9259888" y="3186097"/>
              <a:ext cx="1006422" cy="317531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kern="0" noProof="1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资料部</a:t>
              </a:r>
              <a:endParaRPr lang="zh-CN" altLang="en-US" kern="0" noProof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9643062" y="3307036"/>
            <a:ext cx="1245420" cy="408773"/>
            <a:chOff x="10440988" y="3167064"/>
            <a:chExt cx="1035050" cy="339725"/>
          </a:xfrm>
          <a:solidFill>
            <a:srgbClr val="3B4A75"/>
          </a:solidFill>
        </p:grpSpPr>
        <p:sp>
          <p:nvSpPr>
            <p:cNvPr id="78" name="Rectangle 14"/>
            <p:cNvSpPr>
              <a:spLocks noChangeArrowheads="1"/>
            </p:cNvSpPr>
            <p:nvPr/>
          </p:nvSpPr>
          <p:spPr bwMode="auto">
            <a:xfrm>
              <a:off x="10440988" y="3167064"/>
              <a:ext cx="1035050" cy="339725"/>
            </a:xfrm>
            <a:prstGeom prst="rect">
              <a:avLst/>
            </a:prstGeom>
            <a:grpFill/>
            <a:ln w="12700" cap="flat">
              <a:noFill/>
              <a:prstDash val="solid"/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 noProof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9" name="Rectangle 15"/>
            <p:cNvSpPr>
              <a:spLocks noChangeArrowheads="1"/>
            </p:cNvSpPr>
            <p:nvPr/>
          </p:nvSpPr>
          <p:spPr bwMode="auto">
            <a:xfrm>
              <a:off x="10450513" y="3186097"/>
              <a:ext cx="1006422" cy="317531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kern="0" noProof="1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财务部</a:t>
              </a:r>
              <a:endParaRPr lang="zh-CN" altLang="en-US" kern="0" noProof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799903" y="4577284"/>
            <a:ext cx="430887" cy="1671386"/>
            <a:chOff x="10444654" y="4216401"/>
            <a:chExt cx="358104" cy="1862138"/>
          </a:xfrm>
          <a:solidFill>
            <a:srgbClr val="FFFFFF"/>
          </a:solidFill>
        </p:grpSpPr>
        <p:sp>
          <p:nvSpPr>
            <p:cNvPr id="81" name="Rectangle 35"/>
            <p:cNvSpPr>
              <a:spLocks noChangeArrowheads="1"/>
            </p:cNvSpPr>
            <p:nvPr/>
          </p:nvSpPr>
          <p:spPr bwMode="auto">
            <a:xfrm>
              <a:off x="10447338" y="4216401"/>
              <a:ext cx="320675" cy="1862138"/>
            </a:xfrm>
            <a:prstGeom prst="rect">
              <a:avLst/>
            </a:prstGeom>
            <a:grpFill/>
            <a:ln w="12700" cap="flat">
              <a:solidFill>
                <a:srgbClr val="969696"/>
              </a:solidFill>
              <a:prstDash val="solid"/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 noProof="1">
                <a:solidFill>
                  <a:srgbClr val="3033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82" name="TextBox 254"/>
            <p:cNvSpPr txBox="1"/>
            <p:nvPr/>
          </p:nvSpPr>
          <p:spPr>
            <a:xfrm>
              <a:off x="10444654" y="4241652"/>
              <a:ext cx="358104" cy="1683085"/>
            </a:xfrm>
            <a:prstGeom prst="rect">
              <a:avLst/>
            </a:prstGeom>
            <a:noFill/>
            <a:ln>
              <a:noFill/>
            </a:ln>
          </p:spPr>
          <p:txBody>
            <a:bodyPr vert="eaVert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1600" kern="0" noProof="1">
                  <a:solidFill>
                    <a:srgbClr val="3033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网络科</a:t>
              </a:r>
              <a:endParaRPr lang="zh-CN" altLang="en-US" sz="1600" kern="0" noProof="1">
                <a:solidFill>
                  <a:srgbClr val="3033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1247295" y="4577284"/>
            <a:ext cx="444094" cy="1671386"/>
            <a:chOff x="10869613" y="4216401"/>
            <a:chExt cx="369080" cy="1862138"/>
          </a:xfrm>
          <a:solidFill>
            <a:srgbClr val="FFFFFF"/>
          </a:solidFill>
        </p:grpSpPr>
        <p:sp>
          <p:nvSpPr>
            <p:cNvPr id="84" name="Rectangle 36"/>
            <p:cNvSpPr>
              <a:spLocks noChangeArrowheads="1"/>
            </p:cNvSpPr>
            <p:nvPr/>
          </p:nvSpPr>
          <p:spPr bwMode="auto">
            <a:xfrm>
              <a:off x="10869613" y="4216401"/>
              <a:ext cx="322263" cy="1862138"/>
            </a:xfrm>
            <a:prstGeom prst="rect">
              <a:avLst/>
            </a:prstGeom>
            <a:grpFill/>
            <a:ln w="12700" cap="flat">
              <a:solidFill>
                <a:srgbClr val="969696"/>
              </a:solidFill>
              <a:prstDash val="solid"/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 noProof="1">
                <a:solidFill>
                  <a:srgbClr val="3033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85" name="TextBox 255"/>
            <p:cNvSpPr txBox="1"/>
            <p:nvPr/>
          </p:nvSpPr>
          <p:spPr>
            <a:xfrm>
              <a:off x="10880589" y="4241652"/>
              <a:ext cx="358104" cy="1683085"/>
            </a:xfrm>
            <a:prstGeom prst="rect">
              <a:avLst/>
            </a:prstGeom>
            <a:noFill/>
            <a:ln>
              <a:noFill/>
            </a:ln>
          </p:spPr>
          <p:txBody>
            <a:bodyPr vert="eaVert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1600" kern="0" noProof="1">
                  <a:solidFill>
                    <a:srgbClr val="3033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销售科</a:t>
              </a:r>
              <a:endParaRPr lang="zh-CN" altLang="en-US" sz="1600" kern="0" noProof="1">
                <a:solidFill>
                  <a:srgbClr val="3033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86" name="组合 40"/>
          <p:cNvGrpSpPr/>
          <p:nvPr/>
        </p:nvGrpSpPr>
        <p:grpSpPr bwMode="auto">
          <a:xfrm>
            <a:off x="1734761" y="4576656"/>
            <a:ext cx="434975" cy="1671638"/>
            <a:chOff x="11291888" y="4216401"/>
            <a:chExt cx="361474" cy="1862138"/>
          </a:xfrm>
        </p:grpSpPr>
        <p:sp>
          <p:nvSpPr>
            <p:cNvPr id="87" name="Rectangle 37"/>
            <p:cNvSpPr>
              <a:spLocks noChangeArrowheads="1"/>
            </p:cNvSpPr>
            <p:nvPr/>
          </p:nvSpPr>
          <p:spPr bwMode="auto">
            <a:xfrm>
              <a:off x="11291888" y="4216401"/>
              <a:ext cx="321897" cy="1862138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969696"/>
              </a:solidFill>
              <a:prstDash val="solid"/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 noProof="1">
                <a:solidFill>
                  <a:srgbClr val="0053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88" name="TextBox 256"/>
            <p:cNvSpPr txBox="1">
              <a:spLocks noChangeArrowheads="1"/>
            </p:cNvSpPr>
            <p:nvPr/>
          </p:nvSpPr>
          <p:spPr bwMode="auto">
            <a:xfrm>
              <a:off x="11295285" y="4241652"/>
              <a:ext cx="358077" cy="16830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1600" kern="0">
                  <a:solidFill>
                    <a:srgbClr val="3033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客服科</a:t>
              </a:r>
              <a:endParaRPr lang="zh-CN" altLang="en-US" sz="1600" kern="0">
                <a:solidFill>
                  <a:srgbClr val="3033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833125" y="3307036"/>
            <a:ext cx="1245420" cy="408773"/>
            <a:chOff x="9259888" y="3167064"/>
            <a:chExt cx="1035050" cy="339725"/>
          </a:xfrm>
          <a:solidFill>
            <a:srgbClr val="3B4A75"/>
          </a:solidFill>
        </p:grpSpPr>
        <p:sp>
          <p:nvSpPr>
            <p:cNvPr id="90" name="Rectangle 13"/>
            <p:cNvSpPr>
              <a:spLocks noChangeArrowheads="1"/>
            </p:cNvSpPr>
            <p:nvPr/>
          </p:nvSpPr>
          <p:spPr bwMode="auto">
            <a:xfrm>
              <a:off x="9259888" y="3167064"/>
              <a:ext cx="1035050" cy="339725"/>
            </a:xfrm>
            <a:prstGeom prst="rect">
              <a:avLst/>
            </a:prstGeom>
            <a:grpFill/>
            <a:ln w="12700" cap="flat">
              <a:noFill/>
              <a:prstDash val="solid"/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 noProof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1" name="Rectangle 15"/>
            <p:cNvSpPr>
              <a:spLocks noChangeArrowheads="1"/>
            </p:cNvSpPr>
            <p:nvPr/>
          </p:nvSpPr>
          <p:spPr bwMode="auto">
            <a:xfrm>
              <a:off x="9259888" y="3186097"/>
              <a:ext cx="1006422" cy="317531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kern="0" noProof="1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市场部</a:t>
              </a:r>
              <a:endParaRPr lang="zh-CN" altLang="en-US" kern="0" noProof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2301448" y="3307036"/>
            <a:ext cx="1245420" cy="408773"/>
            <a:chOff x="9259888" y="3167064"/>
            <a:chExt cx="1035050" cy="339725"/>
          </a:xfrm>
          <a:solidFill>
            <a:srgbClr val="3B4A75"/>
          </a:solidFill>
        </p:grpSpPr>
        <p:sp>
          <p:nvSpPr>
            <p:cNvPr id="93" name="Rectangle 13"/>
            <p:cNvSpPr>
              <a:spLocks noChangeArrowheads="1"/>
            </p:cNvSpPr>
            <p:nvPr/>
          </p:nvSpPr>
          <p:spPr bwMode="auto">
            <a:xfrm>
              <a:off x="9259888" y="3167064"/>
              <a:ext cx="1035050" cy="339725"/>
            </a:xfrm>
            <a:prstGeom prst="rect">
              <a:avLst/>
            </a:prstGeom>
            <a:grpFill/>
            <a:ln w="12700" cap="flat">
              <a:noFill/>
              <a:prstDash val="solid"/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 noProof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4" name="Rectangle 15"/>
            <p:cNvSpPr>
              <a:spLocks noChangeArrowheads="1"/>
            </p:cNvSpPr>
            <p:nvPr/>
          </p:nvSpPr>
          <p:spPr bwMode="auto">
            <a:xfrm>
              <a:off x="9259888" y="3186097"/>
              <a:ext cx="1006422" cy="317531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kern="0" noProof="1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行政部</a:t>
              </a:r>
              <a:endParaRPr lang="zh-CN" altLang="en-US" kern="0" noProof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3769771" y="3307036"/>
            <a:ext cx="1245420" cy="408773"/>
            <a:chOff x="9259888" y="3167064"/>
            <a:chExt cx="1035050" cy="339725"/>
          </a:xfrm>
          <a:solidFill>
            <a:srgbClr val="3B4A75"/>
          </a:solidFill>
        </p:grpSpPr>
        <p:sp>
          <p:nvSpPr>
            <p:cNvPr id="96" name="Rectangle 13"/>
            <p:cNvSpPr>
              <a:spLocks noChangeArrowheads="1"/>
            </p:cNvSpPr>
            <p:nvPr/>
          </p:nvSpPr>
          <p:spPr bwMode="auto">
            <a:xfrm>
              <a:off x="9259888" y="3167064"/>
              <a:ext cx="1035050" cy="339725"/>
            </a:xfrm>
            <a:prstGeom prst="rect">
              <a:avLst/>
            </a:prstGeom>
            <a:grpFill/>
            <a:ln w="12700" cap="flat">
              <a:noFill/>
              <a:prstDash val="solid"/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 noProof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7" name="Rectangle 15"/>
            <p:cNvSpPr>
              <a:spLocks noChangeArrowheads="1"/>
            </p:cNvSpPr>
            <p:nvPr/>
          </p:nvSpPr>
          <p:spPr bwMode="auto">
            <a:xfrm>
              <a:off x="9259888" y="3186097"/>
              <a:ext cx="1006422" cy="317531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kern="0" noProof="1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开发部</a:t>
              </a:r>
              <a:endParaRPr lang="zh-CN" altLang="en-US" kern="0" noProof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5238094" y="3307036"/>
            <a:ext cx="1245420" cy="408773"/>
            <a:chOff x="9259888" y="3167064"/>
            <a:chExt cx="1035050" cy="339725"/>
          </a:xfrm>
          <a:solidFill>
            <a:srgbClr val="3B4A75"/>
          </a:solidFill>
        </p:grpSpPr>
        <p:sp>
          <p:nvSpPr>
            <p:cNvPr id="99" name="Rectangle 13"/>
            <p:cNvSpPr>
              <a:spLocks noChangeArrowheads="1"/>
            </p:cNvSpPr>
            <p:nvPr/>
          </p:nvSpPr>
          <p:spPr bwMode="auto">
            <a:xfrm>
              <a:off x="9259888" y="3167064"/>
              <a:ext cx="1035050" cy="339725"/>
            </a:xfrm>
            <a:prstGeom prst="rect">
              <a:avLst/>
            </a:prstGeom>
            <a:grpFill/>
            <a:ln w="12700" cap="flat">
              <a:noFill/>
              <a:prstDash val="solid"/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 noProof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0" name="Rectangle 15"/>
            <p:cNvSpPr>
              <a:spLocks noChangeArrowheads="1"/>
            </p:cNvSpPr>
            <p:nvPr/>
          </p:nvSpPr>
          <p:spPr bwMode="auto">
            <a:xfrm>
              <a:off x="9259888" y="3186097"/>
              <a:ext cx="1006422" cy="317531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kern="0" noProof="1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生产部</a:t>
              </a:r>
              <a:endParaRPr lang="zh-CN" altLang="en-US" kern="0" noProof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6706418" y="3307036"/>
            <a:ext cx="1245420" cy="408773"/>
            <a:chOff x="9259888" y="3167064"/>
            <a:chExt cx="1035050" cy="339725"/>
          </a:xfrm>
          <a:solidFill>
            <a:srgbClr val="3B4A75"/>
          </a:solidFill>
        </p:grpSpPr>
        <p:sp>
          <p:nvSpPr>
            <p:cNvPr id="102" name="Rectangle 13"/>
            <p:cNvSpPr>
              <a:spLocks noChangeArrowheads="1"/>
            </p:cNvSpPr>
            <p:nvPr/>
          </p:nvSpPr>
          <p:spPr bwMode="auto">
            <a:xfrm>
              <a:off x="9259888" y="3167064"/>
              <a:ext cx="1035050" cy="339725"/>
            </a:xfrm>
            <a:prstGeom prst="rect">
              <a:avLst/>
            </a:prstGeom>
            <a:grpFill/>
            <a:ln w="12700" cap="flat">
              <a:noFill/>
              <a:prstDash val="solid"/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 noProof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3" name="Rectangle 15"/>
            <p:cNvSpPr>
              <a:spLocks noChangeArrowheads="1"/>
            </p:cNvSpPr>
            <p:nvPr/>
          </p:nvSpPr>
          <p:spPr bwMode="auto">
            <a:xfrm>
              <a:off x="9259888" y="3186097"/>
              <a:ext cx="1006422" cy="317531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kern="0" noProof="1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品管部</a:t>
              </a:r>
              <a:endParaRPr lang="zh-CN" altLang="en-US" kern="0" noProof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04" name="组合 58"/>
          <p:cNvGrpSpPr/>
          <p:nvPr/>
        </p:nvGrpSpPr>
        <p:grpSpPr bwMode="auto">
          <a:xfrm>
            <a:off x="7803773" y="2049356"/>
            <a:ext cx="2098675" cy="434975"/>
            <a:chOff x="4619625" y="2290747"/>
            <a:chExt cx="1744368" cy="381684"/>
          </a:xfrm>
          <a:solidFill>
            <a:srgbClr val="FF4747"/>
          </a:solidFill>
        </p:grpSpPr>
        <p:sp>
          <p:nvSpPr>
            <p:cNvPr id="105" name="Rectangle 7"/>
            <p:cNvSpPr>
              <a:spLocks noChangeArrowheads="1"/>
            </p:cNvSpPr>
            <p:nvPr/>
          </p:nvSpPr>
          <p:spPr bwMode="auto">
            <a:xfrm>
              <a:off x="4619625" y="2290747"/>
              <a:ext cx="1744368" cy="381684"/>
            </a:xfrm>
            <a:prstGeom prst="rect">
              <a:avLst/>
            </a:prstGeom>
            <a:grpFill/>
            <a:ln w="12700" cap="flat">
              <a:noFill/>
              <a:prstDash val="solid"/>
              <a:miter lim="800000"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 noProof="1">
                <a:solidFill>
                  <a:srgbClr val="0053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6" name="Rectangle 15"/>
            <p:cNvSpPr>
              <a:spLocks noChangeArrowheads="1"/>
            </p:cNvSpPr>
            <p:nvPr/>
          </p:nvSpPr>
          <p:spPr bwMode="auto">
            <a:xfrm>
              <a:off x="4784563" y="2307606"/>
              <a:ext cx="1476441" cy="309500"/>
            </a:xfrm>
            <a:prstGeom prst="rect">
              <a:avLst/>
            </a:prstGeom>
            <a:grpFill/>
            <a:ln w="12700">
              <a:noFill/>
              <a:miter lim="800000"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2000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管理者代表</a:t>
              </a:r>
              <a:endParaRPr lang="zh-CN" altLang="en-US" sz="20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07" name="组合 61"/>
          <p:cNvGrpSpPr/>
          <p:nvPr/>
        </p:nvGrpSpPr>
        <p:grpSpPr bwMode="auto">
          <a:xfrm>
            <a:off x="2631698" y="3735281"/>
            <a:ext cx="639763" cy="847725"/>
            <a:chOff x="10606088" y="3516314"/>
            <a:chExt cx="881063" cy="704850"/>
          </a:xfrm>
        </p:grpSpPr>
        <p:sp>
          <p:nvSpPr>
            <p:cNvPr id="108" name="Line 84"/>
            <p:cNvSpPr>
              <a:spLocks noChangeShapeType="1"/>
            </p:cNvSpPr>
            <p:nvPr/>
          </p:nvSpPr>
          <p:spPr bwMode="auto">
            <a:xfrm>
              <a:off x="11044238" y="3516314"/>
              <a:ext cx="0" cy="274638"/>
            </a:xfrm>
            <a:prstGeom prst="line">
              <a:avLst/>
            </a:prstGeom>
            <a:noFill/>
            <a:ln w="12700">
              <a:solidFill>
                <a:srgbClr val="30333A"/>
              </a:solidFill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>
                <a:solidFill>
                  <a:srgbClr val="0053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9" name="Line 85"/>
            <p:cNvSpPr>
              <a:spLocks noChangeShapeType="1"/>
            </p:cNvSpPr>
            <p:nvPr/>
          </p:nvSpPr>
          <p:spPr bwMode="auto">
            <a:xfrm flipH="1">
              <a:off x="10606088" y="3792539"/>
              <a:ext cx="881063" cy="0"/>
            </a:xfrm>
            <a:prstGeom prst="line">
              <a:avLst/>
            </a:prstGeom>
            <a:noFill/>
            <a:ln w="12700">
              <a:solidFill>
                <a:srgbClr val="30333A"/>
              </a:solidFill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>
                <a:solidFill>
                  <a:srgbClr val="0053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10" name="Line 86"/>
            <p:cNvSpPr>
              <a:spLocks noChangeShapeType="1"/>
            </p:cNvSpPr>
            <p:nvPr/>
          </p:nvSpPr>
          <p:spPr bwMode="auto">
            <a:xfrm>
              <a:off x="10609263" y="3789364"/>
              <a:ext cx="0" cy="431800"/>
            </a:xfrm>
            <a:prstGeom prst="line">
              <a:avLst/>
            </a:prstGeom>
            <a:noFill/>
            <a:ln w="12700">
              <a:solidFill>
                <a:srgbClr val="30333A"/>
              </a:solidFill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>
                <a:solidFill>
                  <a:srgbClr val="0053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11" name="Line 88"/>
            <p:cNvSpPr>
              <a:spLocks noChangeShapeType="1"/>
            </p:cNvSpPr>
            <p:nvPr/>
          </p:nvSpPr>
          <p:spPr bwMode="auto">
            <a:xfrm>
              <a:off x="11480800" y="3789364"/>
              <a:ext cx="0" cy="431800"/>
            </a:xfrm>
            <a:prstGeom prst="line">
              <a:avLst/>
            </a:prstGeom>
            <a:noFill/>
            <a:ln w="12700">
              <a:solidFill>
                <a:srgbClr val="30333A"/>
              </a:solidFill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>
                <a:solidFill>
                  <a:srgbClr val="0053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2442510" y="4577284"/>
            <a:ext cx="430887" cy="1671386"/>
            <a:chOff x="10444654" y="4216401"/>
            <a:chExt cx="358104" cy="1862138"/>
          </a:xfrm>
          <a:solidFill>
            <a:srgbClr val="FFFFFF"/>
          </a:solidFill>
        </p:grpSpPr>
        <p:sp>
          <p:nvSpPr>
            <p:cNvPr id="113" name="Rectangle 35"/>
            <p:cNvSpPr>
              <a:spLocks noChangeArrowheads="1"/>
            </p:cNvSpPr>
            <p:nvPr/>
          </p:nvSpPr>
          <p:spPr bwMode="auto">
            <a:xfrm>
              <a:off x="10447338" y="4216401"/>
              <a:ext cx="320675" cy="1862138"/>
            </a:xfrm>
            <a:prstGeom prst="rect">
              <a:avLst/>
            </a:prstGeom>
            <a:grpFill/>
            <a:ln w="12700" cap="flat">
              <a:solidFill>
                <a:srgbClr val="969696"/>
              </a:solidFill>
              <a:prstDash val="solid"/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 noProof="1">
                <a:solidFill>
                  <a:srgbClr val="3033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14" name="TextBox 254"/>
            <p:cNvSpPr txBox="1"/>
            <p:nvPr/>
          </p:nvSpPr>
          <p:spPr>
            <a:xfrm>
              <a:off x="10444654" y="4241652"/>
              <a:ext cx="358104" cy="1683085"/>
            </a:xfrm>
            <a:prstGeom prst="rect">
              <a:avLst/>
            </a:prstGeom>
            <a:noFill/>
            <a:ln>
              <a:noFill/>
            </a:ln>
          </p:spPr>
          <p:txBody>
            <a:bodyPr vert="eaVert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1600" kern="0" noProof="1">
                  <a:solidFill>
                    <a:srgbClr val="3033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人事科</a:t>
              </a:r>
              <a:endParaRPr lang="zh-CN" altLang="en-US" sz="1600" kern="0" noProof="1">
                <a:solidFill>
                  <a:srgbClr val="3033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15" name="组合 69"/>
          <p:cNvGrpSpPr/>
          <p:nvPr/>
        </p:nvGrpSpPr>
        <p:grpSpPr bwMode="auto">
          <a:xfrm>
            <a:off x="3100011" y="4576656"/>
            <a:ext cx="434975" cy="1671638"/>
            <a:chOff x="11291888" y="4216401"/>
            <a:chExt cx="361474" cy="1862138"/>
          </a:xfrm>
        </p:grpSpPr>
        <p:sp>
          <p:nvSpPr>
            <p:cNvPr id="116" name="Rectangle 37"/>
            <p:cNvSpPr>
              <a:spLocks noChangeArrowheads="1"/>
            </p:cNvSpPr>
            <p:nvPr/>
          </p:nvSpPr>
          <p:spPr bwMode="auto">
            <a:xfrm>
              <a:off x="11291888" y="4216401"/>
              <a:ext cx="321897" cy="1862138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969696"/>
              </a:solidFill>
              <a:prstDash val="solid"/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 noProof="1">
                <a:solidFill>
                  <a:srgbClr val="0053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17" name="TextBox 256"/>
            <p:cNvSpPr txBox="1">
              <a:spLocks noChangeArrowheads="1"/>
            </p:cNvSpPr>
            <p:nvPr/>
          </p:nvSpPr>
          <p:spPr bwMode="auto">
            <a:xfrm>
              <a:off x="11295285" y="4241652"/>
              <a:ext cx="358077" cy="16830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1600" kern="0">
                  <a:solidFill>
                    <a:srgbClr val="3033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总务科</a:t>
              </a:r>
              <a:endParaRPr lang="zh-CN" altLang="en-US" sz="1600" kern="0">
                <a:solidFill>
                  <a:srgbClr val="3033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18" name="组合 72"/>
          <p:cNvGrpSpPr/>
          <p:nvPr/>
        </p:nvGrpSpPr>
        <p:grpSpPr bwMode="auto">
          <a:xfrm>
            <a:off x="3906461" y="3735281"/>
            <a:ext cx="947737" cy="847725"/>
            <a:chOff x="10606088" y="3516314"/>
            <a:chExt cx="881063" cy="704850"/>
          </a:xfrm>
        </p:grpSpPr>
        <p:sp>
          <p:nvSpPr>
            <p:cNvPr id="119" name="Line 84"/>
            <p:cNvSpPr>
              <a:spLocks noChangeShapeType="1"/>
            </p:cNvSpPr>
            <p:nvPr/>
          </p:nvSpPr>
          <p:spPr bwMode="auto">
            <a:xfrm>
              <a:off x="11044238" y="3516314"/>
              <a:ext cx="0" cy="274638"/>
            </a:xfrm>
            <a:prstGeom prst="line">
              <a:avLst/>
            </a:prstGeom>
            <a:noFill/>
            <a:ln w="12700">
              <a:solidFill>
                <a:srgbClr val="30333A"/>
              </a:solidFill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>
                <a:solidFill>
                  <a:srgbClr val="0053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0" name="Line 85"/>
            <p:cNvSpPr>
              <a:spLocks noChangeShapeType="1"/>
            </p:cNvSpPr>
            <p:nvPr/>
          </p:nvSpPr>
          <p:spPr bwMode="auto">
            <a:xfrm flipH="1">
              <a:off x="10606088" y="3792539"/>
              <a:ext cx="881063" cy="0"/>
            </a:xfrm>
            <a:prstGeom prst="line">
              <a:avLst/>
            </a:prstGeom>
            <a:noFill/>
            <a:ln w="12700">
              <a:solidFill>
                <a:srgbClr val="30333A"/>
              </a:solidFill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>
                <a:solidFill>
                  <a:srgbClr val="0053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1" name="Line 86"/>
            <p:cNvSpPr>
              <a:spLocks noChangeShapeType="1"/>
            </p:cNvSpPr>
            <p:nvPr/>
          </p:nvSpPr>
          <p:spPr bwMode="auto">
            <a:xfrm>
              <a:off x="10609263" y="3789364"/>
              <a:ext cx="0" cy="431800"/>
            </a:xfrm>
            <a:prstGeom prst="line">
              <a:avLst/>
            </a:prstGeom>
            <a:noFill/>
            <a:ln w="12700">
              <a:solidFill>
                <a:srgbClr val="30333A"/>
              </a:solidFill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>
                <a:solidFill>
                  <a:srgbClr val="0053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2" name="Line 87"/>
            <p:cNvSpPr>
              <a:spLocks noChangeShapeType="1"/>
            </p:cNvSpPr>
            <p:nvPr/>
          </p:nvSpPr>
          <p:spPr bwMode="auto">
            <a:xfrm>
              <a:off x="11044238" y="3789364"/>
              <a:ext cx="0" cy="431800"/>
            </a:xfrm>
            <a:prstGeom prst="line">
              <a:avLst/>
            </a:prstGeom>
            <a:noFill/>
            <a:ln w="12700">
              <a:solidFill>
                <a:srgbClr val="30333A"/>
              </a:solidFill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>
                <a:solidFill>
                  <a:srgbClr val="0053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3" name="Line 88"/>
            <p:cNvSpPr>
              <a:spLocks noChangeShapeType="1"/>
            </p:cNvSpPr>
            <p:nvPr/>
          </p:nvSpPr>
          <p:spPr bwMode="auto">
            <a:xfrm>
              <a:off x="11480800" y="3789364"/>
              <a:ext cx="0" cy="431800"/>
            </a:xfrm>
            <a:prstGeom prst="line">
              <a:avLst/>
            </a:prstGeom>
            <a:noFill/>
            <a:ln w="12700">
              <a:solidFill>
                <a:srgbClr val="30333A"/>
              </a:solidFill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>
                <a:solidFill>
                  <a:srgbClr val="0053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3706528" y="4577284"/>
            <a:ext cx="430887" cy="1671386"/>
            <a:chOff x="10444654" y="4216401"/>
            <a:chExt cx="358104" cy="1862138"/>
          </a:xfrm>
          <a:solidFill>
            <a:srgbClr val="FFFFFF"/>
          </a:solidFill>
        </p:grpSpPr>
        <p:sp>
          <p:nvSpPr>
            <p:cNvPr id="125" name="Rectangle 35"/>
            <p:cNvSpPr>
              <a:spLocks noChangeArrowheads="1"/>
            </p:cNvSpPr>
            <p:nvPr/>
          </p:nvSpPr>
          <p:spPr bwMode="auto">
            <a:xfrm>
              <a:off x="10447338" y="4216401"/>
              <a:ext cx="320675" cy="1862138"/>
            </a:xfrm>
            <a:prstGeom prst="rect">
              <a:avLst/>
            </a:prstGeom>
            <a:grpFill/>
            <a:ln w="12700" cap="flat">
              <a:solidFill>
                <a:srgbClr val="969696"/>
              </a:solidFill>
              <a:prstDash val="solid"/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 noProof="1">
                <a:solidFill>
                  <a:srgbClr val="3033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6" name="TextBox 254"/>
            <p:cNvSpPr txBox="1"/>
            <p:nvPr/>
          </p:nvSpPr>
          <p:spPr>
            <a:xfrm>
              <a:off x="10444654" y="4241652"/>
              <a:ext cx="358104" cy="1683085"/>
            </a:xfrm>
            <a:prstGeom prst="rect">
              <a:avLst/>
            </a:prstGeom>
            <a:noFill/>
            <a:ln>
              <a:noFill/>
            </a:ln>
          </p:spPr>
          <p:txBody>
            <a:bodyPr vert="eaVert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1600" kern="0" noProof="1">
                  <a:solidFill>
                    <a:srgbClr val="3033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工程科</a:t>
              </a:r>
              <a:endParaRPr lang="zh-CN" altLang="en-US" sz="1600" kern="0" noProof="1">
                <a:solidFill>
                  <a:srgbClr val="3033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27" name="组合 126"/>
          <p:cNvGrpSpPr/>
          <p:nvPr/>
        </p:nvGrpSpPr>
        <p:grpSpPr>
          <a:xfrm>
            <a:off x="4153921" y="4577284"/>
            <a:ext cx="444094" cy="1671386"/>
            <a:chOff x="10869613" y="4216401"/>
            <a:chExt cx="369080" cy="1862138"/>
          </a:xfrm>
          <a:solidFill>
            <a:srgbClr val="FFFFFF"/>
          </a:solidFill>
        </p:grpSpPr>
        <p:sp>
          <p:nvSpPr>
            <p:cNvPr id="128" name="Rectangle 36"/>
            <p:cNvSpPr>
              <a:spLocks noChangeArrowheads="1"/>
            </p:cNvSpPr>
            <p:nvPr/>
          </p:nvSpPr>
          <p:spPr bwMode="auto">
            <a:xfrm>
              <a:off x="10869613" y="4216401"/>
              <a:ext cx="322263" cy="1862138"/>
            </a:xfrm>
            <a:prstGeom prst="rect">
              <a:avLst/>
            </a:prstGeom>
            <a:grpFill/>
            <a:ln w="12700" cap="flat">
              <a:solidFill>
                <a:srgbClr val="969696"/>
              </a:solidFill>
              <a:prstDash val="solid"/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 noProof="1">
                <a:solidFill>
                  <a:srgbClr val="3033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9" name="TextBox 255"/>
            <p:cNvSpPr txBox="1"/>
            <p:nvPr/>
          </p:nvSpPr>
          <p:spPr>
            <a:xfrm>
              <a:off x="10880589" y="4241652"/>
              <a:ext cx="358104" cy="1683085"/>
            </a:xfrm>
            <a:prstGeom prst="rect">
              <a:avLst/>
            </a:prstGeom>
            <a:noFill/>
            <a:ln>
              <a:noFill/>
            </a:ln>
          </p:spPr>
          <p:txBody>
            <a:bodyPr vert="eaVert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1600" kern="0" noProof="1">
                  <a:solidFill>
                    <a:srgbClr val="3033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研发科</a:t>
              </a:r>
              <a:endParaRPr lang="zh-CN" altLang="en-US" sz="1600" kern="0" noProof="1">
                <a:solidFill>
                  <a:srgbClr val="3033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30" name="组合 84"/>
          <p:cNvGrpSpPr/>
          <p:nvPr/>
        </p:nvGrpSpPr>
        <p:grpSpPr bwMode="auto">
          <a:xfrm>
            <a:off x="4641473" y="4576656"/>
            <a:ext cx="434975" cy="1671638"/>
            <a:chOff x="11291888" y="4216401"/>
            <a:chExt cx="361474" cy="1862138"/>
          </a:xfrm>
        </p:grpSpPr>
        <p:sp>
          <p:nvSpPr>
            <p:cNvPr id="131" name="Rectangle 37"/>
            <p:cNvSpPr>
              <a:spLocks noChangeArrowheads="1"/>
            </p:cNvSpPr>
            <p:nvPr/>
          </p:nvSpPr>
          <p:spPr bwMode="auto">
            <a:xfrm>
              <a:off x="11291888" y="4216401"/>
              <a:ext cx="321897" cy="1862138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969696"/>
              </a:solidFill>
              <a:prstDash val="solid"/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 noProof="1">
                <a:solidFill>
                  <a:srgbClr val="0053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32" name="TextBox 256"/>
            <p:cNvSpPr txBox="1">
              <a:spLocks noChangeArrowheads="1"/>
            </p:cNvSpPr>
            <p:nvPr/>
          </p:nvSpPr>
          <p:spPr bwMode="auto">
            <a:xfrm>
              <a:off x="11295285" y="4241652"/>
              <a:ext cx="358077" cy="16830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1600" kern="0">
                  <a:solidFill>
                    <a:srgbClr val="3033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文控中心</a:t>
              </a:r>
              <a:endParaRPr lang="zh-CN" altLang="en-US" sz="1600" kern="0">
                <a:solidFill>
                  <a:srgbClr val="3033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33" name="组合 87"/>
          <p:cNvGrpSpPr/>
          <p:nvPr/>
        </p:nvGrpSpPr>
        <p:grpSpPr bwMode="auto">
          <a:xfrm>
            <a:off x="5417761" y="3735281"/>
            <a:ext cx="946150" cy="847725"/>
            <a:chOff x="10606088" y="3516314"/>
            <a:chExt cx="881063" cy="704850"/>
          </a:xfrm>
        </p:grpSpPr>
        <p:sp>
          <p:nvSpPr>
            <p:cNvPr id="134" name="Line 84"/>
            <p:cNvSpPr>
              <a:spLocks noChangeShapeType="1"/>
            </p:cNvSpPr>
            <p:nvPr/>
          </p:nvSpPr>
          <p:spPr bwMode="auto">
            <a:xfrm>
              <a:off x="11044238" y="3516314"/>
              <a:ext cx="0" cy="274638"/>
            </a:xfrm>
            <a:prstGeom prst="line">
              <a:avLst/>
            </a:prstGeom>
            <a:noFill/>
            <a:ln w="12700">
              <a:solidFill>
                <a:srgbClr val="30333A"/>
              </a:solidFill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>
                <a:solidFill>
                  <a:srgbClr val="0053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35" name="Line 85"/>
            <p:cNvSpPr>
              <a:spLocks noChangeShapeType="1"/>
            </p:cNvSpPr>
            <p:nvPr/>
          </p:nvSpPr>
          <p:spPr bwMode="auto">
            <a:xfrm flipH="1">
              <a:off x="10606088" y="3792539"/>
              <a:ext cx="881063" cy="0"/>
            </a:xfrm>
            <a:prstGeom prst="line">
              <a:avLst/>
            </a:prstGeom>
            <a:noFill/>
            <a:ln w="12700">
              <a:solidFill>
                <a:srgbClr val="30333A"/>
              </a:solidFill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>
                <a:solidFill>
                  <a:srgbClr val="0053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36" name="Line 86"/>
            <p:cNvSpPr>
              <a:spLocks noChangeShapeType="1"/>
            </p:cNvSpPr>
            <p:nvPr/>
          </p:nvSpPr>
          <p:spPr bwMode="auto">
            <a:xfrm>
              <a:off x="10609263" y="3789364"/>
              <a:ext cx="0" cy="431800"/>
            </a:xfrm>
            <a:prstGeom prst="line">
              <a:avLst/>
            </a:prstGeom>
            <a:noFill/>
            <a:ln w="12700">
              <a:solidFill>
                <a:srgbClr val="30333A"/>
              </a:solidFill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>
                <a:solidFill>
                  <a:srgbClr val="0053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37" name="Line 87"/>
            <p:cNvSpPr>
              <a:spLocks noChangeShapeType="1"/>
            </p:cNvSpPr>
            <p:nvPr/>
          </p:nvSpPr>
          <p:spPr bwMode="auto">
            <a:xfrm>
              <a:off x="11044238" y="3789364"/>
              <a:ext cx="0" cy="431800"/>
            </a:xfrm>
            <a:prstGeom prst="line">
              <a:avLst/>
            </a:prstGeom>
            <a:noFill/>
            <a:ln w="12700">
              <a:solidFill>
                <a:srgbClr val="30333A"/>
              </a:solidFill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>
                <a:solidFill>
                  <a:srgbClr val="0053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38" name="Line 88"/>
            <p:cNvSpPr>
              <a:spLocks noChangeShapeType="1"/>
            </p:cNvSpPr>
            <p:nvPr/>
          </p:nvSpPr>
          <p:spPr bwMode="auto">
            <a:xfrm>
              <a:off x="11480800" y="3789364"/>
              <a:ext cx="0" cy="431800"/>
            </a:xfrm>
            <a:prstGeom prst="line">
              <a:avLst/>
            </a:prstGeom>
            <a:noFill/>
            <a:ln w="12700">
              <a:solidFill>
                <a:srgbClr val="30333A"/>
              </a:solidFill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>
                <a:solidFill>
                  <a:srgbClr val="0053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39" name="组合 138"/>
          <p:cNvGrpSpPr/>
          <p:nvPr/>
        </p:nvGrpSpPr>
        <p:grpSpPr>
          <a:xfrm>
            <a:off x="5217317" y="4577284"/>
            <a:ext cx="430887" cy="1671386"/>
            <a:chOff x="10444654" y="4216401"/>
            <a:chExt cx="358104" cy="1862138"/>
          </a:xfrm>
          <a:solidFill>
            <a:srgbClr val="FFFFFF"/>
          </a:solidFill>
        </p:grpSpPr>
        <p:sp>
          <p:nvSpPr>
            <p:cNvPr id="140" name="Rectangle 35"/>
            <p:cNvSpPr>
              <a:spLocks noChangeArrowheads="1"/>
            </p:cNvSpPr>
            <p:nvPr/>
          </p:nvSpPr>
          <p:spPr bwMode="auto">
            <a:xfrm>
              <a:off x="10447338" y="4216401"/>
              <a:ext cx="320675" cy="1862138"/>
            </a:xfrm>
            <a:prstGeom prst="rect">
              <a:avLst/>
            </a:prstGeom>
            <a:grpFill/>
            <a:ln w="12700" cap="flat">
              <a:solidFill>
                <a:srgbClr val="969696"/>
              </a:solidFill>
              <a:prstDash val="solid"/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 noProof="1">
                <a:solidFill>
                  <a:srgbClr val="3033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1" name="TextBox 254"/>
            <p:cNvSpPr txBox="1"/>
            <p:nvPr/>
          </p:nvSpPr>
          <p:spPr>
            <a:xfrm>
              <a:off x="10444654" y="4241652"/>
              <a:ext cx="358104" cy="1683085"/>
            </a:xfrm>
            <a:prstGeom prst="rect">
              <a:avLst/>
            </a:prstGeom>
            <a:noFill/>
            <a:ln>
              <a:noFill/>
            </a:ln>
          </p:spPr>
          <p:txBody>
            <a:bodyPr vert="eaVert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1600" kern="0" noProof="1">
                  <a:solidFill>
                    <a:srgbClr val="3033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注塑车间</a:t>
              </a:r>
              <a:endParaRPr lang="zh-CN" altLang="en-US" sz="1600" kern="0" noProof="1">
                <a:solidFill>
                  <a:srgbClr val="3033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42" name="组合 141"/>
          <p:cNvGrpSpPr/>
          <p:nvPr/>
        </p:nvGrpSpPr>
        <p:grpSpPr>
          <a:xfrm>
            <a:off x="5664709" y="4577284"/>
            <a:ext cx="444094" cy="1671386"/>
            <a:chOff x="10869613" y="4216401"/>
            <a:chExt cx="369080" cy="1862138"/>
          </a:xfrm>
          <a:solidFill>
            <a:srgbClr val="FFFFFF"/>
          </a:solidFill>
        </p:grpSpPr>
        <p:sp>
          <p:nvSpPr>
            <p:cNvPr id="143" name="Rectangle 36"/>
            <p:cNvSpPr>
              <a:spLocks noChangeArrowheads="1"/>
            </p:cNvSpPr>
            <p:nvPr/>
          </p:nvSpPr>
          <p:spPr bwMode="auto">
            <a:xfrm>
              <a:off x="10869613" y="4216401"/>
              <a:ext cx="322263" cy="1862138"/>
            </a:xfrm>
            <a:prstGeom prst="rect">
              <a:avLst/>
            </a:prstGeom>
            <a:grpFill/>
            <a:ln w="12700" cap="flat">
              <a:solidFill>
                <a:srgbClr val="969696"/>
              </a:solidFill>
              <a:prstDash val="solid"/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 noProof="1">
                <a:solidFill>
                  <a:srgbClr val="3033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4" name="TextBox 255"/>
            <p:cNvSpPr txBox="1"/>
            <p:nvPr/>
          </p:nvSpPr>
          <p:spPr>
            <a:xfrm>
              <a:off x="10880589" y="4241652"/>
              <a:ext cx="358104" cy="1683085"/>
            </a:xfrm>
            <a:prstGeom prst="rect">
              <a:avLst/>
            </a:prstGeom>
            <a:noFill/>
            <a:ln>
              <a:noFill/>
            </a:ln>
          </p:spPr>
          <p:txBody>
            <a:bodyPr vert="eaVert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1600" kern="0" noProof="1">
                  <a:solidFill>
                    <a:srgbClr val="3033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前置车间</a:t>
              </a:r>
              <a:endParaRPr lang="zh-CN" altLang="en-US" sz="1600" kern="0" noProof="1">
                <a:solidFill>
                  <a:srgbClr val="3033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45" name="组合 99"/>
          <p:cNvGrpSpPr/>
          <p:nvPr/>
        </p:nvGrpSpPr>
        <p:grpSpPr bwMode="auto">
          <a:xfrm>
            <a:off x="6152773" y="4576656"/>
            <a:ext cx="434975" cy="1671638"/>
            <a:chOff x="11291888" y="4216401"/>
            <a:chExt cx="361474" cy="1862138"/>
          </a:xfrm>
        </p:grpSpPr>
        <p:sp>
          <p:nvSpPr>
            <p:cNvPr id="146" name="Rectangle 37"/>
            <p:cNvSpPr>
              <a:spLocks noChangeArrowheads="1"/>
            </p:cNvSpPr>
            <p:nvPr/>
          </p:nvSpPr>
          <p:spPr bwMode="auto">
            <a:xfrm>
              <a:off x="11291888" y="4216401"/>
              <a:ext cx="321897" cy="1862138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969696"/>
              </a:solidFill>
              <a:prstDash val="solid"/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 noProof="1">
                <a:solidFill>
                  <a:srgbClr val="0053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7" name="TextBox 256"/>
            <p:cNvSpPr txBox="1">
              <a:spLocks noChangeArrowheads="1"/>
            </p:cNvSpPr>
            <p:nvPr/>
          </p:nvSpPr>
          <p:spPr bwMode="auto">
            <a:xfrm>
              <a:off x="11295285" y="4241652"/>
              <a:ext cx="358077" cy="16830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1600" kern="0">
                  <a:solidFill>
                    <a:srgbClr val="3033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组装车间</a:t>
              </a:r>
              <a:endParaRPr lang="zh-CN" altLang="en-US" sz="1600" kern="0">
                <a:solidFill>
                  <a:srgbClr val="3033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48" name="组合 102"/>
          <p:cNvGrpSpPr/>
          <p:nvPr/>
        </p:nvGrpSpPr>
        <p:grpSpPr bwMode="auto">
          <a:xfrm>
            <a:off x="6879848" y="3735281"/>
            <a:ext cx="946150" cy="847725"/>
            <a:chOff x="10606088" y="3516314"/>
            <a:chExt cx="881063" cy="704850"/>
          </a:xfrm>
        </p:grpSpPr>
        <p:sp>
          <p:nvSpPr>
            <p:cNvPr id="149" name="Line 84"/>
            <p:cNvSpPr>
              <a:spLocks noChangeShapeType="1"/>
            </p:cNvSpPr>
            <p:nvPr/>
          </p:nvSpPr>
          <p:spPr bwMode="auto">
            <a:xfrm>
              <a:off x="11044238" y="3516314"/>
              <a:ext cx="0" cy="274638"/>
            </a:xfrm>
            <a:prstGeom prst="line">
              <a:avLst/>
            </a:prstGeom>
            <a:noFill/>
            <a:ln w="12700">
              <a:solidFill>
                <a:srgbClr val="30333A"/>
              </a:solidFill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>
                <a:solidFill>
                  <a:srgbClr val="0053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50" name="Line 85"/>
            <p:cNvSpPr>
              <a:spLocks noChangeShapeType="1"/>
            </p:cNvSpPr>
            <p:nvPr/>
          </p:nvSpPr>
          <p:spPr bwMode="auto">
            <a:xfrm flipH="1">
              <a:off x="10606088" y="3792539"/>
              <a:ext cx="881063" cy="0"/>
            </a:xfrm>
            <a:prstGeom prst="line">
              <a:avLst/>
            </a:prstGeom>
            <a:noFill/>
            <a:ln w="12700">
              <a:solidFill>
                <a:srgbClr val="30333A"/>
              </a:solidFill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>
                <a:solidFill>
                  <a:srgbClr val="0053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51" name="Line 86"/>
            <p:cNvSpPr>
              <a:spLocks noChangeShapeType="1"/>
            </p:cNvSpPr>
            <p:nvPr/>
          </p:nvSpPr>
          <p:spPr bwMode="auto">
            <a:xfrm>
              <a:off x="10609263" y="3789364"/>
              <a:ext cx="0" cy="431800"/>
            </a:xfrm>
            <a:prstGeom prst="line">
              <a:avLst/>
            </a:prstGeom>
            <a:noFill/>
            <a:ln w="12700">
              <a:solidFill>
                <a:srgbClr val="30333A"/>
              </a:solidFill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>
                <a:solidFill>
                  <a:srgbClr val="0053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52" name="Line 87"/>
            <p:cNvSpPr>
              <a:spLocks noChangeShapeType="1"/>
            </p:cNvSpPr>
            <p:nvPr/>
          </p:nvSpPr>
          <p:spPr bwMode="auto">
            <a:xfrm>
              <a:off x="11044238" y="3789364"/>
              <a:ext cx="0" cy="431800"/>
            </a:xfrm>
            <a:prstGeom prst="line">
              <a:avLst/>
            </a:prstGeom>
            <a:noFill/>
            <a:ln w="12700">
              <a:solidFill>
                <a:srgbClr val="30333A"/>
              </a:solidFill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>
                <a:solidFill>
                  <a:srgbClr val="0053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53" name="Line 88"/>
            <p:cNvSpPr>
              <a:spLocks noChangeShapeType="1"/>
            </p:cNvSpPr>
            <p:nvPr/>
          </p:nvSpPr>
          <p:spPr bwMode="auto">
            <a:xfrm>
              <a:off x="11480800" y="3789364"/>
              <a:ext cx="0" cy="431800"/>
            </a:xfrm>
            <a:prstGeom prst="line">
              <a:avLst/>
            </a:prstGeom>
            <a:noFill/>
            <a:ln w="12700">
              <a:solidFill>
                <a:srgbClr val="30333A"/>
              </a:solidFill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>
                <a:solidFill>
                  <a:srgbClr val="0053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54" name="组合 153"/>
          <p:cNvGrpSpPr/>
          <p:nvPr/>
        </p:nvGrpSpPr>
        <p:grpSpPr>
          <a:xfrm>
            <a:off x="6678840" y="4577284"/>
            <a:ext cx="430887" cy="1671386"/>
            <a:chOff x="10444654" y="4216401"/>
            <a:chExt cx="358104" cy="1862138"/>
          </a:xfrm>
          <a:solidFill>
            <a:srgbClr val="FFFFFF"/>
          </a:solidFill>
        </p:grpSpPr>
        <p:sp>
          <p:nvSpPr>
            <p:cNvPr id="155" name="Rectangle 35"/>
            <p:cNvSpPr>
              <a:spLocks noChangeArrowheads="1"/>
            </p:cNvSpPr>
            <p:nvPr/>
          </p:nvSpPr>
          <p:spPr bwMode="auto">
            <a:xfrm>
              <a:off x="10447338" y="4216401"/>
              <a:ext cx="320675" cy="1862138"/>
            </a:xfrm>
            <a:prstGeom prst="rect">
              <a:avLst/>
            </a:prstGeom>
            <a:grpFill/>
            <a:ln w="12700" cap="flat">
              <a:solidFill>
                <a:srgbClr val="969696"/>
              </a:solidFill>
              <a:prstDash val="solid"/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 noProof="1">
                <a:solidFill>
                  <a:srgbClr val="3033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56" name="TextBox 254"/>
            <p:cNvSpPr txBox="1"/>
            <p:nvPr/>
          </p:nvSpPr>
          <p:spPr>
            <a:xfrm>
              <a:off x="10444654" y="4241652"/>
              <a:ext cx="358104" cy="1683085"/>
            </a:xfrm>
            <a:prstGeom prst="rect">
              <a:avLst/>
            </a:prstGeom>
            <a:noFill/>
            <a:ln>
              <a:noFill/>
            </a:ln>
          </p:spPr>
          <p:txBody>
            <a:bodyPr vert="eaVert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1600" kern="0" noProof="1">
                  <a:solidFill>
                    <a:srgbClr val="3033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来料检验科</a:t>
              </a:r>
              <a:endParaRPr lang="zh-CN" altLang="en-US" sz="1600" kern="0" noProof="1">
                <a:solidFill>
                  <a:srgbClr val="3033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57" name="组合 156"/>
          <p:cNvGrpSpPr/>
          <p:nvPr/>
        </p:nvGrpSpPr>
        <p:grpSpPr>
          <a:xfrm>
            <a:off x="7126232" y="4577284"/>
            <a:ext cx="444094" cy="1671386"/>
            <a:chOff x="10869613" y="4216401"/>
            <a:chExt cx="369080" cy="1862138"/>
          </a:xfrm>
          <a:solidFill>
            <a:srgbClr val="FFFFFF"/>
          </a:solidFill>
        </p:grpSpPr>
        <p:sp>
          <p:nvSpPr>
            <p:cNvPr id="158" name="Rectangle 36"/>
            <p:cNvSpPr>
              <a:spLocks noChangeArrowheads="1"/>
            </p:cNvSpPr>
            <p:nvPr/>
          </p:nvSpPr>
          <p:spPr bwMode="auto">
            <a:xfrm>
              <a:off x="10869613" y="4216401"/>
              <a:ext cx="322263" cy="1862138"/>
            </a:xfrm>
            <a:prstGeom prst="rect">
              <a:avLst/>
            </a:prstGeom>
            <a:grpFill/>
            <a:ln w="12700" cap="flat">
              <a:solidFill>
                <a:srgbClr val="969696"/>
              </a:solidFill>
              <a:prstDash val="solid"/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 noProof="1">
                <a:solidFill>
                  <a:srgbClr val="3033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59" name="TextBox 255"/>
            <p:cNvSpPr txBox="1"/>
            <p:nvPr/>
          </p:nvSpPr>
          <p:spPr>
            <a:xfrm>
              <a:off x="10880589" y="4241652"/>
              <a:ext cx="358104" cy="1683085"/>
            </a:xfrm>
            <a:prstGeom prst="rect">
              <a:avLst/>
            </a:prstGeom>
            <a:noFill/>
            <a:ln>
              <a:noFill/>
            </a:ln>
          </p:spPr>
          <p:txBody>
            <a:bodyPr vert="eaVert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1600" kern="0" noProof="1">
                  <a:solidFill>
                    <a:srgbClr val="3033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制程检验科</a:t>
              </a:r>
              <a:endParaRPr lang="zh-CN" altLang="en-US" sz="1600" kern="0" noProof="1">
                <a:solidFill>
                  <a:srgbClr val="3033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60" name="组合 114"/>
          <p:cNvGrpSpPr/>
          <p:nvPr/>
        </p:nvGrpSpPr>
        <p:grpSpPr bwMode="auto">
          <a:xfrm>
            <a:off x="7614861" y="4576656"/>
            <a:ext cx="434975" cy="1671638"/>
            <a:chOff x="11291888" y="4216401"/>
            <a:chExt cx="361474" cy="1862138"/>
          </a:xfrm>
        </p:grpSpPr>
        <p:sp>
          <p:nvSpPr>
            <p:cNvPr id="161" name="Rectangle 37"/>
            <p:cNvSpPr>
              <a:spLocks noChangeArrowheads="1"/>
            </p:cNvSpPr>
            <p:nvPr/>
          </p:nvSpPr>
          <p:spPr bwMode="auto">
            <a:xfrm>
              <a:off x="11291888" y="4216401"/>
              <a:ext cx="321897" cy="1862138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969696"/>
              </a:solidFill>
              <a:prstDash val="solid"/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 noProof="1">
                <a:solidFill>
                  <a:srgbClr val="0053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2" name="TextBox 256"/>
            <p:cNvSpPr txBox="1">
              <a:spLocks noChangeArrowheads="1"/>
            </p:cNvSpPr>
            <p:nvPr/>
          </p:nvSpPr>
          <p:spPr bwMode="auto">
            <a:xfrm>
              <a:off x="11295285" y="4241652"/>
              <a:ext cx="358077" cy="16830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1600" kern="0">
                  <a:solidFill>
                    <a:srgbClr val="3033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成品检验科</a:t>
              </a:r>
              <a:endParaRPr lang="zh-CN" altLang="en-US" sz="1600" kern="0">
                <a:solidFill>
                  <a:srgbClr val="3033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63" name="组合 117"/>
          <p:cNvGrpSpPr/>
          <p:nvPr/>
        </p:nvGrpSpPr>
        <p:grpSpPr bwMode="auto">
          <a:xfrm>
            <a:off x="8291136" y="3735281"/>
            <a:ext cx="947737" cy="847725"/>
            <a:chOff x="10606088" y="3516314"/>
            <a:chExt cx="881063" cy="704850"/>
          </a:xfrm>
        </p:grpSpPr>
        <p:sp>
          <p:nvSpPr>
            <p:cNvPr id="164" name="Line 84"/>
            <p:cNvSpPr>
              <a:spLocks noChangeShapeType="1"/>
            </p:cNvSpPr>
            <p:nvPr/>
          </p:nvSpPr>
          <p:spPr bwMode="auto">
            <a:xfrm>
              <a:off x="11044238" y="3516314"/>
              <a:ext cx="0" cy="274638"/>
            </a:xfrm>
            <a:prstGeom prst="line">
              <a:avLst/>
            </a:prstGeom>
            <a:noFill/>
            <a:ln w="12700">
              <a:solidFill>
                <a:srgbClr val="30333A"/>
              </a:solidFill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>
                <a:solidFill>
                  <a:srgbClr val="0053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5" name="Line 85"/>
            <p:cNvSpPr>
              <a:spLocks noChangeShapeType="1"/>
            </p:cNvSpPr>
            <p:nvPr/>
          </p:nvSpPr>
          <p:spPr bwMode="auto">
            <a:xfrm flipH="1">
              <a:off x="10606088" y="3792539"/>
              <a:ext cx="881063" cy="0"/>
            </a:xfrm>
            <a:prstGeom prst="line">
              <a:avLst/>
            </a:prstGeom>
            <a:noFill/>
            <a:ln w="12700">
              <a:solidFill>
                <a:srgbClr val="30333A"/>
              </a:solidFill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>
                <a:solidFill>
                  <a:srgbClr val="0053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6" name="Line 86"/>
            <p:cNvSpPr>
              <a:spLocks noChangeShapeType="1"/>
            </p:cNvSpPr>
            <p:nvPr/>
          </p:nvSpPr>
          <p:spPr bwMode="auto">
            <a:xfrm>
              <a:off x="10609263" y="3789364"/>
              <a:ext cx="0" cy="431800"/>
            </a:xfrm>
            <a:prstGeom prst="line">
              <a:avLst/>
            </a:prstGeom>
            <a:noFill/>
            <a:ln w="12700">
              <a:solidFill>
                <a:srgbClr val="30333A"/>
              </a:solidFill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>
                <a:solidFill>
                  <a:srgbClr val="0053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7" name="Line 87"/>
            <p:cNvSpPr>
              <a:spLocks noChangeShapeType="1"/>
            </p:cNvSpPr>
            <p:nvPr/>
          </p:nvSpPr>
          <p:spPr bwMode="auto">
            <a:xfrm>
              <a:off x="11044238" y="3789364"/>
              <a:ext cx="0" cy="431800"/>
            </a:xfrm>
            <a:prstGeom prst="line">
              <a:avLst/>
            </a:prstGeom>
            <a:noFill/>
            <a:ln w="12700">
              <a:solidFill>
                <a:srgbClr val="30333A"/>
              </a:solidFill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>
                <a:solidFill>
                  <a:srgbClr val="0053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8" name="Line 88"/>
            <p:cNvSpPr>
              <a:spLocks noChangeShapeType="1"/>
            </p:cNvSpPr>
            <p:nvPr/>
          </p:nvSpPr>
          <p:spPr bwMode="auto">
            <a:xfrm>
              <a:off x="11480800" y="3789364"/>
              <a:ext cx="0" cy="431800"/>
            </a:xfrm>
            <a:prstGeom prst="line">
              <a:avLst/>
            </a:prstGeom>
            <a:noFill/>
            <a:ln w="12700">
              <a:solidFill>
                <a:srgbClr val="30333A"/>
              </a:solidFill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>
                <a:solidFill>
                  <a:srgbClr val="0053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69" name="组合 168"/>
          <p:cNvGrpSpPr/>
          <p:nvPr/>
        </p:nvGrpSpPr>
        <p:grpSpPr>
          <a:xfrm>
            <a:off x="8091100" y="4577284"/>
            <a:ext cx="430887" cy="1671386"/>
            <a:chOff x="10444654" y="4216401"/>
            <a:chExt cx="358104" cy="1862138"/>
          </a:xfrm>
          <a:solidFill>
            <a:srgbClr val="FFFFFF"/>
          </a:solidFill>
        </p:grpSpPr>
        <p:sp>
          <p:nvSpPr>
            <p:cNvPr id="170" name="Rectangle 35"/>
            <p:cNvSpPr>
              <a:spLocks noChangeArrowheads="1"/>
            </p:cNvSpPr>
            <p:nvPr/>
          </p:nvSpPr>
          <p:spPr bwMode="auto">
            <a:xfrm>
              <a:off x="10447338" y="4216401"/>
              <a:ext cx="320675" cy="1862138"/>
            </a:xfrm>
            <a:prstGeom prst="rect">
              <a:avLst/>
            </a:prstGeom>
            <a:grpFill/>
            <a:ln w="12700" cap="flat">
              <a:solidFill>
                <a:srgbClr val="969696"/>
              </a:solidFill>
              <a:prstDash val="solid"/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 noProof="1">
                <a:solidFill>
                  <a:srgbClr val="3033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1" name="TextBox 254"/>
            <p:cNvSpPr txBox="1"/>
            <p:nvPr/>
          </p:nvSpPr>
          <p:spPr>
            <a:xfrm>
              <a:off x="10444654" y="4241652"/>
              <a:ext cx="358104" cy="1683085"/>
            </a:xfrm>
            <a:prstGeom prst="rect">
              <a:avLst/>
            </a:prstGeom>
            <a:noFill/>
            <a:ln>
              <a:noFill/>
            </a:ln>
          </p:spPr>
          <p:txBody>
            <a:bodyPr vert="eaVert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1600" kern="0" noProof="1">
                  <a:solidFill>
                    <a:srgbClr val="3033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生管科</a:t>
              </a:r>
              <a:endParaRPr lang="zh-CN" altLang="en-US" sz="1600" kern="0" noProof="1">
                <a:solidFill>
                  <a:srgbClr val="3033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72" name="组合 171"/>
          <p:cNvGrpSpPr/>
          <p:nvPr/>
        </p:nvGrpSpPr>
        <p:grpSpPr>
          <a:xfrm>
            <a:off x="8538492" y="4577284"/>
            <a:ext cx="444094" cy="1671386"/>
            <a:chOff x="10869613" y="4216401"/>
            <a:chExt cx="369080" cy="1862138"/>
          </a:xfrm>
          <a:solidFill>
            <a:srgbClr val="FFFFFF"/>
          </a:solidFill>
        </p:grpSpPr>
        <p:sp>
          <p:nvSpPr>
            <p:cNvPr id="173" name="Rectangle 36"/>
            <p:cNvSpPr>
              <a:spLocks noChangeArrowheads="1"/>
            </p:cNvSpPr>
            <p:nvPr/>
          </p:nvSpPr>
          <p:spPr bwMode="auto">
            <a:xfrm>
              <a:off x="10869613" y="4216401"/>
              <a:ext cx="322263" cy="1862138"/>
            </a:xfrm>
            <a:prstGeom prst="rect">
              <a:avLst/>
            </a:prstGeom>
            <a:grpFill/>
            <a:ln w="12700" cap="flat">
              <a:solidFill>
                <a:srgbClr val="969696"/>
              </a:solidFill>
              <a:prstDash val="solid"/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 noProof="1">
                <a:solidFill>
                  <a:srgbClr val="3033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4" name="TextBox 255"/>
            <p:cNvSpPr txBox="1"/>
            <p:nvPr/>
          </p:nvSpPr>
          <p:spPr>
            <a:xfrm>
              <a:off x="10880589" y="4241652"/>
              <a:ext cx="358104" cy="1683085"/>
            </a:xfrm>
            <a:prstGeom prst="rect">
              <a:avLst/>
            </a:prstGeom>
            <a:noFill/>
            <a:ln>
              <a:noFill/>
            </a:ln>
          </p:spPr>
          <p:txBody>
            <a:bodyPr vert="eaVert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1600" kern="0" noProof="1">
                  <a:solidFill>
                    <a:srgbClr val="3033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采购科</a:t>
              </a:r>
              <a:endParaRPr lang="zh-CN" altLang="en-US" sz="1600" kern="0" noProof="1">
                <a:solidFill>
                  <a:srgbClr val="3033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75" name="组合 129"/>
          <p:cNvGrpSpPr/>
          <p:nvPr/>
        </p:nvGrpSpPr>
        <p:grpSpPr bwMode="auto">
          <a:xfrm>
            <a:off x="9026148" y="4576656"/>
            <a:ext cx="434975" cy="1671638"/>
            <a:chOff x="11291888" y="4216401"/>
            <a:chExt cx="361474" cy="1862138"/>
          </a:xfrm>
        </p:grpSpPr>
        <p:sp>
          <p:nvSpPr>
            <p:cNvPr id="176" name="Rectangle 37"/>
            <p:cNvSpPr>
              <a:spLocks noChangeArrowheads="1"/>
            </p:cNvSpPr>
            <p:nvPr/>
          </p:nvSpPr>
          <p:spPr bwMode="auto">
            <a:xfrm>
              <a:off x="11291888" y="4216401"/>
              <a:ext cx="321897" cy="1862138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969696"/>
              </a:solidFill>
              <a:prstDash val="solid"/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 noProof="1">
                <a:solidFill>
                  <a:srgbClr val="0053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7" name="TextBox 256"/>
            <p:cNvSpPr txBox="1">
              <a:spLocks noChangeArrowheads="1"/>
            </p:cNvSpPr>
            <p:nvPr/>
          </p:nvSpPr>
          <p:spPr bwMode="auto">
            <a:xfrm>
              <a:off x="11295285" y="4241652"/>
              <a:ext cx="358077" cy="16830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1600" kern="0">
                  <a:solidFill>
                    <a:srgbClr val="3033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仓储科</a:t>
              </a:r>
              <a:endParaRPr lang="zh-CN" altLang="en-US" sz="1600" kern="0">
                <a:solidFill>
                  <a:srgbClr val="3033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78" name="组合 132"/>
          <p:cNvGrpSpPr/>
          <p:nvPr/>
        </p:nvGrpSpPr>
        <p:grpSpPr bwMode="auto">
          <a:xfrm>
            <a:off x="10004048" y="3735281"/>
            <a:ext cx="641350" cy="847725"/>
            <a:chOff x="10606088" y="3516314"/>
            <a:chExt cx="881063" cy="704850"/>
          </a:xfrm>
        </p:grpSpPr>
        <p:sp>
          <p:nvSpPr>
            <p:cNvPr id="179" name="Line 84"/>
            <p:cNvSpPr>
              <a:spLocks noChangeShapeType="1"/>
            </p:cNvSpPr>
            <p:nvPr/>
          </p:nvSpPr>
          <p:spPr bwMode="auto">
            <a:xfrm>
              <a:off x="11044238" y="3516314"/>
              <a:ext cx="0" cy="274638"/>
            </a:xfrm>
            <a:prstGeom prst="line">
              <a:avLst/>
            </a:prstGeom>
            <a:noFill/>
            <a:ln w="12700">
              <a:solidFill>
                <a:srgbClr val="30333A"/>
              </a:solidFill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>
                <a:solidFill>
                  <a:srgbClr val="0053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80" name="Line 85"/>
            <p:cNvSpPr>
              <a:spLocks noChangeShapeType="1"/>
            </p:cNvSpPr>
            <p:nvPr/>
          </p:nvSpPr>
          <p:spPr bwMode="auto">
            <a:xfrm flipH="1">
              <a:off x="10606088" y="3792539"/>
              <a:ext cx="881063" cy="0"/>
            </a:xfrm>
            <a:prstGeom prst="line">
              <a:avLst/>
            </a:prstGeom>
            <a:noFill/>
            <a:ln w="12700">
              <a:solidFill>
                <a:srgbClr val="30333A"/>
              </a:solidFill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>
                <a:solidFill>
                  <a:srgbClr val="0053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81" name="Line 86"/>
            <p:cNvSpPr>
              <a:spLocks noChangeShapeType="1"/>
            </p:cNvSpPr>
            <p:nvPr/>
          </p:nvSpPr>
          <p:spPr bwMode="auto">
            <a:xfrm>
              <a:off x="10609263" y="3789364"/>
              <a:ext cx="0" cy="431800"/>
            </a:xfrm>
            <a:prstGeom prst="line">
              <a:avLst/>
            </a:prstGeom>
            <a:noFill/>
            <a:ln w="12700">
              <a:solidFill>
                <a:srgbClr val="30333A"/>
              </a:solidFill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>
                <a:solidFill>
                  <a:srgbClr val="0053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82" name="Line 88"/>
            <p:cNvSpPr>
              <a:spLocks noChangeShapeType="1"/>
            </p:cNvSpPr>
            <p:nvPr/>
          </p:nvSpPr>
          <p:spPr bwMode="auto">
            <a:xfrm>
              <a:off x="11480800" y="3789364"/>
              <a:ext cx="0" cy="431800"/>
            </a:xfrm>
            <a:prstGeom prst="line">
              <a:avLst/>
            </a:prstGeom>
            <a:noFill/>
            <a:ln w="12700">
              <a:solidFill>
                <a:srgbClr val="30333A"/>
              </a:solidFill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>
                <a:solidFill>
                  <a:srgbClr val="0053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83" name="组合 182"/>
          <p:cNvGrpSpPr/>
          <p:nvPr/>
        </p:nvGrpSpPr>
        <p:grpSpPr>
          <a:xfrm>
            <a:off x="9815813" y="4577284"/>
            <a:ext cx="430887" cy="1671386"/>
            <a:chOff x="10444654" y="4216401"/>
            <a:chExt cx="358104" cy="1862138"/>
          </a:xfrm>
          <a:solidFill>
            <a:srgbClr val="FFFFFF"/>
          </a:solidFill>
        </p:grpSpPr>
        <p:sp>
          <p:nvSpPr>
            <p:cNvPr id="184" name="Rectangle 35"/>
            <p:cNvSpPr>
              <a:spLocks noChangeArrowheads="1"/>
            </p:cNvSpPr>
            <p:nvPr/>
          </p:nvSpPr>
          <p:spPr bwMode="auto">
            <a:xfrm>
              <a:off x="10447338" y="4216401"/>
              <a:ext cx="320675" cy="1862138"/>
            </a:xfrm>
            <a:prstGeom prst="rect">
              <a:avLst/>
            </a:prstGeom>
            <a:grpFill/>
            <a:ln w="12700" cap="flat">
              <a:solidFill>
                <a:srgbClr val="969696"/>
              </a:solidFill>
              <a:prstDash val="solid"/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 noProof="1">
                <a:solidFill>
                  <a:srgbClr val="3033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85" name="TextBox 254"/>
            <p:cNvSpPr txBox="1"/>
            <p:nvPr/>
          </p:nvSpPr>
          <p:spPr>
            <a:xfrm>
              <a:off x="10444654" y="4241652"/>
              <a:ext cx="358104" cy="1683085"/>
            </a:xfrm>
            <a:prstGeom prst="rect">
              <a:avLst/>
            </a:prstGeom>
            <a:noFill/>
            <a:ln>
              <a:noFill/>
            </a:ln>
          </p:spPr>
          <p:txBody>
            <a:bodyPr vert="eaVert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1600" kern="0" noProof="1">
                  <a:solidFill>
                    <a:srgbClr val="3033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会计</a:t>
              </a:r>
              <a:endParaRPr lang="zh-CN" altLang="en-US" sz="1600" kern="0" noProof="1">
                <a:solidFill>
                  <a:srgbClr val="3033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86" name="组合 140"/>
          <p:cNvGrpSpPr/>
          <p:nvPr/>
        </p:nvGrpSpPr>
        <p:grpSpPr bwMode="auto">
          <a:xfrm>
            <a:off x="10473948" y="4576656"/>
            <a:ext cx="434975" cy="1671638"/>
            <a:chOff x="11291888" y="4216401"/>
            <a:chExt cx="361474" cy="1862138"/>
          </a:xfrm>
        </p:grpSpPr>
        <p:sp>
          <p:nvSpPr>
            <p:cNvPr id="187" name="Rectangle 37"/>
            <p:cNvSpPr>
              <a:spLocks noChangeArrowheads="1"/>
            </p:cNvSpPr>
            <p:nvPr/>
          </p:nvSpPr>
          <p:spPr bwMode="auto">
            <a:xfrm>
              <a:off x="11291888" y="4216401"/>
              <a:ext cx="321897" cy="1862138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969696"/>
              </a:solidFill>
              <a:prstDash val="solid"/>
              <a:miter lim="800000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000" kern="0" noProof="1">
                <a:solidFill>
                  <a:srgbClr val="00531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88" name="TextBox 256"/>
            <p:cNvSpPr txBox="1">
              <a:spLocks noChangeArrowheads="1"/>
            </p:cNvSpPr>
            <p:nvPr/>
          </p:nvSpPr>
          <p:spPr bwMode="auto">
            <a:xfrm>
              <a:off x="11295285" y="4241652"/>
              <a:ext cx="358077" cy="16830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1600" kern="0">
                  <a:solidFill>
                    <a:srgbClr val="30333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出纳</a:t>
              </a:r>
              <a:endParaRPr lang="zh-CN" altLang="en-US" sz="1600" kern="0">
                <a:solidFill>
                  <a:srgbClr val="30333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1526307" y="2837713"/>
            <a:ext cx="5657880" cy="752824"/>
            <a:chOff x="2521527" y="1863436"/>
            <a:chExt cx="3800540" cy="505691"/>
          </a:xfrm>
        </p:grpSpPr>
        <p:sp>
          <p:nvSpPr>
            <p:cNvPr id="18" name="Text Box 12"/>
            <p:cNvSpPr txBox="1">
              <a:spLocks noChangeArrowheads="1"/>
            </p:cNvSpPr>
            <p:nvPr/>
          </p:nvSpPr>
          <p:spPr bwMode="auto">
            <a:xfrm>
              <a:off x="3094648" y="1893622"/>
              <a:ext cx="3227419" cy="475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0" hangingPunct="0">
                <a:buFont typeface="Wingdings" panose="05000000000000000000" pitchFamily="2" charset="2"/>
                <a:buNone/>
              </a:pPr>
              <a:r>
                <a:rPr lang="zh-CN" altLang="en-US" sz="4000" b="1" dirty="0">
                  <a:solidFill>
                    <a:srgbClr val="3B4A7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公司行政、人事制度</a:t>
              </a:r>
              <a:endParaRPr lang="zh-CN" altLang="en-US" sz="4000" b="1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2521527" y="1863436"/>
              <a:ext cx="539406" cy="505691"/>
              <a:chOff x="2521527" y="1863436"/>
              <a:chExt cx="539406" cy="505691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2521527" y="1863436"/>
                <a:ext cx="505691" cy="505691"/>
              </a:xfrm>
              <a:prstGeom prst="rect">
                <a:avLst/>
              </a:prstGeom>
              <a:solidFill>
                <a:srgbClr val="3B4A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2555242" y="1873352"/>
                <a:ext cx="505691" cy="483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4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二</a:t>
                </a:r>
                <a:endParaRPr lang="zh-CN" altLang="en-US" sz="4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40"/>
          <a:stretch>
            <a:fillRect/>
          </a:stretch>
        </p:blipFill>
        <p:spPr>
          <a:xfrm>
            <a:off x="8436339" y="1129261"/>
            <a:ext cx="3167180" cy="5730536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8436339" y="0"/>
            <a:ext cx="3167180" cy="1052945"/>
          </a:xfrm>
          <a:prstGeom prst="rect">
            <a:avLst/>
          </a:prstGeom>
          <a:solidFill>
            <a:srgbClr val="3B4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9209450" y="306273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培训内容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88481" y="366846"/>
            <a:ext cx="26180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欢迎加入</a:t>
            </a:r>
            <a:r>
              <a:rPr lang="en-US" altLang="zh-CN" sz="3200" b="1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sz="3200" b="1" dirty="0">
              <a:solidFill>
                <a:srgbClr val="3B4A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88481" y="947995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稻壳素材有限公司</a:t>
            </a:r>
            <a:endParaRPr lang="en-US" altLang="zh-CN" sz="2000" b="1" dirty="0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655098" y="322142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规章制度</a:t>
            </a:r>
            <a:endParaRPr lang="zh-CN" altLang="en-US" sz="3200" b="1" dirty="0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4" name="椭圆 6"/>
          <p:cNvSpPr>
            <a:spLocks noChangeArrowheads="1"/>
          </p:cNvSpPr>
          <p:nvPr/>
        </p:nvSpPr>
        <p:spPr bwMode="auto">
          <a:xfrm>
            <a:off x="1644358" y="2792598"/>
            <a:ext cx="1648258" cy="1648258"/>
          </a:xfrm>
          <a:prstGeom prst="ellipse">
            <a:avLst/>
          </a:prstGeom>
          <a:solidFill>
            <a:srgbClr val="FF6046"/>
          </a:solidFill>
          <a:ln w="25400">
            <a:solidFill>
              <a:srgbClr val="FFFFFF"/>
            </a:solidFill>
            <a:round/>
          </a:ln>
          <a:effectLst>
            <a:outerShdw dist="38100" dir="2700000" algn="ctr" rotWithShape="0">
              <a:srgbClr val="000000">
                <a:alpha val="29999"/>
              </a:srgbClr>
            </a:outerShdw>
          </a:effectLst>
        </p:spPr>
        <p:txBody>
          <a:bodyPr lIns="86457" tIns="43228" rIns="86457" bIns="4322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3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Medium" panose="020B0603020102020204" pitchFamily="34" charset="0"/>
                <a:ea typeface="微软雅黑" panose="020B0503020204020204" pitchFamily="34" charset="-122"/>
              </a:rPr>
              <a:t>规章</a:t>
            </a:r>
            <a:endParaRPr kumimoji="0" lang="zh-CN" altLang="en-US" sz="36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06" name="椭圆 16"/>
          <p:cNvSpPr>
            <a:spLocks noChangeArrowheads="1"/>
          </p:cNvSpPr>
          <p:nvPr/>
        </p:nvSpPr>
        <p:spPr bwMode="auto">
          <a:xfrm>
            <a:off x="3899092" y="4895067"/>
            <a:ext cx="1079500" cy="1079500"/>
          </a:xfrm>
          <a:prstGeom prst="ellipse">
            <a:avLst/>
          </a:prstGeom>
          <a:solidFill>
            <a:srgbClr val="3B4A75"/>
          </a:solidFill>
          <a:ln w="25400">
            <a:solidFill>
              <a:srgbClr val="FFFFFF"/>
            </a:solidFill>
            <a:round/>
          </a:ln>
          <a:effectLst>
            <a:outerShdw dist="38100" dir="2700000" algn="ctr" rotWithShape="0">
              <a:srgbClr val="000000">
                <a:alpha val="29999"/>
              </a:srgbClr>
            </a:outerShdw>
          </a:effectLst>
        </p:spPr>
        <p:txBody>
          <a:bodyPr lIns="0" tIns="43228" rIns="0" bIns="4322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培训</a:t>
            </a:r>
            <a:endParaRPr kumimoji="0" lang="en-US" altLang="zh-CN" sz="1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制度</a:t>
            </a: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9" name="椭圆 14"/>
          <p:cNvSpPr>
            <a:spLocks noChangeArrowheads="1"/>
          </p:cNvSpPr>
          <p:nvPr/>
        </p:nvSpPr>
        <p:spPr bwMode="auto">
          <a:xfrm>
            <a:off x="3899092" y="3696837"/>
            <a:ext cx="1079500" cy="1081087"/>
          </a:xfrm>
          <a:prstGeom prst="ellipse">
            <a:avLst/>
          </a:prstGeom>
          <a:solidFill>
            <a:srgbClr val="3B4A75"/>
          </a:solidFill>
          <a:ln w="25400">
            <a:solidFill>
              <a:srgbClr val="FFFFFF"/>
            </a:solidFill>
            <a:round/>
          </a:ln>
          <a:effectLst>
            <a:outerShdw dist="38100" dir="2700000" algn="ctr" rotWithShape="0">
              <a:srgbClr val="000000">
                <a:alpha val="29999"/>
              </a:srgbClr>
            </a:outerShdw>
          </a:effectLst>
        </p:spPr>
        <p:txBody>
          <a:bodyPr lIns="0" tIns="43228" rIns="0" bIns="4322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报销</a:t>
            </a:r>
            <a:endParaRPr kumimoji="0" lang="en-US" altLang="zh-CN" sz="1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制度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0" name="椭圆 12"/>
          <p:cNvSpPr>
            <a:spLocks noChangeArrowheads="1"/>
          </p:cNvSpPr>
          <p:nvPr/>
        </p:nvSpPr>
        <p:spPr bwMode="auto">
          <a:xfrm>
            <a:off x="3899092" y="2498607"/>
            <a:ext cx="1079500" cy="1081087"/>
          </a:xfrm>
          <a:prstGeom prst="ellipse">
            <a:avLst/>
          </a:prstGeom>
          <a:solidFill>
            <a:srgbClr val="3B4A75"/>
          </a:solidFill>
          <a:ln w="25400">
            <a:solidFill>
              <a:srgbClr val="FFFFFF"/>
            </a:solidFill>
            <a:round/>
          </a:ln>
          <a:effectLst>
            <a:outerShdw dist="38100" dir="2700000" algn="ctr" rotWithShape="0">
              <a:srgbClr val="000000">
                <a:alpha val="29999"/>
              </a:srgbClr>
            </a:outerShdw>
          </a:effectLst>
        </p:spPr>
        <p:txBody>
          <a:bodyPr lIns="0" tIns="43228" rIns="0" bIns="4322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假期</a:t>
            </a:r>
            <a:endParaRPr kumimoji="0" lang="en-US" altLang="zh-CN" sz="1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制度</a:t>
            </a: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1" name="椭圆 10"/>
          <p:cNvSpPr>
            <a:spLocks noChangeArrowheads="1"/>
          </p:cNvSpPr>
          <p:nvPr/>
        </p:nvSpPr>
        <p:spPr bwMode="auto">
          <a:xfrm>
            <a:off x="3899092" y="1300377"/>
            <a:ext cx="1079500" cy="1081087"/>
          </a:xfrm>
          <a:prstGeom prst="ellipse">
            <a:avLst/>
          </a:prstGeom>
          <a:solidFill>
            <a:srgbClr val="3B4A75"/>
          </a:solidFill>
          <a:ln w="25400">
            <a:solidFill>
              <a:srgbClr val="FFFFFF"/>
            </a:solidFill>
            <a:round/>
          </a:ln>
          <a:effectLst>
            <a:outerShdw dist="38100" dir="2700000" algn="ctr" rotWithShape="0">
              <a:srgbClr val="000000">
                <a:alpha val="29999"/>
              </a:srgbClr>
            </a:outerShdw>
          </a:effectLst>
        </p:spPr>
        <p:txBody>
          <a:bodyPr lIns="0" tIns="43228" rIns="0" bIns="4322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考勤</a:t>
            </a:r>
            <a:endParaRPr kumimoji="0" lang="en-US" altLang="zh-CN" sz="1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制度</a:t>
            </a: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262627" y="1640865"/>
            <a:ext cx="27494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000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考勤：记得上下班打卡</a:t>
            </a:r>
            <a:endParaRPr lang="zh-CN" altLang="en-US" sz="2000" dirty="0">
              <a:solidFill>
                <a:srgbClr val="3B4A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右中括号 3"/>
          <p:cNvSpPr/>
          <p:nvPr/>
        </p:nvSpPr>
        <p:spPr>
          <a:xfrm flipH="1">
            <a:off x="3576651" y="1719967"/>
            <a:ext cx="228600" cy="3967316"/>
          </a:xfrm>
          <a:prstGeom prst="rightBracket">
            <a:avLst>
              <a:gd name="adj" fmla="val 218010"/>
            </a:avLst>
          </a:prstGeom>
          <a:ln w="28575">
            <a:solidFill>
              <a:srgbClr val="3B4A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2" name="矩形 211"/>
          <p:cNvSpPr/>
          <p:nvPr/>
        </p:nvSpPr>
        <p:spPr>
          <a:xfrm>
            <a:off x="5262627" y="2792598"/>
            <a:ext cx="35189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000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假期：有事请假记得写请假条</a:t>
            </a:r>
            <a:endParaRPr lang="zh-CN" altLang="en-US" sz="2000" dirty="0">
              <a:solidFill>
                <a:srgbClr val="3B4A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3" name="矩形 212"/>
          <p:cNvSpPr/>
          <p:nvPr/>
        </p:nvSpPr>
        <p:spPr>
          <a:xfrm>
            <a:off x="5262627" y="4013680"/>
            <a:ext cx="35189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000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报销：费用报销写清楚报销单</a:t>
            </a:r>
            <a:endParaRPr lang="zh-CN" altLang="en-US" sz="2000" dirty="0">
              <a:solidFill>
                <a:srgbClr val="3B4A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4" name="矩形 213"/>
          <p:cNvSpPr/>
          <p:nvPr/>
        </p:nvSpPr>
        <p:spPr>
          <a:xfrm>
            <a:off x="5262627" y="5234762"/>
            <a:ext cx="42883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2000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培训：熟悉公司环境，尽快进入角色</a:t>
            </a:r>
            <a:endParaRPr lang="zh-CN" altLang="en-US" sz="2000" dirty="0">
              <a:solidFill>
                <a:srgbClr val="3B4A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655098" y="322142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管理制度</a:t>
            </a:r>
            <a:endParaRPr lang="zh-CN" altLang="en-US" sz="3200" b="1" dirty="0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285488" y="322142"/>
            <a:ext cx="7473648" cy="447478"/>
            <a:chOff x="5626509" y="393357"/>
            <a:chExt cx="8959647" cy="442343"/>
          </a:xfrm>
          <a:solidFill>
            <a:schemeClr val="bg1">
              <a:lumMod val="95000"/>
            </a:schemeClr>
          </a:solidFill>
        </p:grpSpPr>
        <p:sp>
          <p:nvSpPr>
            <p:cNvPr id="5" name="矩形 4"/>
            <p:cNvSpPr/>
            <p:nvPr/>
          </p:nvSpPr>
          <p:spPr>
            <a:xfrm>
              <a:off x="5626509" y="393357"/>
              <a:ext cx="1703439" cy="442343"/>
            </a:xfrm>
            <a:prstGeom prst="rect">
              <a:avLst/>
            </a:prstGeom>
            <a:solidFill>
              <a:srgbClr val="3B4A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7440561" y="393357"/>
              <a:ext cx="1703439" cy="442343"/>
            </a:xfrm>
            <a:prstGeom prst="rect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9254613" y="393357"/>
              <a:ext cx="1703439" cy="442343"/>
            </a:xfrm>
            <a:prstGeom prst="rect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11068665" y="393357"/>
              <a:ext cx="1703439" cy="442343"/>
            </a:xfrm>
            <a:prstGeom prst="rect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12882717" y="393357"/>
              <a:ext cx="1703439" cy="442343"/>
            </a:xfrm>
            <a:prstGeom prst="rect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矩形 6"/>
          <p:cNvSpPr/>
          <p:nvPr/>
        </p:nvSpPr>
        <p:spPr>
          <a:xfrm>
            <a:off x="4285488" y="391992"/>
            <a:ext cx="14943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入职、离职管理 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064756" y="391989"/>
            <a:ext cx="9557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考勤管理 </a:t>
            </a:r>
            <a:endParaRPr lang="zh-CN" altLang="en-US" sz="1400" dirty="0"/>
          </a:p>
        </p:txBody>
      </p:sp>
      <p:sp>
        <p:nvSpPr>
          <p:cNvPr id="22" name="矩形 21"/>
          <p:cNvSpPr/>
          <p:nvPr/>
        </p:nvSpPr>
        <p:spPr>
          <a:xfrm>
            <a:off x="7544456" y="391991"/>
            <a:ext cx="9557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假期管理 </a:t>
            </a:r>
            <a:endParaRPr lang="zh-CN" altLang="en-US" sz="1400" dirty="0"/>
          </a:p>
        </p:txBody>
      </p:sp>
      <p:sp>
        <p:nvSpPr>
          <p:cNvPr id="23" name="矩形 22"/>
          <p:cNvSpPr/>
          <p:nvPr/>
        </p:nvSpPr>
        <p:spPr>
          <a:xfrm>
            <a:off x="9111549" y="391990"/>
            <a:ext cx="9557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福利制度 </a:t>
            </a:r>
            <a:endParaRPr lang="zh-CN" altLang="en-US" sz="1400" dirty="0"/>
          </a:p>
        </p:txBody>
      </p:sp>
      <p:sp>
        <p:nvSpPr>
          <p:cNvPr id="24" name="矩形 23"/>
          <p:cNvSpPr/>
          <p:nvPr/>
        </p:nvSpPr>
        <p:spPr>
          <a:xfrm>
            <a:off x="10597272" y="391989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薪酬政策</a:t>
            </a:r>
            <a:endParaRPr lang="zh-CN" altLang="en-US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AutoShape 3"/>
          <p:cNvSpPr>
            <a:spLocks noChangeArrowheads="1"/>
          </p:cNvSpPr>
          <p:nvPr/>
        </p:nvSpPr>
        <p:spPr bwMode="gray">
          <a:xfrm>
            <a:off x="7717246" y="2358287"/>
            <a:ext cx="3301274" cy="3878036"/>
          </a:xfrm>
          <a:prstGeom prst="chevron">
            <a:avLst>
              <a:gd name="adj" fmla="val 16468"/>
            </a:avLst>
          </a:prstGeom>
          <a:solidFill>
            <a:srgbClr val="3B4A75"/>
          </a:solidFill>
          <a:ln w="38100">
            <a:noFill/>
            <a:miter lim="800000"/>
          </a:ln>
          <a:effectLst/>
        </p:spPr>
        <p:txBody>
          <a:bodyPr wrap="square" anchor="ctr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2B166E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" name="AutoShape 4"/>
          <p:cNvSpPr>
            <a:spLocks noChangeArrowheads="1"/>
          </p:cNvSpPr>
          <p:nvPr/>
        </p:nvSpPr>
        <p:spPr bwMode="gray">
          <a:xfrm>
            <a:off x="4377212" y="2358287"/>
            <a:ext cx="3479722" cy="3878036"/>
          </a:xfrm>
          <a:prstGeom prst="chevron">
            <a:avLst>
              <a:gd name="adj" fmla="val 17842"/>
            </a:avLst>
          </a:prstGeom>
          <a:solidFill>
            <a:srgbClr val="3B4A75"/>
          </a:solidFill>
          <a:ln w="38100">
            <a:noFill/>
            <a:miter lim="800000"/>
          </a:ln>
          <a:effectLst/>
        </p:spPr>
        <p:txBody>
          <a:bodyPr wrap="square" anchor="ctr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2B166E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" name="AutoShape 5"/>
          <p:cNvSpPr>
            <a:spLocks noChangeArrowheads="1"/>
          </p:cNvSpPr>
          <p:nvPr/>
        </p:nvSpPr>
        <p:spPr bwMode="gray">
          <a:xfrm>
            <a:off x="1037178" y="2358287"/>
            <a:ext cx="3479722" cy="3878036"/>
          </a:xfrm>
          <a:prstGeom prst="chevron">
            <a:avLst>
              <a:gd name="adj" fmla="val 17842"/>
            </a:avLst>
          </a:prstGeom>
          <a:solidFill>
            <a:srgbClr val="3B4A75"/>
          </a:solidFill>
          <a:ln w="38100">
            <a:noFill/>
            <a:miter lim="800000"/>
          </a:ln>
          <a:effectLst/>
        </p:spPr>
        <p:txBody>
          <a:bodyPr wrap="square" anchor="ctr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2B166E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" name="AutoShape 6"/>
          <p:cNvSpPr>
            <a:spLocks noChangeArrowheads="1"/>
          </p:cNvSpPr>
          <p:nvPr/>
        </p:nvSpPr>
        <p:spPr bwMode="gray">
          <a:xfrm>
            <a:off x="1023557" y="1582935"/>
            <a:ext cx="3261931" cy="769654"/>
          </a:xfrm>
          <a:prstGeom prst="homePlate">
            <a:avLst/>
          </a:prstGeom>
          <a:solidFill>
            <a:srgbClr val="FF6046"/>
          </a:solidFill>
          <a:ln w="38100" algn="ctr">
            <a:noFill/>
            <a:round/>
          </a:ln>
          <a:effectLst/>
        </p:spPr>
        <p:txBody>
          <a:bodyPr wrap="none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入职</a:t>
            </a:r>
            <a:endParaRPr kumimoji="0" lang="en-US" altLang="zh-CN" sz="2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0" name="AutoShape 7"/>
          <p:cNvSpPr>
            <a:spLocks noChangeArrowheads="1"/>
          </p:cNvSpPr>
          <p:nvPr/>
        </p:nvSpPr>
        <p:spPr bwMode="gray">
          <a:xfrm>
            <a:off x="4363591" y="1582935"/>
            <a:ext cx="3272860" cy="769654"/>
          </a:xfrm>
          <a:prstGeom prst="chevron">
            <a:avLst/>
          </a:prstGeom>
          <a:solidFill>
            <a:srgbClr val="FF6046"/>
          </a:solidFill>
          <a:ln w="38100" algn="ctr">
            <a:noFill/>
            <a:round/>
          </a:ln>
          <a:effectLst/>
        </p:spPr>
        <p:txBody>
          <a:bodyPr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转正期</a:t>
            </a:r>
            <a:endParaRPr kumimoji="0" lang="en-US" altLang="zh-CN" sz="2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1" name="AutoShape 8"/>
          <p:cNvSpPr>
            <a:spLocks noChangeArrowheads="1"/>
          </p:cNvSpPr>
          <p:nvPr/>
        </p:nvSpPr>
        <p:spPr bwMode="gray">
          <a:xfrm>
            <a:off x="7714508" y="1582935"/>
            <a:ext cx="3122289" cy="769654"/>
          </a:xfrm>
          <a:prstGeom prst="chevron">
            <a:avLst/>
          </a:prstGeom>
          <a:solidFill>
            <a:srgbClr val="FF6046"/>
          </a:solidFill>
          <a:ln w="38100" algn="ctr">
            <a:noFill/>
            <a:round/>
          </a:ln>
          <a:effectLst/>
        </p:spPr>
        <p:txBody>
          <a:bodyPr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转正</a:t>
            </a:r>
            <a:endParaRPr kumimoji="0" lang="en-US" altLang="zh-CN" sz="2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2" name="TextBox 15"/>
          <p:cNvSpPr txBox="1">
            <a:spLocks noChangeArrowheads="1"/>
          </p:cNvSpPr>
          <p:nvPr/>
        </p:nvSpPr>
        <p:spPr bwMode="auto">
          <a:xfrm>
            <a:off x="1798843" y="2867025"/>
            <a:ext cx="2500313" cy="2627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2880" indent="-18288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Verdana" panose="020B0604030504040204" pitchFamily="34" charset="0"/>
              <a:buAutoNum type="arabicPeriod"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上交所需材料（身份证、证书复印件，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寸照片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Verdana" panose="020B0604030504040204" pitchFamily="34" charset="0"/>
              <a:buAutoNum type="arabicPeriod"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员工入职登记表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Verdana" panose="020B0604030504040204" pitchFamily="34" charset="0"/>
              <a:buAutoNum type="arabicPeriod"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签署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保密协议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Verdana" panose="020B0604030504040204" pitchFamily="34" charset="0"/>
              <a:buAutoNum type="arabicPeriod"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介绍同事，领取通讯录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Verdana" panose="020B0604030504040204" pitchFamily="34" charset="0"/>
              <a:buAutoNum type="arabicPeriod"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领取办公用品等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Verdana" panose="020B0604030504040204" pitchFamily="34" charset="0"/>
              <a:buAutoNum type="arabicPeriod"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签订《劳动合同》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Verdana" panose="020B0604030504040204" pitchFamily="34" charset="0"/>
              <a:buAutoNum type="arabicPeriod"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参加入职培训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16"/>
          <p:cNvSpPr txBox="1">
            <a:spLocks noChangeArrowheads="1"/>
          </p:cNvSpPr>
          <p:nvPr/>
        </p:nvSpPr>
        <p:spPr bwMode="auto">
          <a:xfrm>
            <a:off x="5032648" y="2781729"/>
            <a:ext cx="2428875" cy="3031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2880" indent="-18288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Verdana" panose="020B0604030504040204" pitchFamily="34" charset="0"/>
              <a:buAutoNum type="arabicPeriod"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试用期满，本人填写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转正申请表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Verdana" panose="020B0604030504040204" pitchFamily="34" charset="0"/>
              <a:buAutoNum type="arabicPeriod"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交由行政部递交到其直接经理对其进行评估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Verdana" panose="020B060403050404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行政部将申请表上报总经理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Verdana" panose="020B060403050404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经总经理审批转正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18"/>
          <p:cNvSpPr txBox="1">
            <a:spLocks noChangeArrowheads="1"/>
          </p:cNvSpPr>
          <p:nvPr/>
        </p:nvSpPr>
        <p:spPr bwMode="auto">
          <a:xfrm>
            <a:off x="8497009" y="2781729"/>
            <a:ext cx="2100263" cy="1738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2880" indent="-18288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Font typeface="Verdana" panose="020B0604030504040204" pitchFamily="34" charset="0"/>
              <a:buAutoNum type="arabicPeriod"/>
              <a:defRPr/>
            </a:pPr>
            <a:r>
              <a:rPr lang="zh-CN" altLang="en-US" sz="1400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填写社会保险申请表</a:t>
            </a:r>
            <a:endParaRPr lang="zh-CN" altLang="en-US" sz="1400" b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Font typeface="Verdana" panose="020B0604030504040204" pitchFamily="34" charset="0"/>
              <a:buAutoNum type="arabicPeriod"/>
              <a:defRPr/>
            </a:pPr>
            <a:r>
              <a:rPr lang="zh-CN" altLang="en-US" sz="1400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办理社会保险</a:t>
            </a:r>
            <a:endParaRPr lang="en-US" altLang="zh-CN" sz="1400" b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indent="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None/>
              <a:defRPr/>
            </a:pPr>
            <a:r>
              <a:rPr lang="en-US" altLang="zh-CN" sz="1400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3.</a:t>
            </a:r>
            <a:r>
              <a:rPr lang="zh-CN" altLang="en-US" sz="1400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每月根据工作表现进行考核。</a:t>
            </a:r>
            <a:endParaRPr lang="zh-CN" altLang="en-US" sz="1400" b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655098" y="322142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管理制度</a:t>
            </a:r>
            <a:endParaRPr lang="zh-CN" altLang="en-US" sz="3200" b="1" dirty="0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285488" y="322142"/>
            <a:ext cx="7473648" cy="447478"/>
            <a:chOff x="5626509" y="393357"/>
            <a:chExt cx="8959647" cy="442343"/>
          </a:xfrm>
          <a:solidFill>
            <a:schemeClr val="bg1">
              <a:lumMod val="95000"/>
            </a:schemeClr>
          </a:solidFill>
        </p:grpSpPr>
        <p:sp>
          <p:nvSpPr>
            <p:cNvPr id="5" name="矩形 4"/>
            <p:cNvSpPr/>
            <p:nvPr/>
          </p:nvSpPr>
          <p:spPr>
            <a:xfrm>
              <a:off x="5626509" y="393357"/>
              <a:ext cx="1703439" cy="442343"/>
            </a:xfrm>
            <a:prstGeom prst="rect">
              <a:avLst/>
            </a:prstGeom>
            <a:solidFill>
              <a:srgbClr val="3B4A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7440561" y="393357"/>
              <a:ext cx="1703439" cy="442343"/>
            </a:xfrm>
            <a:prstGeom prst="rect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9254613" y="393357"/>
              <a:ext cx="1703439" cy="442343"/>
            </a:xfrm>
            <a:prstGeom prst="rect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11068665" y="393357"/>
              <a:ext cx="1703439" cy="442343"/>
            </a:xfrm>
            <a:prstGeom prst="rect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12882717" y="393357"/>
              <a:ext cx="1703439" cy="442343"/>
            </a:xfrm>
            <a:prstGeom prst="rect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矩形 6"/>
          <p:cNvSpPr/>
          <p:nvPr/>
        </p:nvSpPr>
        <p:spPr>
          <a:xfrm>
            <a:off x="4285488" y="391992"/>
            <a:ext cx="14943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入职、离职管理 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066320" y="391989"/>
            <a:ext cx="9557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考勤管理 </a:t>
            </a:r>
            <a:endParaRPr lang="zh-CN" altLang="en-US" sz="1400" dirty="0"/>
          </a:p>
        </p:txBody>
      </p:sp>
      <p:sp>
        <p:nvSpPr>
          <p:cNvPr id="22" name="矩形 21"/>
          <p:cNvSpPr/>
          <p:nvPr/>
        </p:nvSpPr>
        <p:spPr>
          <a:xfrm>
            <a:off x="7544456" y="391991"/>
            <a:ext cx="9557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假期管理 </a:t>
            </a:r>
            <a:endParaRPr lang="zh-CN" altLang="en-US" sz="1400" dirty="0"/>
          </a:p>
        </p:txBody>
      </p:sp>
      <p:sp>
        <p:nvSpPr>
          <p:cNvPr id="23" name="矩形 22"/>
          <p:cNvSpPr/>
          <p:nvPr/>
        </p:nvSpPr>
        <p:spPr>
          <a:xfrm>
            <a:off x="9111549" y="391990"/>
            <a:ext cx="9557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福利制度 </a:t>
            </a:r>
            <a:endParaRPr lang="zh-CN" altLang="en-US" sz="1400" dirty="0"/>
          </a:p>
        </p:txBody>
      </p:sp>
      <p:sp>
        <p:nvSpPr>
          <p:cNvPr id="24" name="矩形 23"/>
          <p:cNvSpPr/>
          <p:nvPr/>
        </p:nvSpPr>
        <p:spPr>
          <a:xfrm>
            <a:off x="10597272" y="391989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薪酬政策</a:t>
            </a:r>
            <a:endParaRPr lang="zh-CN" altLang="en-US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椭圆 10"/>
          <p:cNvSpPr>
            <a:spLocks noChangeArrowheads="1"/>
          </p:cNvSpPr>
          <p:nvPr/>
        </p:nvSpPr>
        <p:spPr bwMode="auto">
          <a:xfrm>
            <a:off x="1682436" y="1984344"/>
            <a:ext cx="1258911" cy="1260762"/>
          </a:xfrm>
          <a:prstGeom prst="ellipse">
            <a:avLst/>
          </a:prstGeom>
          <a:solidFill>
            <a:srgbClr val="3B4A75"/>
          </a:solidFill>
          <a:ln w="25400">
            <a:solidFill>
              <a:srgbClr val="FFFFFF"/>
            </a:solidFill>
            <a:round/>
          </a:ln>
          <a:effectLst>
            <a:outerShdw dist="38100" dir="2700000" algn="ctr" rotWithShape="0">
              <a:srgbClr val="000000">
                <a:alpha val="29999"/>
              </a:srgbClr>
            </a:outerShdw>
          </a:effectLst>
        </p:spPr>
        <p:txBody>
          <a:bodyPr lIns="0" tIns="43228" rIns="0" bIns="4322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辞职</a:t>
            </a:r>
            <a:endParaRPr lang="zh-CN" altLang="en-US" sz="2800" b="1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箭头: V 形 2"/>
          <p:cNvSpPr/>
          <p:nvPr/>
        </p:nvSpPr>
        <p:spPr>
          <a:xfrm>
            <a:off x="3368519" y="2329887"/>
            <a:ext cx="347171" cy="610999"/>
          </a:xfrm>
          <a:prstGeom prst="chevron">
            <a:avLst/>
          </a:prstGeom>
          <a:solidFill>
            <a:srgbClr val="3B4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5" name="箭头: V 形 34"/>
          <p:cNvSpPr/>
          <p:nvPr/>
        </p:nvSpPr>
        <p:spPr>
          <a:xfrm>
            <a:off x="3679265" y="2329887"/>
            <a:ext cx="347171" cy="610999"/>
          </a:xfrm>
          <a:prstGeom prst="chevron">
            <a:avLst/>
          </a:prstGeom>
          <a:solidFill>
            <a:srgbClr val="3B4A75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4242220" y="2035221"/>
            <a:ext cx="6096000" cy="139377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20000"/>
              </a:lnSpc>
              <a:buFont typeface="+mj-ea"/>
              <a:buAutoNum type="circleNumDbPlain"/>
            </a:pP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提前三十天书面提出，未提前申请扣发相当于一个月工资的赔偿金</a:t>
            </a:r>
            <a:endParaRPr lang="zh-CN" altLang="en-US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0" indent="-342900">
              <a:lnSpc>
                <a:spcPct val="120000"/>
              </a:lnSpc>
              <a:buFont typeface="+mj-ea"/>
              <a:buAutoNum type="circleNumDbPlain"/>
            </a:pP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</a:t>
            </a:r>
            <a:r>
              <a:rPr lang="en-US" altLang="zh-CN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辞职申请表</a:t>
            </a:r>
            <a:r>
              <a:rPr lang="en-US" altLang="zh-CN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，根据流程办理手续</a:t>
            </a:r>
            <a:endParaRPr lang="zh-CN" altLang="en-US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0" indent="-342900">
              <a:lnSpc>
                <a:spcPct val="120000"/>
              </a:lnSpc>
              <a:buFont typeface="+mj-ea"/>
              <a:buAutoNum type="circleNumDbPlain"/>
            </a:pP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领取</a:t>
            </a:r>
            <a:r>
              <a:rPr lang="en-US" altLang="zh-CN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解除劳动合同证明</a:t>
            </a:r>
            <a:r>
              <a:rPr lang="en-US" altLang="zh-CN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椭圆 10"/>
          <p:cNvSpPr>
            <a:spLocks noChangeArrowheads="1"/>
          </p:cNvSpPr>
          <p:nvPr/>
        </p:nvSpPr>
        <p:spPr bwMode="auto">
          <a:xfrm>
            <a:off x="1682436" y="4129466"/>
            <a:ext cx="1258911" cy="1260762"/>
          </a:xfrm>
          <a:prstGeom prst="ellipse">
            <a:avLst/>
          </a:prstGeom>
          <a:solidFill>
            <a:srgbClr val="3B4A75"/>
          </a:solidFill>
          <a:ln w="25400">
            <a:solidFill>
              <a:srgbClr val="FFFFFF"/>
            </a:solidFill>
            <a:round/>
          </a:ln>
          <a:effectLst>
            <a:outerShdw dist="38100" dir="2700000" algn="ctr" rotWithShape="0">
              <a:srgbClr val="000000">
                <a:alpha val="29999"/>
              </a:srgbClr>
            </a:outerShdw>
          </a:effectLst>
        </p:spPr>
        <p:txBody>
          <a:bodyPr lIns="0" tIns="43228" rIns="0" bIns="4322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辞退</a:t>
            </a:r>
            <a:endParaRPr lang="zh-CN" altLang="en-US" sz="2800" b="1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箭头: V 形 36"/>
          <p:cNvSpPr/>
          <p:nvPr/>
        </p:nvSpPr>
        <p:spPr>
          <a:xfrm>
            <a:off x="3368519" y="4475009"/>
            <a:ext cx="347171" cy="610999"/>
          </a:xfrm>
          <a:prstGeom prst="chevron">
            <a:avLst/>
          </a:prstGeom>
          <a:solidFill>
            <a:srgbClr val="3B4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8" name="箭头: V 形 37"/>
          <p:cNvSpPr/>
          <p:nvPr/>
        </p:nvSpPr>
        <p:spPr>
          <a:xfrm>
            <a:off x="3679265" y="4475009"/>
            <a:ext cx="347171" cy="610999"/>
          </a:xfrm>
          <a:prstGeom prst="chevron">
            <a:avLst/>
          </a:prstGeom>
          <a:solidFill>
            <a:srgbClr val="3B4A75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242220" y="3776483"/>
            <a:ext cx="6096000" cy="172617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20000"/>
              </a:lnSpc>
              <a:buFont typeface="+mj-ea"/>
              <a:buAutoNum type="circleNumDbPlain"/>
            </a:pPr>
            <a:endParaRPr lang="zh-CN" altLang="en-US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0" indent="-342900">
              <a:lnSpc>
                <a:spcPct val="120000"/>
              </a:lnSpc>
              <a:buFont typeface="+mj-ea"/>
              <a:buAutoNum type="circleNumDbPlain"/>
            </a:pP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公司提前三十天告知，并提供相当于一个月工资的补偿金</a:t>
            </a:r>
            <a:endParaRPr lang="zh-CN" altLang="en-US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0" indent="-342900">
              <a:lnSpc>
                <a:spcPct val="120000"/>
              </a:lnSpc>
              <a:buFont typeface="+mj-ea"/>
              <a:buAutoNum type="circleNumDbPlain"/>
            </a:pP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办理离职手续</a:t>
            </a:r>
            <a:endParaRPr lang="zh-CN" altLang="en-US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0" indent="-342900">
              <a:lnSpc>
                <a:spcPct val="120000"/>
              </a:lnSpc>
              <a:buFont typeface="+mj-ea"/>
              <a:buAutoNum type="circleNumDbPlain"/>
            </a:pP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领取</a:t>
            </a:r>
            <a:r>
              <a:rPr lang="en-US" altLang="zh-CN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解除劳动合同证明</a:t>
            </a:r>
            <a:r>
              <a:rPr lang="en-US" altLang="zh-CN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655098" y="322142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管理制度</a:t>
            </a:r>
            <a:endParaRPr lang="zh-CN" altLang="en-US" sz="3200" b="1" dirty="0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285488" y="322142"/>
            <a:ext cx="7473648" cy="447478"/>
            <a:chOff x="5626509" y="393357"/>
            <a:chExt cx="8959647" cy="442343"/>
          </a:xfrm>
          <a:solidFill>
            <a:schemeClr val="bg1">
              <a:lumMod val="95000"/>
            </a:schemeClr>
          </a:solidFill>
        </p:grpSpPr>
        <p:sp>
          <p:nvSpPr>
            <p:cNvPr id="5" name="矩形 4"/>
            <p:cNvSpPr/>
            <p:nvPr/>
          </p:nvSpPr>
          <p:spPr>
            <a:xfrm>
              <a:off x="5626509" y="393357"/>
              <a:ext cx="1703439" cy="44234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7440561" y="393357"/>
              <a:ext cx="1703439" cy="442343"/>
            </a:xfrm>
            <a:prstGeom prst="rect">
              <a:avLst/>
            </a:prstGeom>
            <a:solidFill>
              <a:srgbClr val="3B4A75"/>
            </a:solidFill>
            <a:ln>
              <a:solidFill>
                <a:srgbClr val="3B4A7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9254613" y="393357"/>
              <a:ext cx="1703439" cy="442343"/>
            </a:xfrm>
            <a:prstGeom prst="rect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11068665" y="393357"/>
              <a:ext cx="1703439" cy="442343"/>
            </a:xfrm>
            <a:prstGeom prst="rect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12882717" y="393357"/>
              <a:ext cx="1703439" cy="442343"/>
            </a:xfrm>
            <a:prstGeom prst="rect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矩形 6"/>
          <p:cNvSpPr/>
          <p:nvPr/>
        </p:nvSpPr>
        <p:spPr>
          <a:xfrm>
            <a:off x="4285488" y="391992"/>
            <a:ext cx="14943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入职、离职管理 </a:t>
            </a:r>
            <a:endParaRPr lang="zh-CN" altLang="en-US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064756" y="391989"/>
            <a:ext cx="9557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考勤管理 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544456" y="391991"/>
            <a:ext cx="9557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假期管理 </a:t>
            </a:r>
            <a:endParaRPr lang="zh-CN" altLang="en-US" sz="1400" dirty="0"/>
          </a:p>
        </p:txBody>
      </p:sp>
      <p:sp>
        <p:nvSpPr>
          <p:cNvPr id="23" name="矩形 22"/>
          <p:cNvSpPr/>
          <p:nvPr/>
        </p:nvSpPr>
        <p:spPr>
          <a:xfrm>
            <a:off x="9111549" y="391990"/>
            <a:ext cx="9557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福利制度 </a:t>
            </a:r>
            <a:endParaRPr lang="zh-CN" altLang="en-US" sz="1400" dirty="0"/>
          </a:p>
        </p:txBody>
      </p:sp>
      <p:sp>
        <p:nvSpPr>
          <p:cNvPr id="24" name="矩形 23"/>
          <p:cNvSpPr/>
          <p:nvPr/>
        </p:nvSpPr>
        <p:spPr>
          <a:xfrm>
            <a:off x="10597272" y="391989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薪酬政策</a:t>
            </a:r>
            <a:endParaRPr lang="zh-CN" altLang="en-US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885242" y="2203996"/>
            <a:ext cx="6096000" cy="27672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工作时间：</a:t>
            </a:r>
            <a:endParaRPr lang="zh-CN" altLang="en-US" sz="3200" b="1" dirty="0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夏令时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7:30-16:50       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冬令时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7:50-16:50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午餐时间：</a:t>
            </a:r>
            <a:endParaRPr lang="zh-CN" altLang="en-US" sz="3200" b="1" dirty="0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夏令时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11:30-12:30     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冬令时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11:30-12:00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9587" y="1962215"/>
            <a:ext cx="3250794" cy="32507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655098" y="322142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管理制度</a:t>
            </a:r>
            <a:endParaRPr lang="zh-CN" altLang="en-US" sz="3200" b="1" dirty="0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285488" y="322142"/>
            <a:ext cx="7473648" cy="447478"/>
            <a:chOff x="5626509" y="393357"/>
            <a:chExt cx="8959647" cy="442343"/>
          </a:xfrm>
          <a:solidFill>
            <a:schemeClr val="bg1">
              <a:lumMod val="95000"/>
            </a:schemeClr>
          </a:solidFill>
        </p:grpSpPr>
        <p:sp>
          <p:nvSpPr>
            <p:cNvPr id="5" name="矩形 4"/>
            <p:cNvSpPr/>
            <p:nvPr/>
          </p:nvSpPr>
          <p:spPr>
            <a:xfrm>
              <a:off x="5626509" y="393357"/>
              <a:ext cx="1703439" cy="44234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7440561" y="393357"/>
              <a:ext cx="1703439" cy="442343"/>
            </a:xfrm>
            <a:prstGeom prst="rect">
              <a:avLst/>
            </a:prstGeom>
            <a:solidFill>
              <a:srgbClr val="3B4A75"/>
            </a:solidFill>
            <a:ln>
              <a:solidFill>
                <a:srgbClr val="3B4A7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9254613" y="393357"/>
              <a:ext cx="1703439" cy="442343"/>
            </a:xfrm>
            <a:prstGeom prst="rect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11068665" y="393357"/>
              <a:ext cx="1703439" cy="442343"/>
            </a:xfrm>
            <a:prstGeom prst="rect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12882717" y="393357"/>
              <a:ext cx="1703439" cy="442343"/>
            </a:xfrm>
            <a:prstGeom prst="rect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矩形 6"/>
          <p:cNvSpPr/>
          <p:nvPr/>
        </p:nvSpPr>
        <p:spPr>
          <a:xfrm>
            <a:off x="4285488" y="391992"/>
            <a:ext cx="14943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入职、离职管理 </a:t>
            </a:r>
            <a:endParaRPr lang="zh-CN" altLang="en-US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064756" y="391989"/>
            <a:ext cx="9557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考勤管理 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544456" y="391991"/>
            <a:ext cx="9557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假期管理 </a:t>
            </a:r>
            <a:endParaRPr lang="zh-CN" altLang="en-US" sz="1400" dirty="0"/>
          </a:p>
        </p:txBody>
      </p:sp>
      <p:sp>
        <p:nvSpPr>
          <p:cNvPr id="23" name="矩形 22"/>
          <p:cNvSpPr/>
          <p:nvPr/>
        </p:nvSpPr>
        <p:spPr>
          <a:xfrm>
            <a:off x="9111549" y="391990"/>
            <a:ext cx="9557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福利制度 </a:t>
            </a:r>
            <a:endParaRPr lang="zh-CN" altLang="en-US" sz="1400" dirty="0"/>
          </a:p>
        </p:txBody>
      </p:sp>
      <p:sp>
        <p:nvSpPr>
          <p:cNvPr id="24" name="矩形 23"/>
          <p:cNvSpPr/>
          <p:nvPr/>
        </p:nvSpPr>
        <p:spPr>
          <a:xfrm>
            <a:off x="10597272" y="391989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薪酬政策</a:t>
            </a:r>
            <a:endParaRPr lang="zh-CN" altLang="en-US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9" name="内容占位符 5"/>
          <p:cNvGraphicFramePr/>
          <p:nvPr/>
        </p:nvGraphicFramePr>
        <p:xfrm>
          <a:off x="1065823" y="1977390"/>
          <a:ext cx="9875521" cy="3500440"/>
        </p:xfrm>
        <a:graphic>
          <a:graphicData uri="http://schemas.openxmlformats.org/drawingml/2006/table">
            <a:tbl>
              <a:tblPr/>
              <a:tblGrid>
                <a:gridCol w="2595908"/>
                <a:gridCol w="4432616"/>
                <a:gridCol w="2846997"/>
              </a:tblGrid>
              <a:tr h="7000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项目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B4A7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情况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B4A7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处理办法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B4A75"/>
                    </a:solidFill>
                  </a:tcPr>
                </a:tc>
              </a:tr>
              <a:tr h="700088"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迟到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3B4A75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分钟以内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B4A75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允许</a:t>
                      </a: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3B4A75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0088">
                <a:tc vMerge="1"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</a:t>
                      </a: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分钟以内，每月</a:t>
                      </a: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次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B4A75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元</a:t>
                      </a: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分钟累计扣薪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B4A75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0088">
                <a:tc vMerge="1"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迟到</a:t>
                      </a: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</a:t>
                      </a: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分钟以内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B4A75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事假半天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B4A75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0088">
                <a:tc vMerge="1"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迟到</a:t>
                      </a: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</a:t>
                      </a: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分钟以上</a:t>
                      </a: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3B4A75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旷工半天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B4A75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655098" y="322142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管理制度</a:t>
            </a:r>
            <a:endParaRPr lang="zh-CN" altLang="en-US" sz="3200" b="1" dirty="0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285488" y="322142"/>
            <a:ext cx="7473648" cy="447478"/>
            <a:chOff x="5626509" y="393357"/>
            <a:chExt cx="8959647" cy="442343"/>
          </a:xfrm>
          <a:solidFill>
            <a:schemeClr val="bg1">
              <a:lumMod val="95000"/>
            </a:schemeClr>
          </a:solidFill>
        </p:grpSpPr>
        <p:sp>
          <p:nvSpPr>
            <p:cNvPr id="5" name="矩形 4"/>
            <p:cNvSpPr/>
            <p:nvPr/>
          </p:nvSpPr>
          <p:spPr>
            <a:xfrm>
              <a:off x="5626509" y="393357"/>
              <a:ext cx="1703439" cy="44234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7440561" y="393357"/>
              <a:ext cx="1703439" cy="442343"/>
            </a:xfrm>
            <a:prstGeom prst="rect">
              <a:avLst/>
            </a:prstGeom>
            <a:solidFill>
              <a:srgbClr val="3B4A75"/>
            </a:solidFill>
            <a:ln>
              <a:solidFill>
                <a:srgbClr val="3B4A7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9254613" y="393357"/>
              <a:ext cx="1703439" cy="442343"/>
            </a:xfrm>
            <a:prstGeom prst="rect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11068665" y="393357"/>
              <a:ext cx="1703439" cy="442343"/>
            </a:xfrm>
            <a:prstGeom prst="rect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12882717" y="393357"/>
              <a:ext cx="1703439" cy="442343"/>
            </a:xfrm>
            <a:prstGeom prst="rect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矩形 6"/>
          <p:cNvSpPr/>
          <p:nvPr/>
        </p:nvSpPr>
        <p:spPr>
          <a:xfrm>
            <a:off x="4285488" y="391992"/>
            <a:ext cx="14943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入职、离职管理 </a:t>
            </a:r>
            <a:endParaRPr lang="zh-CN" altLang="en-US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064756" y="391989"/>
            <a:ext cx="9557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考勤管理 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544456" y="391991"/>
            <a:ext cx="9557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假期管理 </a:t>
            </a:r>
            <a:endParaRPr lang="zh-CN" altLang="en-US" sz="1400" dirty="0"/>
          </a:p>
        </p:txBody>
      </p:sp>
      <p:sp>
        <p:nvSpPr>
          <p:cNvPr id="23" name="矩形 22"/>
          <p:cNvSpPr/>
          <p:nvPr/>
        </p:nvSpPr>
        <p:spPr>
          <a:xfrm>
            <a:off x="9111549" y="391990"/>
            <a:ext cx="9557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福利制度 </a:t>
            </a:r>
            <a:endParaRPr lang="zh-CN" altLang="en-US" sz="1400" dirty="0"/>
          </a:p>
        </p:txBody>
      </p:sp>
      <p:sp>
        <p:nvSpPr>
          <p:cNvPr id="24" name="矩形 23"/>
          <p:cNvSpPr/>
          <p:nvPr/>
        </p:nvSpPr>
        <p:spPr>
          <a:xfrm>
            <a:off x="10597272" y="391989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薪酬政策</a:t>
            </a:r>
            <a:endParaRPr lang="zh-CN" altLang="en-US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0" name="内容占位符 5"/>
          <p:cNvGraphicFramePr/>
          <p:nvPr/>
        </p:nvGraphicFramePr>
        <p:xfrm>
          <a:off x="955545" y="2129790"/>
          <a:ext cx="10218421" cy="3500440"/>
        </p:xfrm>
        <a:graphic>
          <a:graphicData uri="http://schemas.openxmlformats.org/drawingml/2006/table">
            <a:tbl>
              <a:tblPr/>
              <a:tblGrid>
                <a:gridCol w="2505262"/>
                <a:gridCol w="3140372"/>
                <a:gridCol w="4572787"/>
              </a:tblGrid>
              <a:tr h="7000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项目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B4A7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情况</a:t>
                      </a:r>
                      <a:endParaRPr kumimoji="0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B4A7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处理办法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B4A75"/>
                    </a:solidFill>
                  </a:tcPr>
                </a:tc>
              </a:tr>
              <a:tr h="700088"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旷工</a:t>
                      </a:r>
                      <a:endParaRPr kumimoji="0" lang="en-US" altLang="zh-CN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3B4A75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（无故不办理</a:t>
                      </a:r>
                      <a:endParaRPr kumimoji="0" lang="en-US" altLang="zh-CN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B4A75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请假手续不上班）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B4A75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月旷工一天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B4A75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扣发</a:t>
                      </a: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天工资及</a:t>
                      </a: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％年终奖金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B4A75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0088">
                <a:tc vMerge="1"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旷工两天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B4A75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扣发</a:t>
                      </a: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天工资及</a:t>
                      </a: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</a:t>
                      </a: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％年终奖金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B4A75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0088">
                <a:tc vMerge="1"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连续旷工三天以上（含）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B4A75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按严重违反公司制度开除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B4A75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0088">
                <a:tc vMerge="1"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全年累计旷工五天以上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B4A75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扣发</a:t>
                      </a: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</a:t>
                      </a: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天工资及全额年终奖金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B4A75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655098" y="322142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管理制度</a:t>
            </a:r>
            <a:endParaRPr lang="zh-CN" altLang="en-US" sz="3200" b="1" dirty="0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285488" y="322142"/>
            <a:ext cx="7473648" cy="447478"/>
            <a:chOff x="5626509" y="393357"/>
            <a:chExt cx="8959647" cy="442343"/>
          </a:xfrm>
          <a:solidFill>
            <a:schemeClr val="bg1">
              <a:lumMod val="95000"/>
            </a:schemeClr>
          </a:solidFill>
        </p:grpSpPr>
        <p:sp>
          <p:nvSpPr>
            <p:cNvPr id="5" name="矩形 4"/>
            <p:cNvSpPr/>
            <p:nvPr/>
          </p:nvSpPr>
          <p:spPr>
            <a:xfrm>
              <a:off x="5626509" y="393357"/>
              <a:ext cx="1703439" cy="44234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7440561" y="393357"/>
              <a:ext cx="1703439" cy="442343"/>
            </a:xfrm>
            <a:prstGeom prst="rect">
              <a:avLst/>
            </a:prstGeom>
            <a:solidFill>
              <a:srgbClr val="3B4A75"/>
            </a:solidFill>
            <a:ln>
              <a:solidFill>
                <a:srgbClr val="3B4A7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9254613" y="393357"/>
              <a:ext cx="1703439" cy="442343"/>
            </a:xfrm>
            <a:prstGeom prst="rect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11068665" y="393357"/>
              <a:ext cx="1703439" cy="442343"/>
            </a:xfrm>
            <a:prstGeom prst="rect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12882717" y="393357"/>
              <a:ext cx="1703439" cy="442343"/>
            </a:xfrm>
            <a:prstGeom prst="rect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矩形 6"/>
          <p:cNvSpPr/>
          <p:nvPr/>
        </p:nvSpPr>
        <p:spPr>
          <a:xfrm>
            <a:off x="4285488" y="391992"/>
            <a:ext cx="14943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入职、离职管理 </a:t>
            </a:r>
            <a:endParaRPr lang="zh-CN" altLang="en-US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064756" y="391989"/>
            <a:ext cx="9557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考勤管理 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544456" y="391991"/>
            <a:ext cx="9557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假期管理 </a:t>
            </a:r>
            <a:endParaRPr lang="zh-CN" altLang="en-US" sz="1400" dirty="0"/>
          </a:p>
        </p:txBody>
      </p:sp>
      <p:sp>
        <p:nvSpPr>
          <p:cNvPr id="23" name="矩形 22"/>
          <p:cNvSpPr/>
          <p:nvPr/>
        </p:nvSpPr>
        <p:spPr>
          <a:xfrm>
            <a:off x="9111549" y="391990"/>
            <a:ext cx="9557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福利制度 </a:t>
            </a:r>
            <a:endParaRPr lang="zh-CN" altLang="en-US" sz="1400" dirty="0"/>
          </a:p>
        </p:txBody>
      </p:sp>
      <p:sp>
        <p:nvSpPr>
          <p:cNvPr id="24" name="矩形 23"/>
          <p:cNvSpPr/>
          <p:nvPr/>
        </p:nvSpPr>
        <p:spPr>
          <a:xfrm>
            <a:off x="10597272" y="391989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薪酬政策</a:t>
            </a:r>
            <a:endParaRPr lang="zh-CN" altLang="en-US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64310" y="2238637"/>
            <a:ext cx="4459249" cy="2197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加班（适用内勤员工）</a:t>
            </a:r>
            <a:endParaRPr lang="zh-CN" altLang="en-US" sz="3200" b="1" dirty="0">
              <a:solidFill>
                <a:srgbClr val="3B4A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公司鼓励员工在工作时间内完成工作；</a:t>
            </a:r>
            <a:endParaRPr lang="zh-CN" altLang="en-US" dirty="0">
              <a:solidFill>
                <a:srgbClr val="3B4A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由于工作需要或任务紧急，员工经申请在公共假期内提供劳动，可申请调休；</a:t>
            </a:r>
            <a:endParaRPr lang="zh-CN" altLang="en-US" dirty="0">
              <a:solidFill>
                <a:srgbClr val="3B4A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出差及公司集体会议活动除外。</a:t>
            </a:r>
            <a:endParaRPr lang="zh-CN" altLang="en-US" dirty="0">
              <a:solidFill>
                <a:srgbClr val="3B4A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735" y="1935480"/>
            <a:ext cx="5783081" cy="37439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655098" y="322142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管理制度</a:t>
            </a:r>
            <a:endParaRPr lang="zh-CN" altLang="en-US" sz="3200" b="1" dirty="0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285488" y="322142"/>
            <a:ext cx="7473648" cy="447478"/>
            <a:chOff x="5626509" y="393357"/>
            <a:chExt cx="8959647" cy="442343"/>
          </a:xfrm>
          <a:solidFill>
            <a:schemeClr val="bg1">
              <a:lumMod val="95000"/>
            </a:schemeClr>
          </a:solidFill>
        </p:grpSpPr>
        <p:sp>
          <p:nvSpPr>
            <p:cNvPr id="5" name="矩形 4"/>
            <p:cNvSpPr/>
            <p:nvPr/>
          </p:nvSpPr>
          <p:spPr>
            <a:xfrm>
              <a:off x="5626509" y="393357"/>
              <a:ext cx="1703439" cy="44234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7440561" y="393357"/>
              <a:ext cx="1703439" cy="44234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9254613" y="393357"/>
              <a:ext cx="1703439" cy="442343"/>
            </a:xfrm>
            <a:prstGeom prst="rect">
              <a:avLst/>
            </a:prstGeom>
            <a:solidFill>
              <a:srgbClr val="3B4A75"/>
            </a:solidFill>
            <a:ln>
              <a:solidFill>
                <a:srgbClr val="3B4A7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11068665" y="393357"/>
              <a:ext cx="1703439" cy="442343"/>
            </a:xfrm>
            <a:prstGeom prst="rect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12882717" y="393357"/>
              <a:ext cx="1703439" cy="442343"/>
            </a:xfrm>
            <a:prstGeom prst="rect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矩形 6"/>
          <p:cNvSpPr/>
          <p:nvPr/>
        </p:nvSpPr>
        <p:spPr>
          <a:xfrm>
            <a:off x="4285488" y="391992"/>
            <a:ext cx="14943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入职、离职管理 </a:t>
            </a:r>
            <a:endParaRPr lang="zh-CN" altLang="en-US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064756" y="391989"/>
            <a:ext cx="9557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考勤管理 </a:t>
            </a:r>
            <a:endParaRPr lang="zh-CN" altLang="en-US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584057" y="391988"/>
            <a:ext cx="9557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假期管理 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9111549" y="391990"/>
            <a:ext cx="9557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福利制度 </a:t>
            </a:r>
            <a:endParaRPr lang="zh-CN" altLang="en-US" sz="1400" dirty="0"/>
          </a:p>
        </p:txBody>
      </p:sp>
      <p:sp>
        <p:nvSpPr>
          <p:cNvPr id="24" name="矩形 23"/>
          <p:cNvSpPr/>
          <p:nvPr/>
        </p:nvSpPr>
        <p:spPr>
          <a:xfrm>
            <a:off x="10597272" y="391989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薪酬政策</a:t>
            </a:r>
            <a:endParaRPr lang="zh-CN" altLang="en-US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41911" y="1240667"/>
            <a:ext cx="9113520" cy="46346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anose="05000000000000000000" pitchFamily="2" charset="2"/>
              <a:buChar char="v"/>
            </a:pPr>
            <a:r>
              <a:rPr lang="zh-CN" altLang="en-US" sz="2800" b="1" kern="0" dirty="0">
                <a:solidFill>
                  <a:srgbClr val="2B16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法定假期</a:t>
            </a:r>
            <a:endParaRPr lang="en-US" altLang="zh-CN" sz="2800" b="1" kern="0" dirty="0">
              <a:solidFill>
                <a:srgbClr val="2B166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41325" lvl="1" indent="15875" fontAlgn="base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Clr>
                <a:srgbClr val="4BAFB9"/>
              </a:buClr>
            </a:pPr>
            <a:r>
              <a:rPr lang="zh-CN" altLang="en-US" sz="2000" kern="0" dirty="0">
                <a:solidFill>
                  <a:srgbClr val="2B16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原则上依照国家相关规定，具体时间安排依公司实际情况而定。</a:t>
            </a:r>
            <a:endParaRPr lang="zh-CN" altLang="en-US" sz="2000" kern="0" dirty="0">
              <a:solidFill>
                <a:srgbClr val="2B166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27075" lvl="1" indent="-285750" fontAlgn="base">
              <a:lnSpc>
                <a:spcPct val="160000"/>
              </a:lnSpc>
              <a:spcBef>
                <a:spcPct val="20000"/>
              </a:spcBef>
              <a:spcAft>
                <a:spcPct val="0"/>
              </a:spcAft>
              <a:buClr>
                <a:srgbClr val="3B4A75"/>
              </a:buClr>
              <a:buFont typeface="Wingdings" panose="05000000000000000000" pitchFamily="2" charset="2"/>
              <a:buChar char="l"/>
            </a:pPr>
            <a:r>
              <a:rPr lang="zh-CN" altLang="en-US" kern="0" dirty="0">
                <a:solidFill>
                  <a:srgbClr val="2B16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元旦节（</a:t>
            </a:r>
            <a:r>
              <a:rPr lang="en-US" altLang="zh-CN" kern="0" dirty="0">
                <a:solidFill>
                  <a:srgbClr val="2B16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kern="0" dirty="0">
                <a:solidFill>
                  <a:srgbClr val="2B16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kern="0" dirty="0">
                <a:solidFill>
                  <a:srgbClr val="2B16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kern="0" dirty="0">
                <a:solidFill>
                  <a:srgbClr val="2B16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日）：放假一天；</a:t>
            </a:r>
            <a:endParaRPr lang="zh-CN" altLang="en-US" kern="0" dirty="0">
              <a:solidFill>
                <a:srgbClr val="2B166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27075" lvl="1" indent="-285750" fontAlgn="base">
              <a:lnSpc>
                <a:spcPct val="160000"/>
              </a:lnSpc>
              <a:spcBef>
                <a:spcPct val="20000"/>
              </a:spcBef>
              <a:spcAft>
                <a:spcPct val="0"/>
              </a:spcAft>
              <a:buClr>
                <a:srgbClr val="3B4A75"/>
              </a:buClr>
              <a:buFont typeface="Wingdings" panose="05000000000000000000" pitchFamily="2" charset="2"/>
              <a:buChar char="l"/>
            </a:pPr>
            <a:r>
              <a:rPr lang="zh-CN" altLang="en-US" kern="0" dirty="0">
                <a:solidFill>
                  <a:srgbClr val="2B16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春节（农历除夕至初二）放假三天；</a:t>
            </a:r>
            <a:endParaRPr lang="zh-CN" altLang="en-US" kern="0" dirty="0">
              <a:solidFill>
                <a:srgbClr val="2B166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27075" lvl="1" indent="-285750" fontAlgn="base">
              <a:lnSpc>
                <a:spcPct val="160000"/>
              </a:lnSpc>
              <a:spcBef>
                <a:spcPct val="20000"/>
              </a:spcBef>
              <a:spcAft>
                <a:spcPct val="0"/>
              </a:spcAft>
              <a:buClr>
                <a:srgbClr val="3B4A75"/>
              </a:buClr>
              <a:buFont typeface="Wingdings" panose="05000000000000000000" pitchFamily="2" charset="2"/>
              <a:buChar char="l"/>
            </a:pPr>
            <a:r>
              <a:rPr lang="zh-CN" altLang="en-US" kern="0" dirty="0">
                <a:solidFill>
                  <a:srgbClr val="2B16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清明放假一天；</a:t>
            </a:r>
            <a:endParaRPr lang="zh-CN" altLang="en-US" kern="0" dirty="0">
              <a:solidFill>
                <a:srgbClr val="2B166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27075" lvl="1" indent="-285750" fontAlgn="base">
              <a:lnSpc>
                <a:spcPct val="160000"/>
              </a:lnSpc>
              <a:spcBef>
                <a:spcPct val="20000"/>
              </a:spcBef>
              <a:spcAft>
                <a:spcPct val="0"/>
              </a:spcAft>
              <a:buClr>
                <a:srgbClr val="3B4A75"/>
              </a:buClr>
              <a:buFont typeface="Wingdings" panose="05000000000000000000" pitchFamily="2" charset="2"/>
              <a:buChar char="l"/>
            </a:pPr>
            <a:r>
              <a:rPr lang="zh-CN" altLang="en-US" kern="0" dirty="0">
                <a:solidFill>
                  <a:srgbClr val="2B16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五一劳动节（</a:t>
            </a:r>
            <a:r>
              <a:rPr lang="en-US" altLang="zh-CN" kern="0" dirty="0">
                <a:solidFill>
                  <a:srgbClr val="2B16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kern="0" dirty="0">
                <a:solidFill>
                  <a:srgbClr val="2B16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kern="0" dirty="0">
                <a:solidFill>
                  <a:srgbClr val="2B16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kern="0" dirty="0">
                <a:solidFill>
                  <a:srgbClr val="2B16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日至</a:t>
            </a:r>
            <a:r>
              <a:rPr lang="en-US" altLang="zh-CN" kern="0" dirty="0">
                <a:solidFill>
                  <a:srgbClr val="2B16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kern="0" dirty="0">
                <a:solidFill>
                  <a:srgbClr val="2B16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日）放假一天；</a:t>
            </a:r>
            <a:endParaRPr lang="zh-CN" altLang="en-US" kern="0" dirty="0">
              <a:solidFill>
                <a:srgbClr val="2B166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27075" lvl="1" indent="-285750" fontAlgn="base">
              <a:lnSpc>
                <a:spcPct val="160000"/>
              </a:lnSpc>
              <a:spcBef>
                <a:spcPct val="20000"/>
              </a:spcBef>
              <a:spcAft>
                <a:spcPct val="0"/>
              </a:spcAft>
              <a:buClr>
                <a:srgbClr val="3B4A75"/>
              </a:buClr>
              <a:buFont typeface="Wingdings" panose="05000000000000000000" pitchFamily="2" charset="2"/>
              <a:buChar char="l"/>
            </a:pPr>
            <a:r>
              <a:rPr lang="zh-CN" altLang="en-US" kern="0" dirty="0">
                <a:solidFill>
                  <a:srgbClr val="2B16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端午节放假一天；</a:t>
            </a:r>
            <a:endParaRPr lang="zh-CN" altLang="en-US" kern="0" dirty="0">
              <a:solidFill>
                <a:srgbClr val="2B166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27075" lvl="1" indent="-285750" fontAlgn="base">
              <a:lnSpc>
                <a:spcPct val="160000"/>
              </a:lnSpc>
              <a:spcBef>
                <a:spcPct val="20000"/>
              </a:spcBef>
              <a:spcAft>
                <a:spcPct val="0"/>
              </a:spcAft>
              <a:buClr>
                <a:srgbClr val="3B4A75"/>
              </a:buClr>
              <a:buFont typeface="Wingdings" panose="05000000000000000000" pitchFamily="2" charset="2"/>
              <a:buChar char="l"/>
            </a:pPr>
            <a:r>
              <a:rPr lang="zh-CN" altLang="en-US" kern="0" dirty="0">
                <a:solidFill>
                  <a:srgbClr val="2B16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中秋节放假一天；</a:t>
            </a:r>
            <a:endParaRPr lang="zh-CN" altLang="en-US" kern="0" dirty="0">
              <a:solidFill>
                <a:srgbClr val="2B166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27075" lvl="1" indent="-285750" fontAlgn="base">
              <a:lnSpc>
                <a:spcPct val="160000"/>
              </a:lnSpc>
              <a:spcBef>
                <a:spcPct val="20000"/>
              </a:spcBef>
              <a:spcAft>
                <a:spcPct val="0"/>
              </a:spcAft>
              <a:buClr>
                <a:srgbClr val="3B4A75"/>
              </a:buClr>
              <a:buFont typeface="Wingdings" panose="05000000000000000000" pitchFamily="2" charset="2"/>
              <a:buChar char="l"/>
            </a:pPr>
            <a:r>
              <a:rPr lang="zh-CN" altLang="en-US" kern="0" dirty="0">
                <a:solidFill>
                  <a:srgbClr val="2B16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十一国庆节（</a:t>
            </a:r>
            <a:r>
              <a:rPr lang="en-US" altLang="zh-CN" kern="0" dirty="0">
                <a:solidFill>
                  <a:srgbClr val="2B16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kern="0" dirty="0">
                <a:solidFill>
                  <a:srgbClr val="2B16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kern="0" dirty="0">
                <a:solidFill>
                  <a:srgbClr val="2B16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kern="0" dirty="0">
                <a:solidFill>
                  <a:srgbClr val="2B16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日至</a:t>
            </a:r>
            <a:r>
              <a:rPr lang="en-US" altLang="zh-CN" kern="0" dirty="0">
                <a:solidFill>
                  <a:srgbClr val="2B16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kern="0" dirty="0">
                <a:solidFill>
                  <a:srgbClr val="2B16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日）放假三天。</a:t>
            </a:r>
            <a:endParaRPr lang="zh-CN" altLang="en-US" kern="0" dirty="0">
              <a:solidFill>
                <a:srgbClr val="2B166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9152" y="2479040"/>
            <a:ext cx="2392685" cy="3578359"/>
          </a:xfrm>
          <a:prstGeom prst="rect">
            <a:avLst/>
          </a:prstGeom>
        </p:spPr>
      </p:pic>
      <p:cxnSp>
        <p:nvCxnSpPr>
          <p:cNvPr id="19" name="直接连接符 18"/>
          <p:cNvCxnSpPr/>
          <p:nvPr/>
        </p:nvCxnSpPr>
        <p:spPr>
          <a:xfrm>
            <a:off x="3329940" y="1516380"/>
            <a:ext cx="8025639" cy="0"/>
          </a:xfrm>
          <a:prstGeom prst="line">
            <a:avLst/>
          </a:prstGeom>
          <a:ln w="15875">
            <a:solidFill>
              <a:srgbClr val="3B4A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655098" y="322142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管理制度</a:t>
            </a:r>
            <a:endParaRPr lang="zh-CN" altLang="en-US" sz="3200" b="1" dirty="0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285488" y="322142"/>
            <a:ext cx="7473648" cy="447478"/>
            <a:chOff x="5626509" y="393357"/>
            <a:chExt cx="8959647" cy="442343"/>
          </a:xfrm>
          <a:solidFill>
            <a:schemeClr val="bg1">
              <a:lumMod val="95000"/>
            </a:schemeClr>
          </a:solidFill>
        </p:grpSpPr>
        <p:sp>
          <p:nvSpPr>
            <p:cNvPr id="5" name="矩形 4"/>
            <p:cNvSpPr/>
            <p:nvPr/>
          </p:nvSpPr>
          <p:spPr>
            <a:xfrm>
              <a:off x="5626509" y="393357"/>
              <a:ext cx="1703439" cy="44234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7440561" y="393357"/>
              <a:ext cx="1703439" cy="44234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9254613" y="393357"/>
              <a:ext cx="1703439" cy="442343"/>
            </a:xfrm>
            <a:prstGeom prst="rect">
              <a:avLst/>
            </a:prstGeom>
            <a:solidFill>
              <a:srgbClr val="3B4A75"/>
            </a:solidFill>
            <a:ln>
              <a:solidFill>
                <a:srgbClr val="3B4A7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11068665" y="393357"/>
              <a:ext cx="1703439" cy="442343"/>
            </a:xfrm>
            <a:prstGeom prst="rect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12882717" y="393357"/>
              <a:ext cx="1703439" cy="442343"/>
            </a:xfrm>
            <a:prstGeom prst="rect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矩形 6"/>
          <p:cNvSpPr/>
          <p:nvPr/>
        </p:nvSpPr>
        <p:spPr>
          <a:xfrm>
            <a:off x="4285488" y="391992"/>
            <a:ext cx="14943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入职、离职管理 </a:t>
            </a:r>
            <a:endParaRPr lang="zh-CN" altLang="en-US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064756" y="391989"/>
            <a:ext cx="9557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考勤管理 </a:t>
            </a:r>
            <a:endParaRPr lang="zh-CN" altLang="en-US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584057" y="391988"/>
            <a:ext cx="9557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假期管理 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9111549" y="391990"/>
            <a:ext cx="9557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福利制度 </a:t>
            </a:r>
            <a:endParaRPr lang="zh-CN" altLang="en-US" sz="1400" dirty="0"/>
          </a:p>
        </p:txBody>
      </p:sp>
      <p:sp>
        <p:nvSpPr>
          <p:cNvPr id="24" name="矩形 23"/>
          <p:cNvSpPr/>
          <p:nvPr/>
        </p:nvSpPr>
        <p:spPr>
          <a:xfrm>
            <a:off x="10597272" y="391989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薪酬政策</a:t>
            </a:r>
            <a:endParaRPr lang="zh-CN" altLang="en-US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9" name="内容占位符 6"/>
          <p:cNvGraphicFramePr/>
          <p:nvPr/>
        </p:nvGraphicFramePr>
        <p:xfrm>
          <a:off x="1336124" y="1798320"/>
          <a:ext cx="9712553" cy="4133852"/>
        </p:xfrm>
        <a:graphic>
          <a:graphicData uri="http://schemas.openxmlformats.org/drawingml/2006/table">
            <a:tbl>
              <a:tblPr/>
              <a:tblGrid>
                <a:gridCol w="1395249"/>
                <a:gridCol w="1393313"/>
                <a:gridCol w="6923991"/>
              </a:tblGrid>
              <a:tr h="520700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假期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B4A75"/>
                    </a:solidFill>
                  </a:tcPr>
                </a:tc>
                <a:tc hMerge="1"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管理办法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B4A75"/>
                    </a:solidFill>
                  </a:tcPr>
                </a:tc>
              </a:tr>
              <a:tr h="674688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带薪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B4A75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婚假</a:t>
                      </a: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3B4A75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 </a:t>
                      </a: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天法定婚假</a:t>
                      </a: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女</a:t>
                      </a: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</a:t>
                      </a: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周岁，男</a:t>
                      </a: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22</a:t>
                      </a: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周岁</a:t>
                      </a: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，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B4A75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14400">
                <a:tc vMerge="1"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产假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B4A75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产假</a:t>
                      </a: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90</a:t>
                      </a: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天（产前假</a:t>
                      </a: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</a:t>
                      </a: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天，产后休假</a:t>
                      </a: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75</a:t>
                      </a: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天）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B4A75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4688">
                <a:tc vMerge="1"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丧假</a:t>
                      </a: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3B4A75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酌情给予</a:t>
                      </a: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1-3</a:t>
                      </a: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天的丧假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B4A75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4688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不带薪</a:t>
                      </a: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3B4A75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病假</a:t>
                      </a: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3B4A75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B4A75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4688">
                <a:tc vMerge="1"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B4A75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事假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B4A75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3B4A75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B4A7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655098" y="322142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管理制度</a:t>
            </a:r>
            <a:endParaRPr lang="zh-CN" altLang="en-US" sz="3200" b="1" dirty="0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285488" y="322142"/>
            <a:ext cx="7473648" cy="447478"/>
            <a:chOff x="5626509" y="393357"/>
            <a:chExt cx="8959647" cy="442343"/>
          </a:xfrm>
          <a:solidFill>
            <a:schemeClr val="bg1">
              <a:lumMod val="95000"/>
            </a:schemeClr>
          </a:solidFill>
        </p:grpSpPr>
        <p:sp>
          <p:nvSpPr>
            <p:cNvPr id="5" name="矩形 4"/>
            <p:cNvSpPr/>
            <p:nvPr/>
          </p:nvSpPr>
          <p:spPr>
            <a:xfrm>
              <a:off x="5626509" y="393357"/>
              <a:ext cx="1703439" cy="44234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7440561" y="393357"/>
              <a:ext cx="1703439" cy="44234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9254613" y="393357"/>
              <a:ext cx="1703439" cy="442343"/>
            </a:xfrm>
            <a:prstGeom prst="rect">
              <a:avLst/>
            </a:prstGeom>
            <a:solidFill>
              <a:srgbClr val="3B4A75"/>
            </a:solidFill>
            <a:ln>
              <a:solidFill>
                <a:srgbClr val="3B4A7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11068665" y="393357"/>
              <a:ext cx="1703439" cy="442343"/>
            </a:xfrm>
            <a:prstGeom prst="rect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12882717" y="393357"/>
              <a:ext cx="1703439" cy="442343"/>
            </a:xfrm>
            <a:prstGeom prst="rect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矩形 6"/>
          <p:cNvSpPr/>
          <p:nvPr/>
        </p:nvSpPr>
        <p:spPr>
          <a:xfrm>
            <a:off x="4285488" y="391992"/>
            <a:ext cx="14943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入职、离职管理 </a:t>
            </a:r>
            <a:endParaRPr lang="zh-CN" altLang="en-US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064756" y="391989"/>
            <a:ext cx="9557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考勤管理 </a:t>
            </a:r>
            <a:endParaRPr lang="zh-CN" altLang="en-US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584057" y="391988"/>
            <a:ext cx="9557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假期管理 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9111549" y="391990"/>
            <a:ext cx="9557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福利制度 </a:t>
            </a:r>
            <a:endParaRPr lang="zh-CN" altLang="en-US" sz="1400" dirty="0"/>
          </a:p>
        </p:txBody>
      </p:sp>
      <p:sp>
        <p:nvSpPr>
          <p:cNvPr id="24" name="矩形 23"/>
          <p:cNvSpPr/>
          <p:nvPr/>
        </p:nvSpPr>
        <p:spPr>
          <a:xfrm>
            <a:off x="10597272" y="391989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薪酬政策</a:t>
            </a:r>
            <a:endParaRPr lang="zh-CN" altLang="en-US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07535" y="1614911"/>
            <a:ext cx="10376929" cy="41837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base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  <a:buFont typeface="Wingdings" panose="05000000000000000000" pitchFamily="2" charset="2"/>
              <a:buChar char="v"/>
            </a:pPr>
            <a:r>
              <a:rPr lang="zh-CN" altLang="en-US" sz="2800" b="1" kern="0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假期审批程序</a:t>
            </a:r>
            <a:endParaRPr lang="en-US" altLang="zh-CN" sz="2800" b="1" kern="0" dirty="0">
              <a:solidFill>
                <a:srgbClr val="3B4A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 fontAlgn="base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rgbClr val="3B4A75"/>
              </a:buClr>
              <a:buFont typeface="Wingdings" panose="05000000000000000000" pitchFamily="2" charset="2"/>
              <a:buChar char="§"/>
            </a:pPr>
            <a:r>
              <a:rPr lang="zh-CN" altLang="en-US" sz="2000" kern="0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需提前两周向部门负责人提交申请（年假、婚假、产假）</a:t>
            </a:r>
            <a:endParaRPr lang="en-US" altLang="zh-CN" sz="2000" kern="0" dirty="0">
              <a:solidFill>
                <a:srgbClr val="3B4A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 fontAlgn="base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rgbClr val="3B4A75"/>
              </a:buClr>
              <a:buFont typeface="Wingdings" panose="05000000000000000000" pitchFamily="2" charset="2"/>
              <a:buChar char="§"/>
            </a:pPr>
            <a:r>
              <a:rPr lang="zh-CN" altLang="en-US" sz="2000" kern="0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员工填写请假申请单，附相关证明，报部门负责人审批</a:t>
            </a:r>
            <a:endParaRPr lang="en-US" altLang="zh-CN" sz="2000" kern="0" dirty="0">
              <a:solidFill>
                <a:srgbClr val="3B4A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 fontAlgn="base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rgbClr val="3B4A75"/>
              </a:buClr>
              <a:buFont typeface="Wingdings" panose="05000000000000000000" pitchFamily="2" charset="2"/>
              <a:buChar char="§"/>
            </a:pPr>
            <a:r>
              <a:rPr lang="zh-CN" altLang="en-US" sz="2000" b="1" kern="0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审批通过后（</a:t>
            </a:r>
            <a:r>
              <a:rPr lang="en-US" altLang="zh-CN" sz="2000" b="1" kern="0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b="1" kern="0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天以上），持申请单报总经理签字确认</a:t>
            </a:r>
            <a:endParaRPr lang="zh-CN" altLang="en-US" sz="2000" b="1" kern="0" dirty="0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 fontAlgn="base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rgbClr val="3B4A75"/>
              </a:buClr>
              <a:buFont typeface="Wingdings" panose="05000000000000000000" pitchFamily="2" charset="2"/>
              <a:buChar char="§"/>
            </a:pPr>
            <a:r>
              <a:rPr lang="zh-CN" altLang="en-US" sz="2000" kern="0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申请单交人事部备案</a:t>
            </a:r>
            <a:endParaRPr lang="en-US" altLang="zh-CN" sz="2000" kern="0" dirty="0">
              <a:solidFill>
                <a:srgbClr val="3B4A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 fontAlgn="base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rgbClr val="3B4A75"/>
              </a:buClr>
              <a:buFont typeface="Wingdings" panose="05000000000000000000" pitchFamily="2" charset="2"/>
              <a:buChar char="§"/>
            </a:pPr>
            <a:r>
              <a:rPr lang="zh-CN" altLang="en-US" sz="2000" kern="0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办理工作交接手续</a:t>
            </a:r>
            <a:endParaRPr lang="en-US" altLang="zh-CN" sz="2000" kern="0" dirty="0">
              <a:solidFill>
                <a:srgbClr val="3B4A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 fontAlgn="base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rgbClr val="3B4A75"/>
              </a:buClr>
              <a:buFont typeface="Wingdings" panose="05000000000000000000" pitchFamily="2" charset="2"/>
              <a:buChar char="§"/>
            </a:pPr>
            <a:r>
              <a:rPr lang="zh-CN" altLang="en-US" sz="2000" kern="0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突发急事未能事先请假（事假、病假、丧假），应在请假当日上班后一小时内亲自（特殊情况例外）电话告知部门负责人并通知人事部，经批准后生效，并在返岗第一个工作日内补办审批手续</a:t>
            </a:r>
            <a:endParaRPr lang="zh-CN" altLang="en-US" sz="2000" kern="0" dirty="0">
              <a:solidFill>
                <a:srgbClr val="3B4A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3741420" y="1927860"/>
            <a:ext cx="7543044" cy="0"/>
          </a:xfrm>
          <a:prstGeom prst="line">
            <a:avLst/>
          </a:prstGeom>
          <a:ln w="15875">
            <a:solidFill>
              <a:srgbClr val="3B4A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996724" y="6019800"/>
            <a:ext cx="10410416" cy="0"/>
          </a:xfrm>
          <a:prstGeom prst="line">
            <a:avLst/>
          </a:prstGeom>
          <a:ln w="15875">
            <a:solidFill>
              <a:srgbClr val="3B4A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655098" y="322142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管理制度</a:t>
            </a:r>
            <a:endParaRPr lang="zh-CN" altLang="en-US" sz="3200" b="1" dirty="0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285488" y="322142"/>
            <a:ext cx="7473648" cy="447478"/>
            <a:chOff x="5626509" y="393357"/>
            <a:chExt cx="8959647" cy="442343"/>
          </a:xfrm>
          <a:solidFill>
            <a:schemeClr val="bg1">
              <a:lumMod val="95000"/>
            </a:schemeClr>
          </a:solidFill>
        </p:grpSpPr>
        <p:sp>
          <p:nvSpPr>
            <p:cNvPr id="5" name="矩形 4"/>
            <p:cNvSpPr/>
            <p:nvPr/>
          </p:nvSpPr>
          <p:spPr>
            <a:xfrm>
              <a:off x="5626509" y="393357"/>
              <a:ext cx="1703439" cy="44234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7440561" y="393357"/>
              <a:ext cx="1703439" cy="44234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9254613" y="393357"/>
              <a:ext cx="1703439" cy="44234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11068665" y="393357"/>
              <a:ext cx="1703439" cy="442343"/>
            </a:xfrm>
            <a:prstGeom prst="rect">
              <a:avLst/>
            </a:prstGeom>
            <a:solidFill>
              <a:srgbClr val="3B4A75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12882717" y="393357"/>
              <a:ext cx="1703439" cy="442343"/>
            </a:xfrm>
            <a:prstGeom prst="rect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矩形 6"/>
          <p:cNvSpPr/>
          <p:nvPr/>
        </p:nvSpPr>
        <p:spPr>
          <a:xfrm>
            <a:off x="4285488" y="391992"/>
            <a:ext cx="14943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入职、离职管理 </a:t>
            </a:r>
            <a:endParaRPr lang="zh-CN" altLang="en-US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064756" y="391989"/>
            <a:ext cx="9557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考勤管理 </a:t>
            </a:r>
            <a:endParaRPr lang="zh-CN" altLang="en-US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584057" y="391988"/>
            <a:ext cx="9557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假期管理 </a:t>
            </a:r>
            <a:endParaRPr lang="zh-CN" altLang="en-US" sz="1400" dirty="0"/>
          </a:p>
        </p:txBody>
      </p:sp>
      <p:sp>
        <p:nvSpPr>
          <p:cNvPr id="23" name="矩形 22"/>
          <p:cNvSpPr/>
          <p:nvPr/>
        </p:nvSpPr>
        <p:spPr>
          <a:xfrm>
            <a:off x="9111549" y="391990"/>
            <a:ext cx="9557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福利制度 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0597272" y="391989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薪酬政策</a:t>
            </a:r>
            <a:endParaRPr lang="zh-CN" altLang="en-US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782299" y="2228671"/>
            <a:ext cx="3377212" cy="26748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五险一金</a:t>
            </a:r>
            <a:endParaRPr lang="zh-CN" altLang="en-US" sz="3600" b="1" dirty="0">
              <a:solidFill>
                <a:srgbClr val="3B4A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养老保险</a:t>
            </a:r>
            <a:endParaRPr lang="en-US" altLang="zh-CN" dirty="0">
              <a:solidFill>
                <a:srgbClr val="3B4A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医疗保险</a:t>
            </a:r>
            <a:endParaRPr lang="en-US" altLang="zh-CN" dirty="0">
              <a:solidFill>
                <a:srgbClr val="3B4A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工伤保险</a:t>
            </a:r>
            <a:endParaRPr lang="en-US" altLang="zh-CN" dirty="0">
              <a:solidFill>
                <a:srgbClr val="3B4A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失业保险</a:t>
            </a:r>
            <a:endParaRPr lang="en-US" altLang="zh-CN" dirty="0">
              <a:solidFill>
                <a:srgbClr val="3B4A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生育保险</a:t>
            </a:r>
            <a:endParaRPr lang="zh-CN" altLang="en-US" dirty="0">
              <a:solidFill>
                <a:srgbClr val="3B4A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2375" y="1394460"/>
            <a:ext cx="6599625" cy="46558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655098" y="322142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管理制度</a:t>
            </a:r>
            <a:endParaRPr lang="zh-CN" altLang="en-US" sz="3200" b="1" dirty="0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285488" y="322142"/>
            <a:ext cx="7473648" cy="447478"/>
            <a:chOff x="5626509" y="393357"/>
            <a:chExt cx="8959647" cy="442343"/>
          </a:xfrm>
          <a:solidFill>
            <a:schemeClr val="bg1">
              <a:lumMod val="95000"/>
            </a:schemeClr>
          </a:solidFill>
        </p:grpSpPr>
        <p:sp>
          <p:nvSpPr>
            <p:cNvPr id="5" name="矩形 4"/>
            <p:cNvSpPr/>
            <p:nvPr/>
          </p:nvSpPr>
          <p:spPr>
            <a:xfrm>
              <a:off x="5626509" y="393357"/>
              <a:ext cx="1703439" cy="44234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7440561" y="393357"/>
              <a:ext cx="1703439" cy="44234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9254613" y="393357"/>
              <a:ext cx="1703439" cy="44234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11068665" y="393357"/>
              <a:ext cx="1703439" cy="442343"/>
            </a:xfrm>
            <a:prstGeom prst="rect">
              <a:avLst/>
            </a:prstGeom>
            <a:solidFill>
              <a:srgbClr val="3B4A75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12882717" y="393357"/>
              <a:ext cx="1703439" cy="442343"/>
            </a:xfrm>
            <a:prstGeom prst="rect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矩形 6"/>
          <p:cNvSpPr/>
          <p:nvPr/>
        </p:nvSpPr>
        <p:spPr>
          <a:xfrm>
            <a:off x="4285488" y="391992"/>
            <a:ext cx="14943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入职、离职管理 </a:t>
            </a:r>
            <a:endParaRPr lang="zh-CN" altLang="en-US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064756" y="391989"/>
            <a:ext cx="9557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考勤管理 </a:t>
            </a:r>
            <a:endParaRPr lang="zh-CN" altLang="en-US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584057" y="391988"/>
            <a:ext cx="9557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假期管理 </a:t>
            </a:r>
            <a:endParaRPr lang="zh-CN" altLang="en-US" sz="1400" dirty="0"/>
          </a:p>
        </p:txBody>
      </p:sp>
      <p:sp>
        <p:nvSpPr>
          <p:cNvPr id="23" name="矩形 22"/>
          <p:cNvSpPr/>
          <p:nvPr/>
        </p:nvSpPr>
        <p:spPr>
          <a:xfrm>
            <a:off x="9111549" y="391990"/>
            <a:ext cx="9557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福利制度 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0597272" y="391989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薪酬政策</a:t>
            </a:r>
            <a:endParaRPr lang="zh-CN" altLang="en-US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内容占位符 5"/>
          <p:cNvSpPr txBox="1">
            <a:spLocks noChangeArrowheads="1"/>
          </p:cNvSpPr>
          <p:nvPr/>
        </p:nvSpPr>
        <p:spPr bwMode="auto">
          <a:xfrm>
            <a:off x="1381790" y="1298505"/>
            <a:ext cx="8181975" cy="655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sz="3200" kern="0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工资：</a:t>
            </a:r>
            <a:r>
              <a:rPr lang="zh-CN" altLang="en-US" sz="1800" kern="0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发放形式为现金津贴，在员工当月工资中发放</a:t>
            </a:r>
            <a:endParaRPr lang="en-US" altLang="zh-CN" sz="1800" kern="0" dirty="0">
              <a:solidFill>
                <a:srgbClr val="3B4A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8"/>
          <p:cNvSpPr txBox="1">
            <a:spLocks noChangeArrowheads="1"/>
          </p:cNvSpPr>
          <p:nvPr/>
        </p:nvSpPr>
        <p:spPr bwMode="auto">
          <a:xfrm>
            <a:off x="1155095" y="5872520"/>
            <a:ext cx="50145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2B166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*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2B166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午餐补助在缺勤情况下不予发放，差旅活动按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2B166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2B166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出差管理规定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2B166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2B166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执行。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rgbClr val="2B166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5" name="Group 53"/>
          <p:cNvGraphicFramePr>
            <a:graphicFrameLocks noGrp="1"/>
          </p:cNvGraphicFramePr>
          <p:nvPr/>
        </p:nvGraphicFramePr>
        <p:xfrm>
          <a:off x="1155095" y="2048369"/>
          <a:ext cx="9819321" cy="3635062"/>
        </p:xfrm>
        <a:graphic>
          <a:graphicData uri="http://schemas.openxmlformats.org/drawingml/2006/table">
            <a:tbl>
              <a:tblPr/>
              <a:tblGrid>
                <a:gridCol w="952707"/>
                <a:gridCol w="1940485"/>
                <a:gridCol w="2821107"/>
                <a:gridCol w="2597055"/>
                <a:gridCol w="1507967"/>
              </a:tblGrid>
              <a:tr h="604779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 类</a:t>
                      </a:r>
                      <a:endParaRPr kumimoji="0" lang="zh-CN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0059" marR="60059" marT="0" marB="0" anchor="ctr" horzOverflow="overflow">
                    <a:lnL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B4A75"/>
                    </a:solidFill>
                  </a:tcPr>
                </a:tc>
                <a:tc hMerge="1"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基准金额</a:t>
                      </a:r>
                      <a:endParaRPr kumimoji="0" lang="zh-CN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0059" marR="60059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B4A7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适用人员</a:t>
                      </a:r>
                      <a:endParaRPr kumimoji="0" lang="zh-CN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0059" marR="60059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B4A7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发放时间</a:t>
                      </a:r>
                      <a:endParaRPr kumimoji="0" lang="zh-CN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0059" marR="60059" marT="0" marB="0" anchor="ctr" horzOverflow="overflow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B4A75"/>
                    </a:solidFill>
                  </a:tcPr>
                </a:tc>
              </a:tr>
              <a:tr h="392631">
                <a:tc rowSpan="8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2B166E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工资</a:t>
                      </a:r>
                      <a:endParaRPr kumimoji="0" 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2B166E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0059" marR="60059" marT="0" marB="0" anchor="ctr" horzOverflow="overflow">
                    <a:lnL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2B166E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基本工资</a:t>
                      </a:r>
                      <a:endParaRPr kumimoji="0" 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2B166E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0059" marR="60059" marT="0" marB="0" anchor="ctr" horzOverflow="overflow">
                    <a:lnL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2B166E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固定金额</a:t>
                      </a:r>
                      <a:endParaRPr kumimoji="0" 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2B166E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0059" marR="60059" marT="0" marB="0" anchor="ctr" horzOverflow="overflow">
                    <a:lnL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B166E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全体</a:t>
                      </a:r>
                      <a:endParaRPr kumimoji="0" 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2B166E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0059" marR="60059" marT="0" marB="0" anchor="ctr" horzOverflow="overflow">
                    <a:lnL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7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B166E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按月发放</a:t>
                      </a:r>
                      <a:endParaRPr kumimoji="0" 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2B166E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0059" marR="60059" marT="0" marB="0" anchor="ctr" horzOverflow="overflow">
                    <a:lnL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4974">
                <a:tc vMerge="1"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2B166E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午餐补助</a:t>
                      </a:r>
                      <a:endParaRPr kumimoji="0" 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2B166E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0059" marR="60059" marT="0" marB="0" anchor="ctr" horzOverflow="overflow">
                    <a:lnL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2B166E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r>
                        <a:rPr kumimoji="0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2B166E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元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2B166E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kumimoji="0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2B166E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工作日</a:t>
                      </a:r>
                      <a:endParaRPr kumimoji="0" lang="zh-CN" alt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2B166E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0059" marR="60059" marT="0" marB="0" anchor="ctr" horzOverflow="overflow">
                    <a:lnL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B166E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全体</a:t>
                      </a:r>
                      <a:endParaRPr kumimoji="0" 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2B166E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0059" marR="60059" marT="0" marB="0" anchor="ctr" horzOverflow="overflow">
                    <a:lnL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</a:tr>
              <a:tr h="289725">
                <a:tc vMerge="1">
                  <a:tcPr/>
                </a:tc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2B166E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岗位津贴</a:t>
                      </a:r>
                      <a:endParaRPr kumimoji="0" 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2B166E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2B166E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（通讯交通）</a:t>
                      </a:r>
                      <a:endParaRPr kumimoji="0" 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2B166E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0059" marR="60059" marT="0" marB="0" anchor="ctr" horzOverflow="overflow">
                    <a:lnL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2B166E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0059" marR="60059" marT="0" marB="0" anchor="ctr" horzOverflow="overflow">
                    <a:lnL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2B166E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副总</a:t>
                      </a:r>
                      <a:endParaRPr kumimoji="0" 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2B166E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0059" marR="60059" marT="0" marB="0" anchor="ctr" horzOverflow="overflow">
                    <a:lnL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</a:tr>
              <a:tr h="292890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2B166E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0059" marR="60059" marT="0" marB="0" anchor="ctr" horzOverflow="overflow">
                    <a:lnL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2B166E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经理</a:t>
                      </a:r>
                      <a:endParaRPr kumimoji="0" 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2B166E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0059" marR="60059" marT="0" marB="0" anchor="ctr" horzOverflow="overflow">
                    <a:lnL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</a:tr>
              <a:tr h="292890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2B166E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0059" marR="60059" marT="0" marB="0" anchor="ctr" horzOverflow="overflow">
                    <a:lnL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2B166E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主管</a:t>
                      </a:r>
                      <a:endParaRPr kumimoji="0" 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2B166E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0059" marR="60059" marT="0" marB="0" anchor="ctr" horzOverflow="overflow">
                    <a:lnL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</a:tr>
              <a:tr h="292890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2B166E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0059" marR="60059" marT="0" marB="0" anchor="ctr" horzOverflow="overflow">
                    <a:lnL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2B166E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其他人员</a:t>
                      </a:r>
                      <a:endParaRPr kumimoji="0" 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2B166E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0059" marR="60059" marT="0" marB="0" anchor="ctr" horzOverflow="overflow">
                    <a:lnL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</a:tr>
              <a:tr h="696603">
                <a:tc vMerge="1"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2B166E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工龄工资</a:t>
                      </a:r>
                      <a:endParaRPr kumimoji="0" 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2B166E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0059" marR="60059" marT="0" marB="0" anchor="ctr" horzOverflow="overflow">
                    <a:lnL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2B166E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</a:t>
                      </a:r>
                      <a:r>
                        <a:rPr kumimoji="0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2B166E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元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2B166E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kumimoji="0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2B166E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kumimoji="0" lang="zh-CN" alt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2B166E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0059" marR="60059" marT="0" marB="0" anchor="ctr" horzOverflow="overflow">
                    <a:lnL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2B166E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转正满一年后，每满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2B166E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kumimoji="0" 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2B166E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年递增计入基本工资</a:t>
                      </a:r>
                      <a:endParaRPr kumimoji="0" 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2B166E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0059" marR="60059" marT="0" marB="0" anchor="ctr" horzOverflow="overflow">
                    <a:lnL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</a:tr>
              <a:tr h="486405">
                <a:tc vMerge="1"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2B166E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奖金</a:t>
                      </a:r>
                      <a:endParaRPr kumimoji="0" 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2B166E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0059" marR="60059" marT="0" marB="0" anchor="ctr" horzOverflow="overflow">
                    <a:lnL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2B166E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浮动金额</a:t>
                      </a:r>
                      <a:endParaRPr kumimoji="0" 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2B166E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0059" marR="60059" marT="0" marB="0" anchor="ctr" horzOverflow="overflow">
                    <a:lnL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2B166E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优秀员工</a:t>
                      </a:r>
                      <a:endParaRPr kumimoji="0" lang="zh-CN" sz="1600" b="0" i="0" u="none" strike="noStrike" cap="none" normalizeH="0" baseline="0">
                        <a:ln>
                          <a:noFill/>
                        </a:ln>
                        <a:solidFill>
                          <a:srgbClr val="2B166E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0059" marR="60059" marT="0" marB="0" anchor="ctr" horzOverflow="overflow">
                    <a:lnL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 panose="020B060403050404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B166E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按实际情况发放</a:t>
                      </a:r>
                      <a:endParaRPr kumimoji="0" 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2B166E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0059" marR="60059" marT="0" marB="0" anchor="ctr" horzOverflow="overflow">
                    <a:lnL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F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655098" y="322142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管理制度</a:t>
            </a:r>
            <a:endParaRPr lang="zh-CN" altLang="en-US" sz="3200" b="1" dirty="0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285488" y="322142"/>
            <a:ext cx="7473648" cy="447478"/>
            <a:chOff x="5626509" y="393357"/>
            <a:chExt cx="8959647" cy="442343"/>
          </a:xfrm>
          <a:solidFill>
            <a:schemeClr val="bg1">
              <a:lumMod val="95000"/>
            </a:schemeClr>
          </a:solidFill>
        </p:grpSpPr>
        <p:sp>
          <p:nvSpPr>
            <p:cNvPr id="5" name="矩形 4"/>
            <p:cNvSpPr/>
            <p:nvPr/>
          </p:nvSpPr>
          <p:spPr>
            <a:xfrm>
              <a:off x="5626509" y="393357"/>
              <a:ext cx="1703439" cy="44234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7440561" y="393357"/>
              <a:ext cx="1703439" cy="44234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9254613" y="393357"/>
              <a:ext cx="1703439" cy="44234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11068665" y="393357"/>
              <a:ext cx="1703439" cy="442343"/>
            </a:xfrm>
            <a:prstGeom prst="rect">
              <a:avLst/>
            </a:prstGeom>
            <a:solidFill>
              <a:srgbClr val="3B4A75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12882717" y="393357"/>
              <a:ext cx="1703439" cy="442343"/>
            </a:xfrm>
            <a:prstGeom prst="rect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矩形 6"/>
          <p:cNvSpPr/>
          <p:nvPr/>
        </p:nvSpPr>
        <p:spPr>
          <a:xfrm>
            <a:off x="4285488" y="391992"/>
            <a:ext cx="14943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入职、离职管理 </a:t>
            </a:r>
            <a:endParaRPr lang="zh-CN" altLang="en-US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064756" y="391989"/>
            <a:ext cx="9557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考勤管理 </a:t>
            </a:r>
            <a:endParaRPr lang="zh-CN" altLang="en-US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584057" y="391988"/>
            <a:ext cx="9557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假期管理 </a:t>
            </a:r>
            <a:endParaRPr lang="zh-CN" altLang="en-US" sz="1400" dirty="0"/>
          </a:p>
        </p:txBody>
      </p:sp>
      <p:sp>
        <p:nvSpPr>
          <p:cNvPr id="23" name="矩形 22"/>
          <p:cNvSpPr/>
          <p:nvPr/>
        </p:nvSpPr>
        <p:spPr>
          <a:xfrm>
            <a:off x="9111549" y="391990"/>
            <a:ext cx="9557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福利制度 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0597272" y="391989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薪酬政策</a:t>
            </a:r>
            <a:endParaRPr lang="zh-CN" altLang="en-US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497241" y="908543"/>
            <a:ext cx="5580141" cy="5377327"/>
            <a:chOff x="3497241" y="908543"/>
            <a:chExt cx="5580141" cy="5377327"/>
          </a:xfrm>
        </p:grpSpPr>
        <p:sp>
          <p:nvSpPr>
            <p:cNvPr id="9" name="空心弧 8"/>
            <p:cNvSpPr/>
            <p:nvPr/>
          </p:nvSpPr>
          <p:spPr>
            <a:xfrm>
              <a:off x="4057054" y="1574982"/>
              <a:ext cx="4460515" cy="4460515"/>
            </a:xfrm>
            <a:prstGeom prst="blockArc">
              <a:avLst>
                <a:gd name="adj1" fmla="val 11880000"/>
                <a:gd name="adj2" fmla="val 16200000"/>
                <a:gd name="adj3" fmla="val 4637"/>
              </a:avLst>
            </a:prstGeom>
            <a:solidFill>
              <a:schemeClr val="bg1">
                <a:lumMod val="8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空心弧 10"/>
            <p:cNvSpPr/>
            <p:nvPr/>
          </p:nvSpPr>
          <p:spPr>
            <a:xfrm>
              <a:off x="4057054" y="1574982"/>
              <a:ext cx="4460515" cy="4460515"/>
            </a:xfrm>
            <a:prstGeom prst="blockArc">
              <a:avLst>
                <a:gd name="adj1" fmla="val 7560000"/>
                <a:gd name="adj2" fmla="val 11880000"/>
                <a:gd name="adj3" fmla="val 4637"/>
              </a:avLst>
            </a:prstGeom>
            <a:solidFill>
              <a:schemeClr val="bg1">
                <a:lumMod val="8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空心弧 11"/>
            <p:cNvSpPr/>
            <p:nvPr/>
          </p:nvSpPr>
          <p:spPr>
            <a:xfrm>
              <a:off x="4057054" y="1574982"/>
              <a:ext cx="4460515" cy="4460515"/>
            </a:xfrm>
            <a:prstGeom prst="blockArc">
              <a:avLst>
                <a:gd name="adj1" fmla="val 3240000"/>
                <a:gd name="adj2" fmla="val 7560000"/>
                <a:gd name="adj3" fmla="val 4637"/>
              </a:avLst>
            </a:prstGeom>
            <a:solidFill>
              <a:schemeClr val="bg1">
                <a:lumMod val="8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空心弧 12"/>
            <p:cNvSpPr/>
            <p:nvPr/>
          </p:nvSpPr>
          <p:spPr>
            <a:xfrm>
              <a:off x="4057054" y="1574982"/>
              <a:ext cx="4460515" cy="4460515"/>
            </a:xfrm>
            <a:prstGeom prst="blockArc">
              <a:avLst>
                <a:gd name="adj1" fmla="val 20520000"/>
                <a:gd name="adj2" fmla="val 3240000"/>
                <a:gd name="adj3" fmla="val 4637"/>
              </a:avLst>
            </a:prstGeom>
            <a:solidFill>
              <a:schemeClr val="bg1">
                <a:lumMod val="8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空心弧 13"/>
            <p:cNvSpPr/>
            <p:nvPr/>
          </p:nvSpPr>
          <p:spPr>
            <a:xfrm>
              <a:off x="4057054" y="1574982"/>
              <a:ext cx="4460515" cy="4460515"/>
            </a:xfrm>
            <a:prstGeom prst="blockArc">
              <a:avLst>
                <a:gd name="adj1" fmla="val 16200000"/>
                <a:gd name="adj2" fmla="val 20520000"/>
                <a:gd name="adj3" fmla="val 4637"/>
              </a:avLst>
            </a:prstGeom>
            <a:solidFill>
              <a:schemeClr val="bg1">
                <a:lumMod val="8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任意多边形: 形状 25"/>
            <p:cNvSpPr/>
            <p:nvPr/>
          </p:nvSpPr>
          <p:spPr>
            <a:xfrm>
              <a:off x="5261390" y="2779318"/>
              <a:ext cx="2051843" cy="2051843"/>
            </a:xfrm>
            <a:custGeom>
              <a:avLst/>
              <a:gdLst>
                <a:gd name="connsiteX0" fmla="*/ 0 w 2051843"/>
                <a:gd name="connsiteY0" fmla="*/ 1025922 h 2051843"/>
                <a:gd name="connsiteX1" fmla="*/ 1025922 w 2051843"/>
                <a:gd name="connsiteY1" fmla="*/ 0 h 2051843"/>
                <a:gd name="connsiteX2" fmla="*/ 2051844 w 2051843"/>
                <a:gd name="connsiteY2" fmla="*/ 1025922 h 2051843"/>
                <a:gd name="connsiteX3" fmla="*/ 1025922 w 2051843"/>
                <a:gd name="connsiteY3" fmla="*/ 2051844 h 2051843"/>
                <a:gd name="connsiteX4" fmla="*/ 0 w 2051843"/>
                <a:gd name="connsiteY4" fmla="*/ 1025922 h 2051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1843" h="2051843">
                  <a:moveTo>
                    <a:pt x="0" y="1025922"/>
                  </a:moveTo>
                  <a:cubicBezTo>
                    <a:pt x="0" y="459321"/>
                    <a:pt x="459321" y="0"/>
                    <a:pt x="1025922" y="0"/>
                  </a:cubicBezTo>
                  <a:cubicBezTo>
                    <a:pt x="1592523" y="0"/>
                    <a:pt x="2051844" y="459321"/>
                    <a:pt x="2051844" y="1025922"/>
                  </a:cubicBezTo>
                  <a:cubicBezTo>
                    <a:pt x="2051844" y="1592523"/>
                    <a:pt x="1592523" y="2051844"/>
                    <a:pt x="1025922" y="2051844"/>
                  </a:cubicBezTo>
                  <a:cubicBezTo>
                    <a:pt x="459321" y="2051844"/>
                    <a:pt x="0" y="1592523"/>
                    <a:pt x="0" y="1025922"/>
                  </a:cubicBezTo>
                  <a:close/>
                </a:path>
              </a:pathLst>
            </a:custGeom>
            <a:solidFill>
              <a:srgbClr val="FF604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3825" tIns="353825" rIns="353825" bIns="353825" numCol="1" spcCol="1270" anchor="ctr" anchorCtr="0">
              <a:noAutofit/>
            </a:bodyPr>
            <a:lstStyle/>
            <a:p>
              <a:pPr marL="0" lvl="0" indent="0" algn="ctr" defTabSz="1866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sz="3200" b="1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其它</a:t>
              </a:r>
              <a:endParaRPr lang="en-US" altLang="zh-CN" sz="3200" b="1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lvl="0" indent="0" algn="ctr" defTabSz="1866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sz="3200" b="1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福利</a:t>
              </a:r>
              <a:endParaRPr lang="zh-CN" altLang="en-US" sz="3200" b="1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任意多边形: 形状 26"/>
            <p:cNvSpPr/>
            <p:nvPr/>
          </p:nvSpPr>
          <p:spPr>
            <a:xfrm>
              <a:off x="5569166" y="908543"/>
              <a:ext cx="1436290" cy="1436290"/>
            </a:xfrm>
            <a:custGeom>
              <a:avLst/>
              <a:gdLst>
                <a:gd name="connsiteX0" fmla="*/ 0 w 1436290"/>
                <a:gd name="connsiteY0" fmla="*/ 718145 h 1436290"/>
                <a:gd name="connsiteX1" fmla="*/ 718145 w 1436290"/>
                <a:gd name="connsiteY1" fmla="*/ 0 h 1436290"/>
                <a:gd name="connsiteX2" fmla="*/ 1436290 w 1436290"/>
                <a:gd name="connsiteY2" fmla="*/ 718145 h 1436290"/>
                <a:gd name="connsiteX3" fmla="*/ 718145 w 1436290"/>
                <a:gd name="connsiteY3" fmla="*/ 1436290 h 1436290"/>
                <a:gd name="connsiteX4" fmla="*/ 0 w 1436290"/>
                <a:gd name="connsiteY4" fmla="*/ 718145 h 1436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36290" h="1436290">
                  <a:moveTo>
                    <a:pt x="0" y="718145"/>
                  </a:moveTo>
                  <a:cubicBezTo>
                    <a:pt x="0" y="321524"/>
                    <a:pt x="321524" y="0"/>
                    <a:pt x="718145" y="0"/>
                  </a:cubicBezTo>
                  <a:cubicBezTo>
                    <a:pt x="1114766" y="0"/>
                    <a:pt x="1436290" y="321524"/>
                    <a:pt x="1436290" y="718145"/>
                  </a:cubicBezTo>
                  <a:cubicBezTo>
                    <a:pt x="1436290" y="1114766"/>
                    <a:pt x="1114766" y="1436290"/>
                    <a:pt x="718145" y="1436290"/>
                  </a:cubicBezTo>
                  <a:cubicBezTo>
                    <a:pt x="321524" y="1436290"/>
                    <a:pt x="0" y="1114766"/>
                    <a:pt x="0" y="718145"/>
                  </a:cubicBezTo>
                  <a:close/>
                </a:path>
              </a:pathLst>
            </a:custGeom>
            <a:solidFill>
              <a:srgbClr val="3B4A7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7170" tIns="247170" rIns="247170" bIns="247170" numCol="1" spcCol="1270" anchor="ctr" anchorCtr="0">
              <a:noAutofit/>
            </a:bodyPr>
            <a:lstStyle/>
            <a:p>
              <a:pPr marL="0" lvl="0" indent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sz="20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健康</a:t>
              </a:r>
              <a:endParaRPr lang="en-US" altLang="zh-CN" sz="2000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lvl="0" indent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sz="20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体检</a:t>
              </a:r>
              <a:endParaRPr lang="zh-CN" altLang="en-US" sz="2000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任意多边形: 形状 27"/>
            <p:cNvSpPr/>
            <p:nvPr/>
          </p:nvSpPr>
          <p:spPr>
            <a:xfrm>
              <a:off x="7641092" y="2413885"/>
              <a:ext cx="1436290" cy="1436290"/>
            </a:xfrm>
            <a:custGeom>
              <a:avLst/>
              <a:gdLst>
                <a:gd name="connsiteX0" fmla="*/ 0 w 1436290"/>
                <a:gd name="connsiteY0" fmla="*/ 718145 h 1436290"/>
                <a:gd name="connsiteX1" fmla="*/ 718145 w 1436290"/>
                <a:gd name="connsiteY1" fmla="*/ 0 h 1436290"/>
                <a:gd name="connsiteX2" fmla="*/ 1436290 w 1436290"/>
                <a:gd name="connsiteY2" fmla="*/ 718145 h 1436290"/>
                <a:gd name="connsiteX3" fmla="*/ 718145 w 1436290"/>
                <a:gd name="connsiteY3" fmla="*/ 1436290 h 1436290"/>
                <a:gd name="connsiteX4" fmla="*/ 0 w 1436290"/>
                <a:gd name="connsiteY4" fmla="*/ 718145 h 1436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36290" h="1436290">
                  <a:moveTo>
                    <a:pt x="0" y="718145"/>
                  </a:moveTo>
                  <a:cubicBezTo>
                    <a:pt x="0" y="321524"/>
                    <a:pt x="321524" y="0"/>
                    <a:pt x="718145" y="0"/>
                  </a:cubicBezTo>
                  <a:cubicBezTo>
                    <a:pt x="1114766" y="0"/>
                    <a:pt x="1436290" y="321524"/>
                    <a:pt x="1436290" y="718145"/>
                  </a:cubicBezTo>
                  <a:cubicBezTo>
                    <a:pt x="1436290" y="1114766"/>
                    <a:pt x="1114766" y="1436290"/>
                    <a:pt x="718145" y="1436290"/>
                  </a:cubicBezTo>
                  <a:cubicBezTo>
                    <a:pt x="321524" y="1436290"/>
                    <a:pt x="0" y="1114766"/>
                    <a:pt x="0" y="718145"/>
                  </a:cubicBezTo>
                  <a:close/>
                </a:path>
              </a:pathLst>
            </a:custGeom>
            <a:solidFill>
              <a:srgbClr val="3B4A7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7170" tIns="247170" rIns="247170" bIns="247170" numCol="1" spcCol="1270" anchor="ctr" anchorCtr="0">
              <a:noAutofit/>
            </a:bodyPr>
            <a:lstStyle/>
            <a:p>
              <a:pPr marL="0" lvl="0" indent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sz="20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公费</a:t>
              </a:r>
              <a:endParaRPr lang="en-US" altLang="zh-CN" sz="2000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lvl="0" indent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sz="20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</a:t>
              </a:r>
              <a:endParaRPr lang="zh-CN" altLang="en-US" sz="2000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任意多边形: 形状 28"/>
            <p:cNvSpPr/>
            <p:nvPr/>
          </p:nvSpPr>
          <p:spPr>
            <a:xfrm>
              <a:off x="6849687" y="4849580"/>
              <a:ext cx="1436290" cy="1436290"/>
            </a:xfrm>
            <a:custGeom>
              <a:avLst/>
              <a:gdLst>
                <a:gd name="connsiteX0" fmla="*/ 0 w 1436290"/>
                <a:gd name="connsiteY0" fmla="*/ 718145 h 1436290"/>
                <a:gd name="connsiteX1" fmla="*/ 718145 w 1436290"/>
                <a:gd name="connsiteY1" fmla="*/ 0 h 1436290"/>
                <a:gd name="connsiteX2" fmla="*/ 1436290 w 1436290"/>
                <a:gd name="connsiteY2" fmla="*/ 718145 h 1436290"/>
                <a:gd name="connsiteX3" fmla="*/ 718145 w 1436290"/>
                <a:gd name="connsiteY3" fmla="*/ 1436290 h 1436290"/>
                <a:gd name="connsiteX4" fmla="*/ 0 w 1436290"/>
                <a:gd name="connsiteY4" fmla="*/ 718145 h 1436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36290" h="1436290">
                  <a:moveTo>
                    <a:pt x="0" y="718145"/>
                  </a:moveTo>
                  <a:cubicBezTo>
                    <a:pt x="0" y="321524"/>
                    <a:pt x="321524" y="0"/>
                    <a:pt x="718145" y="0"/>
                  </a:cubicBezTo>
                  <a:cubicBezTo>
                    <a:pt x="1114766" y="0"/>
                    <a:pt x="1436290" y="321524"/>
                    <a:pt x="1436290" y="718145"/>
                  </a:cubicBezTo>
                  <a:cubicBezTo>
                    <a:pt x="1436290" y="1114766"/>
                    <a:pt x="1114766" y="1436290"/>
                    <a:pt x="718145" y="1436290"/>
                  </a:cubicBezTo>
                  <a:cubicBezTo>
                    <a:pt x="321524" y="1436290"/>
                    <a:pt x="0" y="1114766"/>
                    <a:pt x="0" y="718145"/>
                  </a:cubicBezTo>
                  <a:close/>
                </a:path>
              </a:pathLst>
            </a:custGeom>
            <a:solidFill>
              <a:srgbClr val="3B4A7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7170" tIns="247170" rIns="247170" bIns="247170" numCol="1" spcCol="1270" anchor="ctr" anchorCtr="0">
              <a:noAutofit/>
            </a:bodyPr>
            <a:lstStyle/>
            <a:p>
              <a:pPr marL="0" lvl="0" indent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sz="20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公费</a:t>
              </a:r>
              <a:endParaRPr lang="en-US" altLang="zh-CN" sz="2000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lvl="0" indent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sz="20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旅游</a:t>
              </a:r>
              <a:endParaRPr lang="zh-CN" altLang="en-US" sz="2000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任意多边形: 形状 29"/>
            <p:cNvSpPr/>
            <p:nvPr/>
          </p:nvSpPr>
          <p:spPr>
            <a:xfrm>
              <a:off x="4288646" y="4849580"/>
              <a:ext cx="1436290" cy="1436290"/>
            </a:xfrm>
            <a:custGeom>
              <a:avLst/>
              <a:gdLst>
                <a:gd name="connsiteX0" fmla="*/ 0 w 1436290"/>
                <a:gd name="connsiteY0" fmla="*/ 718145 h 1436290"/>
                <a:gd name="connsiteX1" fmla="*/ 718145 w 1436290"/>
                <a:gd name="connsiteY1" fmla="*/ 0 h 1436290"/>
                <a:gd name="connsiteX2" fmla="*/ 1436290 w 1436290"/>
                <a:gd name="connsiteY2" fmla="*/ 718145 h 1436290"/>
                <a:gd name="connsiteX3" fmla="*/ 718145 w 1436290"/>
                <a:gd name="connsiteY3" fmla="*/ 1436290 h 1436290"/>
                <a:gd name="connsiteX4" fmla="*/ 0 w 1436290"/>
                <a:gd name="connsiteY4" fmla="*/ 718145 h 1436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36290" h="1436290">
                  <a:moveTo>
                    <a:pt x="0" y="718145"/>
                  </a:moveTo>
                  <a:cubicBezTo>
                    <a:pt x="0" y="321524"/>
                    <a:pt x="321524" y="0"/>
                    <a:pt x="718145" y="0"/>
                  </a:cubicBezTo>
                  <a:cubicBezTo>
                    <a:pt x="1114766" y="0"/>
                    <a:pt x="1436290" y="321524"/>
                    <a:pt x="1436290" y="718145"/>
                  </a:cubicBezTo>
                  <a:cubicBezTo>
                    <a:pt x="1436290" y="1114766"/>
                    <a:pt x="1114766" y="1436290"/>
                    <a:pt x="718145" y="1436290"/>
                  </a:cubicBezTo>
                  <a:cubicBezTo>
                    <a:pt x="321524" y="1436290"/>
                    <a:pt x="0" y="1114766"/>
                    <a:pt x="0" y="718145"/>
                  </a:cubicBezTo>
                  <a:close/>
                </a:path>
              </a:pathLst>
            </a:custGeom>
            <a:solidFill>
              <a:srgbClr val="3B4A7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7170" tIns="247170" rIns="247170" bIns="247170" numCol="1" spcCol="1270" anchor="ctr" anchorCtr="0">
              <a:noAutofit/>
            </a:bodyPr>
            <a:lstStyle/>
            <a:p>
              <a:pPr marL="0" lvl="0" indent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sz="20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生日</a:t>
              </a:r>
              <a:endParaRPr lang="en-US" altLang="zh-CN" sz="2000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lvl="0" indent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sz="20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祝福</a:t>
              </a:r>
              <a:endParaRPr lang="zh-CN" altLang="en-US" sz="2000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任意多边形: 形状 30"/>
            <p:cNvSpPr/>
            <p:nvPr/>
          </p:nvSpPr>
          <p:spPr>
            <a:xfrm>
              <a:off x="3497241" y="2413885"/>
              <a:ext cx="1436290" cy="1436290"/>
            </a:xfrm>
            <a:custGeom>
              <a:avLst/>
              <a:gdLst>
                <a:gd name="connsiteX0" fmla="*/ 0 w 1436290"/>
                <a:gd name="connsiteY0" fmla="*/ 718145 h 1436290"/>
                <a:gd name="connsiteX1" fmla="*/ 718145 w 1436290"/>
                <a:gd name="connsiteY1" fmla="*/ 0 h 1436290"/>
                <a:gd name="connsiteX2" fmla="*/ 1436290 w 1436290"/>
                <a:gd name="connsiteY2" fmla="*/ 718145 h 1436290"/>
                <a:gd name="connsiteX3" fmla="*/ 718145 w 1436290"/>
                <a:gd name="connsiteY3" fmla="*/ 1436290 h 1436290"/>
                <a:gd name="connsiteX4" fmla="*/ 0 w 1436290"/>
                <a:gd name="connsiteY4" fmla="*/ 718145 h 1436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36290" h="1436290">
                  <a:moveTo>
                    <a:pt x="0" y="718145"/>
                  </a:moveTo>
                  <a:cubicBezTo>
                    <a:pt x="0" y="321524"/>
                    <a:pt x="321524" y="0"/>
                    <a:pt x="718145" y="0"/>
                  </a:cubicBezTo>
                  <a:cubicBezTo>
                    <a:pt x="1114766" y="0"/>
                    <a:pt x="1436290" y="321524"/>
                    <a:pt x="1436290" y="718145"/>
                  </a:cubicBezTo>
                  <a:cubicBezTo>
                    <a:pt x="1436290" y="1114766"/>
                    <a:pt x="1114766" y="1436290"/>
                    <a:pt x="718145" y="1436290"/>
                  </a:cubicBezTo>
                  <a:cubicBezTo>
                    <a:pt x="321524" y="1436290"/>
                    <a:pt x="0" y="1114766"/>
                    <a:pt x="0" y="718145"/>
                  </a:cubicBezTo>
                  <a:close/>
                </a:path>
              </a:pathLst>
            </a:custGeom>
            <a:solidFill>
              <a:srgbClr val="3B4A7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7170" tIns="247170" rIns="247170" bIns="247170" numCol="1" spcCol="1270" anchor="ctr" anchorCtr="0">
              <a:noAutofit/>
            </a:bodyPr>
            <a:lstStyle/>
            <a:p>
              <a:pPr marL="0" lvl="0" indent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sz="20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其他</a:t>
              </a:r>
              <a:endParaRPr lang="zh-CN" altLang="en-US" sz="2000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655098" y="322142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管理制度</a:t>
            </a:r>
            <a:endParaRPr lang="zh-CN" altLang="en-US" sz="3200" b="1" dirty="0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285488" y="322142"/>
            <a:ext cx="7473648" cy="447478"/>
            <a:chOff x="5626509" y="393357"/>
            <a:chExt cx="8959647" cy="442343"/>
          </a:xfrm>
          <a:solidFill>
            <a:schemeClr val="bg1">
              <a:lumMod val="95000"/>
            </a:schemeClr>
          </a:solidFill>
        </p:grpSpPr>
        <p:sp>
          <p:nvSpPr>
            <p:cNvPr id="5" name="矩形 4"/>
            <p:cNvSpPr/>
            <p:nvPr/>
          </p:nvSpPr>
          <p:spPr>
            <a:xfrm>
              <a:off x="5626509" y="393357"/>
              <a:ext cx="1703439" cy="44234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7440561" y="393357"/>
              <a:ext cx="1703439" cy="44234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9254613" y="393357"/>
              <a:ext cx="1703439" cy="44234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11068665" y="393357"/>
              <a:ext cx="1703439" cy="44234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12882717" y="393357"/>
              <a:ext cx="1703439" cy="442343"/>
            </a:xfrm>
            <a:prstGeom prst="rect">
              <a:avLst/>
            </a:prstGeom>
            <a:solidFill>
              <a:srgbClr val="3B4A75"/>
            </a:solidFill>
            <a:ln>
              <a:solidFill>
                <a:srgbClr val="3B4A7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矩形 6"/>
          <p:cNvSpPr/>
          <p:nvPr/>
        </p:nvSpPr>
        <p:spPr>
          <a:xfrm>
            <a:off x="4285488" y="391992"/>
            <a:ext cx="14943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入职、离职管理 </a:t>
            </a:r>
            <a:endParaRPr lang="zh-CN" altLang="en-US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064756" y="391989"/>
            <a:ext cx="9557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考勤管理 </a:t>
            </a:r>
            <a:endParaRPr lang="zh-CN" altLang="en-US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584057" y="391988"/>
            <a:ext cx="9557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假期管理 </a:t>
            </a:r>
            <a:endParaRPr lang="zh-CN" altLang="en-US" sz="1400" dirty="0"/>
          </a:p>
        </p:txBody>
      </p:sp>
      <p:sp>
        <p:nvSpPr>
          <p:cNvPr id="23" name="矩形 22"/>
          <p:cNvSpPr/>
          <p:nvPr/>
        </p:nvSpPr>
        <p:spPr>
          <a:xfrm>
            <a:off x="9111549" y="391990"/>
            <a:ext cx="9557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福利制度 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0597272" y="391989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薪酬政策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371599" y="1621689"/>
            <a:ext cx="1826141" cy="525780"/>
            <a:chOff x="1371600" y="1760220"/>
            <a:chExt cx="1826141" cy="525780"/>
          </a:xfrm>
        </p:grpSpPr>
        <p:sp>
          <p:nvSpPr>
            <p:cNvPr id="2" name="箭头: 五边形 1"/>
            <p:cNvSpPr/>
            <p:nvPr/>
          </p:nvSpPr>
          <p:spPr>
            <a:xfrm>
              <a:off x="1371600" y="1760220"/>
              <a:ext cx="1826141" cy="525780"/>
            </a:xfrm>
            <a:prstGeom prst="homePlate">
              <a:avLst/>
            </a:prstGeom>
            <a:solidFill>
              <a:srgbClr val="3B4A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1648182" y="1838444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发薪时间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376958" y="2705100"/>
            <a:ext cx="1826141" cy="525780"/>
            <a:chOff x="1371600" y="1760220"/>
            <a:chExt cx="1826141" cy="525780"/>
          </a:xfrm>
        </p:grpSpPr>
        <p:sp>
          <p:nvSpPr>
            <p:cNvPr id="34" name="箭头: 五边形 33"/>
            <p:cNvSpPr/>
            <p:nvPr/>
          </p:nvSpPr>
          <p:spPr>
            <a:xfrm>
              <a:off x="1371600" y="1760220"/>
              <a:ext cx="1826141" cy="525780"/>
            </a:xfrm>
            <a:prstGeom prst="homePlate">
              <a:avLst/>
            </a:prstGeom>
            <a:solidFill>
              <a:srgbClr val="3B4A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1648182" y="1838444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薪资标准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371600" y="3917780"/>
            <a:ext cx="1826141" cy="525780"/>
            <a:chOff x="1371600" y="1760220"/>
            <a:chExt cx="1826141" cy="525780"/>
          </a:xfrm>
        </p:grpSpPr>
        <p:sp>
          <p:nvSpPr>
            <p:cNvPr id="37" name="箭头: 五边形 36"/>
            <p:cNvSpPr/>
            <p:nvPr/>
          </p:nvSpPr>
          <p:spPr>
            <a:xfrm>
              <a:off x="1371600" y="1760220"/>
              <a:ext cx="1826141" cy="525780"/>
            </a:xfrm>
            <a:prstGeom prst="homePlate">
              <a:avLst/>
            </a:prstGeom>
            <a:solidFill>
              <a:srgbClr val="3B4A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1648182" y="1838444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发放方式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371599" y="4973320"/>
            <a:ext cx="1826141" cy="525780"/>
            <a:chOff x="1371600" y="1760220"/>
            <a:chExt cx="1826141" cy="525780"/>
          </a:xfrm>
        </p:grpSpPr>
        <p:sp>
          <p:nvSpPr>
            <p:cNvPr id="40" name="箭头: 五边形 39"/>
            <p:cNvSpPr/>
            <p:nvPr/>
          </p:nvSpPr>
          <p:spPr>
            <a:xfrm>
              <a:off x="1371600" y="1760220"/>
              <a:ext cx="1826141" cy="525780"/>
            </a:xfrm>
            <a:prstGeom prst="homePlate">
              <a:avLst/>
            </a:prstGeom>
            <a:solidFill>
              <a:srgbClr val="3B4A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1648182" y="1838444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薪资保密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3505673" y="2437299"/>
            <a:ext cx="8076725" cy="1061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公司各职位都设有薪金范围。公司将根据新员工的教育背景，工作经历和其它相关因素决定其薪金。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实际薪金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本薪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补助津贴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社保费用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税款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3505673" y="3968753"/>
            <a:ext cx="8076725" cy="39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员工本人邮政银行、农行、信用社的账户，薪金将直接存入银行私人帐户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3551051" y="4871719"/>
            <a:ext cx="8076725" cy="7289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人力资源部和财务部对员工的薪金记录保密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员工负有对其薪资保密的责任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3545695" y="1589233"/>
            <a:ext cx="3596324" cy="39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每月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号发放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1526307" y="2837713"/>
            <a:ext cx="5657880" cy="752824"/>
            <a:chOff x="2521527" y="1863436"/>
            <a:chExt cx="3800540" cy="505691"/>
          </a:xfrm>
        </p:grpSpPr>
        <p:sp>
          <p:nvSpPr>
            <p:cNvPr id="18" name="Text Box 12"/>
            <p:cNvSpPr txBox="1">
              <a:spLocks noChangeArrowheads="1"/>
            </p:cNvSpPr>
            <p:nvPr/>
          </p:nvSpPr>
          <p:spPr bwMode="auto">
            <a:xfrm>
              <a:off x="3094648" y="1893622"/>
              <a:ext cx="3227419" cy="475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0" hangingPunct="0">
                <a:buFont typeface="Wingdings" panose="05000000000000000000" pitchFamily="2" charset="2"/>
                <a:buNone/>
              </a:pPr>
              <a:r>
                <a:rPr lang="zh-CN" altLang="en-US" sz="4000" b="1" dirty="0">
                  <a:solidFill>
                    <a:srgbClr val="3B4A7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公司财务报销规定</a:t>
              </a:r>
              <a:endParaRPr lang="zh-CN" altLang="en-US" sz="4000" b="1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2521527" y="1863436"/>
              <a:ext cx="539406" cy="505691"/>
              <a:chOff x="2521527" y="1863436"/>
              <a:chExt cx="539406" cy="505691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2521527" y="1863436"/>
                <a:ext cx="505691" cy="505691"/>
              </a:xfrm>
              <a:prstGeom prst="rect">
                <a:avLst/>
              </a:prstGeom>
              <a:solidFill>
                <a:srgbClr val="3B4A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2555242" y="1873352"/>
                <a:ext cx="505691" cy="483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4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三</a:t>
                </a:r>
                <a:endParaRPr lang="zh-CN" altLang="en-US" sz="4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40"/>
          <a:stretch>
            <a:fillRect/>
          </a:stretch>
        </p:blipFill>
        <p:spPr>
          <a:xfrm>
            <a:off x="8436339" y="1129261"/>
            <a:ext cx="3167180" cy="5730536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8436339" y="0"/>
            <a:ext cx="3167180" cy="1052945"/>
          </a:xfrm>
          <a:prstGeom prst="rect">
            <a:avLst/>
          </a:prstGeom>
          <a:solidFill>
            <a:srgbClr val="3B4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9209450" y="306273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培训内容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88481" y="366846"/>
            <a:ext cx="26180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欢迎加入</a:t>
            </a:r>
            <a:r>
              <a:rPr lang="en-US" altLang="zh-CN" sz="3200" b="1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sz="3200" b="1" dirty="0">
              <a:solidFill>
                <a:srgbClr val="3B4A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88481" y="947995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稻壳素材有限公司</a:t>
            </a:r>
            <a:endParaRPr lang="en-US" altLang="zh-CN" sz="2000" b="1" dirty="0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655098" y="322142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管理制度</a:t>
            </a:r>
            <a:endParaRPr lang="zh-CN" altLang="en-US" sz="3200" b="1" dirty="0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899542" y="322142"/>
            <a:ext cx="5953420" cy="447483"/>
            <a:chOff x="4285488" y="322137"/>
            <a:chExt cx="4463980" cy="447483"/>
          </a:xfrm>
        </p:grpSpPr>
        <p:sp>
          <p:nvSpPr>
            <p:cNvPr id="5" name="矩形 4"/>
            <p:cNvSpPr/>
            <p:nvPr/>
          </p:nvSpPr>
          <p:spPr>
            <a:xfrm>
              <a:off x="4285488" y="322142"/>
              <a:ext cx="1420916" cy="447478"/>
            </a:xfrm>
            <a:prstGeom prst="rect">
              <a:avLst/>
            </a:prstGeom>
            <a:solidFill>
              <a:srgbClr val="3B4A75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5798671" y="322142"/>
              <a:ext cx="1420916" cy="44747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7328552" y="322137"/>
              <a:ext cx="1420916" cy="44747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矩形 6"/>
          <p:cNvSpPr/>
          <p:nvPr/>
        </p:nvSpPr>
        <p:spPr>
          <a:xfrm>
            <a:off x="6258683" y="389126"/>
            <a:ext cx="12618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费用报销流程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110192" y="389125"/>
            <a:ext cx="1620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费用报销相关规定</a:t>
            </a:r>
            <a:endParaRPr lang="zh-CN" altLang="en-US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184744" y="389125"/>
            <a:ext cx="14414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差旅费报销规定</a:t>
            </a:r>
            <a:endParaRPr lang="zh-CN" altLang="en-US" sz="14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1092223" y="3058436"/>
            <a:ext cx="10007554" cy="1078260"/>
            <a:chOff x="1618610" y="3058436"/>
            <a:chExt cx="7590950" cy="1078260"/>
          </a:xfrm>
        </p:grpSpPr>
        <p:sp>
          <p:nvSpPr>
            <p:cNvPr id="12" name="矩形: 圆角 11"/>
            <p:cNvSpPr/>
            <p:nvPr/>
          </p:nvSpPr>
          <p:spPr>
            <a:xfrm>
              <a:off x="1618610" y="3058436"/>
              <a:ext cx="1150144" cy="1078260"/>
            </a:xfrm>
            <a:prstGeom prst="roundRect">
              <a:avLst/>
            </a:prstGeom>
            <a:solidFill>
              <a:srgbClr val="3B4A75"/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0161" tIns="100161" rIns="100161" bIns="100161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sz="1800" b="1" kern="1200">
                  <a:latin typeface="微软雅黑" panose="020B0503020204020204" pitchFamily="34" charset="-122"/>
                  <a:ea typeface="微软雅黑" panose="020B0503020204020204" pitchFamily="34" charset="-122"/>
                </a:rPr>
                <a:t>本人填制费用报销单据</a:t>
              </a:r>
              <a:endParaRPr lang="zh-CN" altLang="en-US" sz="1800" b="1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任意多边形: 形状 12"/>
            <p:cNvSpPr/>
            <p:nvPr/>
          </p:nvSpPr>
          <p:spPr>
            <a:xfrm>
              <a:off x="2883768" y="3454949"/>
              <a:ext cx="243830" cy="285235"/>
            </a:xfrm>
            <a:custGeom>
              <a:avLst/>
              <a:gdLst>
                <a:gd name="connsiteX0" fmla="*/ 0 w 243830"/>
                <a:gd name="connsiteY0" fmla="*/ 57047 h 285235"/>
                <a:gd name="connsiteX1" fmla="*/ 121915 w 243830"/>
                <a:gd name="connsiteY1" fmla="*/ 57047 h 285235"/>
                <a:gd name="connsiteX2" fmla="*/ 121915 w 243830"/>
                <a:gd name="connsiteY2" fmla="*/ 0 h 285235"/>
                <a:gd name="connsiteX3" fmla="*/ 243830 w 243830"/>
                <a:gd name="connsiteY3" fmla="*/ 142618 h 285235"/>
                <a:gd name="connsiteX4" fmla="*/ 121915 w 243830"/>
                <a:gd name="connsiteY4" fmla="*/ 285235 h 285235"/>
                <a:gd name="connsiteX5" fmla="*/ 121915 w 243830"/>
                <a:gd name="connsiteY5" fmla="*/ 228188 h 285235"/>
                <a:gd name="connsiteX6" fmla="*/ 0 w 243830"/>
                <a:gd name="connsiteY6" fmla="*/ 228188 h 285235"/>
                <a:gd name="connsiteX7" fmla="*/ 0 w 243830"/>
                <a:gd name="connsiteY7" fmla="*/ 57047 h 285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3830" h="285235">
                  <a:moveTo>
                    <a:pt x="0" y="57047"/>
                  </a:moveTo>
                  <a:lnTo>
                    <a:pt x="121915" y="57047"/>
                  </a:lnTo>
                  <a:lnTo>
                    <a:pt x="121915" y="0"/>
                  </a:lnTo>
                  <a:lnTo>
                    <a:pt x="243830" y="142618"/>
                  </a:lnTo>
                  <a:lnTo>
                    <a:pt x="121915" y="285235"/>
                  </a:lnTo>
                  <a:lnTo>
                    <a:pt x="121915" y="228188"/>
                  </a:lnTo>
                  <a:lnTo>
                    <a:pt x="0" y="228188"/>
                  </a:lnTo>
                  <a:lnTo>
                    <a:pt x="0" y="57047"/>
                  </a:lnTo>
                  <a:close/>
                </a:path>
              </a:pathLst>
            </a:custGeom>
            <a:solidFill>
              <a:srgbClr val="FF6046">
                <a:alpha val="78000"/>
              </a:srgb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57047" rIns="73149" bIns="57047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1800" b="1" kern="1200">
                <a:solidFill>
                  <a:srgbClr val="0033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: 圆角 13"/>
            <p:cNvSpPr/>
            <p:nvPr/>
          </p:nvSpPr>
          <p:spPr>
            <a:xfrm>
              <a:off x="3228811" y="3058436"/>
              <a:ext cx="1150144" cy="1078260"/>
            </a:xfrm>
            <a:prstGeom prst="roundRect">
              <a:avLst/>
            </a:prstGeom>
            <a:solidFill>
              <a:srgbClr val="3B4A75"/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1689636"/>
                <a:satOff val="-4354"/>
                <a:lumOff val="-2940"/>
                <a:alphaOff val="0"/>
              </a:schemeClr>
            </a:fillRef>
            <a:effectRef idx="1">
              <a:schemeClr val="accent5">
                <a:hueOff val="-1689636"/>
                <a:satOff val="-4354"/>
                <a:lumOff val="-294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0161" tIns="100161" rIns="100161" bIns="100161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sz="1800" b="1" kern="1200">
                  <a:latin typeface="微软雅黑" panose="020B0503020204020204" pitchFamily="34" charset="-122"/>
                  <a:ea typeface="微软雅黑" panose="020B0503020204020204" pitchFamily="34" charset="-122"/>
                </a:rPr>
                <a:t>部门经理审核</a:t>
              </a:r>
              <a:endParaRPr lang="zh-CN" altLang="en-US" sz="1800" b="1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任意多边形: 形状 19"/>
            <p:cNvSpPr/>
            <p:nvPr/>
          </p:nvSpPr>
          <p:spPr>
            <a:xfrm>
              <a:off x="4493970" y="3454949"/>
              <a:ext cx="243830" cy="285235"/>
            </a:xfrm>
            <a:custGeom>
              <a:avLst/>
              <a:gdLst>
                <a:gd name="connsiteX0" fmla="*/ 0 w 243830"/>
                <a:gd name="connsiteY0" fmla="*/ 57047 h 285235"/>
                <a:gd name="connsiteX1" fmla="*/ 121915 w 243830"/>
                <a:gd name="connsiteY1" fmla="*/ 57047 h 285235"/>
                <a:gd name="connsiteX2" fmla="*/ 121915 w 243830"/>
                <a:gd name="connsiteY2" fmla="*/ 0 h 285235"/>
                <a:gd name="connsiteX3" fmla="*/ 243830 w 243830"/>
                <a:gd name="connsiteY3" fmla="*/ 142618 h 285235"/>
                <a:gd name="connsiteX4" fmla="*/ 121915 w 243830"/>
                <a:gd name="connsiteY4" fmla="*/ 285235 h 285235"/>
                <a:gd name="connsiteX5" fmla="*/ 121915 w 243830"/>
                <a:gd name="connsiteY5" fmla="*/ 228188 h 285235"/>
                <a:gd name="connsiteX6" fmla="*/ 0 w 243830"/>
                <a:gd name="connsiteY6" fmla="*/ 228188 h 285235"/>
                <a:gd name="connsiteX7" fmla="*/ 0 w 243830"/>
                <a:gd name="connsiteY7" fmla="*/ 57047 h 285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3830" h="285235">
                  <a:moveTo>
                    <a:pt x="0" y="57047"/>
                  </a:moveTo>
                  <a:lnTo>
                    <a:pt x="121915" y="57047"/>
                  </a:lnTo>
                  <a:lnTo>
                    <a:pt x="121915" y="0"/>
                  </a:lnTo>
                  <a:lnTo>
                    <a:pt x="243830" y="142618"/>
                  </a:lnTo>
                  <a:lnTo>
                    <a:pt x="121915" y="285235"/>
                  </a:lnTo>
                  <a:lnTo>
                    <a:pt x="121915" y="228188"/>
                  </a:lnTo>
                  <a:lnTo>
                    <a:pt x="0" y="228188"/>
                  </a:lnTo>
                  <a:lnTo>
                    <a:pt x="0" y="57047"/>
                  </a:lnTo>
                  <a:close/>
                </a:path>
              </a:pathLst>
            </a:custGeom>
            <a:solidFill>
              <a:srgbClr val="FF6046">
                <a:alpha val="78000"/>
              </a:srgb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2252848"/>
                <a:satOff val="-5805"/>
                <a:lumOff val="-3921"/>
                <a:alphaOff val="0"/>
              </a:schemeClr>
            </a:fillRef>
            <a:effectRef idx="1">
              <a:schemeClr val="accent5">
                <a:hueOff val="-2252848"/>
                <a:satOff val="-5805"/>
                <a:lumOff val="-3921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57047" rIns="73149" bIns="57047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1800" b="1" kern="1200">
                <a:solidFill>
                  <a:srgbClr val="0033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4839013" y="3058436"/>
              <a:ext cx="1150144" cy="1078260"/>
            </a:xfrm>
            <a:prstGeom prst="roundRect">
              <a:avLst/>
            </a:prstGeom>
            <a:solidFill>
              <a:srgbClr val="3B4A75"/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3379271"/>
                <a:satOff val="-8709"/>
                <a:lumOff val="-5882"/>
                <a:alphaOff val="0"/>
              </a:schemeClr>
            </a:fillRef>
            <a:effectRef idx="1">
              <a:schemeClr val="accent5">
                <a:hueOff val="-3379271"/>
                <a:satOff val="-8709"/>
                <a:lumOff val="-588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0161" tIns="100161" rIns="100161" bIns="100161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sz="1800" b="1" kern="1200">
                  <a:latin typeface="微软雅黑" panose="020B0503020204020204" pitchFamily="34" charset="-122"/>
                  <a:ea typeface="微软雅黑" panose="020B0503020204020204" pitchFamily="34" charset="-122"/>
                </a:rPr>
                <a:t>财务复核</a:t>
              </a:r>
              <a:endParaRPr lang="zh-CN" altLang="en-US" sz="1800" b="1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任意多边形: 形状 25"/>
            <p:cNvSpPr/>
            <p:nvPr/>
          </p:nvSpPr>
          <p:spPr>
            <a:xfrm>
              <a:off x="6104171" y="3454949"/>
              <a:ext cx="243830" cy="285235"/>
            </a:xfrm>
            <a:custGeom>
              <a:avLst/>
              <a:gdLst>
                <a:gd name="connsiteX0" fmla="*/ 0 w 243830"/>
                <a:gd name="connsiteY0" fmla="*/ 57047 h 285235"/>
                <a:gd name="connsiteX1" fmla="*/ 121915 w 243830"/>
                <a:gd name="connsiteY1" fmla="*/ 57047 h 285235"/>
                <a:gd name="connsiteX2" fmla="*/ 121915 w 243830"/>
                <a:gd name="connsiteY2" fmla="*/ 0 h 285235"/>
                <a:gd name="connsiteX3" fmla="*/ 243830 w 243830"/>
                <a:gd name="connsiteY3" fmla="*/ 142618 h 285235"/>
                <a:gd name="connsiteX4" fmla="*/ 121915 w 243830"/>
                <a:gd name="connsiteY4" fmla="*/ 285235 h 285235"/>
                <a:gd name="connsiteX5" fmla="*/ 121915 w 243830"/>
                <a:gd name="connsiteY5" fmla="*/ 228188 h 285235"/>
                <a:gd name="connsiteX6" fmla="*/ 0 w 243830"/>
                <a:gd name="connsiteY6" fmla="*/ 228188 h 285235"/>
                <a:gd name="connsiteX7" fmla="*/ 0 w 243830"/>
                <a:gd name="connsiteY7" fmla="*/ 57047 h 285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3830" h="285235">
                  <a:moveTo>
                    <a:pt x="0" y="57047"/>
                  </a:moveTo>
                  <a:lnTo>
                    <a:pt x="121915" y="57047"/>
                  </a:lnTo>
                  <a:lnTo>
                    <a:pt x="121915" y="0"/>
                  </a:lnTo>
                  <a:lnTo>
                    <a:pt x="243830" y="142618"/>
                  </a:lnTo>
                  <a:lnTo>
                    <a:pt x="121915" y="285235"/>
                  </a:lnTo>
                  <a:lnTo>
                    <a:pt x="121915" y="228188"/>
                  </a:lnTo>
                  <a:lnTo>
                    <a:pt x="0" y="228188"/>
                  </a:lnTo>
                  <a:lnTo>
                    <a:pt x="0" y="57047"/>
                  </a:lnTo>
                  <a:close/>
                </a:path>
              </a:pathLst>
            </a:custGeom>
            <a:solidFill>
              <a:srgbClr val="FF6046">
                <a:alpha val="78000"/>
              </a:srgb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4505695"/>
                <a:satOff val="-11612"/>
                <a:lumOff val="-7842"/>
                <a:alphaOff val="0"/>
              </a:schemeClr>
            </a:fillRef>
            <a:effectRef idx="1">
              <a:schemeClr val="accent5">
                <a:hueOff val="-4505695"/>
                <a:satOff val="-11612"/>
                <a:lumOff val="-784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57047" rIns="73149" bIns="57047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1800" b="1" kern="1200">
                <a:solidFill>
                  <a:srgbClr val="0033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矩形: 圆角 26"/>
            <p:cNvSpPr/>
            <p:nvPr/>
          </p:nvSpPr>
          <p:spPr>
            <a:xfrm>
              <a:off x="6449215" y="3058436"/>
              <a:ext cx="1150144" cy="1078260"/>
            </a:xfrm>
            <a:prstGeom prst="roundRect">
              <a:avLst/>
            </a:prstGeom>
            <a:solidFill>
              <a:srgbClr val="3B4A75"/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5068907"/>
                <a:satOff val="-13063"/>
                <a:lumOff val="-8823"/>
                <a:alphaOff val="0"/>
              </a:schemeClr>
            </a:fillRef>
            <a:effectRef idx="1">
              <a:schemeClr val="accent5">
                <a:hueOff val="-5068907"/>
                <a:satOff val="-13063"/>
                <a:lumOff val="-882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0161" tIns="100161" rIns="100161" bIns="100161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sz="1800" b="1" kern="1200">
                  <a:latin typeface="微软雅黑" panose="020B0503020204020204" pitchFamily="34" charset="-122"/>
                  <a:ea typeface="微软雅黑" panose="020B0503020204020204" pitchFamily="34" charset="-122"/>
                </a:rPr>
                <a:t>总经理审批</a:t>
              </a:r>
              <a:endParaRPr lang="zh-CN" altLang="en-US" sz="1800" b="1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任意多边形: 形状 27"/>
            <p:cNvSpPr/>
            <p:nvPr/>
          </p:nvSpPr>
          <p:spPr>
            <a:xfrm>
              <a:off x="7714373" y="3454949"/>
              <a:ext cx="243830" cy="285235"/>
            </a:xfrm>
            <a:custGeom>
              <a:avLst/>
              <a:gdLst>
                <a:gd name="connsiteX0" fmla="*/ 0 w 243830"/>
                <a:gd name="connsiteY0" fmla="*/ 57047 h 285235"/>
                <a:gd name="connsiteX1" fmla="*/ 121915 w 243830"/>
                <a:gd name="connsiteY1" fmla="*/ 57047 h 285235"/>
                <a:gd name="connsiteX2" fmla="*/ 121915 w 243830"/>
                <a:gd name="connsiteY2" fmla="*/ 0 h 285235"/>
                <a:gd name="connsiteX3" fmla="*/ 243830 w 243830"/>
                <a:gd name="connsiteY3" fmla="*/ 142618 h 285235"/>
                <a:gd name="connsiteX4" fmla="*/ 121915 w 243830"/>
                <a:gd name="connsiteY4" fmla="*/ 285235 h 285235"/>
                <a:gd name="connsiteX5" fmla="*/ 121915 w 243830"/>
                <a:gd name="connsiteY5" fmla="*/ 228188 h 285235"/>
                <a:gd name="connsiteX6" fmla="*/ 0 w 243830"/>
                <a:gd name="connsiteY6" fmla="*/ 228188 h 285235"/>
                <a:gd name="connsiteX7" fmla="*/ 0 w 243830"/>
                <a:gd name="connsiteY7" fmla="*/ 57047 h 285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3830" h="285235">
                  <a:moveTo>
                    <a:pt x="0" y="57047"/>
                  </a:moveTo>
                  <a:lnTo>
                    <a:pt x="121915" y="57047"/>
                  </a:lnTo>
                  <a:lnTo>
                    <a:pt x="121915" y="0"/>
                  </a:lnTo>
                  <a:lnTo>
                    <a:pt x="243830" y="142618"/>
                  </a:lnTo>
                  <a:lnTo>
                    <a:pt x="121915" y="285235"/>
                  </a:lnTo>
                  <a:lnTo>
                    <a:pt x="121915" y="228188"/>
                  </a:lnTo>
                  <a:lnTo>
                    <a:pt x="0" y="228188"/>
                  </a:lnTo>
                  <a:lnTo>
                    <a:pt x="0" y="57047"/>
                  </a:lnTo>
                  <a:close/>
                </a:path>
              </a:pathLst>
            </a:custGeom>
            <a:solidFill>
              <a:srgbClr val="FF6046">
                <a:alpha val="78000"/>
              </a:srgb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6758543"/>
                <a:satOff val="-17418"/>
                <a:lumOff val="-11764"/>
                <a:alphaOff val="0"/>
              </a:schemeClr>
            </a:fillRef>
            <a:effectRef idx="1">
              <a:schemeClr val="accent5">
                <a:hueOff val="-6758543"/>
                <a:satOff val="-17418"/>
                <a:lumOff val="-11764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57047" rIns="73149" bIns="57047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1800" b="1" kern="1200">
                <a:solidFill>
                  <a:srgbClr val="00336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矩形: 圆角 28"/>
            <p:cNvSpPr/>
            <p:nvPr/>
          </p:nvSpPr>
          <p:spPr>
            <a:xfrm>
              <a:off x="8059416" y="3058436"/>
              <a:ext cx="1150144" cy="1078260"/>
            </a:xfrm>
            <a:prstGeom prst="roundRect">
              <a:avLst/>
            </a:prstGeom>
            <a:solidFill>
              <a:srgbClr val="3B4A75"/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6758543"/>
                <a:satOff val="-17418"/>
                <a:lumOff val="-11764"/>
                <a:alphaOff val="0"/>
              </a:schemeClr>
            </a:fillRef>
            <a:effectRef idx="1">
              <a:schemeClr val="accent5">
                <a:hueOff val="-6758543"/>
                <a:satOff val="-17418"/>
                <a:lumOff val="-11764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0161" tIns="100161" rIns="100161" bIns="100161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sz="1800" b="1" kern="1200">
                  <a:latin typeface="微软雅黑" panose="020B0503020204020204" pitchFamily="34" charset="-122"/>
                  <a:ea typeface="微软雅黑" panose="020B0503020204020204" pitchFamily="34" charset="-122"/>
                </a:rPr>
                <a:t>出纳报销</a:t>
              </a:r>
              <a:endParaRPr lang="zh-CN" altLang="en-US" sz="1800" b="1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655098" y="322142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管理制度</a:t>
            </a:r>
            <a:endParaRPr lang="zh-CN" altLang="en-US" sz="3200" b="1" dirty="0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899542" y="322142"/>
            <a:ext cx="5953420" cy="447483"/>
            <a:chOff x="4285488" y="322137"/>
            <a:chExt cx="4463980" cy="447483"/>
          </a:xfrm>
        </p:grpSpPr>
        <p:sp>
          <p:nvSpPr>
            <p:cNvPr id="5" name="矩形 4"/>
            <p:cNvSpPr/>
            <p:nvPr/>
          </p:nvSpPr>
          <p:spPr>
            <a:xfrm>
              <a:off x="4285488" y="322142"/>
              <a:ext cx="1420916" cy="44747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5798671" y="322142"/>
              <a:ext cx="1420916" cy="447478"/>
            </a:xfrm>
            <a:prstGeom prst="rect">
              <a:avLst/>
            </a:prstGeom>
            <a:solidFill>
              <a:srgbClr val="3B4A75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7328552" y="322137"/>
              <a:ext cx="1420916" cy="44747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矩形 6"/>
          <p:cNvSpPr/>
          <p:nvPr/>
        </p:nvSpPr>
        <p:spPr>
          <a:xfrm>
            <a:off x="6258683" y="389126"/>
            <a:ext cx="12618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费用报销流程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063000" y="389124"/>
            <a:ext cx="1620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费用报销相关规定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184744" y="389125"/>
            <a:ext cx="14414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差旅费报销规定</a:t>
            </a:r>
            <a:endParaRPr lang="zh-CN" altLang="en-US" sz="1400" dirty="0"/>
          </a:p>
        </p:txBody>
      </p:sp>
      <p:grpSp>
        <p:nvGrpSpPr>
          <p:cNvPr id="4" name="组合 3"/>
          <p:cNvGrpSpPr/>
          <p:nvPr/>
        </p:nvGrpSpPr>
        <p:grpSpPr>
          <a:xfrm>
            <a:off x="2195675" y="1484506"/>
            <a:ext cx="8126015" cy="4175076"/>
            <a:chOff x="2310083" y="1311324"/>
            <a:chExt cx="8126015" cy="5030390"/>
          </a:xfrm>
        </p:grpSpPr>
        <p:sp>
          <p:nvSpPr>
            <p:cNvPr id="6" name="任意多边形: 形状 5"/>
            <p:cNvSpPr/>
            <p:nvPr/>
          </p:nvSpPr>
          <p:spPr>
            <a:xfrm>
              <a:off x="2310083" y="1311324"/>
              <a:ext cx="3869531" cy="2321718"/>
            </a:xfrm>
            <a:custGeom>
              <a:avLst/>
              <a:gdLst>
                <a:gd name="connsiteX0" fmla="*/ 0 w 3869531"/>
                <a:gd name="connsiteY0" fmla="*/ 0 h 2321718"/>
                <a:gd name="connsiteX1" fmla="*/ 3869531 w 3869531"/>
                <a:gd name="connsiteY1" fmla="*/ 0 h 2321718"/>
                <a:gd name="connsiteX2" fmla="*/ 3869531 w 3869531"/>
                <a:gd name="connsiteY2" fmla="*/ 2321718 h 2321718"/>
                <a:gd name="connsiteX3" fmla="*/ 0 w 3869531"/>
                <a:gd name="connsiteY3" fmla="*/ 2321718 h 2321718"/>
                <a:gd name="connsiteX4" fmla="*/ 0 w 3869531"/>
                <a:gd name="connsiteY4" fmla="*/ 0 h 2321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69531" h="2321718">
                  <a:moveTo>
                    <a:pt x="0" y="0"/>
                  </a:moveTo>
                  <a:lnTo>
                    <a:pt x="3869531" y="0"/>
                  </a:lnTo>
                  <a:lnTo>
                    <a:pt x="3869531" y="2321718"/>
                  </a:lnTo>
                  <a:lnTo>
                    <a:pt x="0" y="23217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B4A7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1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sz="20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报销凭证真实合法，</a:t>
              </a:r>
              <a:endParaRPr lang="en-US" altLang="zh-CN" sz="2000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lvl="0" indent="0" algn="ctr" defTabSz="889000">
                <a:lnSpc>
                  <a:spcPct val="1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sz="20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内容完整，填写齐全；</a:t>
              </a:r>
              <a:endParaRPr lang="zh-CN" altLang="en-US" sz="2000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任意多边形: 形状 7"/>
            <p:cNvSpPr/>
            <p:nvPr/>
          </p:nvSpPr>
          <p:spPr>
            <a:xfrm>
              <a:off x="6566567" y="1311324"/>
              <a:ext cx="3869531" cy="2321718"/>
            </a:xfrm>
            <a:custGeom>
              <a:avLst/>
              <a:gdLst>
                <a:gd name="connsiteX0" fmla="*/ 0 w 3869531"/>
                <a:gd name="connsiteY0" fmla="*/ 0 h 2321718"/>
                <a:gd name="connsiteX1" fmla="*/ 3869531 w 3869531"/>
                <a:gd name="connsiteY1" fmla="*/ 0 h 2321718"/>
                <a:gd name="connsiteX2" fmla="*/ 3869531 w 3869531"/>
                <a:gd name="connsiteY2" fmla="*/ 2321718 h 2321718"/>
                <a:gd name="connsiteX3" fmla="*/ 0 w 3869531"/>
                <a:gd name="connsiteY3" fmla="*/ 2321718 h 2321718"/>
                <a:gd name="connsiteX4" fmla="*/ 0 w 3869531"/>
                <a:gd name="connsiteY4" fmla="*/ 0 h 2321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69531" h="2321718">
                  <a:moveTo>
                    <a:pt x="0" y="0"/>
                  </a:moveTo>
                  <a:lnTo>
                    <a:pt x="3869531" y="0"/>
                  </a:lnTo>
                  <a:lnTo>
                    <a:pt x="3869531" y="2321718"/>
                  </a:lnTo>
                  <a:lnTo>
                    <a:pt x="0" y="23217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B4A7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1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sz="2000" kern="1200">
                  <a:latin typeface="微软雅黑" panose="020B0503020204020204" pitchFamily="34" charset="-122"/>
                  <a:ea typeface="微软雅黑" panose="020B0503020204020204" pitchFamily="34" charset="-122"/>
                </a:rPr>
                <a:t>发票抬头：；</a:t>
              </a:r>
              <a:endParaRPr lang="zh-CN" altLang="en-US" sz="2000" kern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任意多边形: 形状 16"/>
            <p:cNvSpPr/>
            <p:nvPr/>
          </p:nvSpPr>
          <p:spPr>
            <a:xfrm>
              <a:off x="2310083" y="4019996"/>
              <a:ext cx="3869531" cy="2321718"/>
            </a:xfrm>
            <a:custGeom>
              <a:avLst/>
              <a:gdLst>
                <a:gd name="connsiteX0" fmla="*/ 0 w 3869531"/>
                <a:gd name="connsiteY0" fmla="*/ 0 h 2321718"/>
                <a:gd name="connsiteX1" fmla="*/ 3869531 w 3869531"/>
                <a:gd name="connsiteY1" fmla="*/ 0 h 2321718"/>
                <a:gd name="connsiteX2" fmla="*/ 3869531 w 3869531"/>
                <a:gd name="connsiteY2" fmla="*/ 2321718 h 2321718"/>
                <a:gd name="connsiteX3" fmla="*/ 0 w 3869531"/>
                <a:gd name="connsiteY3" fmla="*/ 2321718 h 2321718"/>
                <a:gd name="connsiteX4" fmla="*/ 0 w 3869531"/>
                <a:gd name="connsiteY4" fmla="*/ 0 h 2321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69531" h="2321718">
                  <a:moveTo>
                    <a:pt x="0" y="0"/>
                  </a:moveTo>
                  <a:lnTo>
                    <a:pt x="3869531" y="0"/>
                  </a:lnTo>
                  <a:lnTo>
                    <a:pt x="3869531" y="2321718"/>
                  </a:lnTo>
                  <a:lnTo>
                    <a:pt x="0" y="23217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B4A7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1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sz="2000" kern="1200">
                  <a:latin typeface="微软雅黑" panose="020B0503020204020204" pitchFamily="34" charset="-122"/>
                  <a:ea typeface="微软雅黑" panose="020B0503020204020204" pitchFamily="34" charset="-122"/>
                </a:rPr>
                <a:t>票据分类统计，胶水依次粘贴整齐，不得以订书钉取代；</a:t>
              </a:r>
              <a:endParaRPr lang="zh-CN" altLang="en-US" sz="2000" kern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任意多边形: 形状 17"/>
            <p:cNvSpPr/>
            <p:nvPr/>
          </p:nvSpPr>
          <p:spPr>
            <a:xfrm>
              <a:off x="6566567" y="4019996"/>
              <a:ext cx="3869531" cy="2321718"/>
            </a:xfrm>
            <a:custGeom>
              <a:avLst/>
              <a:gdLst>
                <a:gd name="connsiteX0" fmla="*/ 0 w 3869531"/>
                <a:gd name="connsiteY0" fmla="*/ 0 h 2321718"/>
                <a:gd name="connsiteX1" fmla="*/ 3869531 w 3869531"/>
                <a:gd name="connsiteY1" fmla="*/ 0 h 2321718"/>
                <a:gd name="connsiteX2" fmla="*/ 3869531 w 3869531"/>
                <a:gd name="connsiteY2" fmla="*/ 2321718 h 2321718"/>
                <a:gd name="connsiteX3" fmla="*/ 0 w 3869531"/>
                <a:gd name="connsiteY3" fmla="*/ 2321718 h 2321718"/>
                <a:gd name="connsiteX4" fmla="*/ 0 w 3869531"/>
                <a:gd name="connsiteY4" fmla="*/ 0 h 2321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69531" h="2321718">
                  <a:moveTo>
                    <a:pt x="0" y="0"/>
                  </a:moveTo>
                  <a:lnTo>
                    <a:pt x="3869531" y="0"/>
                  </a:lnTo>
                  <a:lnTo>
                    <a:pt x="3869531" y="2321718"/>
                  </a:lnTo>
                  <a:lnTo>
                    <a:pt x="0" y="23217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B4A7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1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sz="20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票据规定式样粘贴，</a:t>
              </a:r>
              <a:endParaRPr lang="en-US" altLang="zh-CN" sz="2000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lvl="0" indent="0" algn="ctr" defTabSz="889000">
                <a:lnSpc>
                  <a:spcPct val="1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sz="20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附报销单后。</a:t>
              </a:r>
              <a:endParaRPr lang="zh-CN" altLang="en-US" sz="2000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椭圆 18"/>
          <p:cNvSpPr/>
          <p:nvPr/>
        </p:nvSpPr>
        <p:spPr>
          <a:xfrm>
            <a:off x="5586737" y="2878064"/>
            <a:ext cx="1343891" cy="134389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server_269015"/>
          <p:cNvSpPr>
            <a:spLocks noChangeAspect="1"/>
          </p:cNvSpPr>
          <p:nvPr/>
        </p:nvSpPr>
        <p:spPr bwMode="auto">
          <a:xfrm>
            <a:off x="5899542" y="3218193"/>
            <a:ext cx="681367" cy="679546"/>
          </a:xfrm>
          <a:custGeom>
            <a:avLst/>
            <a:gdLst>
              <a:gd name="connsiteX0" fmla="*/ 325000 h 606722"/>
              <a:gd name="connsiteY0" fmla="*/ 325000 h 606722"/>
              <a:gd name="connsiteX1" fmla="*/ 325000 h 606722"/>
              <a:gd name="connsiteY1" fmla="*/ 325000 h 606722"/>
              <a:gd name="connsiteX2" fmla="*/ 325000 h 606722"/>
              <a:gd name="connsiteY2" fmla="*/ 325000 h 606722"/>
              <a:gd name="connsiteX3" fmla="*/ 325000 h 606722"/>
              <a:gd name="connsiteY3" fmla="*/ 325000 h 606722"/>
              <a:gd name="connsiteX4" fmla="*/ 325000 h 606722"/>
              <a:gd name="connsiteY4" fmla="*/ 325000 h 606722"/>
              <a:gd name="connsiteX5" fmla="*/ 325000 h 606722"/>
              <a:gd name="connsiteY5" fmla="*/ 325000 h 606722"/>
              <a:gd name="connsiteX6" fmla="*/ 325000 h 606722"/>
              <a:gd name="connsiteY6" fmla="*/ 325000 h 606722"/>
              <a:gd name="connsiteX7" fmla="*/ 325000 h 606722"/>
              <a:gd name="connsiteY7" fmla="*/ 325000 h 606722"/>
              <a:gd name="connsiteX8" fmla="*/ 325000 h 606722"/>
              <a:gd name="connsiteY8" fmla="*/ 325000 h 606722"/>
              <a:gd name="connsiteX9" fmla="*/ 325000 h 606722"/>
              <a:gd name="connsiteY9" fmla="*/ 325000 h 606722"/>
              <a:gd name="connsiteX10" fmla="*/ 325000 h 606722"/>
              <a:gd name="connsiteY10" fmla="*/ 325000 h 606722"/>
              <a:gd name="connsiteX11" fmla="*/ 325000 h 606722"/>
              <a:gd name="connsiteY11" fmla="*/ 325000 h 606722"/>
              <a:gd name="connsiteX12" fmla="*/ 325000 h 606722"/>
              <a:gd name="connsiteY12" fmla="*/ 325000 h 606722"/>
              <a:gd name="connsiteX13" fmla="*/ 325000 h 606722"/>
              <a:gd name="connsiteY13" fmla="*/ 325000 h 606722"/>
              <a:gd name="connsiteX14" fmla="*/ 325000 h 606722"/>
              <a:gd name="connsiteY14" fmla="*/ 325000 h 606722"/>
              <a:gd name="connsiteX15" fmla="*/ 325000 h 606722"/>
              <a:gd name="connsiteY15" fmla="*/ 325000 h 606722"/>
              <a:gd name="connsiteX16" fmla="*/ 325000 h 606722"/>
              <a:gd name="connsiteY16" fmla="*/ 325000 h 606722"/>
              <a:gd name="connsiteX17" fmla="*/ 325000 h 606722"/>
              <a:gd name="connsiteY17" fmla="*/ 325000 h 606722"/>
              <a:gd name="connsiteX18" fmla="*/ 325000 h 606722"/>
              <a:gd name="connsiteY18" fmla="*/ 325000 h 606722"/>
              <a:gd name="connsiteX19" fmla="*/ 325000 h 606722"/>
              <a:gd name="connsiteY19" fmla="*/ 325000 h 606722"/>
              <a:gd name="connsiteX20" fmla="*/ 325000 h 606722"/>
              <a:gd name="connsiteY20" fmla="*/ 325000 h 606722"/>
              <a:gd name="connsiteX21" fmla="*/ 325000 h 606722"/>
              <a:gd name="connsiteY21" fmla="*/ 325000 h 606722"/>
              <a:gd name="connsiteX22" fmla="*/ 325000 h 606722"/>
              <a:gd name="connsiteY22" fmla="*/ 325000 h 606722"/>
              <a:gd name="connsiteX23" fmla="*/ 325000 h 606722"/>
              <a:gd name="connsiteY23" fmla="*/ 325000 h 606722"/>
              <a:gd name="connsiteX24" fmla="*/ 325000 h 606722"/>
              <a:gd name="connsiteY24" fmla="*/ 325000 h 606722"/>
              <a:gd name="connsiteX25" fmla="*/ 325000 h 606722"/>
              <a:gd name="connsiteY25" fmla="*/ 325000 h 606722"/>
              <a:gd name="connsiteX26" fmla="*/ 325000 h 606722"/>
              <a:gd name="connsiteY26" fmla="*/ 325000 h 606722"/>
              <a:gd name="connsiteX27" fmla="*/ 325000 h 606722"/>
              <a:gd name="connsiteY27" fmla="*/ 325000 h 606722"/>
              <a:gd name="connsiteX28" fmla="*/ 325000 h 606722"/>
              <a:gd name="connsiteY28" fmla="*/ 325000 h 606722"/>
              <a:gd name="connsiteX29" fmla="*/ 325000 h 606722"/>
              <a:gd name="connsiteY29" fmla="*/ 325000 h 606722"/>
              <a:gd name="connsiteX30" fmla="*/ 325000 h 606722"/>
              <a:gd name="connsiteY30" fmla="*/ 325000 h 606722"/>
              <a:gd name="connsiteX31" fmla="*/ 325000 h 606722"/>
              <a:gd name="connsiteY31" fmla="*/ 325000 h 606722"/>
              <a:gd name="connsiteX32" fmla="*/ 325000 h 606722"/>
              <a:gd name="connsiteY32" fmla="*/ 325000 h 606722"/>
              <a:gd name="connsiteX33" fmla="*/ 325000 h 606722"/>
              <a:gd name="connsiteY33" fmla="*/ 325000 h 606722"/>
              <a:gd name="connsiteX34" fmla="*/ 325000 h 606722"/>
              <a:gd name="connsiteY34" fmla="*/ 325000 h 606722"/>
              <a:gd name="connsiteX35" fmla="*/ 325000 h 606722"/>
              <a:gd name="connsiteY35" fmla="*/ 325000 h 606722"/>
              <a:gd name="connsiteX36" fmla="*/ 325000 h 606722"/>
              <a:gd name="connsiteY36" fmla="*/ 325000 h 606722"/>
              <a:gd name="connsiteX37" fmla="*/ 325000 h 606722"/>
              <a:gd name="connsiteY37" fmla="*/ 325000 h 606722"/>
              <a:gd name="connsiteX38" fmla="*/ 325000 h 606722"/>
              <a:gd name="connsiteY38" fmla="*/ 325000 h 606722"/>
              <a:gd name="connsiteX39" fmla="*/ 325000 h 606722"/>
              <a:gd name="connsiteY39" fmla="*/ 325000 h 606722"/>
              <a:gd name="connsiteX40" fmla="*/ 325000 h 606722"/>
              <a:gd name="connsiteY40" fmla="*/ 325000 h 606722"/>
              <a:gd name="connsiteX41" fmla="*/ 325000 h 606722"/>
              <a:gd name="connsiteY41" fmla="*/ 325000 h 606722"/>
              <a:gd name="connsiteX42" fmla="*/ 325000 h 606722"/>
              <a:gd name="connsiteY42" fmla="*/ 325000 h 606722"/>
              <a:gd name="connsiteX43" fmla="*/ 325000 h 606722"/>
              <a:gd name="connsiteY43" fmla="*/ 325000 h 606722"/>
              <a:gd name="connsiteX44" fmla="*/ 325000 h 606722"/>
              <a:gd name="connsiteY44" fmla="*/ 325000 h 606722"/>
              <a:gd name="connsiteX45" fmla="*/ 325000 h 606722"/>
              <a:gd name="connsiteY45" fmla="*/ 325000 h 606722"/>
              <a:gd name="connsiteX46" fmla="*/ 325000 h 606722"/>
              <a:gd name="connsiteY46" fmla="*/ 325000 h 606722"/>
              <a:gd name="connsiteX47" fmla="*/ 325000 h 606722"/>
              <a:gd name="connsiteY47" fmla="*/ 325000 h 606722"/>
              <a:gd name="connsiteX48" fmla="*/ 325000 h 606722"/>
              <a:gd name="connsiteY48" fmla="*/ 325000 h 606722"/>
              <a:gd name="connsiteX49" fmla="*/ 325000 h 606722"/>
              <a:gd name="connsiteY49" fmla="*/ 325000 h 606722"/>
              <a:gd name="connsiteX50" fmla="*/ 325000 h 606722"/>
              <a:gd name="connsiteY50" fmla="*/ 325000 h 606722"/>
              <a:gd name="connsiteX51" fmla="*/ 325000 h 606722"/>
              <a:gd name="connsiteY51" fmla="*/ 325000 h 606722"/>
              <a:gd name="connsiteX52" fmla="*/ 325000 h 606722"/>
              <a:gd name="connsiteY52" fmla="*/ 32500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607639" h="606016">
                <a:moveTo>
                  <a:pt x="288199" y="513575"/>
                </a:moveTo>
                <a:lnTo>
                  <a:pt x="319351" y="513575"/>
                </a:lnTo>
                <a:cubicBezTo>
                  <a:pt x="323712" y="513575"/>
                  <a:pt x="327183" y="517042"/>
                  <a:pt x="327183" y="521397"/>
                </a:cubicBezTo>
                <a:lnTo>
                  <a:pt x="327183" y="559351"/>
                </a:lnTo>
                <a:lnTo>
                  <a:pt x="584231" y="559351"/>
                </a:lnTo>
                <a:cubicBezTo>
                  <a:pt x="597136" y="559351"/>
                  <a:pt x="607639" y="569840"/>
                  <a:pt x="607639" y="582728"/>
                </a:cubicBezTo>
                <a:cubicBezTo>
                  <a:pt x="607639" y="595616"/>
                  <a:pt x="597136" y="606016"/>
                  <a:pt x="584231" y="606016"/>
                </a:cubicBezTo>
                <a:lnTo>
                  <a:pt x="23408" y="606016"/>
                </a:lnTo>
                <a:cubicBezTo>
                  <a:pt x="10503" y="606016"/>
                  <a:pt x="0" y="595616"/>
                  <a:pt x="0" y="582728"/>
                </a:cubicBezTo>
                <a:cubicBezTo>
                  <a:pt x="0" y="569840"/>
                  <a:pt x="10503" y="559351"/>
                  <a:pt x="23408" y="559351"/>
                </a:cubicBezTo>
                <a:lnTo>
                  <a:pt x="280456" y="559351"/>
                </a:lnTo>
                <a:lnTo>
                  <a:pt x="280456" y="521397"/>
                </a:lnTo>
                <a:cubicBezTo>
                  <a:pt x="280456" y="517042"/>
                  <a:pt x="283927" y="513575"/>
                  <a:pt x="288199" y="513575"/>
                </a:cubicBezTo>
                <a:close/>
                <a:moveTo>
                  <a:pt x="111435" y="354105"/>
                </a:moveTo>
                <a:cubicBezTo>
                  <a:pt x="102801" y="354105"/>
                  <a:pt x="95859" y="361037"/>
                  <a:pt x="95859" y="369657"/>
                </a:cubicBezTo>
                <a:cubicBezTo>
                  <a:pt x="95859" y="378278"/>
                  <a:pt x="102801" y="385210"/>
                  <a:pt x="111435" y="385210"/>
                </a:cubicBezTo>
                <a:lnTo>
                  <a:pt x="341424" y="385210"/>
                </a:lnTo>
                <a:cubicBezTo>
                  <a:pt x="350058" y="385210"/>
                  <a:pt x="357000" y="378278"/>
                  <a:pt x="357000" y="369657"/>
                </a:cubicBezTo>
                <a:cubicBezTo>
                  <a:pt x="357000" y="361037"/>
                  <a:pt x="350058" y="354105"/>
                  <a:pt x="341424" y="354105"/>
                </a:cubicBezTo>
                <a:close/>
                <a:moveTo>
                  <a:pt x="461581" y="323621"/>
                </a:moveTo>
                <a:cubicBezTo>
                  <a:pt x="436215" y="323621"/>
                  <a:pt x="415566" y="344329"/>
                  <a:pt x="415566" y="369657"/>
                </a:cubicBezTo>
                <a:cubicBezTo>
                  <a:pt x="415566" y="395075"/>
                  <a:pt x="436215" y="415694"/>
                  <a:pt x="461581" y="415694"/>
                </a:cubicBezTo>
                <a:cubicBezTo>
                  <a:pt x="487037" y="415694"/>
                  <a:pt x="507686" y="395075"/>
                  <a:pt x="507686" y="369657"/>
                </a:cubicBezTo>
                <a:cubicBezTo>
                  <a:pt x="507686" y="344329"/>
                  <a:pt x="487037" y="323621"/>
                  <a:pt x="461581" y="323621"/>
                </a:cubicBezTo>
                <a:close/>
                <a:moveTo>
                  <a:pt x="31152" y="256788"/>
                </a:moveTo>
                <a:lnTo>
                  <a:pt x="576487" y="256788"/>
                </a:lnTo>
                <a:cubicBezTo>
                  <a:pt x="593665" y="256788"/>
                  <a:pt x="607639" y="270741"/>
                  <a:pt x="607639" y="287894"/>
                </a:cubicBezTo>
                <a:lnTo>
                  <a:pt x="607639" y="451421"/>
                </a:lnTo>
                <a:cubicBezTo>
                  <a:pt x="607639" y="468574"/>
                  <a:pt x="593665" y="482527"/>
                  <a:pt x="576487" y="482527"/>
                </a:cubicBezTo>
                <a:lnTo>
                  <a:pt x="31152" y="482527"/>
                </a:lnTo>
                <a:cubicBezTo>
                  <a:pt x="13974" y="482527"/>
                  <a:pt x="0" y="468574"/>
                  <a:pt x="0" y="451421"/>
                </a:cubicBezTo>
                <a:lnTo>
                  <a:pt x="0" y="287894"/>
                </a:lnTo>
                <a:cubicBezTo>
                  <a:pt x="0" y="270741"/>
                  <a:pt x="13974" y="256788"/>
                  <a:pt x="31152" y="256788"/>
                </a:cubicBezTo>
                <a:close/>
                <a:moveTo>
                  <a:pt x="111435" y="97235"/>
                </a:moveTo>
                <a:cubicBezTo>
                  <a:pt x="102801" y="97235"/>
                  <a:pt x="95859" y="104257"/>
                  <a:pt x="95859" y="112790"/>
                </a:cubicBezTo>
                <a:cubicBezTo>
                  <a:pt x="95859" y="121411"/>
                  <a:pt x="102801" y="128344"/>
                  <a:pt x="111435" y="128344"/>
                </a:cubicBezTo>
                <a:lnTo>
                  <a:pt x="341424" y="128344"/>
                </a:lnTo>
                <a:cubicBezTo>
                  <a:pt x="350058" y="128344"/>
                  <a:pt x="357000" y="121411"/>
                  <a:pt x="357000" y="112790"/>
                </a:cubicBezTo>
                <a:cubicBezTo>
                  <a:pt x="357000" y="104257"/>
                  <a:pt x="350058" y="97235"/>
                  <a:pt x="341424" y="97235"/>
                </a:cubicBezTo>
                <a:close/>
                <a:moveTo>
                  <a:pt x="461581" y="66838"/>
                </a:moveTo>
                <a:cubicBezTo>
                  <a:pt x="436215" y="66838"/>
                  <a:pt x="415566" y="87459"/>
                  <a:pt x="415566" y="112790"/>
                </a:cubicBezTo>
                <a:cubicBezTo>
                  <a:pt x="415566" y="138209"/>
                  <a:pt x="436215" y="158830"/>
                  <a:pt x="461581" y="158830"/>
                </a:cubicBezTo>
                <a:cubicBezTo>
                  <a:pt x="487037" y="158830"/>
                  <a:pt x="507686" y="138209"/>
                  <a:pt x="507686" y="112790"/>
                </a:cubicBezTo>
                <a:cubicBezTo>
                  <a:pt x="507686" y="87459"/>
                  <a:pt x="487037" y="66838"/>
                  <a:pt x="461581" y="66838"/>
                </a:cubicBezTo>
                <a:close/>
                <a:moveTo>
                  <a:pt x="31152" y="0"/>
                </a:moveTo>
                <a:lnTo>
                  <a:pt x="576487" y="0"/>
                </a:lnTo>
                <a:cubicBezTo>
                  <a:pt x="593665" y="0"/>
                  <a:pt x="607639" y="13865"/>
                  <a:pt x="607639" y="31108"/>
                </a:cubicBezTo>
                <a:lnTo>
                  <a:pt x="607639" y="194560"/>
                </a:lnTo>
                <a:cubicBezTo>
                  <a:pt x="607639" y="211714"/>
                  <a:pt x="593665" y="225668"/>
                  <a:pt x="576487" y="225668"/>
                </a:cubicBezTo>
                <a:lnTo>
                  <a:pt x="31152" y="225668"/>
                </a:lnTo>
                <a:cubicBezTo>
                  <a:pt x="13974" y="225668"/>
                  <a:pt x="0" y="211714"/>
                  <a:pt x="0" y="194560"/>
                </a:cubicBezTo>
                <a:lnTo>
                  <a:pt x="0" y="31108"/>
                </a:lnTo>
                <a:cubicBezTo>
                  <a:pt x="0" y="13865"/>
                  <a:pt x="13974" y="0"/>
                  <a:pt x="31152" y="0"/>
                </a:cubicBezTo>
                <a:close/>
              </a:path>
            </a:pathLst>
          </a:custGeom>
          <a:solidFill>
            <a:srgbClr val="FF6046"/>
          </a:solidFill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655098" y="322142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管理制度</a:t>
            </a:r>
            <a:endParaRPr lang="zh-CN" altLang="en-US" sz="3200" b="1" dirty="0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899542" y="322142"/>
            <a:ext cx="5953420" cy="447483"/>
            <a:chOff x="4285488" y="322137"/>
            <a:chExt cx="4463980" cy="447483"/>
          </a:xfrm>
        </p:grpSpPr>
        <p:sp>
          <p:nvSpPr>
            <p:cNvPr id="5" name="矩形 4"/>
            <p:cNvSpPr/>
            <p:nvPr/>
          </p:nvSpPr>
          <p:spPr>
            <a:xfrm>
              <a:off x="4285488" y="322142"/>
              <a:ext cx="1420916" cy="44747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5798671" y="322142"/>
              <a:ext cx="1420916" cy="44747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7328552" y="322137"/>
              <a:ext cx="1420916" cy="447478"/>
            </a:xfrm>
            <a:prstGeom prst="rect">
              <a:avLst/>
            </a:prstGeom>
            <a:solidFill>
              <a:srgbClr val="3B4A75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矩形 6"/>
          <p:cNvSpPr/>
          <p:nvPr/>
        </p:nvSpPr>
        <p:spPr>
          <a:xfrm>
            <a:off x="6258683" y="389126"/>
            <a:ext cx="12618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费用报销流程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063000" y="389124"/>
            <a:ext cx="1620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费用报销相关规定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184744" y="389125"/>
            <a:ext cx="14414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差旅费报销规定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4822392" y="1415090"/>
            <a:ext cx="2698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差旅费报销流程</a:t>
            </a:r>
            <a:endParaRPr lang="zh-CN" altLang="en-US" sz="2800" b="1" dirty="0">
              <a:solidFill>
                <a:srgbClr val="3B4A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0" name="内容占位符 11"/>
          <p:cNvGraphicFramePr/>
          <p:nvPr/>
        </p:nvGraphicFramePr>
        <p:xfrm>
          <a:off x="1434683" y="1997209"/>
          <a:ext cx="9551972" cy="33683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23" name="TextBox 6"/>
          <p:cNvSpPr txBox="1">
            <a:spLocks noChangeArrowheads="1"/>
          </p:cNvSpPr>
          <p:nvPr/>
        </p:nvSpPr>
        <p:spPr bwMode="auto">
          <a:xfrm>
            <a:off x="1525875" y="5281179"/>
            <a:ext cx="946078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2B166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* 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B166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外地员工出差可将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2B166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B166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出差申请表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2B166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2B166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通过电子邮件报部门负责人，由部门负责人代报总经理批准后方可成行。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2B166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655098" y="322142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管理制度</a:t>
            </a:r>
            <a:endParaRPr lang="zh-CN" altLang="en-US" sz="3200" b="1" dirty="0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899542" y="322142"/>
            <a:ext cx="5953420" cy="447483"/>
            <a:chOff x="4285488" y="322137"/>
            <a:chExt cx="4463980" cy="447483"/>
          </a:xfrm>
        </p:grpSpPr>
        <p:sp>
          <p:nvSpPr>
            <p:cNvPr id="5" name="矩形 4"/>
            <p:cNvSpPr/>
            <p:nvPr/>
          </p:nvSpPr>
          <p:spPr>
            <a:xfrm>
              <a:off x="4285488" y="322142"/>
              <a:ext cx="1420916" cy="44747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5798671" y="322142"/>
              <a:ext cx="1420916" cy="44747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7328552" y="322137"/>
              <a:ext cx="1420916" cy="447478"/>
            </a:xfrm>
            <a:prstGeom prst="rect">
              <a:avLst/>
            </a:prstGeom>
            <a:solidFill>
              <a:srgbClr val="3B4A75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矩形 6"/>
          <p:cNvSpPr/>
          <p:nvPr/>
        </p:nvSpPr>
        <p:spPr>
          <a:xfrm>
            <a:off x="6258683" y="389126"/>
            <a:ext cx="12618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费用报销流程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063000" y="389124"/>
            <a:ext cx="1620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费用报销相关规定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184744" y="389125"/>
            <a:ext cx="14414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差旅费报销规定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1536435" y="2343926"/>
            <a:ext cx="5310614" cy="19153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工作餐及市内交通费</a:t>
            </a:r>
            <a:endParaRPr lang="zh-CN" altLang="en-US" sz="3200" b="1" dirty="0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餐费按照标准报销，超出部分不得再报销。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标准：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天。市内交通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城市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员工出差期间的餐饮补助相应扣除。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344" y="2259446"/>
            <a:ext cx="2438400" cy="2438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1526307" y="2837713"/>
            <a:ext cx="5657880" cy="752824"/>
            <a:chOff x="2521527" y="1863436"/>
            <a:chExt cx="3800540" cy="505691"/>
          </a:xfrm>
        </p:grpSpPr>
        <p:sp>
          <p:nvSpPr>
            <p:cNvPr id="18" name="Text Box 12"/>
            <p:cNvSpPr txBox="1">
              <a:spLocks noChangeArrowheads="1"/>
            </p:cNvSpPr>
            <p:nvPr/>
          </p:nvSpPr>
          <p:spPr bwMode="auto">
            <a:xfrm>
              <a:off x="3094648" y="1893622"/>
              <a:ext cx="3227419" cy="475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0" hangingPunct="0">
                <a:buFont typeface="Wingdings" panose="05000000000000000000" pitchFamily="2" charset="2"/>
                <a:buNone/>
              </a:pPr>
              <a:r>
                <a:rPr lang="zh-CN" altLang="en-US" sz="4000" b="1" dirty="0">
                  <a:solidFill>
                    <a:srgbClr val="3B4A7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公司员工义务</a:t>
              </a:r>
              <a:endParaRPr lang="zh-CN" altLang="en-US" sz="4000" b="1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2521527" y="1863436"/>
              <a:ext cx="539406" cy="505691"/>
              <a:chOff x="2521527" y="1863436"/>
              <a:chExt cx="539406" cy="505691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2521527" y="1863436"/>
                <a:ext cx="505691" cy="505691"/>
              </a:xfrm>
              <a:prstGeom prst="rect">
                <a:avLst/>
              </a:prstGeom>
              <a:solidFill>
                <a:srgbClr val="3B4A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2555242" y="1873352"/>
                <a:ext cx="505691" cy="483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4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四</a:t>
                </a:r>
                <a:endParaRPr lang="zh-CN" altLang="en-US" sz="4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40"/>
          <a:stretch>
            <a:fillRect/>
          </a:stretch>
        </p:blipFill>
        <p:spPr>
          <a:xfrm>
            <a:off x="8436339" y="1129261"/>
            <a:ext cx="3167180" cy="5730536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8436339" y="0"/>
            <a:ext cx="3167180" cy="1052945"/>
          </a:xfrm>
          <a:prstGeom prst="rect">
            <a:avLst/>
          </a:prstGeom>
          <a:solidFill>
            <a:srgbClr val="3B4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9209450" y="306273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培训内容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88481" y="366846"/>
            <a:ext cx="26180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欢迎加入</a:t>
            </a:r>
            <a:r>
              <a:rPr lang="en-US" altLang="zh-CN" sz="3200" b="1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sz="3200" b="1" dirty="0">
              <a:solidFill>
                <a:srgbClr val="3B4A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88481" y="947995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稻壳素材有限公司</a:t>
            </a:r>
            <a:endParaRPr lang="en-US" altLang="zh-CN" sz="2000" b="1" dirty="0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3"/>
          <p:cNvSpPr/>
          <p:nvPr/>
        </p:nvSpPr>
        <p:spPr>
          <a:xfrm>
            <a:off x="1122218" y="1856508"/>
            <a:ext cx="9428019" cy="3595255"/>
          </a:xfrm>
          <a:custGeom>
            <a:avLst/>
            <a:gdLst>
              <a:gd name="connsiteX0" fmla="*/ 0 w 9428019"/>
              <a:gd name="connsiteY0" fmla="*/ 0 h 3221182"/>
              <a:gd name="connsiteX1" fmla="*/ 9428019 w 9428019"/>
              <a:gd name="connsiteY1" fmla="*/ 0 h 3221182"/>
              <a:gd name="connsiteX2" fmla="*/ 9428019 w 9428019"/>
              <a:gd name="connsiteY2" fmla="*/ 3221182 h 3221182"/>
              <a:gd name="connsiteX3" fmla="*/ 0 w 9428019"/>
              <a:gd name="connsiteY3" fmla="*/ 3221182 h 3221182"/>
              <a:gd name="connsiteX4" fmla="*/ 0 w 9428019"/>
              <a:gd name="connsiteY4" fmla="*/ 0 h 3221182"/>
              <a:gd name="connsiteX0-1" fmla="*/ 0 w 9428019"/>
              <a:gd name="connsiteY0-2" fmla="*/ 367146 h 3588328"/>
              <a:gd name="connsiteX1-3" fmla="*/ 9358747 w 9428019"/>
              <a:gd name="connsiteY1-4" fmla="*/ 0 h 3588328"/>
              <a:gd name="connsiteX2-5" fmla="*/ 9428019 w 9428019"/>
              <a:gd name="connsiteY2-6" fmla="*/ 3588328 h 3588328"/>
              <a:gd name="connsiteX3-7" fmla="*/ 0 w 9428019"/>
              <a:gd name="connsiteY3-8" fmla="*/ 3588328 h 3588328"/>
              <a:gd name="connsiteX4-9" fmla="*/ 0 w 9428019"/>
              <a:gd name="connsiteY4-10" fmla="*/ 367146 h 3588328"/>
              <a:gd name="connsiteX0-11" fmla="*/ 0 w 9428019"/>
              <a:gd name="connsiteY0-12" fmla="*/ 367146 h 4031673"/>
              <a:gd name="connsiteX1-13" fmla="*/ 9358747 w 9428019"/>
              <a:gd name="connsiteY1-14" fmla="*/ 0 h 4031673"/>
              <a:gd name="connsiteX2-15" fmla="*/ 9428019 w 9428019"/>
              <a:gd name="connsiteY2-16" fmla="*/ 3588328 h 4031673"/>
              <a:gd name="connsiteX3-17" fmla="*/ 228600 w 9428019"/>
              <a:gd name="connsiteY3-18" fmla="*/ 4031673 h 4031673"/>
              <a:gd name="connsiteX4-19" fmla="*/ 0 w 9428019"/>
              <a:gd name="connsiteY4-20" fmla="*/ 367146 h 4031673"/>
              <a:gd name="connsiteX0-21" fmla="*/ 0 w 9428019"/>
              <a:gd name="connsiteY0-22" fmla="*/ 367146 h 3595255"/>
              <a:gd name="connsiteX1-23" fmla="*/ 9358747 w 9428019"/>
              <a:gd name="connsiteY1-24" fmla="*/ 0 h 3595255"/>
              <a:gd name="connsiteX2-25" fmla="*/ 9428019 w 9428019"/>
              <a:gd name="connsiteY2-26" fmla="*/ 3588328 h 3595255"/>
              <a:gd name="connsiteX3-27" fmla="*/ 270164 w 9428019"/>
              <a:gd name="connsiteY3-28" fmla="*/ 3595255 h 3595255"/>
              <a:gd name="connsiteX4-29" fmla="*/ 0 w 9428019"/>
              <a:gd name="connsiteY4-30" fmla="*/ 367146 h 35952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428019" h="3595255">
                <a:moveTo>
                  <a:pt x="0" y="367146"/>
                </a:moveTo>
                <a:lnTo>
                  <a:pt x="9358747" y="0"/>
                </a:lnTo>
                <a:lnTo>
                  <a:pt x="9428019" y="3588328"/>
                </a:lnTo>
                <a:lnTo>
                  <a:pt x="270164" y="3595255"/>
                </a:lnTo>
                <a:lnTo>
                  <a:pt x="0" y="36714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177636" y="1523999"/>
            <a:ext cx="9428019" cy="4031673"/>
          </a:xfrm>
          <a:custGeom>
            <a:avLst/>
            <a:gdLst>
              <a:gd name="connsiteX0" fmla="*/ 0 w 9428019"/>
              <a:gd name="connsiteY0" fmla="*/ 0 h 3221182"/>
              <a:gd name="connsiteX1" fmla="*/ 9428019 w 9428019"/>
              <a:gd name="connsiteY1" fmla="*/ 0 h 3221182"/>
              <a:gd name="connsiteX2" fmla="*/ 9428019 w 9428019"/>
              <a:gd name="connsiteY2" fmla="*/ 3221182 h 3221182"/>
              <a:gd name="connsiteX3" fmla="*/ 0 w 9428019"/>
              <a:gd name="connsiteY3" fmla="*/ 3221182 h 3221182"/>
              <a:gd name="connsiteX4" fmla="*/ 0 w 9428019"/>
              <a:gd name="connsiteY4" fmla="*/ 0 h 3221182"/>
              <a:gd name="connsiteX0-1" fmla="*/ 0 w 9428019"/>
              <a:gd name="connsiteY0-2" fmla="*/ 367146 h 3588328"/>
              <a:gd name="connsiteX1-3" fmla="*/ 9358747 w 9428019"/>
              <a:gd name="connsiteY1-4" fmla="*/ 0 h 3588328"/>
              <a:gd name="connsiteX2-5" fmla="*/ 9428019 w 9428019"/>
              <a:gd name="connsiteY2-6" fmla="*/ 3588328 h 3588328"/>
              <a:gd name="connsiteX3-7" fmla="*/ 0 w 9428019"/>
              <a:gd name="connsiteY3-8" fmla="*/ 3588328 h 3588328"/>
              <a:gd name="connsiteX4-9" fmla="*/ 0 w 9428019"/>
              <a:gd name="connsiteY4-10" fmla="*/ 367146 h 3588328"/>
              <a:gd name="connsiteX0-11" fmla="*/ 0 w 9428019"/>
              <a:gd name="connsiteY0-12" fmla="*/ 367146 h 4031673"/>
              <a:gd name="connsiteX1-13" fmla="*/ 9358747 w 9428019"/>
              <a:gd name="connsiteY1-14" fmla="*/ 0 h 4031673"/>
              <a:gd name="connsiteX2-15" fmla="*/ 9428019 w 9428019"/>
              <a:gd name="connsiteY2-16" fmla="*/ 3588328 h 4031673"/>
              <a:gd name="connsiteX3-17" fmla="*/ 228600 w 9428019"/>
              <a:gd name="connsiteY3-18" fmla="*/ 4031673 h 4031673"/>
              <a:gd name="connsiteX4-19" fmla="*/ 0 w 9428019"/>
              <a:gd name="connsiteY4-20" fmla="*/ 367146 h 403167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428019" h="4031673">
                <a:moveTo>
                  <a:pt x="0" y="367146"/>
                </a:moveTo>
                <a:lnTo>
                  <a:pt x="9358747" y="0"/>
                </a:lnTo>
                <a:lnTo>
                  <a:pt x="9428019" y="3588328"/>
                </a:lnTo>
                <a:lnTo>
                  <a:pt x="228600" y="4031673"/>
                </a:lnTo>
                <a:lnTo>
                  <a:pt x="0" y="367146"/>
                </a:lnTo>
                <a:close/>
              </a:path>
            </a:pathLst>
          </a:custGeom>
          <a:solidFill>
            <a:srgbClr val="3B4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55098" y="322142"/>
            <a:ext cx="30572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员工义务（一）</a:t>
            </a:r>
            <a:endParaRPr lang="zh-CN" altLang="en-US" sz="3200" b="1" dirty="0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454728" y="2252107"/>
            <a:ext cx="8430490" cy="2353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员工有义务保证所提供个人信息（资料、证件等）的真实性和准确性；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员工有义务遵守国家的法律法规和公司的所有规章制度；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遵守职业道德、有义务维护公司的声誉和利益；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员工有义务完成上级主管交办的工作任务，自觉接受上级领导的管理，定期接受公司的考核；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166" y="4379832"/>
            <a:ext cx="3458862" cy="19083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3"/>
          <p:cNvSpPr/>
          <p:nvPr/>
        </p:nvSpPr>
        <p:spPr>
          <a:xfrm>
            <a:off x="1122218" y="1856508"/>
            <a:ext cx="9428019" cy="3595255"/>
          </a:xfrm>
          <a:custGeom>
            <a:avLst/>
            <a:gdLst>
              <a:gd name="connsiteX0" fmla="*/ 0 w 9428019"/>
              <a:gd name="connsiteY0" fmla="*/ 0 h 3221182"/>
              <a:gd name="connsiteX1" fmla="*/ 9428019 w 9428019"/>
              <a:gd name="connsiteY1" fmla="*/ 0 h 3221182"/>
              <a:gd name="connsiteX2" fmla="*/ 9428019 w 9428019"/>
              <a:gd name="connsiteY2" fmla="*/ 3221182 h 3221182"/>
              <a:gd name="connsiteX3" fmla="*/ 0 w 9428019"/>
              <a:gd name="connsiteY3" fmla="*/ 3221182 h 3221182"/>
              <a:gd name="connsiteX4" fmla="*/ 0 w 9428019"/>
              <a:gd name="connsiteY4" fmla="*/ 0 h 3221182"/>
              <a:gd name="connsiteX0-1" fmla="*/ 0 w 9428019"/>
              <a:gd name="connsiteY0-2" fmla="*/ 367146 h 3588328"/>
              <a:gd name="connsiteX1-3" fmla="*/ 9358747 w 9428019"/>
              <a:gd name="connsiteY1-4" fmla="*/ 0 h 3588328"/>
              <a:gd name="connsiteX2-5" fmla="*/ 9428019 w 9428019"/>
              <a:gd name="connsiteY2-6" fmla="*/ 3588328 h 3588328"/>
              <a:gd name="connsiteX3-7" fmla="*/ 0 w 9428019"/>
              <a:gd name="connsiteY3-8" fmla="*/ 3588328 h 3588328"/>
              <a:gd name="connsiteX4-9" fmla="*/ 0 w 9428019"/>
              <a:gd name="connsiteY4-10" fmla="*/ 367146 h 3588328"/>
              <a:gd name="connsiteX0-11" fmla="*/ 0 w 9428019"/>
              <a:gd name="connsiteY0-12" fmla="*/ 367146 h 4031673"/>
              <a:gd name="connsiteX1-13" fmla="*/ 9358747 w 9428019"/>
              <a:gd name="connsiteY1-14" fmla="*/ 0 h 4031673"/>
              <a:gd name="connsiteX2-15" fmla="*/ 9428019 w 9428019"/>
              <a:gd name="connsiteY2-16" fmla="*/ 3588328 h 4031673"/>
              <a:gd name="connsiteX3-17" fmla="*/ 228600 w 9428019"/>
              <a:gd name="connsiteY3-18" fmla="*/ 4031673 h 4031673"/>
              <a:gd name="connsiteX4-19" fmla="*/ 0 w 9428019"/>
              <a:gd name="connsiteY4-20" fmla="*/ 367146 h 4031673"/>
              <a:gd name="connsiteX0-21" fmla="*/ 0 w 9428019"/>
              <a:gd name="connsiteY0-22" fmla="*/ 367146 h 3595255"/>
              <a:gd name="connsiteX1-23" fmla="*/ 9358747 w 9428019"/>
              <a:gd name="connsiteY1-24" fmla="*/ 0 h 3595255"/>
              <a:gd name="connsiteX2-25" fmla="*/ 9428019 w 9428019"/>
              <a:gd name="connsiteY2-26" fmla="*/ 3588328 h 3595255"/>
              <a:gd name="connsiteX3-27" fmla="*/ 270164 w 9428019"/>
              <a:gd name="connsiteY3-28" fmla="*/ 3595255 h 3595255"/>
              <a:gd name="connsiteX4-29" fmla="*/ 0 w 9428019"/>
              <a:gd name="connsiteY4-30" fmla="*/ 367146 h 35952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428019" h="3595255">
                <a:moveTo>
                  <a:pt x="0" y="367146"/>
                </a:moveTo>
                <a:lnTo>
                  <a:pt x="9358747" y="0"/>
                </a:lnTo>
                <a:lnTo>
                  <a:pt x="9428019" y="3588328"/>
                </a:lnTo>
                <a:lnTo>
                  <a:pt x="270164" y="3595255"/>
                </a:lnTo>
                <a:lnTo>
                  <a:pt x="0" y="367146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177636" y="1523999"/>
            <a:ext cx="9428019" cy="4031673"/>
          </a:xfrm>
          <a:custGeom>
            <a:avLst/>
            <a:gdLst>
              <a:gd name="connsiteX0" fmla="*/ 0 w 9428019"/>
              <a:gd name="connsiteY0" fmla="*/ 0 h 3221182"/>
              <a:gd name="connsiteX1" fmla="*/ 9428019 w 9428019"/>
              <a:gd name="connsiteY1" fmla="*/ 0 h 3221182"/>
              <a:gd name="connsiteX2" fmla="*/ 9428019 w 9428019"/>
              <a:gd name="connsiteY2" fmla="*/ 3221182 h 3221182"/>
              <a:gd name="connsiteX3" fmla="*/ 0 w 9428019"/>
              <a:gd name="connsiteY3" fmla="*/ 3221182 h 3221182"/>
              <a:gd name="connsiteX4" fmla="*/ 0 w 9428019"/>
              <a:gd name="connsiteY4" fmla="*/ 0 h 3221182"/>
              <a:gd name="connsiteX0-1" fmla="*/ 0 w 9428019"/>
              <a:gd name="connsiteY0-2" fmla="*/ 367146 h 3588328"/>
              <a:gd name="connsiteX1-3" fmla="*/ 9358747 w 9428019"/>
              <a:gd name="connsiteY1-4" fmla="*/ 0 h 3588328"/>
              <a:gd name="connsiteX2-5" fmla="*/ 9428019 w 9428019"/>
              <a:gd name="connsiteY2-6" fmla="*/ 3588328 h 3588328"/>
              <a:gd name="connsiteX3-7" fmla="*/ 0 w 9428019"/>
              <a:gd name="connsiteY3-8" fmla="*/ 3588328 h 3588328"/>
              <a:gd name="connsiteX4-9" fmla="*/ 0 w 9428019"/>
              <a:gd name="connsiteY4-10" fmla="*/ 367146 h 3588328"/>
              <a:gd name="connsiteX0-11" fmla="*/ 0 w 9428019"/>
              <a:gd name="connsiteY0-12" fmla="*/ 367146 h 4031673"/>
              <a:gd name="connsiteX1-13" fmla="*/ 9358747 w 9428019"/>
              <a:gd name="connsiteY1-14" fmla="*/ 0 h 4031673"/>
              <a:gd name="connsiteX2-15" fmla="*/ 9428019 w 9428019"/>
              <a:gd name="connsiteY2-16" fmla="*/ 3588328 h 4031673"/>
              <a:gd name="connsiteX3-17" fmla="*/ 228600 w 9428019"/>
              <a:gd name="connsiteY3-18" fmla="*/ 4031673 h 4031673"/>
              <a:gd name="connsiteX4-19" fmla="*/ 0 w 9428019"/>
              <a:gd name="connsiteY4-20" fmla="*/ 367146 h 403167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428019" h="4031673">
                <a:moveTo>
                  <a:pt x="0" y="367146"/>
                </a:moveTo>
                <a:lnTo>
                  <a:pt x="9358747" y="0"/>
                </a:lnTo>
                <a:lnTo>
                  <a:pt x="9428019" y="3588328"/>
                </a:lnTo>
                <a:lnTo>
                  <a:pt x="228600" y="4031673"/>
                </a:lnTo>
                <a:lnTo>
                  <a:pt x="0" y="367146"/>
                </a:lnTo>
                <a:close/>
              </a:path>
            </a:pathLst>
          </a:custGeom>
          <a:solidFill>
            <a:srgbClr val="3B4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55098" y="322142"/>
            <a:ext cx="30604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员工义务（二）</a:t>
            </a:r>
            <a:endParaRPr lang="zh-CN" altLang="en-US" sz="3200" b="1" dirty="0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454728" y="2252107"/>
            <a:ext cx="8430490" cy="2353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员工有受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劳动法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等国家法律法规保护的权利；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依照公司规章制度通过自觉的劳动付出取得薪酬及奖励的权利；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按照国家法律和公司实际规定享有的各类福利（社会保险、假期等）；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受双方正式签订的劳动用工合同保护的权利；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参加公司培训，通过学习和培训提高自己业务素质和管理水平的权利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3138" y="4379832"/>
            <a:ext cx="3458862" cy="19083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E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299662" y="1799374"/>
            <a:ext cx="551465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600" b="1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培训完毕 谢谢</a:t>
            </a:r>
            <a:endParaRPr lang="zh-CN" altLang="en-US" sz="6600" b="1" dirty="0">
              <a:solidFill>
                <a:srgbClr val="3B4A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70115" y="1091488"/>
            <a:ext cx="32239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欢迎加入</a:t>
            </a:r>
            <a:r>
              <a:rPr lang="en-US" altLang="zh-CN" sz="4000" b="1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sz="4000" b="1" dirty="0">
              <a:solidFill>
                <a:srgbClr val="3B4A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970115" y="1888125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60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稻壳素材有限公司</a:t>
            </a:r>
            <a:endParaRPr lang="en-US" altLang="zh-CN" sz="2800" b="1" dirty="0">
              <a:solidFill>
                <a:srgbClr val="FF60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299662" y="2921224"/>
            <a:ext cx="45127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真实完整内容</a:t>
            </a:r>
            <a:r>
              <a:rPr lang="en-US" altLang="zh-CN" sz="2000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000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可以借鉴</a:t>
            </a:r>
            <a:r>
              <a:rPr lang="en-US" altLang="zh-CN" sz="2000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000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商务简约设计</a:t>
            </a:r>
            <a:endParaRPr lang="zh-CN" altLang="en-US" sz="2000" dirty="0">
              <a:solidFill>
                <a:srgbClr val="3B4A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5361709" y="3558532"/>
            <a:ext cx="574964" cy="0"/>
          </a:xfrm>
          <a:prstGeom prst="line">
            <a:avLst/>
          </a:prstGeom>
          <a:ln w="19050">
            <a:solidFill>
              <a:srgbClr val="3B4A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5223462" y="3726459"/>
            <a:ext cx="22878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培训师：</a:t>
            </a:r>
            <a:r>
              <a:rPr lang="en-US" altLang="zh-CN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angles</a:t>
            </a:r>
            <a:r>
              <a:rPr lang="zh-CN" altLang="en-US" dirty="0">
                <a:solidFill>
                  <a:srgbClr val="3B4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</a:t>
            </a:r>
            <a:endParaRPr lang="zh-CN" altLang="en-US" dirty="0">
              <a:solidFill>
                <a:srgbClr val="3B4A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3559</Words>
  <Application>WPS 演示</Application>
  <PresentationFormat>宽屏</PresentationFormat>
  <Paragraphs>787</Paragraphs>
  <Slides>33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47" baseType="lpstr">
      <vt:lpstr>Arial</vt:lpstr>
      <vt:lpstr>宋体</vt:lpstr>
      <vt:lpstr>Wingdings</vt:lpstr>
      <vt:lpstr>微软雅黑</vt:lpstr>
      <vt:lpstr>Lato</vt:lpstr>
      <vt:lpstr>Calibri</vt:lpstr>
      <vt:lpstr>Arial Unicode MS</vt:lpstr>
      <vt:lpstr>等线 Light</vt:lpstr>
      <vt:lpstr>等线</vt:lpstr>
      <vt:lpstr>Franklin Gothic Medium</vt:lpstr>
      <vt:lpstr>Verdana</vt:lpstr>
      <vt:lpstr>Verdana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陈Sir</cp:lastModifiedBy>
  <cp:revision>70</cp:revision>
  <dcterms:created xsi:type="dcterms:W3CDTF">2019-03-12T01:44:00Z</dcterms:created>
  <dcterms:modified xsi:type="dcterms:W3CDTF">2021-11-07T03:17:05Z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2052-11.1.0.11045</vt:lpwstr>
  </property>
  <property fmtid="{D5CDD505-2E9C-101B-9397-08002B2CF9AE}" pid="3" name="KSOTemplateUUID">
    <vt:lpwstr>v1.0_mb_Q0MYuxdtXSPrE4lk8J0G5A==</vt:lpwstr>
  </property>
  <property fmtid="{D5CDD505-2E9C-101B-9397-08002B2CF9AE}" pid="4" name="ICV">
    <vt:lpwstr>F09BF85B05234231BEACDD56D583F35F</vt:lpwstr>
  </property>
</Properties>
</file>