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1" r:id="rId3"/>
    <p:sldId id="342" r:id="rId5"/>
    <p:sldId id="460" r:id="rId6"/>
    <p:sldId id="343" r:id="rId7"/>
    <p:sldId id="436" r:id="rId8"/>
    <p:sldId id="437" r:id="rId9"/>
    <p:sldId id="438" r:id="rId10"/>
    <p:sldId id="439" r:id="rId11"/>
    <p:sldId id="440" r:id="rId12"/>
    <p:sldId id="441" r:id="rId13"/>
    <p:sldId id="461" r:id="rId14"/>
    <p:sldId id="443" r:id="rId15"/>
    <p:sldId id="444" r:id="rId16"/>
    <p:sldId id="445" r:id="rId17"/>
    <p:sldId id="446" r:id="rId18"/>
    <p:sldId id="462" r:id="rId19"/>
    <p:sldId id="448" r:id="rId20"/>
    <p:sldId id="449" r:id="rId21"/>
    <p:sldId id="450" r:id="rId22"/>
    <p:sldId id="451" r:id="rId23"/>
    <p:sldId id="452" r:id="rId24"/>
    <p:sldId id="463" r:id="rId25"/>
    <p:sldId id="454" r:id="rId26"/>
    <p:sldId id="455" r:id="rId27"/>
    <p:sldId id="456" r:id="rId28"/>
    <p:sldId id="457" r:id="rId29"/>
    <p:sldId id="424" r:id="rId30"/>
  </p:sldIdLst>
  <p:sldSz cx="9144000" cy="5143500" type="screen16x9"/>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ECE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9" d="100"/>
          <a:sy n="69" d="100"/>
        </p:scale>
        <p:origin x="-2844" y="-1224"/>
      </p:cViewPr>
      <p:guideLst>
        <p:guide orient="horz" pos="1620"/>
        <p:guide pos="2875"/>
      </p:guideLst>
    </p:cSldViewPr>
  </p:slideViewPr>
  <p:notesTextViewPr>
    <p:cViewPr>
      <p:scale>
        <a:sx n="1" d="1"/>
        <a:sy n="1" d="1"/>
      </p:scale>
      <p:origin x="0" y="0"/>
    </p:cViewPr>
  </p:notesTextViewPr>
  <p:sorterViewPr>
    <p:cViewPr>
      <p:scale>
        <a:sx n="52" d="100"/>
        <a:sy n="52"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tags" Target="tags/tag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2FDFC4-C7D3-446C-B093-B6991DF4CBD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F8DF52-F1B7-497F-9BA2-967EC090953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F8DF52-F1B7-497F-9BA2-967EC090953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幻灯片图像占位符 1"/>
          <p:cNvSpPr>
            <a:spLocks noGrp="1" noRot="1" noChangeAspect="1" noChangeArrowheads="1" noTextEdit="1"/>
          </p:cNvSpPr>
          <p:nvPr>
            <p:ph type="sldImg" idx="4294967295"/>
          </p:nvPr>
        </p:nvSpPr>
        <p:spPr>
          <a:ln>
            <a:miter lim="800000"/>
          </a:ln>
        </p:spPr>
      </p:sp>
      <p:sp>
        <p:nvSpPr>
          <p:cNvPr id="507907" name="备注占位符 2"/>
          <p:cNvSpPr>
            <a:spLocks noGrp="1" noChangeArrowheads="1"/>
          </p:cNvSpPr>
          <p:nvPr>
            <p:ph type="body" idx="4294967295"/>
          </p:nvPr>
        </p:nvSpPr>
        <p:spPr/>
        <p:txBody>
          <a:bodyPr/>
          <a:lstStyle/>
          <a:p>
            <a:pPr eaLnBrk="1" hangingPunct="1"/>
            <a:endParaRPr lang="zh-CN" altLang="en-US" smtClean="0"/>
          </a:p>
        </p:txBody>
      </p:sp>
      <p:sp>
        <p:nvSpPr>
          <p:cNvPr id="507908" name="灯片编号占位符 3"/>
          <p:cNvSpPr>
            <a:spLocks noGrp="1" noChangeArrowheads="1"/>
          </p:cNvSpPr>
          <p:nvPr>
            <p:ph type="sldNum" sz="quarter" idx="5"/>
          </p:nvPr>
        </p:nvSpPr>
        <p:spPr bwMode="auto">
          <a:noFill/>
          <a:ln>
            <a:miter lim="800000"/>
          </a:ln>
        </p:spPr>
        <p:txBody>
          <a:bodyPr/>
          <a:lstStyle/>
          <a:p>
            <a:fld id="{50F8497B-4EC1-4A91-B9B1-828EA17018FD}" type="slidenum">
              <a:rPr lang="zh-CN" altLang="en-US"/>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幻灯片图像占位符 1"/>
          <p:cNvSpPr>
            <a:spLocks noGrp="1" noRot="1" noChangeAspect="1" noChangeArrowheads="1" noTextEdit="1"/>
          </p:cNvSpPr>
          <p:nvPr>
            <p:ph type="sldImg" idx="4294967295"/>
          </p:nvPr>
        </p:nvSpPr>
        <p:spPr>
          <a:ln>
            <a:miter lim="800000"/>
          </a:ln>
        </p:spPr>
      </p:sp>
      <p:sp>
        <p:nvSpPr>
          <p:cNvPr id="507907" name="备注占位符 2"/>
          <p:cNvSpPr>
            <a:spLocks noGrp="1" noChangeArrowheads="1"/>
          </p:cNvSpPr>
          <p:nvPr>
            <p:ph type="body" idx="4294967295"/>
          </p:nvPr>
        </p:nvSpPr>
        <p:spPr/>
        <p:txBody>
          <a:bodyPr/>
          <a:lstStyle/>
          <a:p>
            <a:pPr eaLnBrk="1" hangingPunct="1"/>
            <a:endParaRPr lang="zh-CN" altLang="en-US" smtClean="0"/>
          </a:p>
        </p:txBody>
      </p:sp>
      <p:sp>
        <p:nvSpPr>
          <p:cNvPr id="507908" name="灯片编号占位符 3"/>
          <p:cNvSpPr>
            <a:spLocks noGrp="1" noChangeArrowheads="1"/>
          </p:cNvSpPr>
          <p:nvPr>
            <p:ph type="sldNum" sz="quarter" idx="5"/>
          </p:nvPr>
        </p:nvSpPr>
        <p:spPr bwMode="auto">
          <a:noFill/>
          <a:ln>
            <a:miter lim="800000"/>
          </a:ln>
        </p:spPr>
        <p:txBody>
          <a:bodyPr/>
          <a:lstStyle/>
          <a:p>
            <a:fld id="{50F8497B-4EC1-4A91-B9B1-828EA17018FD}" type="slidenum">
              <a:rPr lang="zh-CN" altLang="en-US"/>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幻灯片图像占位符 1"/>
          <p:cNvSpPr>
            <a:spLocks noGrp="1" noRot="1" noChangeAspect="1" noChangeArrowheads="1" noTextEdit="1"/>
          </p:cNvSpPr>
          <p:nvPr>
            <p:ph type="sldImg" idx="4294967295"/>
          </p:nvPr>
        </p:nvSpPr>
        <p:spPr>
          <a:ln>
            <a:miter lim="800000"/>
          </a:ln>
        </p:spPr>
      </p:sp>
      <p:sp>
        <p:nvSpPr>
          <p:cNvPr id="525315" name="备注占位符 2"/>
          <p:cNvSpPr>
            <a:spLocks noGrp="1" noChangeArrowheads="1"/>
          </p:cNvSpPr>
          <p:nvPr>
            <p:ph type="body" idx="4294967295"/>
          </p:nvPr>
        </p:nvSpPr>
        <p:spPr/>
        <p:txBody>
          <a:bodyPr/>
          <a:lstStyle/>
          <a:p>
            <a:pPr eaLnBrk="1" hangingPunct="1"/>
            <a:endParaRPr lang="zh-CN" altLang="en-US" smtClean="0"/>
          </a:p>
        </p:txBody>
      </p:sp>
      <p:sp>
        <p:nvSpPr>
          <p:cNvPr id="525316" name="灯片编号占位符 3"/>
          <p:cNvSpPr>
            <a:spLocks noGrp="1" noChangeArrowheads="1"/>
          </p:cNvSpPr>
          <p:nvPr>
            <p:ph type="sldNum" sz="quarter" idx="5"/>
          </p:nvPr>
        </p:nvSpPr>
        <p:spPr bwMode="auto">
          <a:noFill/>
          <a:ln>
            <a:miter lim="800000"/>
          </a:ln>
        </p:spPr>
        <p:txBody>
          <a:bodyPr/>
          <a:lstStyle/>
          <a:p>
            <a:fld id="{97DD7C8F-5A71-45F9-AFAD-649F62B8D443}" type="slidenum">
              <a:rPr lang="zh-CN" altLang="en-US"/>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幻灯片图像占位符 1"/>
          <p:cNvSpPr>
            <a:spLocks noGrp="1" noRot="1" noChangeAspect="1" noChangeArrowheads="1" noTextEdit="1"/>
          </p:cNvSpPr>
          <p:nvPr>
            <p:ph type="sldImg" idx="4294967295"/>
          </p:nvPr>
        </p:nvSpPr>
        <p:spPr>
          <a:ln>
            <a:miter lim="800000"/>
          </a:ln>
        </p:spPr>
      </p:sp>
      <p:sp>
        <p:nvSpPr>
          <p:cNvPr id="525315" name="备注占位符 2"/>
          <p:cNvSpPr>
            <a:spLocks noGrp="1" noChangeArrowheads="1"/>
          </p:cNvSpPr>
          <p:nvPr>
            <p:ph type="body" idx="4294967295"/>
          </p:nvPr>
        </p:nvSpPr>
        <p:spPr/>
        <p:txBody>
          <a:bodyPr/>
          <a:lstStyle/>
          <a:p>
            <a:pPr eaLnBrk="1" hangingPunct="1"/>
            <a:endParaRPr lang="zh-CN" altLang="en-US" smtClean="0"/>
          </a:p>
        </p:txBody>
      </p:sp>
      <p:sp>
        <p:nvSpPr>
          <p:cNvPr id="525316" name="灯片编号占位符 3"/>
          <p:cNvSpPr>
            <a:spLocks noGrp="1" noChangeArrowheads="1"/>
          </p:cNvSpPr>
          <p:nvPr>
            <p:ph type="sldNum" sz="quarter" idx="5"/>
          </p:nvPr>
        </p:nvSpPr>
        <p:spPr bwMode="auto">
          <a:noFill/>
          <a:ln>
            <a:miter lim="800000"/>
          </a:ln>
        </p:spPr>
        <p:txBody>
          <a:bodyPr/>
          <a:lstStyle/>
          <a:p>
            <a:fld id="{97DD7C8F-5A71-45F9-AFAD-649F62B8D443}" type="slidenum">
              <a:rPr lang="zh-CN" altLang="en-US"/>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幻灯片图像占位符 1"/>
          <p:cNvSpPr>
            <a:spLocks noGrp="1" noRot="1" noChangeAspect="1" noChangeArrowheads="1" noTextEdit="1"/>
          </p:cNvSpPr>
          <p:nvPr>
            <p:ph type="sldImg" idx="4294967295"/>
          </p:nvPr>
        </p:nvSpPr>
        <p:spPr>
          <a:ln>
            <a:miter lim="800000"/>
          </a:ln>
        </p:spPr>
      </p:sp>
      <p:sp>
        <p:nvSpPr>
          <p:cNvPr id="525315" name="备注占位符 2"/>
          <p:cNvSpPr>
            <a:spLocks noGrp="1" noChangeArrowheads="1"/>
          </p:cNvSpPr>
          <p:nvPr>
            <p:ph type="body" idx="4294967295"/>
          </p:nvPr>
        </p:nvSpPr>
        <p:spPr/>
        <p:txBody>
          <a:bodyPr/>
          <a:lstStyle/>
          <a:p>
            <a:pPr eaLnBrk="1" hangingPunct="1"/>
            <a:endParaRPr lang="zh-CN" altLang="en-US" smtClean="0"/>
          </a:p>
        </p:txBody>
      </p:sp>
      <p:sp>
        <p:nvSpPr>
          <p:cNvPr id="525316" name="灯片编号占位符 3"/>
          <p:cNvSpPr>
            <a:spLocks noGrp="1" noChangeArrowheads="1"/>
          </p:cNvSpPr>
          <p:nvPr>
            <p:ph type="sldNum" sz="quarter" idx="5"/>
          </p:nvPr>
        </p:nvSpPr>
        <p:spPr bwMode="auto">
          <a:noFill/>
          <a:ln>
            <a:miter lim="800000"/>
          </a:ln>
        </p:spPr>
        <p:txBody>
          <a:bodyPr/>
          <a:lstStyle/>
          <a:p>
            <a:fld id="{97DD7C8F-5A71-45F9-AFAD-649F62B8D443}" type="slidenum">
              <a:rPr lang="zh-CN" altLang="en-US"/>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幻灯片图像占位符 1"/>
          <p:cNvSpPr>
            <a:spLocks noGrp="1" noRot="1" noChangeAspect="1" noChangeArrowheads="1" noTextEdit="1"/>
          </p:cNvSpPr>
          <p:nvPr>
            <p:ph type="sldImg" idx="4294967295"/>
          </p:nvPr>
        </p:nvSpPr>
        <p:spPr>
          <a:ln>
            <a:miter lim="800000"/>
          </a:ln>
        </p:spPr>
      </p:sp>
      <p:sp>
        <p:nvSpPr>
          <p:cNvPr id="525315" name="备注占位符 2"/>
          <p:cNvSpPr>
            <a:spLocks noGrp="1" noChangeArrowheads="1"/>
          </p:cNvSpPr>
          <p:nvPr>
            <p:ph type="body" idx="4294967295"/>
          </p:nvPr>
        </p:nvSpPr>
        <p:spPr/>
        <p:txBody>
          <a:bodyPr/>
          <a:lstStyle/>
          <a:p>
            <a:pPr eaLnBrk="1" hangingPunct="1"/>
            <a:endParaRPr lang="zh-CN" altLang="en-US" smtClean="0"/>
          </a:p>
        </p:txBody>
      </p:sp>
      <p:sp>
        <p:nvSpPr>
          <p:cNvPr id="525316" name="灯片编号占位符 3"/>
          <p:cNvSpPr>
            <a:spLocks noGrp="1" noChangeArrowheads="1"/>
          </p:cNvSpPr>
          <p:nvPr>
            <p:ph type="sldNum" sz="quarter" idx="5"/>
          </p:nvPr>
        </p:nvSpPr>
        <p:spPr bwMode="auto">
          <a:noFill/>
          <a:ln>
            <a:miter lim="800000"/>
          </a:ln>
        </p:spPr>
        <p:txBody>
          <a:bodyPr/>
          <a:lstStyle/>
          <a:p>
            <a:fld id="{97DD7C8F-5A71-45F9-AFAD-649F62B8D443}" type="slidenum">
              <a:rPr lang="zh-CN" altLang="en-US"/>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60284-417E-4C6E-98AB-10F91A95A978}"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F8DF52-F1B7-497F-9BA2-967EC090953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p:transition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1_标题和内容">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advClick="0" advTm="0">
    <p:random/>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hank You">
    <p:spTree>
      <p:nvGrpSpPr>
        <p:cNvPr id="1" name=""/>
        <p:cNvGrpSpPr/>
        <p:nvPr/>
      </p:nvGrpSpPr>
      <p:grpSpPr>
        <a:xfrm>
          <a:off x="0" y="0"/>
          <a:ext cx="0" cy="0"/>
          <a:chOff x="0" y="0"/>
          <a:chExt cx="0" cy="0"/>
        </a:xfrm>
      </p:grpSpPr>
    </p:spTree>
  </p:cSld>
  <p:clrMapOvr>
    <a:masterClrMapping/>
  </p:clrMapOvr>
  <p:transition advClick="0" advTm="0">
    <p:random/>
  </p:transition>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2.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1"/>
          <p:cNvPicPr>
            <a:picLocks noChangeAspect="1" noChangeArrowheads="1"/>
          </p:cNvPicPr>
          <p:nvPr userDrawn="1"/>
        </p:nvPicPr>
        <p:blipFill>
          <a:blip r:embed="rId5" cstate="print"/>
          <a:srcRect/>
          <a:stretch>
            <a:fillRect/>
          </a:stretch>
        </p:blipFill>
        <p:spPr bwMode="auto">
          <a:xfrm>
            <a:off x="-44450" y="0"/>
            <a:ext cx="9188450" cy="51435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xml"/><Relationship Id="rId1" Type="http://schemas.openxmlformats.org/officeDocument/2006/relationships/image" Target="../media/image16.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 name="组合 204"/>
          <p:cNvGrpSpPr/>
          <p:nvPr/>
        </p:nvGrpSpPr>
        <p:grpSpPr>
          <a:xfrm>
            <a:off x="1500166" y="785800"/>
            <a:ext cx="1214772" cy="1069014"/>
            <a:chOff x="1752118" y="2765110"/>
            <a:chExt cx="1338044" cy="1177495"/>
          </a:xfrm>
        </p:grpSpPr>
        <p:sp>
          <p:nvSpPr>
            <p:cNvPr id="206" name="Freeform 5"/>
            <p:cNvSpPr/>
            <p:nvPr/>
          </p:nvSpPr>
          <p:spPr bwMode="auto">
            <a:xfrm>
              <a:off x="1752118" y="2765110"/>
              <a:ext cx="1338044" cy="117749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0" tIns="34290" rIns="68580" bIns="34290"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07" name="Freeform 5"/>
            <p:cNvSpPr/>
            <p:nvPr/>
          </p:nvSpPr>
          <p:spPr bwMode="auto">
            <a:xfrm>
              <a:off x="1836224" y="2839123"/>
              <a:ext cx="1169832" cy="102946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C00000"/>
            </a:solidFill>
            <a:ln w="28575" cap="flat">
              <a:noFill/>
              <a:prstDash val="solid"/>
              <a:miter lim="800000"/>
            </a:ln>
            <a:effectLst>
              <a:innerShdw blurRad="152400" dist="76200" dir="13500000">
                <a:prstClr val="black">
                  <a:alpha val="28000"/>
                </a:prstClr>
              </a:inn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212" name="组合 211"/>
          <p:cNvGrpSpPr/>
          <p:nvPr/>
        </p:nvGrpSpPr>
        <p:grpSpPr>
          <a:xfrm>
            <a:off x="3408070" y="785800"/>
            <a:ext cx="1214772" cy="1069014"/>
            <a:chOff x="2827548" y="2132328"/>
            <a:chExt cx="1338044" cy="1177495"/>
          </a:xfrm>
        </p:grpSpPr>
        <p:sp>
          <p:nvSpPr>
            <p:cNvPr id="213" name="Freeform 5"/>
            <p:cNvSpPr/>
            <p:nvPr/>
          </p:nvSpPr>
          <p:spPr bwMode="auto">
            <a:xfrm>
              <a:off x="2827548" y="2132328"/>
              <a:ext cx="1338044" cy="117749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0" tIns="34290" rIns="68580" bIns="34290"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14" name="Freeform 5"/>
            <p:cNvSpPr/>
            <p:nvPr/>
          </p:nvSpPr>
          <p:spPr bwMode="auto">
            <a:xfrm>
              <a:off x="2911654" y="2210836"/>
              <a:ext cx="1169832" cy="102946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C00000"/>
            </a:solidFill>
            <a:ln w="28575" cap="flat">
              <a:noFill/>
              <a:prstDash val="solid"/>
              <a:miter lim="800000"/>
            </a:ln>
            <a:effectLst>
              <a:innerShdw blurRad="152400" dist="76200" dir="13500000">
                <a:prstClr val="black">
                  <a:alpha val="28000"/>
                </a:prstClr>
              </a:inn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219" name="组合 218"/>
          <p:cNvGrpSpPr/>
          <p:nvPr/>
        </p:nvGrpSpPr>
        <p:grpSpPr>
          <a:xfrm>
            <a:off x="5286380" y="788356"/>
            <a:ext cx="1214772" cy="1069014"/>
            <a:chOff x="3902979" y="2765110"/>
            <a:chExt cx="1338044" cy="1177495"/>
          </a:xfrm>
        </p:grpSpPr>
        <p:sp>
          <p:nvSpPr>
            <p:cNvPr id="220" name="Freeform 5"/>
            <p:cNvSpPr/>
            <p:nvPr/>
          </p:nvSpPr>
          <p:spPr bwMode="auto">
            <a:xfrm>
              <a:off x="3902979" y="2765110"/>
              <a:ext cx="1338044" cy="117749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0" tIns="34290" rIns="68580" bIns="34290"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21" name="Freeform 5"/>
            <p:cNvSpPr/>
            <p:nvPr/>
          </p:nvSpPr>
          <p:spPr bwMode="auto">
            <a:xfrm>
              <a:off x="3987085" y="2843618"/>
              <a:ext cx="1169832" cy="102946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C00000"/>
            </a:solidFill>
            <a:ln w="28575" cap="flat">
              <a:noFill/>
              <a:prstDash val="solid"/>
              <a:miter lim="800000"/>
            </a:ln>
            <a:effectLst>
              <a:innerShdw blurRad="152400" dist="76200" dir="13500000">
                <a:prstClr val="black">
                  <a:alpha val="28000"/>
                </a:prstClr>
              </a:inn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269" name="文本框 31"/>
          <p:cNvSpPr txBox="1">
            <a:spLocks noChangeArrowheads="1"/>
          </p:cNvSpPr>
          <p:nvPr/>
        </p:nvSpPr>
        <p:spPr bwMode="auto">
          <a:xfrm>
            <a:off x="1860185" y="846702"/>
            <a:ext cx="494734" cy="89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17000"/>
              </a:lnSpc>
            </a:pPr>
            <a:r>
              <a:rPr lang="zh-CN" altLang="en-US" sz="5000" b="1" smtClean="0">
                <a:solidFill>
                  <a:schemeClr val="bg1"/>
                </a:solidFill>
                <a:latin typeface="微软雅黑" panose="020B0503020204020204" pitchFamily="34" charset="-122"/>
                <a:ea typeface="微软雅黑" panose="020B0503020204020204" pitchFamily="34" charset="-122"/>
              </a:rPr>
              <a:t>员</a:t>
            </a:r>
            <a:endParaRPr lang="zh-CN" altLang="en-US" sz="5000" b="1" dirty="0">
              <a:solidFill>
                <a:schemeClr val="bg1"/>
              </a:solidFill>
              <a:latin typeface="微软雅黑" panose="020B0503020204020204" pitchFamily="34" charset="-122"/>
              <a:ea typeface="微软雅黑" panose="020B0503020204020204" pitchFamily="34" charset="-122"/>
            </a:endParaRPr>
          </a:p>
        </p:txBody>
      </p:sp>
      <p:sp>
        <p:nvSpPr>
          <p:cNvPr id="270" name="文本框 31"/>
          <p:cNvSpPr txBox="1">
            <a:spLocks noChangeArrowheads="1"/>
          </p:cNvSpPr>
          <p:nvPr/>
        </p:nvSpPr>
        <p:spPr bwMode="auto">
          <a:xfrm>
            <a:off x="3768089" y="846702"/>
            <a:ext cx="494734" cy="89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17000"/>
              </a:lnSpc>
            </a:pPr>
            <a:r>
              <a:rPr lang="zh-CN" altLang="en-US" sz="5000" b="1" smtClean="0">
                <a:solidFill>
                  <a:schemeClr val="bg1"/>
                </a:solidFill>
                <a:latin typeface="微软雅黑" panose="020B0503020204020204" pitchFamily="34" charset="-122"/>
                <a:ea typeface="微软雅黑" panose="020B0503020204020204" pitchFamily="34" charset="-122"/>
              </a:rPr>
              <a:t>入</a:t>
            </a:r>
            <a:endParaRPr lang="zh-CN" altLang="en-US" sz="5000" b="1" dirty="0">
              <a:solidFill>
                <a:schemeClr val="bg1"/>
              </a:solidFill>
              <a:latin typeface="微软雅黑" panose="020B0503020204020204" pitchFamily="34" charset="-122"/>
              <a:ea typeface="微软雅黑" panose="020B0503020204020204" pitchFamily="34" charset="-122"/>
            </a:endParaRPr>
          </a:p>
        </p:txBody>
      </p:sp>
      <p:sp>
        <p:nvSpPr>
          <p:cNvPr id="271" name="文本框 31"/>
          <p:cNvSpPr txBox="1">
            <a:spLocks noChangeArrowheads="1"/>
          </p:cNvSpPr>
          <p:nvPr/>
        </p:nvSpPr>
        <p:spPr bwMode="auto">
          <a:xfrm>
            <a:off x="5646399" y="849258"/>
            <a:ext cx="494734" cy="89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17000"/>
              </a:lnSpc>
            </a:pPr>
            <a:r>
              <a:rPr lang="zh-CN" altLang="en-US" sz="5000" b="1" smtClean="0">
                <a:solidFill>
                  <a:schemeClr val="bg1"/>
                </a:solidFill>
                <a:latin typeface="微软雅黑" panose="020B0503020204020204" pitchFamily="34" charset="-122"/>
                <a:ea typeface="微软雅黑" panose="020B0503020204020204" pitchFamily="34" charset="-122"/>
              </a:rPr>
              <a:t>培</a:t>
            </a:r>
            <a:endParaRPr lang="zh-CN" altLang="en-US" sz="5000" b="1" dirty="0">
              <a:solidFill>
                <a:schemeClr val="bg1"/>
              </a:solidFill>
              <a:latin typeface="微软雅黑" panose="020B0503020204020204" pitchFamily="34" charset="-122"/>
              <a:ea typeface="微软雅黑" panose="020B0503020204020204" pitchFamily="34" charset="-122"/>
            </a:endParaRPr>
          </a:p>
        </p:txBody>
      </p:sp>
      <p:grpSp>
        <p:nvGrpSpPr>
          <p:cNvPr id="31" name="组合 58"/>
          <p:cNvGrpSpPr/>
          <p:nvPr/>
        </p:nvGrpSpPr>
        <p:grpSpPr bwMode="auto">
          <a:xfrm>
            <a:off x="1758141" y="3737797"/>
            <a:ext cx="536832" cy="540544"/>
            <a:chOff x="1721162" y="4373847"/>
            <a:chExt cx="715716" cy="719823"/>
          </a:xfrm>
        </p:grpSpPr>
        <p:sp>
          <p:nvSpPr>
            <p:cNvPr id="32" name="Oval 28"/>
            <p:cNvSpPr/>
            <p:nvPr/>
          </p:nvSpPr>
          <p:spPr>
            <a:xfrm>
              <a:off x="1721162" y="4373847"/>
              <a:ext cx="715716" cy="719823"/>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fontAlgn="auto"/>
              <a:endParaRPr lang="en-US" sz="8800" noProof="1">
                <a:solidFill>
                  <a:schemeClr val="tx1"/>
                </a:solidFill>
              </a:endParaRPr>
            </a:p>
          </p:txBody>
        </p:sp>
        <p:sp>
          <p:nvSpPr>
            <p:cNvPr id="33" name="Freeform 7"/>
            <p:cNvSpPr>
              <a:spLocks noChangeArrowheads="1"/>
            </p:cNvSpPr>
            <p:nvPr/>
          </p:nvSpPr>
          <p:spPr bwMode="auto">
            <a:xfrm>
              <a:off x="1900092" y="4721918"/>
              <a:ext cx="357856" cy="207410"/>
            </a:xfrm>
            <a:custGeom>
              <a:avLst/>
              <a:gdLst/>
              <a:ahLst/>
              <a:cxnLst>
                <a:cxn ang="0">
                  <a:pos x="103" y="33"/>
                </a:cxn>
                <a:cxn ang="0">
                  <a:pos x="94" y="10"/>
                </a:cxn>
                <a:cxn ang="0">
                  <a:pos x="68" y="0"/>
                </a:cxn>
                <a:cxn ang="0">
                  <a:pos x="68" y="0"/>
                </a:cxn>
                <a:cxn ang="0">
                  <a:pos x="67" y="0"/>
                </a:cxn>
                <a:cxn ang="0">
                  <a:pos x="59" y="38"/>
                </a:cxn>
                <a:cxn ang="0">
                  <a:pos x="55" y="12"/>
                </a:cxn>
                <a:cxn ang="0">
                  <a:pos x="58" y="6"/>
                </a:cxn>
                <a:cxn ang="0">
                  <a:pos x="53" y="2"/>
                </a:cxn>
                <a:cxn ang="0">
                  <a:pos x="52" y="2"/>
                </a:cxn>
                <a:cxn ang="0">
                  <a:pos x="52" y="2"/>
                </a:cxn>
                <a:cxn ang="0">
                  <a:pos x="50" y="2"/>
                </a:cxn>
                <a:cxn ang="0">
                  <a:pos x="46" y="6"/>
                </a:cxn>
                <a:cxn ang="0">
                  <a:pos x="49" y="12"/>
                </a:cxn>
                <a:cxn ang="0">
                  <a:pos x="44" y="38"/>
                </a:cxn>
                <a:cxn ang="0">
                  <a:pos x="36" y="0"/>
                </a:cxn>
                <a:cxn ang="0">
                  <a:pos x="36" y="0"/>
                </a:cxn>
                <a:cxn ang="0">
                  <a:pos x="35" y="0"/>
                </a:cxn>
                <a:cxn ang="0">
                  <a:pos x="9" y="10"/>
                </a:cxn>
                <a:cxn ang="0">
                  <a:pos x="1" y="33"/>
                </a:cxn>
                <a:cxn ang="0">
                  <a:pos x="0" y="57"/>
                </a:cxn>
                <a:cxn ang="0">
                  <a:pos x="19" y="59"/>
                </a:cxn>
                <a:cxn ang="0">
                  <a:pos x="19" y="38"/>
                </a:cxn>
                <a:cxn ang="0">
                  <a:pos x="21" y="30"/>
                </a:cxn>
                <a:cxn ang="0">
                  <a:pos x="21" y="59"/>
                </a:cxn>
                <a:cxn ang="0">
                  <a:pos x="52" y="60"/>
                </a:cxn>
                <a:cxn ang="0">
                  <a:pos x="82" y="59"/>
                </a:cxn>
                <a:cxn ang="0">
                  <a:pos x="82" y="30"/>
                </a:cxn>
                <a:cxn ang="0">
                  <a:pos x="84" y="38"/>
                </a:cxn>
                <a:cxn ang="0">
                  <a:pos x="84" y="59"/>
                </a:cxn>
                <a:cxn ang="0">
                  <a:pos x="103" y="57"/>
                </a:cxn>
                <a:cxn ang="0">
                  <a:pos x="103" y="33"/>
                </a:cxn>
              </a:cxnLst>
              <a:rect l="0" t="0" r="r" b="b"/>
              <a:pathLst>
                <a:path w="103" h="60">
                  <a:moveTo>
                    <a:pt x="103" y="33"/>
                  </a:moveTo>
                  <a:cubicBezTo>
                    <a:pt x="101" y="17"/>
                    <a:pt x="97" y="12"/>
                    <a:pt x="94" y="10"/>
                  </a:cubicBezTo>
                  <a:cubicBezTo>
                    <a:pt x="87" y="6"/>
                    <a:pt x="73" y="2"/>
                    <a:pt x="68" y="0"/>
                  </a:cubicBezTo>
                  <a:cubicBezTo>
                    <a:pt x="68" y="0"/>
                    <a:pt x="68" y="0"/>
                    <a:pt x="68" y="0"/>
                  </a:cubicBezTo>
                  <a:cubicBezTo>
                    <a:pt x="68" y="0"/>
                    <a:pt x="68" y="0"/>
                    <a:pt x="67" y="0"/>
                  </a:cubicBezTo>
                  <a:cubicBezTo>
                    <a:pt x="67" y="5"/>
                    <a:pt x="59" y="38"/>
                    <a:pt x="59" y="38"/>
                  </a:cubicBezTo>
                  <a:cubicBezTo>
                    <a:pt x="59" y="38"/>
                    <a:pt x="55" y="12"/>
                    <a:pt x="55" y="12"/>
                  </a:cubicBezTo>
                  <a:cubicBezTo>
                    <a:pt x="55" y="12"/>
                    <a:pt x="58" y="6"/>
                    <a:pt x="58" y="6"/>
                  </a:cubicBezTo>
                  <a:cubicBezTo>
                    <a:pt x="53" y="2"/>
                    <a:pt x="53" y="2"/>
                    <a:pt x="53" y="2"/>
                  </a:cubicBezTo>
                  <a:cubicBezTo>
                    <a:pt x="52" y="2"/>
                    <a:pt x="52" y="2"/>
                    <a:pt x="52" y="2"/>
                  </a:cubicBezTo>
                  <a:cubicBezTo>
                    <a:pt x="52" y="2"/>
                    <a:pt x="52" y="2"/>
                    <a:pt x="52" y="2"/>
                  </a:cubicBezTo>
                  <a:cubicBezTo>
                    <a:pt x="50" y="2"/>
                    <a:pt x="50" y="2"/>
                    <a:pt x="50" y="2"/>
                  </a:cubicBezTo>
                  <a:cubicBezTo>
                    <a:pt x="46" y="6"/>
                    <a:pt x="46" y="6"/>
                    <a:pt x="46" y="6"/>
                  </a:cubicBezTo>
                  <a:cubicBezTo>
                    <a:pt x="49" y="12"/>
                    <a:pt x="49" y="12"/>
                    <a:pt x="49" y="12"/>
                  </a:cubicBezTo>
                  <a:cubicBezTo>
                    <a:pt x="44" y="38"/>
                    <a:pt x="44" y="38"/>
                    <a:pt x="44" y="38"/>
                  </a:cubicBezTo>
                  <a:cubicBezTo>
                    <a:pt x="44" y="38"/>
                    <a:pt x="37" y="5"/>
                    <a:pt x="36" y="0"/>
                  </a:cubicBezTo>
                  <a:cubicBezTo>
                    <a:pt x="36" y="0"/>
                    <a:pt x="36" y="0"/>
                    <a:pt x="36" y="0"/>
                  </a:cubicBezTo>
                  <a:cubicBezTo>
                    <a:pt x="36" y="0"/>
                    <a:pt x="35" y="0"/>
                    <a:pt x="35" y="0"/>
                  </a:cubicBezTo>
                  <a:cubicBezTo>
                    <a:pt x="30" y="2"/>
                    <a:pt x="16" y="6"/>
                    <a:pt x="9" y="10"/>
                  </a:cubicBezTo>
                  <a:cubicBezTo>
                    <a:pt x="7" y="12"/>
                    <a:pt x="2" y="17"/>
                    <a:pt x="1" y="33"/>
                  </a:cubicBezTo>
                  <a:cubicBezTo>
                    <a:pt x="1" y="34"/>
                    <a:pt x="1" y="47"/>
                    <a:pt x="0" y="57"/>
                  </a:cubicBezTo>
                  <a:cubicBezTo>
                    <a:pt x="7" y="58"/>
                    <a:pt x="12" y="59"/>
                    <a:pt x="19" y="59"/>
                  </a:cubicBezTo>
                  <a:cubicBezTo>
                    <a:pt x="19" y="52"/>
                    <a:pt x="19" y="41"/>
                    <a:pt x="19" y="38"/>
                  </a:cubicBezTo>
                  <a:cubicBezTo>
                    <a:pt x="19" y="35"/>
                    <a:pt x="20" y="32"/>
                    <a:pt x="21" y="30"/>
                  </a:cubicBezTo>
                  <a:cubicBezTo>
                    <a:pt x="21" y="59"/>
                    <a:pt x="21" y="59"/>
                    <a:pt x="21" y="59"/>
                  </a:cubicBezTo>
                  <a:cubicBezTo>
                    <a:pt x="30" y="60"/>
                    <a:pt x="42" y="60"/>
                    <a:pt x="52" y="60"/>
                  </a:cubicBezTo>
                  <a:cubicBezTo>
                    <a:pt x="62" y="60"/>
                    <a:pt x="73" y="60"/>
                    <a:pt x="82" y="59"/>
                  </a:cubicBezTo>
                  <a:cubicBezTo>
                    <a:pt x="82" y="30"/>
                    <a:pt x="82" y="30"/>
                    <a:pt x="82" y="30"/>
                  </a:cubicBezTo>
                  <a:cubicBezTo>
                    <a:pt x="83" y="32"/>
                    <a:pt x="84" y="35"/>
                    <a:pt x="84" y="38"/>
                  </a:cubicBezTo>
                  <a:cubicBezTo>
                    <a:pt x="84" y="41"/>
                    <a:pt x="84" y="52"/>
                    <a:pt x="84" y="59"/>
                  </a:cubicBezTo>
                  <a:cubicBezTo>
                    <a:pt x="91" y="58"/>
                    <a:pt x="97" y="58"/>
                    <a:pt x="103" y="57"/>
                  </a:cubicBezTo>
                  <a:cubicBezTo>
                    <a:pt x="103" y="47"/>
                    <a:pt x="103" y="34"/>
                    <a:pt x="103" y="33"/>
                  </a:cubicBezTo>
                  <a:close/>
                </a:path>
              </a:pathLst>
            </a:custGeom>
            <a:solidFill>
              <a:schemeClr val="bg1"/>
            </a:solidFill>
            <a:ln w="9525">
              <a:noFill/>
              <a:round/>
            </a:ln>
          </p:spPr>
          <p:txBody>
            <a:bodyPr/>
            <a:lstStyle/>
            <a:p>
              <a:endParaRPr lang="zh-CN" altLang="en-US"/>
            </a:p>
          </p:txBody>
        </p:sp>
        <p:sp>
          <p:nvSpPr>
            <p:cNvPr id="34" name="Freeform 8"/>
            <p:cNvSpPr>
              <a:spLocks noChangeArrowheads="1"/>
            </p:cNvSpPr>
            <p:nvPr/>
          </p:nvSpPr>
          <p:spPr bwMode="auto">
            <a:xfrm>
              <a:off x="1998517" y="4531827"/>
              <a:ext cx="162560" cy="190091"/>
            </a:xfrm>
            <a:custGeom>
              <a:avLst/>
              <a:gdLst/>
              <a:ahLst/>
              <a:cxnLst>
                <a:cxn ang="0">
                  <a:pos x="4" y="25"/>
                </a:cxn>
                <a:cxn ang="0">
                  <a:pos x="0" y="29"/>
                </a:cxn>
                <a:cxn ang="0">
                  <a:pos x="5" y="39"/>
                </a:cxn>
                <a:cxn ang="0">
                  <a:pos x="26" y="61"/>
                </a:cxn>
                <a:cxn ang="0">
                  <a:pos x="47" y="39"/>
                </a:cxn>
                <a:cxn ang="0">
                  <a:pos x="52" y="29"/>
                </a:cxn>
                <a:cxn ang="0">
                  <a:pos x="48" y="25"/>
                </a:cxn>
                <a:cxn ang="0">
                  <a:pos x="26" y="0"/>
                </a:cxn>
                <a:cxn ang="0">
                  <a:pos x="4" y="25"/>
                </a:cxn>
              </a:cxnLst>
              <a:rect l="0" t="0" r="r" b="b"/>
              <a:pathLst>
                <a:path w="52" h="61">
                  <a:moveTo>
                    <a:pt x="4" y="25"/>
                  </a:moveTo>
                  <a:cubicBezTo>
                    <a:pt x="2" y="25"/>
                    <a:pt x="0" y="27"/>
                    <a:pt x="0" y="29"/>
                  </a:cubicBezTo>
                  <a:cubicBezTo>
                    <a:pt x="0" y="33"/>
                    <a:pt x="2" y="39"/>
                    <a:pt x="5" y="39"/>
                  </a:cubicBezTo>
                  <a:cubicBezTo>
                    <a:pt x="8" y="51"/>
                    <a:pt x="15" y="61"/>
                    <a:pt x="26" y="61"/>
                  </a:cubicBezTo>
                  <a:cubicBezTo>
                    <a:pt x="37" y="61"/>
                    <a:pt x="44" y="51"/>
                    <a:pt x="47" y="39"/>
                  </a:cubicBezTo>
                  <a:cubicBezTo>
                    <a:pt x="50" y="38"/>
                    <a:pt x="52" y="33"/>
                    <a:pt x="52" y="29"/>
                  </a:cubicBezTo>
                  <a:cubicBezTo>
                    <a:pt x="51" y="27"/>
                    <a:pt x="50" y="26"/>
                    <a:pt x="48" y="25"/>
                  </a:cubicBezTo>
                  <a:cubicBezTo>
                    <a:pt x="48" y="11"/>
                    <a:pt x="39" y="0"/>
                    <a:pt x="26" y="0"/>
                  </a:cubicBezTo>
                  <a:cubicBezTo>
                    <a:pt x="13" y="0"/>
                    <a:pt x="4" y="11"/>
                    <a:pt x="4" y="25"/>
                  </a:cubicBezTo>
                  <a:close/>
                </a:path>
              </a:pathLst>
            </a:custGeom>
            <a:solidFill>
              <a:schemeClr val="bg1"/>
            </a:solidFill>
            <a:ln w="9525">
              <a:noFill/>
              <a:round/>
            </a:ln>
          </p:spPr>
          <p:txBody>
            <a:bodyPr/>
            <a:lstStyle/>
            <a:p>
              <a:endParaRPr lang="zh-CN" altLang="en-US"/>
            </a:p>
          </p:txBody>
        </p:sp>
      </p:grpSp>
      <p:sp>
        <p:nvSpPr>
          <p:cNvPr id="35" name="矩形 3"/>
          <p:cNvSpPr>
            <a:spLocks noChangeArrowheads="1"/>
          </p:cNvSpPr>
          <p:nvPr/>
        </p:nvSpPr>
        <p:spPr bwMode="auto">
          <a:xfrm>
            <a:off x="2340205" y="3885434"/>
            <a:ext cx="1257998" cy="328917"/>
          </a:xfrm>
          <a:prstGeom prst="rect">
            <a:avLst/>
          </a:prstGeom>
          <a:noFill/>
          <a:ln w="9525">
            <a:noFill/>
            <a:miter lim="800000"/>
          </a:ln>
        </p:spPr>
        <p:txBody>
          <a:bodyPr wrap="none" lIns="51416" tIns="25708" rIns="51416" bIns="25708">
            <a:spAutoFit/>
          </a:bodyPr>
          <a:lstStyle/>
          <a:p>
            <a:r>
              <a:rPr lang="zh-CN" altLang="en-US" smtClean="0">
                <a:latin typeface="微软雅黑" panose="020B0503020204020204" pitchFamily="34" charset="-122"/>
                <a:ea typeface="微软雅黑" panose="020B0503020204020204" pitchFamily="34" charset="-122"/>
              </a:rPr>
              <a:t>培训：</a:t>
            </a:r>
            <a:r>
              <a:rPr lang="zh-CN" altLang="en-US" smtClean="0">
                <a:latin typeface="微软雅黑" panose="020B0503020204020204" pitchFamily="34" charset="-122"/>
                <a:ea typeface="微软雅黑" panose="020B0503020204020204" pitchFamily="34" charset="-122"/>
              </a:rPr>
              <a:t>企业</a:t>
            </a:r>
            <a:endParaRPr lang="en-US" altLang="zh-CN">
              <a:latin typeface="微软雅黑" panose="020B0503020204020204" pitchFamily="34" charset="-122"/>
              <a:ea typeface="微软雅黑" panose="020B0503020204020204" pitchFamily="34" charset="-122"/>
            </a:endParaRPr>
          </a:p>
        </p:txBody>
      </p:sp>
      <p:grpSp>
        <p:nvGrpSpPr>
          <p:cNvPr id="38" name="组合 65"/>
          <p:cNvGrpSpPr/>
          <p:nvPr/>
        </p:nvGrpSpPr>
        <p:grpSpPr bwMode="auto">
          <a:xfrm>
            <a:off x="4295893" y="3737797"/>
            <a:ext cx="536832" cy="540544"/>
            <a:chOff x="6606007" y="4763519"/>
            <a:chExt cx="715716" cy="719823"/>
          </a:xfrm>
        </p:grpSpPr>
        <p:sp>
          <p:nvSpPr>
            <p:cNvPr id="39" name="Oval 28"/>
            <p:cNvSpPr/>
            <p:nvPr/>
          </p:nvSpPr>
          <p:spPr>
            <a:xfrm>
              <a:off x="6606007" y="4763519"/>
              <a:ext cx="715716" cy="719823"/>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fontAlgn="auto"/>
              <a:endParaRPr lang="en-US" sz="8800" noProof="1">
                <a:solidFill>
                  <a:schemeClr val="tx1"/>
                </a:solidFill>
              </a:endParaRPr>
            </a:p>
          </p:txBody>
        </p:sp>
        <p:sp>
          <p:nvSpPr>
            <p:cNvPr id="40" name="Freeform 120"/>
            <p:cNvSpPr>
              <a:spLocks noEditPoints="1" noChangeArrowheads="1"/>
            </p:cNvSpPr>
            <p:nvPr/>
          </p:nvSpPr>
          <p:spPr bwMode="auto">
            <a:xfrm>
              <a:off x="6766207" y="4924680"/>
              <a:ext cx="395317" cy="397501"/>
            </a:xfrm>
            <a:custGeom>
              <a:avLst/>
              <a:gdLst/>
              <a:ahLst/>
              <a:cxnLst>
                <a:cxn ang="0">
                  <a:pos x="20" y="200"/>
                </a:cxn>
                <a:cxn ang="0">
                  <a:pos x="0" y="88"/>
                </a:cxn>
                <a:cxn ang="0">
                  <a:pos x="12" y="168"/>
                </a:cxn>
                <a:cxn ang="0">
                  <a:pos x="164" y="188"/>
                </a:cxn>
                <a:cxn ang="0">
                  <a:pos x="187" y="88"/>
                </a:cxn>
                <a:cxn ang="0">
                  <a:pos x="200" y="180"/>
                </a:cxn>
                <a:cxn ang="0">
                  <a:pos x="155" y="137"/>
                </a:cxn>
                <a:cxn ang="0">
                  <a:pos x="154" y="155"/>
                </a:cxn>
                <a:cxn ang="0">
                  <a:pos x="131" y="165"/>
                </a:cxn>
                <a:cxn ang="0">
                  <a:pos x="110" y="157"/>
                </a:cxn>
                <a:cxn ang="0">
                  <a:pos x="122" y="145"/>
                </a:cxn>
                <a:cxn ang="0">
                  <a:pos x="131" y="155"/>
                </a:cxn>
                <a:cxn ang="0">
                  <a:pos x="139" y="145"/>
                </a:cxn>
                <a:cxn ang="0">
                  <a:pos x="131" y="136"/>
                </a:cxn>
                <a:cxn ang="0">
                  <a:pos x="126" y="125"/>
                </a:cxn>
                <a:cxn ang="0">
                  <a:pos x="134" y="123"/>
                </a:cxn>
                <a:cxn ang="0">
                  <a:pos x="134" y="113"/>
                </a:cxn>
                <a:cxn ang="0">
                  <a:pos x="125" y="113"/>
                </a:cxn>
                <a:cxn ang="0">
                  <a:pos x="106" y="117"/>
                </a:cxn>
                <a:cxn ang="0">
                  <a:pos x="130" y="100"/>
                </a:cxn>
                <a:cxn ang="0">
                  <a:pos x="153" y="116"/>
                </a:cxn>
                <a:cxn ang="0">
                  <a:pos x="144" y="130"/>
                </a:cxn>
                <a:cxn ang="0">
                  <a:pos x="155" y="137"/>
                </a:cxn>
                <a:cxn ang="0">
                  <a:pos x="43" y="164"/>
                </a:cxn>
                <a:cxn ang="0">
                  <a:pos x="66" y="134"/>
                </a:cxn>
                <a:cxn ang="0">
                  <a:pos x="78" y="119"/>
                </a:cxn>
                <a:cxn ang="0">
                  <a:pos x="70" y="112"/>
                </a:cxn>
                <a:cxn ang="0">
                  <a:pos x="62" y="120"/>
                </a:cxn>
                <a:cxn ang="0">
                  <a:pos x="48" y="109"/>
                </a:cxn>
                <a:cxn ang="0">
                  <a:pos x="70" y="100"/>
                </a:cxn>
                <a:cxn ang="0">
                  <a:pos x="92" y="109"/>
                </a:cxn>
                <a:cxn ang="0">
                  <a:pos x="92" y="130"/>
                </a:cxn>
                <a:cxn ang="0">
                  <a:pos x="72" y="146"/>
                </a:cxn>
                <a:cxn ang="0">
                  <a:pos x="95" y="150"/>
                </a:cxn>
                <a:cxn ang="0">
                  <a:pos x="0" y="36"/>
                </a:cxn>
                <a:cxn ang="0">
                  <a:pos x="28" y="16"/>
                </a:cxn>
                <a:cxn ang="0">
                  <a:pos x="44" y="72"/>
                </a:cxn>
                <a:cxn ang="0">
                  <a:pos x="60" y="16"/>
                </a:cxn>
                <a:cxn ang="0">
                  <a:pos x="140" y="56"/>
                </a:cxn>
                <a:cxn ang="0">
                  <a:pos x="172" y="56"/>
                </a:cxn>
                <a:cxn ang="0">
                  <a:pos x="180" y="16"/>
                </a:cxn>
                <a:cxn ang="0">
                  <a:pos x="200" y="80"/>
                </a:cxn>
                <a:cxn ang="0">
                  <a:pos x="0" y="36"/>
                </a:cxn>
                <a:cxn ang="0">
                  <a:pos x="144" y="52"/>
                </a:cxn>
                <a:cxn ang="0">
                  <a:pos x="156" y="0"/>
                </a:cxn>
                <a:cxn ang="0">
                  <a:pos x="168" y="52"/>
                </a:cxn>
                <a:cxn ang="0">
                  <a:pos x="44" y="64"/>
                </a:cxn>
                <a:cxn ang="0">
                  <a:pos x="32" y="12"/>
                </a:cxn>
                <a:cxn ang="0">
                  <a:pos x="56" y="12"/>
                </a:cxn>
                <a:cxn ang="0">
                  <a:pos x="44" y="64"/>
                </a:cxn>
              </a:cxnLst>
              <a:rect l="0" t="0" r="r" b="b"/>
              <a:pathLst>
                <a:path w="200" h="200">
                  <a:moveTo>
                    <a:pt x="180" y="200"/>
                  </a:moveTo>
                  <a:cubicBezTo>
                    <a:pt x="20" y="200"/>
                    <a:pt x="20" y="200"/>
                    <a:pt x="20" y="200"/>
                  </a:cubicBezTo>
                  <a:cubicBezTo>
                    <a:pt x="9" y="200"/>
                    <a:pt x="0" y="191"/>
                    <a:pt x="0" y="180"/>
                  </a:cubicBezTo>
                  <a:cubicBezTo>
                    <a:pt x="0" y="88"/>
                    <a:pt x="0" y="88"/>
                    <a:pt x="0" y="88"/>
                  </a:cubicBezTo>
                  <a:cubicBezTo>
                    <a:pt x="12" y="88"/>
                    <a:pt x="12" y="88"/>
                    <a:pt x="12"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7" y="88"/>
                  </a:cubicBezTo>
                  <a:cubicBezTo>
                    <a:pt x="200" y="88"/>
                    <a:pt x="200" y="88"/>
                    <a:pt x="200" y="88"/>
                  </a:cubicBezTo>
                  <a:cubicBezTo>
                    <a:pt x="200" y="180"/>
                    <a:pt x="200" y="180"/>
                    <a:pt x="200" y="180"/>
                  </a:cubicBezTo>
                  <a:cubicBezTo>
                    <a:pt x="200" y="191"/>
                    <a:pt x="191" y="200"/>
                    <a:pt x="180" y="200"/>
                  </a:cubicBezTo>
                  <a:close/>
                  <a:moveTo>
                    <a:pt x="155" y="137"/>
                  </a:moveTo>
                  <a:cubicBezTo>
                    <a:pt x="156" y="139"/>
                    <a:pt x="157" y="141"/>
                    <a:pt x="157" y="144"/>
                  </a:cubicBezTo>
                  <a:cubicBezTo>
                    <a:pt x="157" y="148"/>
                    <a:pt x="156" y="152"/>
                    <a:pt x="154" y="155"/>
                  </a:cubicBezTo>
                  <a:cubicBezTo>
                    <a:pt x="152" y="158"/>
                    <a:pt x="149" y="161"/>
                    <a:pt x="145" y="163"/>
                  </a:cubicBezTo>
                  <a:cubicBezTo>
                    <a:pt x="142" y="165"/>
                    <a:pt x="137" y="165"/>
                    <a:pt x="131" y="165"/>
                  </a:cubicBezTo>
                  <a:cubicBezTo>
                    <a:pt x="126" y="165"/>
                    <a:pt x="121" y="165"/>
                    <a:pt x="118" y="163"/>
                  </a:cubicBezTo>
                  <a:cubicBezTo>
                    <a:pt x="114" y="162"/>
                    <a:pt x="112" y="160"/>
                    <a:pt x="110" y="157"/>
                  </a:cubicBezTo>
                  <a:cubicBezTo>
                    <a:pt x="107" y="155"/>
                    <a:pt x="106" y="152"/>
                    <a:pt x="105" y="148"/>
                  </a:cubicBezTo>
                  <a:cubicBezTo>
                    <a:pt x="122" y="145"/>
                    <a:pt x="122" y="145"/>
                    <a:pt x="122" y="145"/>
                  </a:cubicBezTo>
                  <a:cubicBezTo>
                    <a:pt x="123" y="149"/>
                    <a:pt x="124" y="151"/>
                    <a:pt x="125" y="153"/>
                  </a:cubicBezTo>
                  <a:cubicBezTo>
                    <a:pt x="127" y="154"/>
                    <a:pt x="129" y="155"/>
                    <a:pt x="131" y="155"/>
                  </a:cubicBezTo>
                  <a:cubicBezTo>
                    <a:pt x="133" y="155"/>
                    <a:pt x="135" y="154"/>
                    <a:pt x="137" y="152"/>
                  </a:cubicBezTo>
                  <a:cubicBezTo>
                    <a:pt x="138" y="150"/>
                    <a:pt x="139" y="148"/>
                    <a:pt x="139" y="145"/>
                  </a:cubicBezTo>
                  <a:cubicBezTo>
                    <a:pt x="139" y="142"/>
                    <a:pt x="138" y="140"/>
                    <a:pt x="137" y="139"/>
                  </a:cubicBezTo>
                  <a:cubicBezTo>
                    <a:pt x="135" y="137"/>
                    <a:pt x="133" y="136"/>
                    <a:pt x="131" y="136"/>
                  </a:cubicBezTo>
                  <a:cubicBezTo>
                    <a:pt x="129" y="136"/>
                    <a:pt x="127" y="136"/>
                    <a:pt x="125" y="137"/>
                  </a:cubicBezTo>
                  <a:cubicBezTo>
                    <a:pt x="126" y="125"/>
                    <a:pt x="126" y="125"/>
                    <a:pt x="126" y="125"/>
                  </a:cubicBezTo>
                  <a:cubicBezTo>
                    <a:pt x="127" y="125"/>
                    <a:pt x="128" y="125"/>
                    <a:pt x="128" y="125"/>
                  </a:cubicBezTo>
                  <a:cubicBezTo>
                    <a:pt x="130" y="125"/>
                    <a:pt x="132" y="124"/>
                    <a:pt x="134" y="123"/>
                  </a:cubicBezTo>
                  <a:cubicBezTo>
                    <a:pt x="135" y="121"/>
                    <a:pt x="136" y="119"/>
                    <a:pt x="136" y="117"/>
                  </a:cubicBezTo>
                  <a:cubicBezTo>
                    <a:pt x="136" y="116"/>
                    <a:pt x="136" y="114"/>
                    <a:pt x="134" y="113"/>
                  </a:cubicBezTo>
                  <a:cubicBezTo>
                    <a:pt x="133" y="112"/>
                    <a:pt x="132" y="111"/>
                    <a:pt x="130" y="111"/>
                  </a:cubicBezTo>
                  <a:cubicBezTo>
                    <a:pt x="128" y="111"/>
                    <a:pt x="126" y="112"/>
                    <a:pt x="125" y="113"/>
                  </a:cubicBezTo>
                  <a:cubicBezTo>
                    <a:pt x="123" y="114"/>
                    <a:pt x="123" y="116"/>
                    <a:pt x="122" y="120"/>
                  </a:cubicBezTo>
                  <a:cubicBezTo>
                    <a:pt x="106" y="117"/>
                    <a:pt x="106" y="117"/>
                    <a:pt x="106" y="117"/>
                  </a:cubicBezTo>
                  <a:cubicBezTo>
                    <a:pt x="107" y="111"/>
                    <a:pt x="110" y="107"/>
                    <a:pt x="113" y="104"/>
                  </a:cubicBezTo>
                  <a:cubicBezTo>
                    <a:pt x="117" y="102"/>
                    <a:pt x="123" y="100"/>
                    <a:pt x="130" y="100"/>
                  </a:cubicBezTo>
                  <a:cubicBezTo>
                    <a:pt x="138" y="100"/>
                    <a:pt x="144" y="102"/>
                    <a:pt x="148" y="105"/>
                  </a:cubicBezTo>
                  <a:cubicBezTo>
                    <a:pt x="152" y="108"/>
                    <a:pt x="153" y="112"/>
                    <a:pt x="153" y="116"/>
                  </a:cubicBezTo>
                  <a:cubicBezTo>
                    <a:pt x="153" y="119"/>
                    <a:pt x="153" y="122"/>
                    <a:pt x="151" y="124"/>
                  </a:cubicBezTo>
                  <a:cubicBezTo>
                    <a:pt x="150" y="126"/>
                    <a:pt x="147" y="128"/>
                    <a:pt x="144" y="130"/>
                  </a:cubicBezTo>
                  <a:cubicBezTo>
                    <a:pt x="147" y="130"/>
                    <a:pt x="149" y="131"/>
                    <a:pt x="150" y="132"/>
                  </a:cubicBezTo>
                  <a:cubicBezTo>
                    <a:pt x="152" y="133"/>
                    <a:pt x="154" y="135"/>
                    <a:pt x="155" y="137"/>
                  </a:cubicBezTo>
                  <a:close/>
                  <a:moveTo>
                    <a:pt x="95" y="164"/>
                  </a:moveTo>
                  <a:cubicBezTo>
                    <a:pt x="43" y="164"/>
                    <a:pt x="43" y="164"/>
                    <a:pt x="43" y="164"/>
                  </a:cubicBezTo>
                  <a:cubicBezTo>
                    <a:pt x="44" y="159"/>
                    <a:pt x="45" y="154"/>
                    <a:pt x="48" y="150"/>
                  </a:cubicBezTo>
                  <a:cubicBezTo>
                    <a:pt x="51" y="145"/>
                    <a:pt x="57" y="140"/>
                    <a:pt x="66" y="134"/>
                  </a:cubicBezTo>
                  <a:cubicBezTo>
                    <a:pt x="71" y="130"/>
                    <a:pt x="74" y="127"/>
                    <a:pt x="75" y="125"/>
                  </a:cubicBezTo>
                  <a:cubicBezTo>
                    <a:pt x="77" y="123"/>
                    <a:pt x="78" y="121"/>
                    <a:pt x="78" y="119"/>
                  </a:cubicBezTo>
                  <a:cubicBezTo>
                    <a:pt x="78" y="117"/>
                    <a:pt x="77" y="116"/>
                    <a:pt x="75" y="114"/>
                  </a:cubicBezTo>
                  <a:cubicBezTo>
                    <a:pt x="74" y="113"/>
                    <a:pt x="72" y="112"/>
                    <a:pt x="70" y="112"/>
                  </a:cubicBezTo>
                  <a:cubicBezTo>
                    <a:pt x="68" y="112"/>
                    <a:pt x="66" y="113"/>
                    <a:pt x="65" y="114"/>
                  </a:cubicBezTo>
                  <a:cubicBezTo>
                    <a:pt x="63" y="116"/>
                    <a:pt x="62" y="117"/>
                    <a:pt x="62" y="120"/>
                  </a:cubicBezTo>
                  <a:cubicBezTo>
                    <a:pt x="44" y="120"/>
                    <a:pt x="44" y="120"/>
                    <a:pt x="44" y="120"/>
                  </a:cubicBezTo>
                  <a:cubicBezTo>
                    <a:pt x="45" y="115"/>
                    <a:pt x="46" y="112"/>
                    <a:pt x="48" y="109"/>
                  </a:cubicBezTo>
                  <a:cubicBezTo>
                    <a:pt x="50" y="106"/>
                    <a:pt x="52" y="104"/>
                    <a:pt x="56" y="102"/>
                  </a:cubicBezTo>
                  <a:cubicBezTo>
                    <a:pt x="59" y="101"/>
                    <a:pt x="64" y="100"/>
                    <a:pt x="70" y="100"/>
                  </a:cubicBezTo>
                  <a:cubicBezTo>
                    <a:pt x="76" y="100"/>
                    <a:pt x="81" y="101"/>
                    <a:pt x="84" y="102"/>
                  </a:cubicBezTo>
                  <a:cubicBezTo>
                    <a:pt x="87" y="104"/>
                    <a:pt x="90" y="106"/>
                    <a:pt x="92" y="109"/>
                  </a:cubicBezTo>
                  <a:cubicBezTo>
                    <a:pt x="94" y="112"/>
                    <a:pt x="95" y="115"/>
                    <a:pt x="95" y="119"/>
                  </a:cubicBezTo>
                  <a:cubicBezTo>
                    <a:pt x="95" y="122"/>
                    <a:pt x="94" y="126"/>
                    <a:pt x="92" y="130"/>
                  </a:cubicBezTo>
                  <a:cubicBezTo>
                    <a:pt x="89" y="133"/>
                    <a:pt x="85" y="137"/>
                    <a:pt x="79" y="141"/>
                  </a:cubicBezTo>
                  <a:cubicBezTo>
                    <a:pt x="76" y="144"/>
                    <a:pt x="73" y="145"/>
                    <a:pt x="72" y="146"/>
                  </a:cubicBezTo>
                  <a:cubicBezTo>
                    <a:pt x="71" y="147"/>
                    <a:pt x="70" y="148"/>
                    <a:pt x="68" y="150"/>
                  </a:cubicBezTo>
                  <a:cubicBezTo>
                    <a:pt x="95" y="150"/>
                    <a:pt x="95" y="150"/>
                    <a:pt x="95" y="150"/>
                  </a:cubicBezTo>
                  <a:lnTo>
                    <a:pt x="95" y="164"/>
                  </a:lnTo>
                  <a:close/>
                  <a:moveTo>
                    <a:pt x="0" y="36"/>
                  </a:moveTo>
                  <a:cubicBezTo>
                    <a:pt x="0" y="25"/>
                    <a:pt x="9" y="16"/>
                    <a:pt x="20" y="16"/>
                  </a:cubicBezTo>
                  <a:cubicBezTo>
                    <a:pt x="28" y="16"/>
                    <a:pt x="28" y="16"/>
                    <a:pt x="28" y="16"/>
                  </a:cubicBezTo>
                  <a:cubicBezTo>
                    <a:pt x="28" y="56"/>
                    <a:pt x="28" y="56"/>
                    <a:pt x="28" y="56"/>
                  </a:cubicBezTo>
                  <a:cubicBezTo>
                    <a:pt x="28" y="65"/>
                    <a:pt x="35" y="72"/>
                    <a:pt x="44" y="72"/>
                  </a:cubicBezTo>
                  <a:cubicBezTo>
                    <a:pt x="53" y="72"/>
                    <a:pt x="60" y="65"/>
                    <a:pt x="60" y="56"/>
                  </a:cubicBezTo>
                  <a:cubicBezTo>
                    <a:pt x="60" y="16"/>
                    <a:pt x="60" y="16"/>
                    <a:pt x="60" y="16"/>
                  </a:cubicBezTo>
                  <a:cubicBezTo>
                    <a:pt x="140" y="16"/>
                    <a:pt x="140" y="16"/>
                    <a:pt x="140" y="16"/>
                  </a:cubicBezTo>
                  <a:cubicBezTo>
                    <a:pt x="140" y="56"/>
                    <a:pt x="140" y="56"/>
                    <a:pt x="140" y="56"/>
                  </a:cubicBezTo>
                  <a:cubicBezTo>
                    <a:pt x="140" y="65"/>
                    <a:pt x="147" y="72"/>
                    <a:pt x="156" y="72"/>
                  </a:cubicBezTo>
                  <a:cubicBezTo>
                    <a:pt x="165" y="72"/>
                    <a:pt x="172" y="65"/>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4" y="80"/>
                    <a:pt x="96" y="80"/>
                    <a:pt x="0" y="80"/>
                  </a:cubicBezTo>
                  <a:lnTo>
                    <a:pt x="0" y="36"/>
                  </a:lnTo>
                  <a:close/>
                  <a:moveTo>
                    <a:pt x="156" y="64"/>
                  </a:moveTo>
                  <a:cubicBezTo>
                    <a:pt x="149" y="64"/>
                    <a:pt x="144" y="59"/>
                    <a:pt x="144" y="52"/>
                  </a:cubicBezTo>
                  <a:cubicBezTo>
                    <a:pt x="144" y="12"/>
                    <a:pt x="144" y="12"/>
                    <a:pt x="144" y="12"/>
                  </a:cubicBezTo>
                  <a:cubicBezTo>
                    <a:pt x="144" y="6"/>
                    <a:pt x="149" y="0"/>
                    <a:pt x="156" y="0"/>
                  </a:cubicBezTo>
                  <a:cubicBezTo>
                    <a:pt x="162" y="0"/>
                    <a:pt x="168" y="6"/>
                    <a:pt x="168" y="12"/>
                  </a:cubicBezTo>
                  <a:cubicBezTo>
                    <a:pt x="168" y="52"/>
                    <a:pt x="168" y="52"/>
                    <a:pt x="168" y="52"/>
                  </a:cubicBezTo>
                  <a:cubicBezTo>
                    <a:pt x="168" y="59"/>
                    <a:pt x="162" y="64"/>
                    <a:pt x="156" y="64"/>
                  </a:cubicBezTo>
                  <a:close/>
                  <a:moveTo>
                    <a:pt x="44" y="64"/>
                  </a:moveTo>
                  <a:cubicBezTo>
                    <a:pt x="37" y="64"/>
                    <a:pt x="32" y="59"/>
                    <a:pt x="32" y="52"/>
                  </a:cubicBezTo>
                  <a:cubicBezTo>
                    <a:pt x="32" y="12"/>
                    <a:pt x="32" y="12"/>
                    <a:pt x="32" y="12"/>
                  </a:cubicBezTo>
                  <a:cubicBezTo>
                    <a:pt x="32" y="6"/>
                    <a:pt x="37" y="0"/>
                    <a:pt x="44" y="0"/>
                  </a:cubicBezTo>
                  <a:cubicBezTo>
                    <a:pt x="50" y="0"/>
                    <a:pt x="56" y="6"/>
                    <a:pt x="56" y="12"/>
                  </a:cubicBezTo>
                  <a:cubicBezTo>
                    <a:pt x="56" y="52"/>
                    <a:pt x="56" y="52"/>
                    <a:pt x="56" y="52"/>
                  </a:cubicBezTo>
                  <a:cubicBezTo>
                    <a:pt x="56" y="59"/>
                    <a:pt x="50" y="64"/>
                    <a:pt x="44" y="64"/>
                  </a:cubicBezTo>
                  <a:close/>
                </a:path>
              </a:pathLst>
            </a:custGeom>
            <a:solidFill>
              <a:schemeClr val="bg1"/>
            </a:solidFill>
            <a:ln w="9525">
              <a:noFill/>
              <a:round/>
            </a:ln>
          </p:spPr>
          <p:txBody>
            <a:bodyPr/>
            <a:lstStyle/>
            <a:p>
              <a:endParaRPr lang="zh-CN" altLang="en-US"/>
            </a:p>
          </p:txBody>
        </p:sp>
      </p:grpSp>
      <p:sp>
        <p:nvSpPr>
          <p:cNvPr id="41" name="矩形 3"/>
          <p:cNvSpPr>
            <a:spLocks noChangeArrowheads="1"/>
          </p:cNvSpPr>
          <p:nvPr/>
        </p:nvSpPr>
        <p:spPr bwMode="auto">
          <a:xfrm>
            <a:off x="4877956" y="3885435"/>
            <a:ext cx="796333" cy="328917"/>
          </a:xfrm>
          <a:prstGeom prst="rect">
            <a:avLst/>
          </a:prstGeom>
          <a:noFill/>
          <a:ln w="9525">
            <a:noFill/>
            <a:miter lim="800000"/>
          </a:ln>
        </p:spPr>
        <p:txBody>
          <a:bodyPr wrap="none" lIns="51416" tIns="25708" rIns="51416" bIns="25708">
            <a:spAutoFit/>
          </a:bodyPr>
          <a:lstStyle/>
          <a:p>
            <a:r>
              <a:rPr lang="zh-CN" altLang="en-US">
                <a:latin typeface="微软雅黑" panose="020B0503020204020204" pitchFamily="34" charset="-122"/>
                <a:ea typeface="微软雅黑" panose="020B0503020204020204" pitchFamily="34" charset="-122"/>
              </a:rPr>
              <a:t>日期</a:t>
            </a:r>
            <a:r>
              <a:rPr lang="zh-CN" altLang="en-US"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grpSp>
        <p:nvGrpSpPr>
          <p:cNvPr id="44" name="组合 71"/>
          <p:cNvGrpSpPr/>
          <p:nvPr/>
        </p:nvGrpSpPr>
        <p:grpSpPr bwMode="auto">
          <a:xfrm>
            <a:off x="6024917" y="3737797"/>
            <a:ext cx="536832" cy="540544"/>
            <a:chOff x="8262191" y="4797280"/>
            <a:chExt cx="715716" cy="719823"/>
          </a:xfrm>
        </p:grpSpPr>
        <p:sp>
          <p:nvSpPr>
            <p:cNvPr id="45" name="Oval 28"/>
            <p:cNvSpPr/>
            <p:nvPr/>
          </p:nvSpPr>
          <p:spPr>
            <a:xfrm>
              <a:off x="8262191" y="4797280"/>
              <a:ext cx="715716" cy="719823"/>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fontAlgn="auto"/>
              <a:endParaRPr lang="en-US" sz="8800" noProof="1">
                <a:solidFill>
                  <a:schemeClr val="tx1"/>
                </a:solidFill>
              </a:endParaRPr>
            </a:p>
          </p:txBody>
        </p:sp>
        <p:sp>
          <p:nvSpPr>
            <p:cNvPr id="46" name="Freeform 145"/>
            <p:cNvSpPr>
              <a:spLocks noEditPoints="1" noChangeArrowheads="1"/>
            </p:cNvSpPr>
            <p:nvPr/>
          </p:nvSpPr>
          <p:spPr bwMode="auto">
            <a:xfrm>
              <a:off x="8509295" y="4988605"/>
              <a:ext cx="265683" cy="400701"/>
            </a:xfrm>
            <a:custGeom>
              <a:avLst/>
              <a:gdLst/>
              <a:ahLst/>
              <a:cxnLst>
                <a:cxn ang="0">
                  <a:pos x="92" y="98"/>
                </a:cxn>
                <a:cxn ang="0">
                  <a:pos x="80" y="55"/>
                </a:cxn>
                <a:cxn ang="0">
                  <a:pos x="111" y="73"/>
                </a:cxn>
                <a:cxn ang="0">
                  <a:pos x="122" y="117"/>
                </a:cxn>
                <a:cxn ang="0">
                  <a:pos x="92" y="98"/>
                </a:cxn>
                <a:cxn ang="0">
                  <a:pos x="31" y="36"/>
                </a:cxn>
                <a:cxn ang="0">
                  <a:pos x="18" y="0"/>
                </a:cxn>
                <a:cxn ang="0">
                  <a:pos x="80" y="0"/>
                </a:cxn>
                <a:cxn ang="0">
                  <a:pos x="67" y="36"/>
                </a:cxn>
                <a:cxn ang="0">
                  <a:pos x="31" y="36"/>
                </a:cxn>
                <a:cxn ang="0">
                  <a:pos x="67" y="43"/>
                </a:cxn>
                <a:cxn ang="0">
                  <a:pos x="89" y="112"/>
                </a:cxn>
                <a:cxn ang="0">
                  <a:pos x="90" y="112"/>
                </a:cxn>
                <a:cxn ang="0">
                  <a:pos x="89" y="113"/>
                </a:cxn>
                <a:cxn ang="0">
                  <a:pos x="98" y="141"/>
                </a:cxn>
                <a:cxn ang="0">
                  <a:pos x="49" y="184"/>
                </a:cxn>
                <a:cxn ang="0">
                  <a:pos x="0" y="141"/>
                </a:cxn>
                <a:cxn ang="0">
                  <a:pos x="31" y="43"/>
                </a:cxn>
                <a:cxn ang="0">
                  <a:pos x="67" y="43"/>
                </a:cxn>
                <a:cxn ang="0">
                  <a:pos x="55" y="55"/>
                </a:cxn>
                <a:cxn ang="0">
                  <a:pos x="43" y="55"/>
                </a:cxn>
                <a:cxn ang="0">
                  <a:pos x="35" y="81"/>
                </a:cxn>
                <a:cxn ang="0">
                  <a:pos x="56" y="60"/>
                </a:cxn>
                <a:cxn ang="0">
                  <a:pos x="55" y="55"/>
                </a:cxn>
                <a:cxn ang="0">
                  <a:pos x="49" y="166"/>
                </a:cxn>
                <a:cxn ang="0">
                  <a:pos x="80" y="135"/>
                </a:cxn>
                <a:cxn ang="0">
                  <a:pos x="77" y="125"/>
                </a:cxn>
                <a:cxn ang="0">
                  <a:pos x="43" y="160"/>
                </a:cxn>
                <a:cxn ang="0">
                  <a:pos x="49" y="166"/>
                </a:cxn>
                <a:cxn ang="0">
                  <a:pos x="33" y="149"/>
                </a:cxn>
                <a:cxn ang="0">
                  <a:pos x="72" y="110"/>
                </a:cxn>
                <a:cxn ang="0">
                  <a:pos x="68" y="98"/>
                </a:cxn>
                <a:cxn ang="0">
                  <a:pos x="25" y="141"/>
                </a:cxn>
                <a:cxn ang="0">
                  <a:pos x="33" y="149"/>
                </a:cxn>
                <a:cxn ang="0">
                  <a:pos x="21" y="128"/>
                </a:cxn>
                <a:cxn ang="0">
                  <a:pos x="64" y="84"/>
                </a:cxn>
                <a:cxn ang="0">
                  <a:pos x="61" y="73"/>
                </a:cxn>
                <a:cxn ang="0">
                  <a:pos x="27" y="106"/>
                </a:cxn>
                <a:cxn ang="0">
                  <a:pos x="21" y="128"/>
                </a:cxn>
              </a:cxnLst>
              <a:rect l="0" t="0" r="r" b="b"/>
              <a:pathLst>
                <a:path w="122" h="184">
                  <a:moveTo>
                    <a:pt x="92" y="98"/>
                  </a:moveTo>
                  <a:lnTo>
                    <a:pt x="80" y="55"/>
                  </a:lnTo>
                  <a:lnTo>
                    <a:pt x="111" y="73"/>
                  </a:lnTo>
                  <a:lnTo>
                    <a:pt x="122" y="117"/>
                  </a:lnTo>
                  <a:lnTo>
                    <a:pt x="92" y="98"/>
                  </a:lnTo>
                  <a:close/>
                  <a:moveTo>
                    <a:pt x="31" y="36"/>
                  </a:moveTo>
                  <a:lnTo>
                    <a:pt x="18" y="0"/>
                  </a:lnTo>
                  <a:lnTo>
                    <a:pt x="80" y="0"/>
                  </a:lnTo>
                  <a:lnTo>
                    <a:pt x="67" y="36"/>
                  </a:lnTo>
                  <a:lnTo>
                    <a:pt x="31" y="36"/>
                  </a:lnTo>
                  <a:close/>
                  <a:moveTo>
                    <a:pt x="67" y="43"/>
                  </a:moveTo>
                  <a:lnTo>
                    <a:pt x="89" y="112"/>
                  </a:lnTo>
                  <a:lnTo>
                    <a:pt x="90" y="112"/>
                  </a:lnTo>
                  <a:lnTo>
                    <a:pt x="89" y="113"/>
                  </a:lnTo>
                  <a:lnTo>
                    <a:pt x="98" y="141"/>
                  </a:lnTo>
                  <a:lnTo>
                    <a:pt x="49" y="184"/>
                  </a:lnTo>
                  <a:lnTo>
                    <a:pt x="0" y="141"/>
                  </a:lnTo>
                  <a:lnTo>
                    <a:pt x="31" y="43"/>
                  </a:lnTo>
                  <a:lnTo>
                    <a:pt x="67" y="43"/>
                  </a:lnTo>
                  <a:close/>
                  <a:moveTo>
                    <a:pt x="55" y="55"/>
                  </a:moveTo>
                  <a:lnTo>
                    <a:pt x="43" y="55"/>
                  </a:lnTo>
                  <a:lnTo>
                    <a:pt x="35" y="81"/>
                  </a:lnTo>
                  <a:lnTo>
                    <a:pt x="56" y="60"/>
                  </a:lnTo>
                  <a:lnTo>
                    <a:pt x="55" y="55"/>
                  </a:lnTo>
                  <a:close/>
                  <a:moveTo>
                    <a:pt x="49" y="166"/>
                  </a:moveTo>
                  <a:lnTo>
                    <a:pt x="80" y="135"/>
                  </a:lnTo>
                  <a:lnTo>
                    <a:pt x="77" y="125"/>
                  </a:lnTo>
                  <a:lnTo>
                    <a:pt x="43" y="160"/>
                  </a:lnTo>
                  <a:lnTo>
                    <a:pt x="49" y="166"/>
                  </a:lnTo>
                  <a:close/>
                  <a:moveTo>
                    <a:pt x="33" y="149"/>
                  </a:moveTo>
                  <a:lnTo>
                    <a:pt x="72" y="110"/>
                  </a:lnTo>
                  <a:lnTo>
                    <a:pt x="68" y="98"/>
                  </a:lnTo>
                  <a:lnTo>
                    <a:pt x="25" y="141"/>
                  </a:lnTo>
                  <a:lnTo>
                    <a:pt x="33" y="149"/>
                  </a:lnTo>
                  <a:close/>
                  <a:moveTo>
                    <a:pt x="21" y="128"/>
                  </a:moveTo>
                  <a:lnTo>
                    <a:pt x="64" y="84"/>
                  </a:lnTo>
                  <a:lnTo>
                    <a:pt x="61" y="73"/>
                  </a:lnTo>
                  <a:lnTo>
                    <a:pt x="27" y="106"/>
                  </a:lnTo>
                  <a:lnTo>
                    <a:pt x="21" y="128"/>
                  </a:lnTo>
                  <a:close/>
                </a:path>
              </a:pathLst>
            </a:custGeom>
            <a:solidFill>
              <a:schemeClr val="bg1"/>
            </a:solidFill>
            <a:ln w="9525">
              <a:noFill/>
              <a:round/>
            </a:ln>
          </p:spPr>
          <p:txBody>
            <a:bodyPr/>
            <a:lstStyle/>
            <a:p>
              <a:endParaRPr lang="zh-CN" altLang="en-US"/>
            </a:p>
          </p:txBody>
        </p:sp>
      </p:grpSp>
      <p:sp>
        <p:nvSpPr>
          <p:cNvPr id="47" name="矩形 3"/>
          <p:cNvSpPr>
            <a:spLocks noChangeArrowheads="1"/>
          </p:cNvSpPr>
          <p:nvPr/>
        </p:nvSpPr>
        <p:spPr bwMode="auto">
          <a:xfrm>
            <a:off x="6561749" y="3885435"/>
            <a:ext cx="796333" cy="328917"/>
          </a:xfrm>
          <a:prstGeom prst="rect">
            <a:avLst/>
          </a:prstGeom>
          <a:noFill/>
          <a:ln w="9525">
            <a:noFill/>
            <a:miter lim="800000"/>
          </a:ln>
        </p:spPr>
        <p:txBody>
          <a:bodyPr wrap="none" lIns="51416" tIns="25708" rIns="51416" bIns="25708">
            <a:spAutoFit/>
          </a:bodyPr>
          <a:lstStyle/>
          <a:p>
            <a:r>
              <a:rPr lang="zh-CN" altLang="en-US">
                <a:latin typeface="微软雅黑" panose="020B0503020204020204" pitchFamily="34" charset="-122"/>
                <a:ea typeface="微软雅黑" panose="020B0503020204020204" pitchFamily="34" charset="-122"/>
              </a:rPr>
              <a:t>部门</a:t>
            </a:r>
            <a:r>
              <a:rPr lang="zh-CN" altLang="en-US" smtClean="0">
                <a:latin typeface="微软雅黑" panose="020B0503020204020204" pitchFamily="34" charset="-122"/>
                <a:ea typeface="微软雅黑" panose="020B0503020204020204" pitchFamily="34" charset="-122"/>
              </a:rPr>
              <a:t>：</a:t>
            </a:r>
            <a:endParaRPr lang="zh-CN" altLang="en-US">
              <a:latin typeface="微软雅黑" panose="020B0503020204020204" pitchFamily="34" charset="-122"/>
              <a:ea typeface="微软雅黑" panose="020B0503020204020204" pitchFamily="34" charset="-122"/>
            </a:endParaRPr>
          </a:p>
        </p:txBody>
      </p:sp>
      <p:sp>
        <p:nvSpPr>
          <p:cNvPr id="50" name="圆角矩形 49"/>
          <p:cNvSpPr/>
          <p:nvPr/>
        </p:nvSpPr>
        <p:spPr>
          <a:xfrm>
            <a:off x="902970" y="2727325"/>
            <a:ext cx="7073900" cy="932815"/>
          </a:xfrm>
          <a:prstGeom prst="roundRect">
            <a:avLst>
              <a:gd name="adj" fmla="val 42270"/>
            </a:avLst>
          </a:prstGeom>
          <a:solidFill>
            <a:srgbClr val="C00000"/>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86390" tIns="43195" rIns="86390" bIns="43195" anchor="ctr"/>
          <a:lstStyle/>
          <a:p>
            <a:pPr algn="ctr" fontAlgn="auto">
              <a:defRPr/>
            </a:pPr>
            <a:endParaRPr lang="zh-CN" altLang="en-US" noProof="1"/>
          </a:p>
        </p:txBody>
      </p:sp>
      <p:sp>
        <p:nvSpPr>
          <p:cNvPr id="51" name="TextBox 31"/>
          <p:cNvSpPr txBox="1">
            <a:spLocks noChangeArrowheads="1"/>
          </p:cNvSpPr>
          <p:nvPr/>
        </p:nvSpPr>
        <p:spPr bwMode="auto">
          <a:xfrm>
            <a:off x="2087880" y="2812415"/>
            <a:ext cx="5300980" cy="763270"/>
          </a:xfrm>
          <a:prstGeom prst="rect">
            <a:avLst/>
          </a:prstGeom>
          <a:noFill/>
          <a:ln w="9525">
            <a:noFill/>
            <a:miter lim="800000"/>
          </a:ln>
        </p:spPr>
        <p:txBody>
          <a:bodyPr wrap="square" lIns="86390" tIns="43195" rIns="86390" bIns="43195">
            <a:spAutoFit/>
          </a:bodyPr>
          <a:lstStyle/>
          <a:p>
            <a:pPr algn="ctr"/>
            <a:r>
              <a:rPr lang="zh-CN" altLang="en-US" sz="4400" b="1" smtClean="0">
                <a:solidFill>
                  <a:schemeClr val="bg1"/>
                </a:solidFill>
                <a:latin typeface="微软雅黑" panose="020B0503020204020204" pitchFamily="34" charset="-122"/>
                <a:ea typeface="微软雅黑" panose="020B0503020204020204" pitchFamily="34" charset="-122"/>
              </a:rPr>
              <a:t>如何提高工作责任心</a:t>
            </a:r>
            <a:endParaRPr lang="zh-CN" altLang="en-US" sz="4400" b="1" dirty="0" smtClean="0">
              <a:solidFill>
                <a:schemeClr val="bg1"/>
              </a:solidFill>
              <a:latin typeface="微软雅黑" panose="020B0503020204020204" pitchFamily="34" charset="-122"/>
              <a:ea typeface="微软雅黑" panose="020B0503020204020204" pitchFamily="34" charset="-122"/>
            </a:endParaRPr>
          </a:p>
        </p:txBody>
      </p:sp>
      <p:grpSp>
        <p:nvGrpSpPr>
          <p:cNvPr id="52" name="组合 4"/>
          <p:cNvGrpSpPr/>
          <p:nvPr/>
        </p:nvGrpSpPr>
        <p:grpSpPr>
          <a:xfrm>
            <a:off x="873760" y="2743835"/>
            <a:ext cx="1015365" cy="899160"/>
            <a:chOff x="899592" y="2377261"/>
            <a:chExt cx="720079" cy="574619"/>
          </a:xfrm>
          <a:effectLst>
            <a:outerShdw blurRad="50800" dist="38100" dir="2700000" algn="tl" rotWithShape="0">
              <a:prstClr val="black">
                <a:alpha val="40000"/>
              </a:prstClr>
            </a:outerShdw>
          </a:effectLst>
        </p:grpSpPr>
        <p:sp>
          <p:nvSpPr>
            <p:cNvPr id="53" name="圆角矩形 52"/>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a typeface="微软雅黑" panose="020B0503020204020204" pitchFamily="34" charset="-122"/>
              </a:endParaRPr>
            </a:p>
          </p:txBody>
        </p:sp>
        <p:sp>
          <p:nvSpPr>
            <p:cNvPr id="54" name="圆角矩形 53"/>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a typeface="微软雅黑" panose="020B0503020204020204" pitchFamily="34" charset="-122"/>
              </a:endParaRPr>
            </a:p>
          </p:txBody>
        </p:sp>
      </p:grpSp>
      <p:grpSp>
        <p:nvGrpSpPr>
          <p:cNvPr id="55" name="组合 601"/>
          <p:cNvGrpSpPr/>
          <p:nvPr/>
        </p:nvGrpSpPr>
        <p:grpSpPr>
          <a:xfrm>
            <a:off x="8943293" y="4942793"/>
            <a:ext cx="401413" cy="401413"/>
            <a:chOff x="304800" y="673100"/>
            <a:chExt cx="4000500" cy="4000500"/>
          </a:xfrm>
          <a:effectLst>
            <a:outerShdw blurRad="381000" dist="152400" dir="8100000" algn="tr" rotWithShape="0">
              <a:prstClr val="black">
                <a:alpha val="7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57" name="椭圆 5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58" name="组合 604"/>
          <p:cNvGrpSpPr/>
          <p:nvPr/>
        </p:nvGrpSpPr>
        <p:grpSpPr>
          <a:xfrm>
            <a:off x="7842675" y="3575897"/>
            <a:ext cx="831871" cy="831871"/>
            <a:chOff x="304800" y="673100"/>
            <a:chExt cx="4000500" cy="4000500"/>
          </a:xfrm>
          <a:effectLst>
            <a:outerShdw blurRad="317500" dist="1905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60" name="椭圆 5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61" name="组合 607"/>
          <p:cNvGrpSpPr/>
          <p:nvPr/>
        </p:nvGrpSpPr>
        <p:grpSpPr>
          <a:xfrm>
            <a:off x="7236795" y="4780588"/>
            <a:ext cx="293036" cy="293036"/>
            <a:chOff x="304800" y="673100"/>
            <a:chExt cx="4000500" cy="4000500"/>
          </a:xfrm>
          <a:effectLst>
            <a:outerShdw blurRad="381000" dist="152400" dir="8100000" algn="tr" rotWithShape="0">
              <a:prstClr val="black">
                <a:alpha val="7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63" name="椭圆 6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sp>
        <p:nvSpPr>
          <p:cNvPr id="64" name="椭圆 63"/>
          <p:cNvSpPr/>
          <p:nvPr/>
        </p:nvSpPr>
        <p:spPr>
          <a:xfrm>
            <a:off x="8563006" y="3071816"/>
            <a:ext cx="366712"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grpSp>
        <p:nvGrpSpPr>
          <p:cNvPr id="65" name="组合 615"/>
          <p:cNvGrpSpPr/>
          <p:nvPr/>
        </p:nvGrpSpPr>
        <p:grpSpPr>
          <a:xfrm>
            <a:off x="285720" y="4191515"/>
            <a:ext cx="951985" cy="951985"/>
            <a:chOff x="304800" y="673100"/>
            <a:chExt cx="4000500" cy="4000500"/>
          </a:xfrm>
          <a:effectLst>
            <a:outerShdw blurRad="317500" dist="1905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67" name="椭圆 6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68" name="组合 601"/>
          <p:cNvGrpSpPr/>
          <p:nvPr/>
        </p:nvGrpSpPr>
        <p:grpSpPr>
          <a:xfrm>
            <a:off x="4286248" y="4742087"/>
            <a:ext cx="401413" cy="401413"/>
            <a:chOff x="304800" y="673100"/>
            <a:chExt cx="4000500" cy="4000500"/>
          </a:xfrm>
          <a:effectLst>
            <a:outerShdw blurRad="381000" dist="152400" dir="8100000" algn="tr" rotWithShape="0">
              <a:prstClr val="black">
                <a:alpha val="70000"/>
              </a:prstClr>
            </a:outerShdw>
          </a:effectLst>
        </p:grpSpPr>
        <p:sp>
          <p:nvSpPr>
            <p:cNvPr id="69" name="同心圆 6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70" name="椭圆 6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71" name="组合 607"/>
          <p:cNvGrpSpPr/>
          <p:nvPr/>
        </p:nvGrpSpPr>
        <p:grpSpPr>
          <a:xfrm>
            <a:off x="2643174" y="4850464"/>
            <a:ext cx="293036" cy="293036"/>
            <a:chOff x="304800" y="673100"/>
            <a:chExt cx="4000500" cy="4000500"/>
          </a:xfrm>
          <a:effectLst>
            <a:outerShdw blurRad="381000" dist="152400" dir="8100000" algn="tr" rotWithShape="0">
              <a:prstClr val="black">
                <a:alpha val="70000"/>
              </a:prstClr>
            </a:outerShdw>
          </a:effectLst>
        </p:grpSpPr>
        <p:sp>
          <p:nvSpPr>
            <p:cNvPr id="72" name="同心圆 7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73" name="椭圆 7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sp>
        <p:nvSpPr>
          <p:cNvPr id="74" name="椭圆 73"/>
          <p:cNvSpPr/>
          <p:nvPr/>
        </p:nvSpPr>
        <p:spPr>
          <a:xfrm>
            <a:off x="6000760" y="4776787"/>
            <a:ext cx="366712"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sp>
        <p:nvSpPr>
          <p:cNvPr id="75" name="椭圆 74"/>
          <p:cNvSpPr/>
          <p:nvPr/>
        </p:nvSpPr>
        <p:spPr>
          <a:xfrm>
            <a:off x="571472" y="3786196"/>
            <a:ext cx="357158"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grpSp>
        <p:nvGrpSpPr>
          <p:cNvPr id="76" name="组合 75"/>
          <p:cNvGrpSpPr/>
          <p:nvPr/>
        </p:nvGrpSpPr>
        <p:grpSpPr>
          <a:xfrm>
            <a:off x="6215074" y="1357304"/>
            <a:ext cx="1214772" cy="1069014"/>
            <a:chOff x="6053839" y="2765110"/>
            <a:chExt cx="1338044" cy="1177495"/>
          </a:xfrm>
        </p:grpSpPr>
        <p:sp>
          <p:nvSpPr>
            <p:cNvPr id="77" name="Freeform 5"/>
            <p:cNvSpPr/>
            <p:nvPr/>
          </p:nvSpPr>
          <p:spPr bwMode="auto">
            <a:xfrm>
              <a:off x="6053839" y="2765110"/>
              <a:ext cx="1338044" cy="117749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0" tIns="34290" rIns="68580" bIns="34290"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78" name="Freeform 5"/>
            <p:cNvSpPr/>
            <p:nvPr/>
          </p:nvSpPr>
          <p:spPr bwMode="auto">
            <a:xfrm>
              <a:off x="6137945" y="2839123"/>
              <a:ext cx="1169832" cy="102946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C00000"/>
            </a:solidFill>
            <a:ln w="28575" cap="flat">
              <a:noFill/>
              <a:prstDash val="solid"/>
              <a:miter lim="800000"/>
            </a:ln>
            <a:effectLst>
              <a:innerShdw blurRad="152400" dist="76200" dir="13500000">
                <a:prstClr val="black">
                  <a:alpha val="28000"/>
                </a:prstClr>
              </a:inn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79" name="组合 78"/>
          <p:cNvGrpSpPr/>
          <p:nvPr/>
        </p:nvGrpSpPr>
        <p:grpSpPr>
          <a:xfrm>
            <a:off x="2464416" y="1357304"/>
            <a:ext cx="1214772" cy="1069014"/>
            <a:chOff x="3902979" y="2765110"/>
            <a:chExt cx="1338044" cy="1177495"/>
          </a:xfrm>
        </p:grpSpPr>
        <p:sp>
          <p:nvSpPr>
            <p:cNvPr id="80" name="Freeform 5"/>
            <p:cNvSpPr/>
            <p:nvPr/>
          </p:nvSpPr>
          <p:spPr bwMode="auto">
            <a:xfrm>
              <a:off x="3902979" y="2765110"/>
              <a:ext cx="1338044" cy="117749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0" tIns="34290" rIns="68580" bIns="34290"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81" name="Freeform 5"/>
            <p:cNvSpPr/>
            <p:nvPr/>
          </p:nvSpPr>
          <p:spPr bwMode="auto">
            <a:xfrm>
              <a:off x="3987085" y="2843618"/>
              <a:ext cx="1169832" cy="102946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C00000"/>
            </a:solidFill>
            <a:ln w="28575" cap="flat">
              <a:noFill/>
              <a:prstDash val="solid"/>
              <a:miter lim="800000"/>
            </a:ln>
            <a:effectLst>
              <a:innerShdw blurRad="152400" dist="76200" dir="13500000">
                <a:prstClr val="black">
                  <a:alpha val="28000"/>
                </a:prstClr>
              </a:inn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82" name="组合 81"/>
          <p:cNvGrpSpPr/>
          <p:nvPr/>
        </p:nvGrpSpPr>
        <p:grpSpPr>
          <a:xfrm>
            <a:off x="4336764" y="1359860"/>
            <a:ext cx="1214772" cy="1069014"/>
            <a:chOff x="4978409" y="2132328"/>
            <a:chExt cx="1338044" cy="1177495"/>
          </a:xfrm>
        </p:grpSpPr>
        <p:sp>
          <p:nvSpPr>
            <p:cNvPr id="83" name="Freeform 5"/>
            <p:cNvSpPr/>
            <p:nvPr/>
          </p:nvSpPr>
          <p:spPr bwMode="auto">
            <a:xfrm>
              <a:off x="4978409" y="2132328"/>
              <a:ext cx="1338044" cy="117749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0" tIns="34290" rIns="68580" bIns="34290"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84" name="Freeform 5"/>
            <p:cNvSpPr/>
            <p:nvPr/>
          </p:nvSpPr>
          <p:spPr bwMode="auto">
            <a:xfrm>
              <a:off x="5062515" y="2210836"/>
              <a:ext cx="1169832" cy="102946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C00000"/>
            </a:solidFill>
            <a:ln w="28575" cap="flat">
              <a:noFill/>
              <a:prstDash val="solid"/>
              <a:miter lim="800000"/>
            </a:ln>
            <a:effectLst>
              <a:innerShdw blurRad="152400" dist="76200" dir="13500000">
                <a:prstClr val="black">
                  <a:alpha val="28000"/>
                </a:prstClr>
              </a:inn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85" name="文本框 31"/>
          <p:cNvSpPr txBox="1">
            <a:spLocks noChangeArrowheads="1"/>
          </p:cNvSpPr>
          <p:nvPr/>
        </p:nvSpPr>
        <p:spPr bwMode="auto">
          <a:xfrm>
            <a:off x="2824435" y="1418206"/>
            <a:ext cx="494734" cy="89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17000"/>
              </a:lnSpc>
            </a:pPr>
            <a:r>
              <a:rPr lang="zh-CN" altLang="en-US" sz="5000" b="1" smtClean="0">
                <a:solidFill>
                  <a:schemeClr val="bg1"/>
                </a:solidFill>
                <a:latin typeface="微软雅黑" panose="020B0503020204020204" pitchFamily="34" charset="-122"/>
                <a:ea typeface="微软雅黑" panose="020B0503020204020204" pitchFamily="34" charset="-122"/>
              </a:rPr>
              <a:t>工</a:t>
            </a:r>
            <a:endParaRPr lang="zh-CN" altLang="en-US" sz="5000" b="1" dirty="0">
              <a:solidFill>
                <a:schemeClr val="bg1"/>
              </a:solidFill>
              <a:latin typeface="微软雅黑" panose="020B0503020204020204" pitchFamily="34" charset="-122"/>
              <a:ea typeface="微软雅黑" panose="020B0503020204020204" pitchFamily="34" charset="-122"/>
            </a:endParaRPr>
          </a:p>
        </p:txBody>
      </p:sp>
      <p:sp>
        <p:nvSpPr>
          <p:cNvPr id="86" name="文本框 31"/>
          <p:cNvSpPr txBox="1">
            <a:spLocks noChangeArrowheads="1"/>
          </p:cNvSpPr>
          <p:nvPr/>
        </p:nvSpPr>
        <p:spPr bwMode="auto">
          <a:xfrm>
            <a:off x="4696782" y="1420762"/>
            <a:ext cx="494734" cy="89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17000"/>
              </a:lnSpc>
            </a:pPr>
            <a:r>
              <a:rPr lang="zh-CN" altLang="en-US" sz="5000" b="1" smtClean="0">
                <a:solidFill>
                  <a:schemeClr val="bg1"/>
                </a:solidFill>
                <a:latin typeface="微软雅黑" panose="020B0503020204020204" pitchFamily="34" charset="-122"/>
                <a:ea typeface="微软雅黑" panose="020B0503020204020204" pitchFamily="34" charset="-122"/>
              </a:rPr>
              <a:t>职</a:t>
            </a:r>
            <a:endParaRPr lang="zh-CN" altLang="en-US" sz="5000" b="1" dirty="0">
              <a:solidFill>
                <a:schemeClr val="bg1"/>
              </a:solidFill>
              <a:latin typeface="微软雅黑" panose="020B0503020204020204" pitchFamily="34" charset="-122"/>
              <a:ea typeface="微软雅黑" panose="020B0503020204020204" pitchFamily="34" charset="-122"/>
            </a:endParaRPr>
          </a:p>
        </p:txBody>
      </p:sp>
      <p:sp>
        <p:nvSpPr>
          <p:cNvPr id="87" name="文本框 31"/>
          <p:cNvSpPr txBox="1">
            <a:spLocks noChangeArrowheads="1"/>
          </p:cNvSpPr>
          <p:nvPr/>
        </p:nvSpPr>
        <p:spPr bwMode="auto">
          <a:xfrm>
            <a:off x="6575093" y="1418206"/>
            <a:ext cx="494734" cy="89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17000"/>
              </a:lnSpc>
            </a:pPr>
            <a:r>
              <a:rPr lang="zh-CN" altLang="en-US" sz="5000" b="1" smtClean="0">
                <a:solidFill>
                  <a:schemeClr val="bg1"/>
                </a:solidFill>
                <a:latin typeface="微软雅黑" panose="020B0503020204020204" pitchFamily="34" charset="-122"/>
                <a:ea typeface="微软雅黑" panose="020B0503020204020204" pitchFamily="34" charset="-122"/>
              </a:rPr>
              <a:t>训</a:t>
            </a:r>
            <a:endParaRPr lang="zh-CN" altLang="en-US" sz="5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05"/>
                                        </p:tgtEl>
                                        <p:attrNameLst>
                                          <p:attrName>style.visibility</p:attrName>
                                        </p:attrNameLst>
                                      </p:cBhvr>
                                      <p:to>
                                        <p:strVal val="visible"/>
                                      </p:to>
                                    </p:set>
                                    <p:animEffect transition="in" filter="randombar(horizontal)">
                                      <p:cBhvr>
                                        <p:cTn id="7" dur="500"/>
                                        <p:tgtEl>
                                          <p:spTgt spid="205"/>
                                        </p:tgtEl>
                                      </p:cBhvr>
                                    </p:animEffect>
                                  </p:childTnLst>
                                </p:cTn>
                              </p:par>
                              <p:par>
                                <p:cTn id="8" presetID="14" presetClass="entr" presetSubtype="10" fill="hold" nodeType="withEffect">
                                  <p:stCondLst>
                                    <p:cond delay="0"/>
                                  </p:stCondLst>
                                  <p:childTnLst>
                                    <p:set>
                                      <p:cBhvr>
                                        <p:cTn id="9" dur="1" fill="hold">
                                          <p:stCondLst>
                                            <p:cond delay="0"/>
                                          </p:stCondLst>
                                        </p:cTn>
                                        <p:tgtEl>
                                          <p:spTgt spid="212"/>
                                        </p:tgtEl>
                                        <p:attrNameLst>
                                          <p:attrName>style.visibility</p:attrName>
                                        </p:attrNameLst>
                                      </p:cBhvr>
                                      <p:to>
                                        <p:strVal val="visible"/>
                                      </p:to>
                                    </p:set>
                                    <p:animEffect transition="in" filter="randombar(horizontal)">
                                      <p:cBhvr>
                                        <p:cTn id="10" dur="500"/>
                                        <p:tgtEl>
                                          <p:spTgt spid="212"/>
                                        </p:tgtEl>
                                      </p:cBhvr>
                                    </p:animEffect>
                                  </p:childTnLst>
                                </p:cTn>
                              </p:par>
                              <p:par>
                                <p:cTn id="11" presetID="14" presetClass="entr" presetSubtype="10" fill="hold" nodeType="withEffect">
                                  <p:stCondLst>
                                    <p:cond delay="0"/>
                                  </p:stCondLst>
                                  <p:childTnLst>
                                    <p:set>
                                      <p:cBhvr>
                                        <p:cTn id="12" dur="1" fill="hold">
                                          <p:stCondLst>
                                            <p:cond delay="0"/>
                                          </p:stCondLst>
                                        </p:cTn>
                                        <p:tgtEl>
                                          <p:spTgt spid="219"/>
                                        </p:tgtEl>
                                        <p:attrNameLst>
                                          <p:attrName>style.visibility</p:attrName>
                                        </p:attrNameLst>
                                      </p:cBhvr>
                                      <p:to>
                                        <p:strVal val="visible"/>
                                      </p:to>
                                    </p:set>
                                    <p:animEffect transition="in" filter="randombar(horizontal)">
                                      <p:cBhvr>
                                        <p:cTn id="13" dur="500"/>
                                        <p:tgtEl>
                                          <p:spTgt spid="219"/>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269"/>
                                        </p:tgtEl>
                                        <p:attrNameLst>
                                          <p:attrName>style.visibility</p:attrName>
                                        </p:attrNameLst>
                                      </p:cBhvr>
                                      <p:to>
                                        <p:strVal val="visible"/>
                                      </p:to>
                                    </p:set>
                                    <p:animEffect transition="in" filter="randombar(horizontal)">
                                      <p:cBhvr>
                                        <p:cTn id="16" dur="500"/>
                                        <p:tgtEl>
                                          <p:spTgt spid="269"/>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70"/>
                                        </p:tgtEl>
                                        <p:attrNameLst>
                                          <p:attrName>style.visibility</p:attrName>
                                        </p:attrNameLst>
                                      </p:cBhvr>
                                      <p:to>
                                        <p:strVal val="visible"/>
                                      </p:to>
                                    </p:set>
                                    <p:animEffect transition="in" filter="randombar(horizontal)">
                                      <p:cBhvr>
                                        <p:cTn id="19" dur="500"/>
                                        <p:tgtEl>
                                          <p:spTgt spid="270"/>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71"/>
                                        </p:tgtEl>
                                        <p:attrNameLst>
                                          <p:attrName>style.visibility</p:attrName>
                                        </p:attrNameLst>
                                      </p:cBhvr>
                                      <p:to>
                                        <p:strVal val="visible"/>
                                      </p:to>
                                    </p:set>
                                    <p:animEffect transition="in" filter="randombar(horizontal)">
                                      <p:cBhvr>
                                        <p:cTn id="22" dur="500"/>
                                        <p:tgtEl>
                                          <p:spTgt spid="271"/>
                                        </p:tgtEl>
                                      </p:cBhvr>
                                    </p:animEffect>
                                  </p:childTnLst>
                                </p:cTn>
                              </p:par>
                              <p:par>
                                <p:cTn id="23" presetID="14" presetClass="entr" presetSubtype="10" fill="hold" nodeType="with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randombar(horizontal)">
                                      <p:cBhvr>
                                        <p:cTn id="25" dur="500"/>
                                        <p:tgtEl>
                                          <p:spTgt spid="76"/>
                                        </p:tgtEl>
                                      </p:cBhvr>
                                    </p:animEffect>
                                  </p:childTnLst>
                                </p:cTn>
                              </p:par>
                              <p:par>
                                <p:cTn id="26" presetID="14" presetClass="entr" presetSubtype="10" fill="hold" nodeType="withEffect">
                                  <p:stCondLst>
                                    <p:cond delay="0"/>
                                  </p:stCondLst>
                                  <p:childTnLst>
                                    <p:set>
                                      <p:cBhvr>
                                        <p:cTn id="27" dur="1" fill="hold">
                                          <p:stCondLst>
                                            <p:cond delay="0"/>
                                          </p:stCondLst>
                                        </p:cTn>
                                        <p:tgtEl>
                                          <p:spTgt spid="79"/>
                                        </p:tgtEl>
                                        <p:attrNameLst>
                                          <p:attrName>style.visibility</p:attrName>
                                        </p:attrNameLst>
                                      </p:cBhvr>
                                      <p:to>
                                        <p:strVal val="visible"/>
                                      </p:to>
                                    </p:set>
                                    <p:animEffect transition="in" filter="randombar(horizontal)">
                                      <p:cBhvr>
                                        <p:cTn id="28" dur="500"/>
                                        <p:tgtEl>
                                          <p:spTgt spid="79"/>
                                        </p:tgtEl>
                                      </p:cBhvr>
                                    </p:animEffect>
                                  </p:childTnLst>
                                </p:cTn>
                              </p:par>
                              <p:par>
                                <p:cTn id="29" presetID="14" presetClass="entr" presetSubtype="10" fill="hold" nodeType="withEffect">
                                  <p:stCondLst>
                                    <p:cond delay="0"/>
                                  </p:stCondLst>
                                  <p:childTnLst>
                                    <p:set>
                                      <p:cBhvr>
                                        <p:cTn id="30" dur="1" fill="hold">
                                          <p:stCondLst>
                                            <p:cond delay="0"/>
                                          </p:stCondLst>
                                        </p:cTn>
                                        <p:tgtEl>
                                          <p:spTgt spid="82"/>
                                        </p:tgtEl>
                                        <p:attrNameLst>
                                          <p:attrName>style.visibility</p:attrName>
                                        </p:attrNameLst>
                                      </p:cBhvr>
                                      <p:to>
                                        <p:strVal val="visible"/>
                                      </p:to>
                                    </p:set>
                                    <p:animEffect transition="in" filter="randombar(horizontal)">
                                      <p:cBhvr>
                                        <p:cTn id="31" dur="500"/>
                                        <p:tgtEl>
                                          <p:spTgt spid="82"/>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85"/>
                                        </p:tgtEl>
                                        <p:attrNameLst>
                                          <p:attrName>style.visibility</p:attrName>
                                        </p:attrNameLst>
                                      </p:cBhvr>
                                      <p:to>
                                        <p:strVal val="visible"/>
                                      </p:to>
                                    </p:set>
                                    <p:animEffect transition="in" filter="randombar(horizontal)">
                                      <p:cBhvr>
                                        <p:cTn id="34" dur="500"/>
                                        <p:tgtEl>
                                          <p:spTgt spid="85"/>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randombar(horizontal)">
                                      <p:cBhvr>
                                        <p:cTn id="37" dur="500"/>
                                        <p:tgtEl>
                                          <p:spTgt spid="86"/>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87"/>
                                        </p:tgtEl>
                                        <p:attrNameLst>
                                          <p:attrName>style.visibility</p:attrName>
                                        </p:attrNameLst>
                                      </p:cBhvr>
                                      <p:to>
                                        <p:strVal val="visible"/>
                                      </p:to>
                                    </p:set>
                                    <p:animEffect transition="in" filter="randombar(horizontal)">
                                      <p:cBhvr>
                                        <p:cTn id="40" dur="500"/>
                                        <p:tgtEl>
                                          <p:spTgt spid="87"/>
                                        </p:tgtEl>
                                      </p:cBhvr>
                                    </p:animEffect>
                                  </p:childTnLst>
                                </p:cTn>
                              </p:par>
                              <p:par>
                                <p:cTn id="41" presetID="10" presetClass="entr" presetSubtype="0" fill="hold" nodeType="withEffect">
                                  <p:stCondLst>
                                    <p:cond delay="80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500"/>
                                        <p:tgtEl>
                                          <p:spTgt spid="50"/>
                                        </p:tgtEl>
                                      </p:cBhvr>
                                    </p:animEffect>
                                  </p:childTnLst>
                                </p:cTn>
                              </p:par>
                              <p:par>
                                <p:cTn id="44" presetID="10" presetClass="entr" presetSubtype="0" fill="hold" nodeType="withEffect">
                                  <p:stCondLst>
                                    <p:cond delay="800"/>
                                  </p:stCondLst>
                                  <p:childTnLst>
                                    <p:set>
                                      <p:cBhvr>
                                        <p:cTn id="45" dur="1" fill="hold">
                                          <p:stCondLst>
                                            <p:cond delay="0"/>
                                          </p:stCondLst>
                                        </p:cTn>
                                        <p:tgtEl>
                                          <p:spTgt spid="52"/>
                                        </p:tgtEl>
                                        <p:attrNameLst>
                                          <p:attrName>style.visibility</p:attrName>
                                        </p:attrNameLst>
                                      </p:cBhvr>
                                      <p:to>
                                        <p:strVal val="visible"/>
                                      </p:to>
                                    </p:set>
                                    <p:animEffect transition="in" filter="fade">
                                      <p:cBhvr>
                                        <p:cTn id="46" dur="500"/>
                                        <p:tgtEl>
                                          <p:spTgt spid="52"/>
                                        </p:tgtEl>
                                      </p:cBhvr>
                                    </p:animEffect>
                                  </p:childTnLst>
                                </p:cTn>
                              </p:par>
                              <p:par>
                                <p:cTn id="47" presetID="1" presetClass="entr" presetSubtype="0" fill="hold" nodeType="withEffect">
                                  <p:stCondLst>
                                    <p:cond delay="800"/>
                                  </p:stCondLst>
                                  <p:childTnLst>
                                    <p:set>
                                      <p:cBhvr>
                                        <p:cTn id="48" dur="1" fill="hold">
                                          <p:stCondLst>
                                            <p:cond delay="0"/>
                                          </p:stCondLst>
                                        </p:cTn>
                                        <p:tgtEl>
                                          <p:spTgt spid="52"/>
                                        </p:tgtEl>
                                        <p:attrNameLst>
                                          <p:attrName>style.visibility</p:attrName>
                                        </p:attrNameLst>
                                      </p:cBhvr>
                                      <p:to>
                                        <p:strVal val="visible"/>
                                      </p:to>
                                    </p:set>
                                  </p:childTnLst>
                                </p:cTn>
                              </p:par>
                              <p:par>
                                <p:cTn id="49" presetID="63" presetClass="path" presetSubtype="0" accel="50000" decel="50000" fill="hold" nodeType="withEffect">
                                  <p:stCondLst>
                                    <p:cond delay="1800"/>
                                  </p:stCondLst>
                                  <p:childTnLst>
                                    <p:animMotion origin="layout" path="M -3.5467E-6 -3.88007E-6 L 0.45722 -0.00235 " pathEditMode="relative" rAng="0" ptsTypes="AA">
                                      <p:cBhvr>
                                        <p:cTn id="50" dur="2000" fill="hold"/>
                                        <p:tgtEl>
                                          <p:spTgt spid="52"/>
                                        </p:tgtEl>
                                        <p:attrNameLst>
                                          <p:attrName>ppt_x</p:attrName>
                                          <p:attrName>ppt_y</p:attrName>
                                        </p:attrNameLst>
                                      </p:cBhvr>
                                      <p:rCtr x="228" y="-1"/>
                                    </p:animMotion>
                                  </p:childTnLst>
                                </p:cTn>
                              </p:par>
                              <p:par>
                                <p:cTn id="51" presetID="22" presetClass="entr" presetSubtype="8" fill="hold" nodeType="withEffect">
                                  <p:stCondLst>
                                    <p:cond delay="3300"/>
                                  </p:stCondLst>
                                  <p:childTnLst>
                                    <p:set>
                                      <p:cBhvr>
                                        <p:cTn id="52" dur="1" fill="hold">
                                          <p:stCondLst>
                                            <p:cond delay="0"/>
                                          </p:stCondLst>
                                        </p:cTn>
                                        <p:tgtEl>
                                          <p:spTgt spid="51"/>
                                        </p:tgtEl>
                                        <p:attrNameLst>
                                          <p:attrName>style.visibility</p:attrName>
                                        </p:attrNameLst>
                                      </p:cBhvr>
                                      <p:to>
                                        <p:strVal val="visible"/>
                                      </p:to>
                                    </p:set>
                                    <p:animEffect transition="in" filter="wipe(left)">
                                      <p:cBhvr>
                                        <p:cTn id="53" dur="1750"/>
                                        <p:tgtEl>
                                          <p:spTgt spid="51"/>
                                        </p:tgtEl>
                                      </p:cBhvr>
                                    </p:animEffect>
                                  </p:childTnLst>
                                </p:cTn>
                              </p:par>
                            </p:childTnLst>
                          </p:cTn>
                        </p:par>
                        <p:par>
                          <p:cTn id="54" fill="hold">
                            <p:stCondLst>
                              <p:cond delay="500"/>
                            </p:stCondLst>
                            <p:childTnLst>
                              <p:par>
                                <p:cTn id="55" presetID="53" presetClass="entr" presetSubtype="16" fill="hold" nodeType="after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wipe(left)">
                                      <p:cBhvr>
                                        <p:cTn id="63" dur="500"/>
                                        <p:tgtEl>
                                          <p:spTgt spid="35"/>
                                        </p:tgtEl>
                                      </p:cBhvr>
                                    </p:animEffect>
                                  </p:childTnLst>
                                </p:cTn>
                              </p:par>
                            </p:childTnLst>
                          </p:cTn>
                        </p:par>
                        <p:par>
                          <p:cTn id="64" fill="hold">
                            <p:stCondLst>
                              <p:cond delay="1500"/>
                            </p:stCondLst>
                            <p:childTnLst>
                              <p:par>
                                <p:cTn id="65" presetID="53" presetClass="entr" presetSubtype="16" fill="hold" nodeType="afterEffect">
                                  <p:stCondLst>
                                    <p:cond delay="0"/>
                                  </p:stCondLst>
                                  <p:childTnLst>
                                    <p:set>
                                      <p:cBhvr>
                                        <p:cTn id="66" dur="1" fill="hold">
                                          <p:stCondLst>
                                            <p:cond delay="0"/>
                                          </p:stCondLst>
                                        </p:cTn>
                                        <p:tgtEl>
                                          <p:spTgt spid="38"/>
                                        </p:tgtEl>
                                        <p:attrNameLst>
                                          <p:attrName>style.visibility</p:attrName>
                                        </p:attrNameLst>
                                      </p:cBhvr>
                                      <p:to>
                                        <p:strVal val="visible"/>
                                      </p:to>
                                    </p:set>
                                    <p:anim calcmode="lin" valueType="num">
                                      <p:cBhvr>
                                        <p:cTn id="67" dur="500" fill="hold"/>
                                        <p:tgtEl>
                                          <p:spTgt spid="38"/>
                                        </p:tgtEl>
                                        <p:attrNameLst>
                                          <p:attrName>ppt_w</p:attrName>
                                        </p:attrNameLst>
                                      </p:cBhvr>
                                      <p:tavLst>
                                        <p:tav tm="0">
                                          <p:val>
                                            <p:fltVal val="0"/>
                                          </p:val>
                                        </p:tav>
                                        <p:tav tm="100000">
                                          <p:val>
                                            <p:strVal val="#ppt_w"/>
                                          </p:val>
                                        </p:tav>
                                      </p:tavLst>
                                    </p:anim>
                                    <p:anim calcmode="lin" valueType="num">
                                      <p:cBhvr>
                                        <p:cTn id="68" dur="500" fill="hold"/>
                                        <p:tgtEl>
                                          <p:spTgt spid="38"/>
                                        </p:tgtEl>
                                        <p:attrNameLst>
                                          <p:attrName>ppt_h</p:attrName>
                                        </p:attrNameLst>
                                      </p:cBhvr>
                                      <p:tavLst>
                                        <p:tav tm="0">
                                          <p:val>
                                            <p:fltVal val="0"/>
                                          </p:val>
                                        </p:tav>
                                        <p:tav tm="100000">
                                          <p:val>
                                            <p:strVal val="#ppt_h"/>
                                          </p:val>
                                        </p:tav>
                                      </p:tavLst>
                                    </p:anim>
                                    <p:animEffect transition="in" filter="fade">
                                      <p:cBhvr>
                                        <p:cTn id="69" dur="500"/>
                                        <p:tgtEl>
                                          <p:spTgt spid="38"/>
                                        </p:tgtEl>
                                      </p:cBhvr>
                                    </p:animEffect>
                                  </p:childTnLst>
                                </p:cTn>
                              </p:par>
                            </p:childTnLst>
                          </p:cTn>
                        </p:par>
                        <p:par>
                          <p:cTn id="70" fill="hold">
                            <p:stCondLst>
                              <p:cond delay="2000"/>
                            </p:stCondLst>
                            <p:childTnLst>
                              <p:par>
                                <p:cTn id="71" presetID="22" presetClass="entr" presetSubtype="8" fill="hold" grpId="0" nodeType="after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wipe(left)">
                                      <p:cBhvr>
                                        <p:cTn id="73" dur="500"/>
                                        <p:tgtEl>
                                          <p:spTgt spid="41"/>
                                        </p:tgtEl>
                                      </p:cBhvr>
                                    </p:animEffect>
                                  </p:childTnLst>
                                </p:cTn>
                              </p:par>
                            </p:childTnLst>
                          </p:cTn>
                        </p:par>
                        <p:par>
                          <p:cTn id="74" fill="hold">
                            <p:stCondLst>
                              <p:cond delay="2500"/>
                            </p:stCondLst>
                            <p:childTnLst>
                              <p:par>
                                <p:cTn id="75" presetID="53" presetClass="entr" presetSubtype="16" fill="hold" nodeType="afterEffect">
                                  <p:stCondLst>
                                    <p:cond delay="0"/>
                                  </p:stCondLst>
                                  <p:childTnLst>
                                    <p:set>
                                      <p:cBhvr>
                                        <p:cTn id="76" dur="1" fill="hold">
                                          <p:stCondLst>
                                            <p:cond delay="0"/>
                                          </p:stCondLst>
                                        </p:cTn>
                                        <p:tgtEl>
                                          <p:spTgt spid="44"/>
                                        </p:tgtEl>
                                        <p:attrNameLst>
                                          <p:attrName>style.visibility</p:attrName>
                                        </p:attrNameLst>
                                      </p:cBhvr>
                                      <p:to>
                                        <p:strVal val="visible"/>
                                      </p:to>
                                    </p:set>
                                    <p:anim calcmode="lin" valueType="num">
                                      <p:cBhvr>
                                        <p:cTn id="77" dur="500" fill="hold"/>
                                        <p:tgtEl>
                                          <p:spTgt spid="44"/>
                                        </p:tgtEl>
                                        <p:attrNameLst>
                                          <p:attrName>ppt_w</p:attrName>
                                        </p:attrNameLst>
                                      </p:cBhvr>
                                      <p:tavLst>
                                        <p:tav tm="0">
                                          <p:val>
                                            <p:fltVal val="0"/>
                                          </p:val>
                                        </p:tav>
                                        <p:tav tm="100000">
                                          <p:val>
                                            <p:strVal val="#ppt_w"/>
                                          </p:val>
                                        </p:tav>
                                      </p:tavLst>
                                    </p:anim>
                                    <p:anim calcmode="lin" valueType="num">
                                      <p:cBhvr>
                                        <p:cTn id="78" dur="500" fill="hold"/>
                                        <p:tgtEl>
                                          <p:spTgt spid="44"/>
                                        </p:tgtEl>
                                        <p:attrNameLst>
                                          <p:attrName>ppt_h</p:attrName>
                                        </p:attrNameLst>
                                      </p:cBhvr>
                                      <p:tavLst>
                                        <p:tav tm="0">
                                          <p:val>
                                            <p:fltVal val="0"/>
                                          </p:val>
                                        </p:tav>
                                        <p:tav tm="100000">
                                          <p:val>
                                            <p:strVal val="#ppt_h"/>
                                          </p:val>
                                        </p:tav>
                                      </p:tavLst>
                                    </p:anim>
                                    <p:animEffect transition="in" filter="fade">
                                      <p:cBhvr>
                                        <p:cTn id="79" dur="500"/>
                                        <p:tgtEl>
                                          <p:spTgt spid="44"/>
                                        </p:tgtEl>
                                      </p:cBhvr>
                                    </p:animEffect>
                                  </p:childTnLst>
                                </p:cTn>
                              </p:par>
                            </p:childTnLst>
                          </p:cTn>
                        </p:par>
                        <p:par>
                          <p:cTn id="80" fill="hold">
                            <p:stCondLst>
                              <p:cond delay="3000"/>
                            </p:stCondLst>
                            <p:childTnLst>
                              <p:par>
                                <p:cTn id="81" presetID="22" presetClass="entr" presetSubtype="8" fill="hold" grpId="0" nodeType="after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wipe(left)">
                                      <p:cBhvr>
                                        <p:cTn id="8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 grpId="0"/>
      <p:bldP spid="270" grpId="0"/>
      <p:bldP spid="271" grpId="0"/>
      <p:bldP spid="35" grpId="0"/>
      <p:bldP spid="41" grpId="0"/>
      <p:bldP spid="47" grpId="0"/>
      <p:bldP spid="85" grpId="0"/>
      <p:bldP spid="86" grpId="0"/>
      <p:bldP spid="8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601"/>
          <p:cNvGrpSpPr/>
          <p:nvPr/>
        </p:nvGrpSpPr>
        <p:grpSpPr>
          <a:xfrm>
            <a:off x="8943293" y="4942793"/>
            <a:ext cx="401413" cy="401413"/>
            <a:chOff x="304800" y="673100"/>
            <a:chExt cx="4000500" cy="4000500"/>
          </a:xfrm>
          <a:effectLst>
            <a:outerShdw blurRad="381000" dist="152400" dir="8100000" algn="tr" rotWithShape="0">
              <a:prstClr val="black">
                <a:alpha val="7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48" name="椭圆 4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50" name="组合 607"/>
          <p:cNvGrpSpPr/>
          <p:nvPr/>
        </p:nvGrpSpPr>
        <p:grpSpPr>
          <a:xfrm>
            <a:off x="7236795" y="4780588"/>
            <a:ext cx="293036" cy="293036"/>
            <a:chOff x="304800" y="673100"/>
            <a:chExt cx="4000500" cy="4000500"/>
          </a:xfrm>
          <a:effectLst>
            <a:outerShdw blurRad="381000" dist="152400" dir="8100000" algn="tr" rotWithShape="0">
              <a:prstClr val="black">
                <a:alpha val="7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56" name="椭圆 5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68" name="组合 615"/>
          <p:cNvGrpSpPr/>
          <p:nvPr/>
        </p:nvGrpSpPr>
        <p:grpSpPr>
          <a:xfrm>
            <a:off x="285720" y="4191515"/>
            <a:ext cx="951985" cy="951985"/>
            <a:chOff x="304800" y="673100"/>
            <a:chExt cx="4000500" cy="4000500"/>
          </a:xfrm>
          <a:effectLst>
            <a:outerShdw blurRad="317500" dist="1905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75" name="椭圆 7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76" name="组合 601"/>
          <p:cNvGrpSpPr/>
          <p:nvPr/>
        </p:nvGrpSpPr>
        <p:grpSpPr>
          <a:xfrm>
            <a:off x="4286248" y="4742087"/>
            <a:ext cx="401413" cy="401413"/>
            <a:chOff x="304800" y="673100"/>
            <a:chExt cx="4000500" cy="4000500"/>
          </a:xfrm>
          <a:effectLst>
            <a:outerShdw blurRad="381000" dist="152400" dir="8100000" algn="tr" rotWithShape="0">
              <a:prstClr val="black">
                <a:alpha val="70000"/>
              </a:prstClr>
            </a:outerShdw>
          </a:effectLst>
        </p:grpSpPr>
        <p:sp>
          <p:nvSpPr>
            <p:cNvPr id="77" name="同心圆 7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78" name="椭圆 7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79" name="组合 607"/>
          <p:cNvGrpSpPr/>
          <p:nvPr/>
        </p:nvGrpSpPr>
        <p:grpSpPr>
          <a:xfrm>
            <a:off x="2643174" y="4850464"/>
            <a:ext cx="293036" cy="293036"/>
            <a:chOff x="304800" y="673100"/>
            <a:chExt cx="4000500" cy="4000500"/>
          </a:xfrm>
          <a:effectLst>
            <a:outerShdw blurRad="381000" dist="152400" dir="8100000" algn="tr" rotWithShape="0">
              <a:prstClr val="black">
                <a:alpha val="7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81" name="椭圆 8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sp>
        <p:nvSpPr>
          <p:cNvPr id="82" name="椭圆 81"/>
          <p:cNvSpPr/>
          <p:nvPr/>
        </p:nvSpPr>
        <p:spPr>
          <a:xfrm>
            <a:off x="6000760" y="4776787"/>
            <a:ext cx="366712"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sp>
        <p:nvSpPr>
          <p:cNvPr id="83" name="椭圆 82"/>
          <p:cNvSpPr/>
          <p:nvPr/>
        </p:nvSpPr>
        <p:spPr>
          <a:xfrm>
            <a:off x="1857356" y="4500576"/>
            <a:ext cx="357158"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grpSp>
        <p:nvGrpSpPr>
          <p:cNvPr id="85" name="组合 604"/>
          <p:cNvGrpSpPr/>
          <p:nvPr/>
        </p:nvGrpSpPr>
        <p:grpSpPr>
          <a:xfrm>
            <a:off x="7929586" y="4311629"/>
            <a:ext cx="831871" cy="831871"/>
            <a:chOff x="304800" y="673100"/>
            <a:chExt cx="4000500" cy="4000500"/>
          </a:xfrm>
          <a:effectLst>
            <a:outerShdw blurRad="317500" dist="1905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sp>
          <p:nvSpPr>
            <p:cNvPr id="87" name="椭圆 8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grpSp>
      <p:sp>
        <p:nvSpPr>
          <p:cNvPr id="92" name="椭圆 91"/>
          <p:cNvSpPr/>
          <p:nvPr/>
        </p:nvSpPr>
        <p:spPr>
          <a:xfrm>
            <a:off x="1009624" y="1560899"/>
            <a:ext cx="1835944" cy="1835944"/>
          </a:xfrm>
          <a:prstGeom prst="ellipse">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noProof="1"/>
          </a:p>
        </p:txBody>
      </p:sp>
      <p:sp>
        <p:nvSpPr>
          <p:cNvPr id="93" name="Oval 28"/>
          <p:cNvSpPr/>
          <p:nvPr/>
        </p:nvSpPr>
        <p:spPr>
          <a:xfrm>
            <a:off x="1089396" y="1635908"/>
            <a:ext cx="1675209" cy="1684734"/>
          </a:xfrm>
          <a:prstGeom prst="ellipse">
            <a:avLst/>
          </a:prstGeom>
          <a:solidFill>
            <a:srgbClr val="C00000"/>
          </a:solidFill>
          <a:ln>
            <a:solidFill>
              <a:schemeClr val="bg1"/>
            </a:solidFill>
          </a:ln>
          <a:effectLst>
            <a:outerShdw blurRad="508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fontAlgn="auto">
              <a:defRPr/>
            </a:pPr>
            <a:endParaRPr lang="en-US" sz="8800" noProof="1">
              <a:solidFill>
                <a:schemeClr val="bg1"/>
              </a:solidFill>
            </a:endParaRPr>
          </a:p>
        </p:txBody>
      </p:sp>
      <p:sp>
        <p:nvSpPr>
          <p:cNvPr id="94" name="椭圆 93"/>
          <p:cNvSpPr/>
          <p:nvPr/>
        </p:nvSpPr>
        <p:spPr>
          <a:xfrm>
            <a:off x="928662" y="1479936"/>
            <a:ext cx="1997869" cy="1997869"/>
          </a:xfrm>
          <a:prstGeom prst="ellipse">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noProof="1"/>
          </a:p>
        </p:txBody>
      </p:sp>
      <p:sp>
        <p:nvSpPr>
          <p:cNvPr id="95" name="Oval 28"/>
          <p:cNvSpPr/>
          <p:nvPr/>
        </p:nvSpPr>
        <p:spPr>
          <a:xfrm>
            <a:off x="1926405" y="1142990"/>
            <a:ext cx="701279" cy="706040"/>
          </a:xfrm>
          <a:prstGeom prst="ellipse">
            <a:avLst/>
          </a:prstGeom>
          <a:solidFill>
            <a:srgbClr val="C00000"/>
          </a:solidFill>
          <a:ln>
            <a:solidFill>
              <a:schemeClr val="bg1"/>
            </a:solidFill>
          </a:ln>
          <a:effectLst>
            <a:outerShdw blurRad="508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fontAlgn="auto">
              <a:defRPr/>
            </a:pPr>
            <a:endParaRPr lang="en-US" sz="8800" noProof="1">
              <a:solidFill>
                <a:schemeClr val="bg1"/>
              </a:solidFill>
            </a:endParaRPr>
          </a:p>
        </p:txBody>
      </p:sp>
      <p:sp>
        <p:nvSpPr>
          <p:cNvPr id="96" name="Oval 28"/>
          <p:cNvSpPr/>
          <p:nvPr/>
        </p:nvSpPr>
        <p:spPr>
          <a:xfrm>
            <a:off x="2516955" y="1716871"/>
            <a:ext cx="395288" cy="397669"/>
          </a:xfrm>
          <a:prstGeom prst="ellipse">
            <a:avLst/>
          </a:prstGeom>
          <a:solidFill>
            <a:srgbClr val="C00000"/>
          </a:solidFill>
          <a:ln w="12700">
            <a:solidFill>
              <a:schemeClr val="bg1"/>
            </a:solidFill>
          </a:ln>
          <a:effectLst>
            <a:outerShdw blurRad="508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fontAlgn="auto">
              <a:defRPr/>
            </a:pPr>
            <a:endParaRPr lang="en-US" sz="8800" noProof="1">
              <a:solidFill>
                <a:schemeClr val="bg1"/>
              </a:solidFill>
            </a:endParaRPr>
          </a:p>
        </p:txBody>
      </p:sp>
      <p:sp>
        <p:nvSpPr>
          <p:cNvPr id="97" name="Oval 28"/>
          <p:cNvSpPr/>
          <p:nvPr/>
        </p:nvSpPr>
        <p:spPr>
          <a:xfrm>
            <a:off x="2647924" y="1331108"/>
            <a:ext cx="278606" cy="280988"/>
          </a:xfrm>
          <a:prstGeom prst="ellipse">
            <a:avLst/>
          </a:prstGeom>
          <a:solidFill>
            <a:srgbClr val="C00000"/>
          </a:solidFill>
          <a:ln w="12700">
            <a:solidFill>
              <a:schemeClr val="bg1"/>
            </a:solidFill>
          </a:ln>
          <a:effectLst>
            <a:outerShdw blurRad="508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fontAlgn="auto">
              <a:defRPr/>
            </a:pPr>
            <a:endParaRPr lang="en-US" sz="8800" noProof="1">
              <a:solidFill>
                <a:schemeClr val="bg1"/>
              </a:solidFill>
            </a:endParaRPr>
          </a:p>
        </p:txBody>
      </p:sp>
      <p:sp>
        <p:nvSpPr>
          <p:cNvPr id="98" name="TextBox 7"/>
          <p:cNvSpPr>
            <a:spLocks noChangeArrowheads="1"/>
          </p:cNvSpPr>
          <p:nvPr/>
        </p:nvSpPr>
        <p:spPr bwMode="auto">
          <a:xfrm>
            <a:off x="1145355" y="2143115"/>
            <a:ext cx="1619250" cy="691753"/>
          </a:xfrm>
          <a:prstGeom prst="rect">
            <a:avLst/>
          </a:prstGeom>
          <a:noFill/>
          <a:ln w="9525">
            <a:noFill/>
            <a:miter lim="800000"/>
          </a:ln>
        </p:spPr>
        <p:txBody>
          <a:bodyPr lIns="0" tIns="0" rIns="0" bIns="0">
            <a:spAutoFit/>
          </a:bodyPr>
          <a:lstStyle/>
          <a:p>
            <a:pPr algn="ctr"/>
            <a:r>
              <a:rPr lang="zh-CN" altLang="en-US" sz="4500" b="1" smtClean="0">
                <a:solidFill>
                  <a:schemeClr val="bg1"/>
                </a:solidFill>
                <a:latin typeface="Impact MT Std" pitchFamily="34" charset="0"/>
                <a:ea typeface="微软雅黑" panose="020B0503020204020204" pitchFamily="34" charset="-122"/>
                <a:sym typeface="微软雅黑" panose="020B0503020204020204" pitchFamily="34" charset="-122"/>
              </a:rPr>
              <a:t>前言</a:t>
            </a:r>
            <a:endParaRPr lang="zh-CN" altLang="en-US" sz="4500" b="1">
              <a:solidFill>
                <a:schemeClr val="bg1"/>
              </a:solidFill>
              <a:latin typeface="Impact MT Std" pitchFamily="34" charset="0"/>
              <a:ea typeface="微软雅黑" panose="020B0503020204020204" pitchFamily="34" charset="-122"/>
              <a:sym typeface="微软雅黑" panose="020B0503020204020204" pitchFamily="34" charset="-122"/>
            </a:endParaRPr>
          </a:p>
        </p:txBody>
      </p:sp>
      <p:grpSp>
        <p:nvGrpSpPr>
          <p:cNvPr id="49" name="组合 10"/>
          <p:cNvGrpSpPr/>
          <p:nvPr/>
        </p:nvGrpSpPr>
        <p:grpSpPr>
          <a:xfrm>
            <a:off x="3500430" y="1000114"/>
            <a:ext cx="4929222" cy="2928958"/>
            <a:chOff x="982640" y="1286614"/>
            <a:chExt cx="10081118" cy="5023499"/>
          </a:xfrm>
        </p:grpSpPr>
        <p:sp>
          <p:nvSpPr>
            <p:cNvPr id="51" name="圆角矩形 50"/>
            <p:cNvSpPr/>
            <p:nvPr/>
          </p:nvSpPr>
          <p:spPr>
            <a:xfrm rot="16200000">
              <a:off x="3563539" y="-1190106"/>
              <a:ext cx="5023499" cy="9976939"/>
            </a:xfrm>
            <a:prstGeom prst="roundRect">
              <a:avLst>
                <a:gd name="adj" fmla="val 4670"/>
              </a:avLst>
            </a:prstGeom>
            <a:gradFill flip="none" rotWithShape="1">
              <a:gsLst>
                <a:gs pos="0">
                  <a:schemeClr val="bg1">
                    <a:lumMod val="50000"/>
                  </a:schemeClr>
                </a:gs>
                <a:gs pos="100000">
                  <a:schemeClr val="tx1">
                    <a:lumMod val="75000"/>
                    <a:lumOff val="25000"/>
                  </a:schemeClr>
                </a:gs>
              </a:gsLst>
              <a:lin ang="8100000" scaled="0"/>
              <a:tileRect/>
            </a:gra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52" name="圆角矩形 51"/>
            <p:cNvSpPr/>
            <p:nvPr/>
          </p:nvSpPr>
          <p:spPr>
            <a:xfrm rot="16200000">
              <a:off x="3788070" y="-980490"/>
              <a:ext cx="4628185" cy="9557712"/>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nvGrpSpPr>
            <p:cNvPr id="53" name="组合 13"/>
            <p:cNvGrpSpPr/>
            <p:nvPr/>
          </p:nvGrpSpPr>
          <p:grpSpPr>
            <a:xfrm>
              <a:off x="982640" y="1596960"/>
              <a:ext cx="751222" cy="4402812"/>
              <a:chOff x="982640" y="1596960"/>
              <a:chExt cx="751222" cy="4402812"/>
            </a:xfrm>
          </p:grpSpPr>
          <p:grpSp>
            <p:nvGrpSpPr>
              <p:cNvPr id="54" name="组合 14"/>
              <p:cNvGrpSpPr/>
              <p:nvPr/>
            </p:nvGrpSpPr>
            <p:grpSpPr>
              <a:xfrm rot="16200000">
                <a:off x="-615721" y="3650189"/>
                <a:ext cx="4402812" cy="296354"/>
                <a:chOff x="2149635" y="1165383"/>
                <a:chExt cx="3485831" cy="234634"/>
              </a:xfrm>
            </p:grpSpPr>
            <p:grpSp>
              <p:nvGrpSpPr>
                <p:cNvPr id="127" name="组合 126"/>
                <p:cNvGrpSpPr/>
                <p:nvPr/>
              </p:nvGrpSpPr>
              <p:grpSpPr>
                <a:xfrm>
                  <a:off x="2149635" y="1165385"/>
                  <a:ext cx="234632" cy="234632"/>
                  <a:chOff x="2483014" y="1114427"/>
                  <a:chExt cx="209550" cy="209550"/>
                </a:xfrm>
              </p:grpSpPr>
              <p:sp>
                <p:nvSpPr>
                  <p:cNvPr id="155" name="椭圆 15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56" name="椭圆 15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nvGrpSpPr>
                <p:cNvPr id="128" name="组合 127"/>
                <p:cNvGrpSpPr/>
                <p:nvPr/>
              </p:nvGrpSpPr>
              <p:grpSpPr>
                <a:xfrm>
                  <a:off x="2510880" y="1165385"/>
                  <a:ext cx="234632" cy="234632"/>
                  <a:chOff x="2483014" y="1114427"/>
                  <a:chExt cx="209550" cy="209550"/>
                </a:xfrm>
              </p:grpSpPr>
              <p:sp>
                <p:nvSpPr>
                  <p:cNvPr id="153" name="椭圆 15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54" name="椭圆 15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nvGrpSpPr>
                <p:cNvPr id="129" name="组合 128"/>
                <p:cNvGrpSpPr/>
                <p:nvPr/>
              </p:nvGrpSpPr>
              <p:grpSpPr>
                <a:xfrm>
                  <a:off x="2872124" y="1165385"/>
                  <a:ext cx="234632" cy="234632"/>
                  <a:chOff x="2483014" y="1114427"/>
                  <a:chExt cx="209550" cy="209550"/>
                </a:xfrm>
              </p:grpSpPr>
              <p:sp>
                <p:nvSpPr>
                  <p:cNvPr id="151" name="椭圆 15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52" name="椭圆 15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nvGrpSpPr>
                <p:cNvPr id="130" name="组合 129"/>
                <p:cNvGrpSpPr/>
                <p:nvPr/>
              </p:nvGrpSpPr>
              <p:grpSpPr>
                <a:xfrm>
                  <a:off x="3233369" y="1165385"/>
                  <a:ext cx="234632" cy="234632"/>
                  <a:chOff x="2483014" y="1114427"/>
                  <a:chExt cx="209550" cy="209550"/>
                </a:xfrm>
              </p:grpSpPr>
              <p:sp>
                <p:nvSpPr>
                  <p:cNvPr id="149" name="椭圆 14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50" name="椭圆 14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nvGrpSpPr>
                <p:cNvPr id="131" name="组合 130"/>
                <p:cNvGrpSpPr/>
                <p:nvPr/>
              </p:nvGrpSpPr>
              <p:grpSpPr>
                <a:xfrm>
                  <a:off x="3594615" y="1165383"/>
                  <a:ext cx="234632" cy="234632"/>
                  <a:chOff x="2483014" y="1114427"/>
                  <a:chExt cx="209550" cy="209550"/>
                </a:xfrm>
              </p:grpSpPr>
              <p:sp>
                <p:nvSpPr>
                  <p:cNvPr id="147" name="椭圆 14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48" name="椭圆 14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nvGrpSpPr>
                <p:cNvPr id="132" name="组合 131"/>
                <p:cNvGrpSpPr/>
                <p:nvPr/>
              </p:nvGrpSpPr>
              <p:grpSpPr>
                <a:xfrm>
                  <a:off x="3955858" y="1165384"/>
                  <a:ext cx="234632" cy="234632"/>
                  <a:chOff x="2483014" y="1114427"/>
                  <a:chExt cx="209550" cy="209550"/>
                </a:xfrm>
              </p:grpSpPr>
              <p:sp>
                <p:nvSpPr>
                  <p:cNvPr id="145" name="椭圆 14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46" name="椭圆 14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nvGrpSpPr>
                <p:cNvPr id="133" name="组合 132"/>
                <p:cNvGrpSpPr/>
                <p:nvPr/>
              </p:nvGrpSpPr>
              <p:grpSpPr>
                <a:xfrm>
                  <a:off x="4317103" y="1165384"/>
                  <a:ext cx="234632" cy="234632"/>
                  <a:chOff x="2483014" y="1114427"/>
                  <a:chExt cx="209550" cy="209550"/>
                </a:xfrm>
              </p:grpSpPr>
              <p:sp>
                <p:nvSpPr>
                  <p:cNvPr id="143" name="椭圆 14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44" name="椭圆 14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nvGrpSpPr>
                <p:cNvPr id="134" name="组合 133"/>
                <p:cNvGrpSpPr/>
                <p:nvPr/>
              </p:nvGrpSpPr>
              <p:grpSpPr>
                <a:xfrm>
                  <a:off x="4678347" y="1165384"/>
                  <a:ext cx="234632" cy="234632"/>
                  <a:chOff x="2483014" y="1114427"/>
                  <a:chExt cx="209550" cy="209550"/>
                </a:xfrm>
              </p:grpSpPr>
              <p:sp>
                <p:nvSpPr>
                  <p:cNvPr id="141" name="椭圆 14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42" name="椭圆 14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nvGrpSpPr>
                <p:cNvPr id="135" name="组合 134"/>
                <p:cNvGrpSpPr/>
                <p:nvPr/>
              </p:nvGrpSpPr>
              <p:grpSpPr>
                <a:xfrm>
                  <a:off x="5039590" y="1165384"/>
                  <a:ext cx="234632" cy="234632"/>
                  <a:chOff x="2483014" y="1114427"/>
                  <a:chExt cx="209550" cy="209550"/>
                </a:xfrm>
              </p:grpSpPr>
              <p:sp>
                <p:nvSpPr>
                  <p:cNvPr id="139" name="椭圆 13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40" name="椭圆 13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nvGrpSpPr>
                <p:cNvPr id="136" name="组合 135"/>
                <p:cNvGrpSpPr/>
                <p:nvPr/>
              </p:nvGrpSpPr>
              <p:grpSpPr>
                <a:xfrm>
                  <a:off x="5400834" y="1165384"/>
                  <a:ext cx="234632" cy="234632"/>
                  <a:chOff x="2483014" y="1114427"/>
                  <a:chExt cx="209550" cy="209550"/>
                </a:xfrm>
              </p:grpSpPr>
              <p:sp>
                <p:nvSpPr>
                  <p:cNvPr id="137" name="椭圆 13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38" name="椭圆 13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grpSp>
            <p:nvGrpSpPr>
              <p:cNvPr id="57" name="组合 22"/>
              <p:cNvGrpSpPr/>
              <p:nvPr/>
            </p:nvGrpSpPr>
            <p:grpSpPr>
              <a:xfrm rot="16200000">
                <a:off x="1229146" y="5557309"/>
                <a:ext cx="119576" cy="612586"/>
                <a:chOff x="2244455" y="772894"/>
                <a:chExt cx="94658" cy="485003"/>
              </a:xfrm>
            </p:grpSpPr>
            <p:sp>
              <p:nvSpPr>
                <p:cNvPr id="125" name="圆角矩形 1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26" name="圆角矩形 12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nvGrpSpPr>
              <p:cNvPr id="58" name="组合 23"/>
              <p:cNvGrpSpPr/>
              <p:nvPr/>
            </p:nvGrpSpPr>
            <p:grpSpPr>
              <a:xfrm rot="16200000">
                <a:off x="1229146" y="5099253"/>
                <a:ext cx="119576" cy="612586"/>
                <a:chOff x="2244455" y="772894"/>
                <a:chExt cx="94658" cy="485003"/>
              </a:xfrm>
            </p:grpSpPr>
            <p:sp>
              <p:nvSpPr>
                <p:cNvPr id="123" name="圆角矩形 12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24" name="圆角矩形 12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nvGrpSpPr>
              <p:cNvPr id="59" name="组合 24"/>
              <p:cNvGrpSpPr/>
              <p:nvPr/>
            </p:nvGrpSpPr>
            <p:grpSpPr>
              <a:xfrm rot="16200000">
                <a:off x="1229146" y="4641198"/>
                <a:ext cx="119576" cy="612586"/>
                <a:chOff x="2244455" y="772894"/>
                <a:chExt cx="94658" cy="485003"/>
              </a:xfrm>
            </p:grpSpPr>
            <p:sp>
              <p:nvSpPr>
                <p:cNvPr id="121" name="圆角矩形 12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22" name="圆角矩形 12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nvGrpSpPr>
              <p:cNvPr id="60" name="组合 25"/>
              <p:cNvGrpSpPr/>
              <p:nvPr/>
            </p:nvGrpSpPr>
            <p:grpSpPr>
              <a:xfrm rot="16200000">
                <a:off x="1229146" y="4183143"/>
                <a:ext cx="119576" cy="612586"/>
                <a:chOff x="2244455" y="772894"/>
                <a:chExt cx="94658" cy="485003"/>
              </a:xfrm>
            </p:grpSpPr>
            <p:sp>
              <p:nvSpPr>
                <p:cNvPr id="119" name="圆角矩形 11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20" name="圆角矩形 11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nvGrpSpPr>
              <p:cNvPr id="61" name="组合 26"/>
              <p:cNvGrpSpPr/>
              <p:nvPr/>
            </p:nvGrpSpPr>
            <p:grpSpPr>
              <a:xfrm rot="16200000">
                <a:off x="1229146" y="3725089"/>
                <a:ext cx="119576" cy="612586"/>
                <a:chOff x="2244455" y="772894"/>
                <a:chExt cx="94658" cy="485003"/>
              </a:xfrm>
            </p:grpSpPr>
            <p:sp>
              <p:nvSpPr>
                <p:cNvPr id="117" name="圆角矩形 11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18" name="圆角矩形 11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nvGrpSpPr>
              <p:cNvPr id="62" name="组合 27"/>
              <p:cNvGrpSpPr/>
              <p:nvPr/>
            </p:nvGrpSpPr>
            <p:grpSpPr>
              <a:xfrm rot="16200000">
                <a:off x="1229146" y="3267031"/>
                <a:ext cx="119576" cy="612586"/>
                <a:chOff x="2244455" y="772894"/>
                <a:chExt cx="94658" cy="485003"/>
              </a:xfrm>
            </p:grpSpPr>
            <p:sp>
              <p:nvSpPr>
                <p:cNvPr id="115" name="圆角矩形 11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16" name="圆角矩形 11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nvGrpSpPr>
              <p:cNvPr id="63" name="组合 28"/>
              <p:cNvGrpSpPr/>
              <p:nvPr/>
            </p:nvGrpSpPr>
            <p:grpSpPr>
              <a:xfrm rot="16200000">
                <a:off x="1229145" y="2808975"/>
                <a:ext cx="119576" cy="612586"/>
                <a:chOff x="2244455" y="772894"/>
                <a:chExt cx="94658" cy="485003"/>
              </a:xfrm>
            </p:grpSpPr>
            <p:sp>
              <p:nvSpPr>
                <p:cNvPr id="88" name="圆角矩形 8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89" name="圆角矩形 8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nvGrpSpPr>
              <p:cNvPr id="65" name="组合 29"/>
              <p:cNvGrpSpPr/>
              <p:nvPr/>
            </p:nvGrpSpPr>
            <p:grpSpPr>
              <a:xfrm rot="16200000">
                <a:off x="1229146" y="2350922"/>
                <a:ext cx="119576" cy="612586"/>
                <a:chOff x="2244455" y="772894"/>
                <a:chExt cx="94658" cy="485003"/>
              </a:xfrm>
            </p:grpSpPr>
            <p:sp>
              <p:nvSpPr>
                <p:cNvPr id="73" name="圆角矩形 7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84" name="圆角矩形 8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nvGrpSpPr>
              <p:cNvPr id="66" name="组合 30"/>
              <p:cNvGrpSpPr/>
              <p:nvPr/>
            </p:nvGrpSpPr>
            <p:grpSpPr>
              <a:xfrm rot="16200000">
                <a:off x="1229146" y="1892869"/>
                <a:ext cx="119576" cy="612586"/>
                <a:chOff x="2244455" y="772894"/>
                <a:chExt cx="94658" cy="485003"/>
              </a:xfrm>
            </p:grpSpPr>
            <p:sp>
              <p:nvSpPr>
                <p:cNvPr id="71" name="圆角矩形 7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72" name="圆角矩形 7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nvGrpSpPr>
              <p:cNvPr id="67" name="组合 31"/>
              <p:cNvGrpSpPr/>
              <p:nvPr/>
            </p:nvGrpSpPr>
            <p:grpSpPr>
              <a:xfrm rot="16200000">
                <a:off x="1229146" y="1434816"/>
                <a:ext cx="119576" cy="612586"/>
                <a:chOff x="2244455" y="772894"/>
                <a:chExt cx="94658" cy="485003"/>
              </a:xfrm>
            </p:grpSpPr>
            <p:sp>
              <p:nvSpPr>
                <p:cNvPr id="69" name="圆角矩形 6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70" name="圆角矩形 6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grpSp>
      </p:grpSp>
      <p:sp>
        <p:nvSpPr>
          <p:cNvPr id="158" name="矩形 157"/>
          <p:cNvSpPr/>
          <p:nvPr/>
        </p:nvSpPr>
        <p:spPr>
          <a:xfrm>
            <a:off x="3929058" y="1573594"/>
            <a:ext cx="4429156" cy="1569660"/>
          </a:xfrm>
          <a:prstGeom prst="rect">
            <a:avLst/>
          </a:prstGeom>
          <a:ln>
            <a:noFill/>
          </a:ln>
        </p:spPr>
        <p:txBody>
          <a:bodyPr wrap="square">
            <a:spAutoFit/>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1600" b="1" spc="75" smtClean="0">
                <a:solidFill>
                  <a:schemeClr val="tx1">
                    <a:lumMod val="90000"/>
                    <a:lumOff val="10000"/>
                  </a:schemeClr>
                </a:solidFill>
                <a:latin typeface="微软雅黑" panose="020B0503020204020204" pitchFamily="34" charset="-122"/>
                <a:ea typeface="微软雅黑" panose="020B0503020204020204" pitchFamily="34" charset="-122"/>
              </a:rPr>
              <a:t>有了责任心生活就有了真正的意义和灵魂</a:t>
            </a:r>
            <a:r>
              <a:rPr lang="en-US" altLang="zh-CN" sz="1600" b="1" spc="75" smtClean="0">
                <a:solidFill>
                  <a:schemeClr val="tx1">
                    <a:lumMod val="90000"/>
                    <a:lumOff val="10000"/>
                  </a:schemeClr>
                </a:solidFill>
                <a:latin typeface="微软雅黑" panose="020B0503020204020204" pitchFamily="34" charset="-122"/>
                <a:ea typeface="微软雅黑" panose="020B0503020204020204" pitchFamily="34" charset="-122"/>
              </a:rPr>
              <a:t>;</a:t>
            </a:r>
            <a:endParaRPr lang="en-US" altLang="zh-CN" sz="1600" b="1" spc="75" smtClean="0">
              <a:solidFill>
                <a:schemeClr val="tx1">
                  <a:lumMod val="90000"/>
                  <a:lumOff val="10000"/>
                </a:schemeClr>
              </a:solidFill>
              <a:latin typeface="微软雅黑" panose="020B0503020204020204" pitchFamily="34" charset="-122"/>
              <a:ea typeface="微软雅黑" panose="020B0503020204020204" pitchFamily="34" charset="-122"/>
            </a:endParaRPr>
          </a:p>
          <a:p>
            <a:pPr>
              <a:lnSpc>
                <a:spcPct val="200000"/>
              </a:lnSpc>
            </a:pPr>
            <a:r>
              <a:rPr lang="zh-CN" altLang="en-US" sz="1600" b="1" spc="75" smtClean="0">
                <a:solidFill>
                  <a:schemeClr val="tx1">
                    <a:lumMod val="90000"/>
                    <a:lumOff val="10000"/>
                  </a:schemeClr>
                </a:solidFill>
                <a:latin typeface="微软雅黑" panose="020B0503020204020204" pitchFamily="34" charset="-122"/>
                <a:ea typeface="微软雅黑" panose="020B0503020204020204" pitchFamily="34" charset="-122"/>
              </a:rPr>
              <a:t>责任心将决定生活、家庭、工作、</a:t>
            </a:r>
            <a:r>
              <a:rPr lang="zh-CN" altLang="en-US" sz="1600" b="1" spc="75" smtClean="0">
                <a:solidFill>
                  <a:schemeClr val="tx1">
                    <a:lumMod val="90000"/>
                    <a:lumOff val="10000"/>
                  </a:schemeClr>
                </a:solidFill>
                <a:latin typeface="微软雅黑" panose="020B0503020204020204" pitchFamily="34" charset="-122"/>
                <a:ea typeface="微软雅黑" panose="020B0503020204020204" pitchFamily="34" charset="-122"/>
              </a:rPr>
              <a:t>学习</a:t>
            </a:r>
            <a:r>
              <a:rPr lang="zh-CN" altLang="en-US" sz="1600" b="1" spc="75" smtClean="0">
                <a:solidFill>
                  <a:schemeClr val="tx1">
                    <a:lumMod val="90000"/>
                    <a:lumOff val="10000"/>
                  </a:schemeClr>
                </a:solidFill>
                <a:latin typeface="微软雅黑" panose="020B0503020204020204" pitchFamily="34" charset="-122"/>
                <a:ea typeface="微软雅黑" panose="020B0503020204020204" pitchFamily="34" charset="-122"/>
              </a:rPr>
              <a:t>的</a:t>
            </a:r>
            <a:endParaRPr lang="en-US" altLang="zh-CN" sz="1600" b="1" spc="75" smtClean="0">
              <a:solidFill>
                <a:schemeClr val="tx1">
                  <a:lumMod val="90000"/>
                  <a:lumOff val="10000"/>
                </a:schemeClr>
              </a:solidFill>
              <a:latin typeface="微软雅黑" panose="020B0503020204020204" pitchFamily="34" charset="-122"/>
              <a:ea typeface="微软雅黑" panose="020B0503020204020204" pitchFamily="34" charset="-122"/>
            </a:endParaRPr>
          </a:p>
          <a:p>
            <a:pPr>
              <a:lnSpc>
                <a:spcPct val="200000"/>
              </a:lnSpc>
            </a:pPr>
            <a:r>
              <a:rPr lang="zh-CN" altLang="en-US" sz="1600" b="1" spc="75" smtClean="0">
                <a:solidFill>
                  <a:schemeClr val="tx1">
                    <a:lumMod val="90000"/>
                    <a:lumOff val="10000"/>
                  </a:schemeClr>
                </a:solidFill>
                <a:latin typeface="微软雅黑" panose="020B0503020204020204" pitchFamily="34" charset="-122"/>
                <a:ea typeface="微软雅黑" panose="020B0503020204020204" pitchFamily="34" charset="-122"/>
              </a:rPr>
              <a:t>成功</a:t>
            </a:r>
            <a:r>
              <a:rPr lang="zh-CN" altLang="en-US" sz="1600" b="1" spc="75" smtClean="0">
                <a:solidFill>
                  <a:schemeClr val="tx1">
                    <a:lumMod val="90000"/>
                    <a:lumOff val="10000"/>
                  </a:schemeClr>
                </a:solidFill>
                <a:latin typeface="微软雅黑" panose="020B0503020204020204" pitchFamily="34" charset="-122"/>
                <a:ea typeface="微软雅黑" panose="020B0503020204020204" pitchFamily="34" charset="-122"/>
              </a:rPr>
              <a:t>和失败</a:t>
            </a:r>
            <a:r>
              <a:rPr lang="en-US" altLang="zh-CN" sz="1600" b="1" spc="75" smtClean="0">
                <a:solidFill>
                  <a:schemeClr val="tx1">
                    <a:lumMod val="90000"/>
                    <a:lumOff val="10000"/>
                  </a:schemeClr>
                </a:solidFill>
                <a:latin typeface="微软雅黑" panose="020B0503020204020204" pitchFamily="34" charset="-122"/>
                <a:ea typeface="微软雅黑" panose="020B0503020204020204" pitchFamily="34" charset="-122"/>
              </a:rPr>
              <a:t>;</a:t>
            </a:r>
            <a:endParaRPr lang="zh-CN" altLang="en-US" sz="1600" b="1" spc="75" smtClean="0">
              <a:solidFill>
                <a:schemeClr val="tx1">
                  <a:lumMod val="90000"/>
                  <a:lumOff val="10000"/>
                </a:schemeClr>
              </a:solidFill>
              <a:latin typeface="微软雅黑" panose="020B0503020204020204" pitchFamily="34" charset="-122"/>
              <a:ea typeface="微软雅黑" panose="020B0503020204020204" pitchFamily="34" charset="-122"/>
            </a:endParaRPr>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50"/>
                                  </p:stCondLst>
                                  <p:childTnLst>
                                    <p:set>
                                      <p:cBhvr>
                                        <p:cTn id="6" dur="1" fill="hold">
                                          <p:stCondLst>
                                            <p:cond delay="0"/>
                                          </p:stCondLst>
                                        </p:cTn>
                                        <p:tgtEl>
                                          <p:spTgt spid="92"/>
                                        </p:tgtEl>
                                        <p:attrNameLst>
                                          <p:attrName>style.visibility</p:attrName>
                                        </p:attrNameLst>
                                      </p:cBhvr>
                                      <p:to>
                                        <p:strVal val="visible"/>
                                      </p:to>
                                    </p:set>
                                    <p:animEffect transition="in" filter="wheel(1)">
                                      <p:cBhvr>
                                        <p:cTn id="7" dur="2000"/>
                                        <p:tgtEl>
                                          <p:spTgt spid="92"/>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94"/>
                                        </p:tgtEl>
                                        <p:attrNameLst>
                                          <p:attrName>style.visibility</p:attrName>
                                        </p:attrNameLst>
                                      </p:cBhvr>
                                      <p:to>
                                        <p:strVal val="visible"/>
                                      </p:to>
                                    </p:set>
                                    <p:animEffect transition="in" filter="wheel(1)">
                                      <p:cBhvr>
                                        <p:cTn id="10" dur="2000"/>
                                        <p:tgtEl>
                                          <p:spTgt spid="94"/>
                                        </p:tgtEl>
                                      </p:cBhvr>
                                    </p:animEffect>
                                  </p:childTnLst>
                                </p:cTn>
                              </p:par>
                            </p:childTnLst>
                          </p:cTn>
                        </p:par>
                        <p:par>
                          <p:cTn id="11" fill="hold">
                            <p:stCondLst>
                              <p:cond delay="2250"/>
                            </p:stCondLst>
                            <p:childTnLst>
                              <p:par>
                                <p:cTn id="12" presetID="53" presetClass="entr" presetSubtype="16" fill="hold" grpId="0" nodeType="afterEffect">
                                  <p:stCondLst>
                                    <p:cond delay="0"/>
                                  </p:stCondLst>
                                  <p:childTnLst>
                                    <p:set>
                                      <p:cBhvr>
                                        <p:cTn id="13" dur="1" fill="hold">
                                          <p:stCondLst>
                                            <p:cond delay="0"/>
                                          </p:stCondLst>
                                        </p:cTn>
                                        <p:tgtEl>
                                          <p:spTgt spid="93"/>
                                        </p:tgtEl>
                                        <p:attrNameLst>
                                          <p:attrName>style.visibility</p:attrName>
                                        </p:attrNameLst>
                                      </p:cBhvr>
                                      <p:to>
                                        <p:strVal val="visible"/>
                                      </p:to>
                                    </p:set>
                                    <p:anim calcmode="lin" valueType="num">
                                      <p:cBhvr>
                                        <p:cTn id="14" dur="500" fill="hold"/>
                                        <p:tgtEl>
                                          <p:spTgt spid="93"/>
                                        </p:tgtEl>
                                        <p:attrNameLst>
                                          <p:attrName>ppt_w</p:attrName>
                                        </p:attrNameLst>
                                      </p:cBhvr>
                                      <p:tavLst>
                                        <p:tav tm="0">
                                          <p:val>
                                            <p:fltVal val="0"/>
                                          </p:val>
                                        </p:tav>
                                        <p:tav tm="100000">
                                          <p:val>
                                            <p:strVal val="#ppt_w"/>
                                          </p:val>
                                        </p:tav>
                                      </p:tavLst>
                                    </p:anim>
                                    <p:anim calcmode="lin" valueType="num">
                                      <p:cBhvr>
                                        <p:cTn id="15" dur="500" fill="hold"/>
                                        <p:tgtEl>
                                          <p:spTgt spid="93"/>
                                        </p:tgtEl>
                                        <p:attrNameLst>
                                          <p:attrName>ppt_h</p:attrName>
                                        </p:attrNameLst>
                                      </p:cBhvr>
                                      <p:tavLst>
                                        <p:tav tm="0">
                                          <p:val>
                                            <p:fltVal val="0"/>
                                          </p:val>
                                        </p:tav>
                                        <p:tav tm="100000">
                                          <p:val>
                                            <p:strVal val="#ppt_h"/>
                                          </p:val>
                                        </p:tav>
                                      </p:tavLst>
                                    </p:anim>
                                    <p:animEffect transition="in" filter="fade">
                                      <p:cBhvr>
                                        <p:cTn id="16" dur="500"/>
                                        <p:tgtEl>
                                          <p:spTgt spid="93"/>
                                        </p:tgtEl>
                                      </p:cBhvr>
                                    </p:animEffect>
                                  </p:childTnLst>
                                </p:cTn>
                              </p:par>
                              <p:par>
                                <p:cTn id="17" presetID="53" presetClass="entr" presetSubtype="16" fill="hold" grpId="0" nodeType="withEffect">
                                  <p:stCondLst>
                                    <p:cond delay="500"/>
                                  </p:stCondLst>
                                  <p:childTnLst>
                                    <p:set>
                                      <p:cBhvr>
                                        <p:cTn id="18" dur="1" fill="hold">
                                          <p:stCondLst>
                                            <p:cond delay="0"/>
                                          </p:stCondLst>
                                        </p:cTn>
                                        <p:tgtEl>
                                          <p:spTgt spid="95"/>
                                        </p:tgtEl>
                                        <p:attrNameLst>
                                          <p:attrName>style.visibility</p:attrName>
                                        </p:attrNameLst>
                                      </p:cBhvr>
                                      <p:to>
                                        <p:strVal val="visible"/>
                                      </p:to>
                                    </p:set>
                                    <p:anim calcmode="lin" valueType="num">
                                      <p:cBhvr>
                                        <p:cTn id="19" dur="500" fill="hold"/>
                                        <p:tgtEl>
                                          <p:spTgt spid="95"/>
                                        </p:tgtEl>
                                        <p:attrNameLst>
                                          <p:attrName>ppt_w</p:attrName>
                                        </p:attrNameLst>
                                      </p:cBhvr>
                                      <p:tavLst>
                                        <p:tav tm="0">
                                          <p:val>
                                            <p:fltVal val="0"/>
                                          </p:val>
                                        </p:tav>
                                        <p:tav tm="100000">
                                          <p:val>
                                            <p:strVal val="#ppt_w"/>
                                          </p:val>
                                        </p:tav>
                                      </p:tavLst>
                                    </p:anim>
                                    <p:anim calcmode="lin" valueType="num">
                                      <p:cBhvr>
                                        <p:cTn id="20" dur="500" fill="hold"/>
                                        <p:tgtEl>
                                          <p:spTgt spid="95"/>
                                        </p:tgtEl>
                                        <p:attrNameLst>
                                          <p:attrName>ppt_h</p:attrName>
                                        </p:attrNameLst>
                                      </p:cBhvr>
                                      <p:tavLst>
                                        <p:tav tm="0">
                                          <p:val>
                                            <p:fltVal val="0"/>
                                          </p:val>
                                        </p:tav>
                                        <p:tav tm="100000">
                                          <p:val>
                                            <p:strVal val="#ppt_h"/>
                                          </p:val>
                                        </p:tav>
                                      </p:tavLst>
                                    </p:anim>
                                    <p:animEffect transition="in" filter="fade">
                                      <p:cBhvr>
                                        <p:cTn id="21" dur="500"/>
                                        <p:tgtEl>
                                          <p:spTgt spid="95"/>
                                        </p:tgtEl>
                                      </p:cBhvr>
                                    </p:animEffect>
                                  </p:childTnLst>
                                </p:cTn>
                              </p:par>
                              <p:par>
                                <p:cTn id="22" presetID="53" presetClass="entr" presetSubtype="16" fill="hold" grpId="0" nodeType="withEffect">
                                  <p:stCondLst>
                                    <p:cond delay="500"/>
                                  </p:stCondLst>
                                  <p:childTnLst>
                                    <p:set>
                                      <p:cBhvr>
                                        <p:cTn id="23" dur="1" fill="hold">
                                          <p:stCondLst>
                                            <p:cond delay="0"/>
                                          </p:stCondLst>
                                        </p:cTn>
                                        <p:tgtEl>
                                          <p:spTgt spid="96"/>
                                        </p:tgtEl>
                                        <p:attrNameLst>
                                          <p:attrName>style.visibility</p:attrName>
                                        </p:attrNameLst>
                                      </p:cBhvr>
                                      <p:to>
                                        <p:strVal val="visible"/>
                                      </p:to>
                                    </p:set>
                                    <p:anim calcmode="lin" valueType="num">
                                      <p:cBhvr>
                                        <p:cTn id="24" dur="500" fill="hold"/>
                                        <p:tgtEl>
                                          <p:spTgt spid="96"/>
                                        </p:tgtEl>
                                        <p:attrNameLst>
                                          <p:attrName>ppt_w</p:attrName>
                                        </p:attrNameLst>
                                      </p:cBhvr>
                                      <p:tavLst>
                                        <p:tav tm="0">
                                          <p:val>
                                            <p:fltVal val="0"/>
                                          </p:val>
                                        </p:tav>
                                        <p:tav tm="100000">
                                          <p:val>
                                            <p:strVal val="#ppt_w"/>
                                          </p:val>
                                        </p:tav>
                                      </p:tavLst>
                                    </p:anim>
                                    <p:anim calcmode="lin" valueType="num">
                                      <p:cBhvr>
                                        <p:cTn id="25" dur="500" fill="hold"/>
                                        <p:tgtEl>
                                          <p:spTgt spid="96"/>
                                        </p:tgtEl>
                                        <p:attrNameLst>
                                          <p:attrName>ppt_h</p:attrName>
                                        </p:attrNameLst>
                                      </p:cBhvr>
                                      <p:tavLst>
                                        <p:tav tm="0">
                                          <p:val>
                                            <p:fltVal val="0"/>
                                          </p:val>
                                        </p:tav>
                                        <p:tav tm="100000">
                                          <p:val>
                                            <p:strVal val="#ppt_h"/>
                                          </p:val>
                                        </p:tav>
                                      </p:tavLst>
                                    </p:anim>
                                    <p:animEffect transition="in" filter="fade">
                                      <p:cBhvr>
                                        <p:cTn id="26" dur="500"/>
                                        <p:tgtEl>
                                          <p:spTgt spid="96"/>
                                        </p:tgtEl>
                                      </p:cBhvr>
                                    </p:animEffect>
                                  </p:childTnLst>
                                </p:cTn>
                              </p:par>
                              <p:par>
                                <p:cTn id="27" presetID="53" presetClass="entr" presetSubtype="16" fill="hold" grpId="0" nodeType="withEffect">
                                  <p:stCondLst>
                                    <p:cond delay="500"/>
                                  </p:stCondLst>
                                  <p:childTnLst>
                                    <p:set>
                                      <p:cBhvr>
                                        <p:cTn id="28" dur="1" fill="hold">
                                          <p:stCondLst>
                                            <p:cond delay="0"/>
                                          </p:stCondLst>
                                        </p:cTn>
                                        <p:tgtEl>
                                          <p:spTgt spid="97"/>
                                        </p:tgtEl>
                                        <p:attrNameLst>
                                          <p:attrName>style.visibility</p:attrName>
                                        </p:attrNameLst>
                                      </p:cBhvr>
                                      <p:to>
                                        <p:strVal val="visible"/>
                                      </p:to>
                                    </p:set>
                                    <p:anim calcmode="lin" valueType="num">
                                      <p:cBhvr>
                                        <p:cTn id="29" dur="500" fill="hold"/>
                                        <p:tgtEl>
                                          <p:spTgt spid="97"/>
                                        </p:tgtEl>
                                        <p:attrNameLst>
                                          <p:attrName>ppt_w</p:attrName>
                                        </p:attrNameLst>
                                      </p:cBhvr>
                                      <p:tavLst>
                                        <p:tav tm="0">
                                          <p:val>
                                            <p:fltVal val="0"/>
                                          </p:val>
                                        </p:tav>
                                        <p:tav tm="100000">
                                          <p:val>
                                            <p:strVal val="#ppt_w"/>
                                          </p:val>
                                        </p:tav>
                                      </p:tavLst>
                                    </p:anim>
                                    <p:anim calcmode="lin" valueType="num">
                                      <p:cBhvr>
                                        <p:cTn id="30" dur="500" fill="hold"/>
                                        <p:tgtEl>
                                          <p:spTgt spid="97"/>
                                        </p:tgtEl>
                                        <p:attrNameLst>
                                          <p:attrName>ppt_h</p:attrName>
                                        </p:attrNameLst>
                                      </p:cBhvr>
                                      <p:tavLst>
                                        <p:tav tm="0">
                                          <p:val>
                                            <p:fltVal val="0"/>
                                          </p:val>
                                        </p:tav>
                                        <p:tav tm="100000">
                                          <p:val>
                                            <p:strVal val="#ppt_h"/>
                                          </p:val>
                                        </p:tav>
                                      </p:tavLst>
                                    </p:anim>
                                    <p:animEffect transition="in" filter="fade">
                                      <p:cBhvr>
                                        <p:cTn id="31" dur="500"/>
                                        <p:tgtEl>
                                          <p:spTgt spid="97"/>
                                        </p:tgtEl>
                                      </p:cBhvr>
                                    </p:animEffect>
                                  </p:childTnLst>
                                </p:cTn>
                              </p:par>
                              <p:par>
                                <p:cTn id="32" presetID="52" presetClass="entr" presetSubtype="0" fill="hold" grpId="0" nodeType="withEffect">
                                  <p:stCondLst>
                                    <p:cond delay="500"/>
                                  </p:stCondLst>
                                  <p:iterate type="lt">
                                    <p:tmPct val="10000"/>
                                  </p:iterate>
                                  <p:childTnLst>
                                    <p:set>
                                      <p:cBhvr>
                                        <p:cTn id="33" dur="1" fill="hold">
                                          <p:stCondLst>
                                            <p:cond delay="0"/>
                                          </p:stCondLst>
                                        </p:cTn>
                                        <p:tgtEl>
                                          <p:spTgt spid="98"/>
                                        </p:tgtEl>
                                        <p:attrNameLst>
                                          <p:attrName>style.visibility</p:attrName>
                                        </p:attrNameLst>
                                      </p:cBhvr>
                                      <p:to>
                                        <p:strVal val="visible"/>
                                      </p:to>
                                    </p:set>
                                    <p:animScale>
                                      <p:cBhvr>
                                        <p:cTn id="34" dur="1000" decel="50000" fill="hold">
                                          <p:stCondLst>
                                            <p:cond delay="0"/>
                                          </p:stCondLst>
                                        </p:cTn>
                                        <p:tgtEl>
                                          <p:spTgt spid="9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98"/>
                                        </p:tgtEl>
                                        <p:attrNameLst>
                                          <p:attrName>ppt_x</p:attrName>
                                          <p:attrName>ppt_y</p:attrName>
                                        </p:attrNameLst>
                                      </p:cBhvr>
                                      <p:rCtr x="0" y="0"/>
                                    </p:animMotion>
                                    <p:animEffect transition="in" filter="fade">
                                      <p:cBhvr>
                                        <p:cTn id="36" dur="1000"/>
                                        <p:tgtEl>
                                          <p:spTgt spid="98"/>
                                        </p:tgtEl>
                                      </p:cBhvr>
                                    </p:animEffect>
                                  </p:childTnLst>
                                </p:cTn>
                              </p:par>
                            </p:childTnLst>
                          </p:cTn>
                        </p:par>
                        <p:par>
                          <p:cTn id="37" fill="hold">
                            <p:stCondLst>
                              <p:cond delay="1600"/>
                            </p:stCondLst>
                            <p:childTnLst>
                              <p:par>
                                <p:cTn id="38" presetID="22" presetClass="entr" presetSubtype="8" fill="hold" nodeType="afterEffect">
                                  <p:stCondLst>
                                    <p:cond delay="0"/>
                                  </p:stCondLst>
                                  <p:childTnLst>
                                    <p:set>
                                      <p:cBhvr>
                                        <p:cTn id="39" dur="1" fill="hold">
                                          <p:stCondLst>
                                            <p:cond delay="0"/>
                                          </p:stCondLst>
                                        </p:cTn>
                                        <p:tgtEl>
                                          <p:spTgt spid="49"/>
                                        </p:tgtEl>
                                        <p:attrNameLst>
                                          <p:attrName>style.visibility</p:attrName>
                                        </p:attrNameLst>
                                      </p:cBhvr>
                                      <p:to>
                                        <p:strVal val="visible"/>
                                      </p:to>
                                    </p:set>
                                    <p:animEffect transition="in" filter="wipe(left)">
                                      <p:cBhvr>
                                        <p:cTn id="4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3" grpId="0" animBg="1"/>
      <p:bldP spid="94" grpId="0" animBg="1"/>
      <p:bldP spid="95" grpId="0" animBg="1"/>
      <p:bldP spid="96" grpId="0" animBg="1"/>
      <p:bldP spid="97" grpId="0" animBg="1"/>
      <p:bldP spid="9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01"/>
          <p:cNvGrpSpPr/>
          <p:nvPr/>
        </p:nvGrpSpPr>
        <p:grpSpPr>
          <a:xfrm>
            <a:off x="8943293" y="4942793"/>
            <a:ext cx="401413" cy="401413"/>
            <a:chOff x="304800" y="673100"/>
            <a:chExt cx="4000500" cy="4000500"/>
          </a:xfrm>
          <a:effectLst>
            <a:outerShdw blurRad="381000" dist="152400" dir="8100000" algn="tr" rotWithShape="0">
              <a:prstClr val="black">
                <a:alpha val="7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48" name="椭圆 4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3" name="组合 607"/>
          <p:cNvGrpSpPr/>
          <p:nvPr/>
        </p:nvGrpSpPr>
        <p:grpSpPr>
          <a:xfrm>
            <a:off x="7236795" y="4780588"/>
            <a:ext cx="293036" cy="293036"/>
            <a:chOff x="304800" y="673100"/>
            <a:chExt cx="4000500" cy="4000500"/>
          </a:xfrm>
          <a:effectLst>
            <a:outerShdw blurRad="381000" dist="152400" dir="8100000" algn="tr" rotWithShape="0">
              <a:prstClr val="black">
                <a:alpha val="7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56" name="椭圆 5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sp>
        <p:nvSpPr>
          <p:cNvPr id="64" name="椭圆 63"/>
          <p:cNvSpPr/>
          <p:nvPr/>
        </p:nvSpPr>
        <p:spPr>
          <a:xfrm>
            <a:off x="8496168" y="2793495"/>
            <a:ext cx="366712"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grpSp>
        <p:nvGrpSpPr>
          <p:cNvPr id="4" name="组合 615"/>
          <p:cNvGrpSpPr/>
          <p:nvPr/>
        </p:nvGrpSpPr>
        <p:grpSpPr>
          <a:xfrm>
            <a:off x="285720" y="4191515"/>
            <a:ext cx="951985" cy="951985"/>
            <a:chOff x="304800" y="673100"/>
            <a:chExt cx="4000500" cy="4000500"/>
          </a:xfrm>
          <a:effectLst>
            <a:outerShdw blurRad="317500" dist="1905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75" name="椭圆 7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5" name="组合 601"/>
          <p:cNvGrpSpPr/>
          <p:nvPr/>
        </p:nvGrpSpPr>
        <p:grpSpPr>
          <a:xfrm>
            <a:off x="4286248" y="4742087"/>
            <a:ext cx="401413" cy="401413"/>
            <a:chOff x="304800" y="673100"/>
            <a:chExt cx="4000500" cy="4000500"/>
          </a:xfrm>
          <a:effectLst>
            <a:outerShdw blurRad="381000" dist="152400" dir="8100000" algn="tr" rotWithShape="0">
              <a:prstClr val="black">
                <a:alpha val="70000"/>
              </a:prstClr>
            </a:outerShdw>
          </a:effectLst>
        </p:grpSpPr>
        <p:sp>
          <p:nvSpPr>
            <p:cNvPr id="77" name="同心圆 7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78" name="椭圆 7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6" name="组合 607"/>
          <p:cNvGrpSpPr/>
          <p:nvPr/>
        </p:nvGrpSpPr>
        <p:grpSpPr>
          <a:xfrm>
            <a:off x="2643174" y="4850464"/>
            <a:ext cx="293036" cy="293036"/>
            <a:chOff x="304800" y="673100"/>
            <a:chExt cx="4000500" cy="4000500"/>
          </a:xfrm>
          <a:effectLst>
            <a:outerShdw blurRad="381000" dist="152400" dir="8100000" algn="tr" rotWithShape="0">
              <a:prstClr val="black">
                <a:alpha val="7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81" name="椭圆 8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sp>
        <p:nvSpPr>
          <p:cNvPr id="82" name="椭圆 81"/>
          <p:cNvSpPr/>
          <p:nvPr/>
        </p:nvSpPr>
        <p:spPr>
          <a:xfrm>
            <a:off x="6000760" y="4776787"/>
            <a:ext cx="366712"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sp>
        <p:nvSpPr>
          <p:cNvPr id="83" name="椭圆 82"/>
          <p:cNvSpPr/>
          <p:nvPr/>
        </p:nvSpPr>
        <p:spPr>
          <a:xfrm>
            <a:off x="571472" y="3357568"/>
            <a:ext cx="357158"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grpSp>
        <p:nvGrpSpPr>
          <p:cNvPr id="7" name="组合 604"/>
          <p:cNvGrpSpPr/>
          <p:nvPr/>
        </p:nvGrpSpPr>
        <p:grpSpPr>
          <a:xfrm>
            <a:off x="7842675" y="3575897"/>
            <a:ext cx="831871" cy="831871"/>
            <a:chOff x="304800" y="673100"/>
            <a:chExt cx="4000500" cy="4000500"/>
          </a:xfrm>
          <a:effectLst>
            <a:outerShdw blurRad="317500" dist="1905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sp>
          <p:nvSpPr>
            <p:cNvPr id="87" name="椭圆 8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grpSp>
      <p:sp>
        <p:nvSpPr>
          <p:cNvPr id="90" name="圆角矩形 89"/>
          <p:cNvSpPr/>
          <p:nvPr/>
        </p:nvSpPr>
        <p:spPr>
          <a:xfrm>
            <a:off x="3955066" y="1822957"/>
            <a:ext cx="2962175"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sp>
        <p:nvSpPr>
          <p:cNvPr id="91" name="文本框 9"/>
          <p:cNvSpPr txBox="1">
            <a:spLocks noChangeArrowheads="1"/>
          </p:cNvSpPr>
          <p:nvPr/>
        </p:nvSpPr>
        <p:spPr bwMode="auto">
          <a:xfrm>
            <a:off x="4415821" y="1857370"/>
            <a:ext cx="2585071" cy="359715"/>
          </a:xfrm>
          <a:prstGeom prst="rect">
            <a:avLst/>
          </a:prstGeom>
          <a:noFill/>
          <a:ln w="9525">
            <a:noFill/>
            <a:miter lim="800000"/>
          </a:ln>
        </p:spPr>
        <p:txBody>
          <a:bodyPr wrap="square" lIns="51435" tIns="25718" rIns="51435" bIns="25718">
            <a:spAutoFit/>
          </a:bodyPr>
          <a:lstStyle/>
          <a:p>
            <a:r>
              <a:rPr lang="zh-CN" altLang="en-US" sz="2000" b="1" smtClean="0">
                <a:solidFill>
                  <a:srgbClr val="C00000"/>
                </a:solidFill>
                <a:latin typeface="微软雅黑" panose="020B0503020204020204" pitchFamily="34" charset="-122"/>
                <a:ea typeface="微软雅黑" panose="020B0503020204020204" pitchFamily="34" charset="-122"/>
              </a:rPr>
              <a:t>为什么要拥有责任心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92" name="椭圆 91"/>
          <p:cNvSpPr/>
          <p:nvPr/>
        </p:nvSpPr>
        <p:spPr>
          <a:xfrm>
            <a:off x="1152500" y="1681163"/>
            <a:ext cx="1835944" cy="1835944"/>
          </a:xfrm>
          <a:prstGeom prst="ellipse">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noProof="1"/>
          </a:p>
        </p:txBody>
      </p:sp>
      <p:sp>
        <p:nvSpPr>
          <p:cNvPr id="93" name="Oval 28"/>
          <p:cNvSpPr/>
          <p:nvPr/>
        </p:nvSpPr>
        <p:spPr>
          <a:xfrm>
            <a:off x="1232272" y="1756172"/>
            <a:ext cx="1675209" cy="1684734"/>
          </a:xfrm>
          <a:prstGeom prst="ellipse">
            <a:avLst/>
          </a:prstGeom>
          <a:solidFill>
            <a:srgbClr val="C00000"/>
          </a:solidFill>
          <a:ln>
            <a:solidFill>
              <a:schemeClr val="bg1"/>
            </a:solidFill>
          </a:ln>
          <a:effectLst>
            <a:outerShdw blurRad="508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fontAlgn="auto">
              <a:defRPr/>
            </a:pPr>
            <a:endParaRPr lang="en-US" sz="8800" noProof="1">
              <a:solidFill>
                <a:schemeClr val="bg1"/>
              </a:solidFill>
            </a:endParaRPr>
          </a:p>
        </p:txBody>
      </p:sp>
      <p:sp>
        <p:nvSpPr>
          <p:cNvPr id="94" name="椭圆 93"/>
          <p:cNvSpPr/>
          <p:nvPr/>
        </p:nvSpPr>
        <p:spPr>
          <a:xfrm>
            <a:off x="1071538" y="1600200"/>
            <a:ext cx="1997869" cy="1997869"/>
          </a:xfrm>
          <a:prstGeom prst="ellipse">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noProof="1"/>
          </a:p>
        </p:txBody>
      </p:sp>
      <p:sp>
        <p:nvSpPr>
          <p:cNvPr id="95" name="Oval 28"/>
          <p:cNvSpPr/>
          <p:nvPr/>
        </p:nvSpPr>
        <p:spPr>
          <a:xfrm>
            <a:off x="2069281" y="1263254"/>
            <a:ext cx="701279" cy="706040"/>
          </a:xfrm>
          <a:prstGeom prst="ellipse">
            <a:avLst/>
          </a:prstGeom>
          <a:solidFill>
            <a:srgbClr val="C00000"/>
          </a:solidFill>
          <a:ln>
            <a:solidFill>
              <a:schemeClr val="bg1"/>
            </a:solidFill>
          </a:ln>
          <a:effectLst>
            <a:outerShdw blurRad="508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fontAlgn="auto">
              <a:defRPr/>
            </a:pPr>
            <a:endParaRPr lang="en-US" sz="8800" noProof="1">
              <a:solidFill>
                <a:schemeClr val="bg1"/>
              </a:solidFill>
            </a:endParaRPr>
          </a:p>
        </p:txBody>
      </p:sp>
      <p:sp>
        <p:nvSpPr>
          <p:cNvPr id="96" name="Oval 28"/>
          <p:cNvSpPr/>
          <p:nvPr/>
        </p:nvSpPr>
        <p:spPr>
          <a:xfrm>
            <a:off x="2659831" y="1837135"/>
            <a:ext cx="395288" cy="397669"/>
          </a:xfrm>
          <a:prstGeom prst="ellipse">
            <a:avLst/>
          </a:prstGeom>
          <a:solidFill>
            <a:srgbClr val="C00000"/>
          </a:solidFill>
          <a:ln w="12700">
            <a:solidFill>
              <a:schemeClr val="bg1"/>
            </a:solidFill>
          </a:ln>
          <a:effectLst>
            <a:outerShdw blurRad="508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fontAlgn="auto">
              <a:defRPr/>
            </a:pPr>
            <a:endParaRPr lang="en-US" sz="8800" noProof="1">
              <a:solidFill>
                <a:schemeClr val="bg1"/>
              </a:solidFill>
            </a:endParaRPr>
          </a:p>
        </p:txBody>
      </p:sp>
      <p:sp>
        <p:nvSpPr>
          <p:cNvPr id="97" name="Oval 28"/>
          <p:cNvSpPr/>
          <p:nvPr/>
        </p:nvSpPr>
        <p:spPr>
          <a:xfrm>
            <a:off x="2790800" y="1451372"/>
            <a:ext cx="278606" cy="280988"/>
          </a:xfrm>
          <a:prstGeom prst="ellipse">
            <a:avLst/>
          </a:prstGeom>
          <a:solidFill>
            <a:srgbClr val="C00000"/>
          </a:solidFill>
          <a:ln w="12700">
            <a:solidFill>
              <a:schemeClr val="bg1"/>
            </a:solidFill>
          </a:ln>
          <a:effectLst>
            <a:outerShdw blurRad="508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fontAlgn="auto">
              <a:defRPr/>
            </a:pPr>
            <a:endParaRPr lang="en-US" sz="8800" noProof="1">
              <a:solidFill>
                <a:schemeClr val="bg1"/>
              </a:solidFill>
            </a:endParaRPr>
          </a:p>
        </p:txBody>
      </p:sp>
      <p:sp>
        <p:nvSpPr>
          <p:cNvPr id="98" name="TextBox 7"/>
          <p:cNvSpPr>
            <a:spLocks noChangeArrowheads="1"/>
          </p:cNvSpPr>
          <p:nvPr/>
        </p:nvSpPr>
        <p:spPr bwMode="auto">
          <a:xfrm>
            <a:off x="1288231" y="2263379"/>
            <a:ext cx="1619250" cy="691753"/>
          </a:xfrm>
          <a:prstGeom prst="rect">
            <a:avLst/>
          </a:prstGeom>
          <a:noFill/>
          <a:ln w="9525">
            <a:noFill/>
            <a:miter lim="800000"/>
          </a:ln>
        </p:spPr>
        <p:txBody>
          <a:bodyPr lIns="0" tIns="0" rIns="0" bIns="0">
            <a:spAutoFit/>
          </a:bodyPr>
          <a:lstStyle/>
          <a:p>
            <a:pPr algn="ctr"/>
            <a:r>
              <a:rPr lang="zh-CN" altLang="en-US" sz="4500" b="1">
                <a:solidFill>
                  <a:schemeClr val="bg1"/>
                </a:solidFill>
                <a:latin typeface="Impact MT Std" pitchFamily="34" charset="0"/>
                <a:ea typeface="微软雅黑" panose="020B0503020204020204" pitchFamily="34" charset="-122"/>
                <a:sym typeface="微软雅黑" panose="020B0503020204020204" pitchFamily="34" charset="-122"/>
              </a:rPr>
              <a:t>目录</a:t>
            </a:r>
            <a:endParaRPr lang="zh-CN" altLang="en-US" sz="4500" b="1">
              <a:solidFill>
                <a:schemeClr val="bg1"/>
              </a:solidFill>
              <a:latin typeface="Impact MT Std" pitchFamily="34" charset="0"/>
              <a:ea typeface="微软雅黑" panose="020B0503020204020204" pitchFamily="34" charset="-122"/>
              <a:sym typeface="微软雅黑" panose="020B0503020204020204" pitchFamily="34" charset="-122"/>
            </a:endParaRPr>
          </a:p>
        </p:txBody>
      </p:sp>
      <p:sp>
        <p:nvSpPr>
          <p:cNvPr id="99" name="圆角矩形 98"/>
          <p:cNvSpPr/>
          <p:nvPr/>
        </p:nvSpPr>
        <p:spPr>
          <a:xfrm>
            <a:off x="3967821" y="972128"/>
            <a:ext cx="2948330"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grpSp>
        <p:nvGrpSpPr>
          <p:cNvPr id="8" name="组合 49"/>
          <p:cNvGrpSpPr/>
          <p:nvPr/>
        </p:nvGrpSpPr>
        <p:grpSpPr bwMode="auto">
          <a:xfrm>
            <a:off x="3643306" y="857238"/>
            <a:ext cx="702469" cy="701278"/>
            <a:chOff x="1677608" y="2996952"/>
            <a:chExt cx="1395643" cy="1395643"/>
          </a:xfrm>
        </p:grpSpPr>
        <p:sp>
          <p:nvSpPr>
            <p:cNvPr id="101"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102"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103" name="KSO_Shape"/>
          <p:cNvSpPr/>
          <p:nvPr/>
        </p:nvSpPr>
        <p:spPr bwMode="auto">
          <a:xfrm>
            <a:off x="3870716" y="1132272"/>
            <a:ext cx="248840" cy="18931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p:spPr>
        <p:txBody>
          <a:bodyPr lIns="68580" tIns="34290" rIns="68580" bIns="34290" anchor="ctr">
            <a:scene3d>
              <a:camera prst="orthographicFront"/>
              <a:lightRig rig="threePt" dir="t"/>
            </a:scene3d>
            <a:sp3d>
              <a:contourClr>
                <a:srgbClr val="FFFFFF"/>
              </a:contourClr>
            </a:sp3d>
          </a:bodyPr>
          <a:lstStyle/>
          <a:p>
            <a:pPr algn="ctr" fontAlgn="auto">
              <a:defRPr/>
            </a:pPr>
            <a:endParaRPr lang="zh-CN" altLang="en-US" noProof="1">
              <a:solidFill>
                <a:srgbClr val="FA783A"/>
              </a:solidFill>
              <a:latin typeface="微软雅黑" panose="020B0503020204020204" pitchFamily="34" charset="-122"/>
              <a:ea typeface="微软雅黑" panose="020B0503020204020204" pitchFamily="34" charset="-122"/>
            </a:endParaRPr>
          </a:p>
        </p:txBody>
      </p:sp>
      <p:sp>
        <p:nvSpPr>
          <p:cNvPr id="104" name="文本框 9"/>
          <p:cNvSpPr txBox="1">
            <a:spLocks noChangeArrowheads="1"/>
          </p:cNvSpPr>
          <p:nvPr/>
        </p:nvSpPr>
        <p:spPr bwMode="auto">
          <a:xfrm>
            <a:off x="4282397" y="1038196"/>
            <a:ext cx="2287742"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什么叫责任心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nvGrpSpPr>
          <p:cNvPr id="9" name="组合 55"/>
          <p:cNvGrpSpPr/>
          <p:nvPr/>
        </p:nvGrpSpPr>
        <p:grpSpPr bwMode="auto">
          <a:xfrm>
            <a:off x="3645485" y="1700650"/>
            <a:ext cx="701278" cy="701279"/>
            <a:chOff x="1677608" y="2996952"/>
            <a:chExt cx="1395643" cy="1395643"/>
          </a:xfrm>
        </p:grpSpPr>
        <p:sp>
          <p:nvSpPr>
            <p:cNvPr id="106"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107"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108" name="KSO_Shape"/>
          <p:cNvSpPr/>
          <p:nvPr/>
        </p:nvSpPr>
        <p:spPr bwMode="auto">
          <a:xfrm>
            <a:off x="3882420" y="1963779"/>
            <a:ext cx="240506" cy="20597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p:spPr>
        <p:txBody>
          <a:bodyPr lIns="68580" tIns="34290" rIns="68580" bIns="34290" anchor="ctr">
            <a:scene3d>
              <a:camera prst="orthographicFront"/>
              <a:lightRig rig="threePt" dir="t"/>
            </a:scene3d>
            <a:sp3d contourW="12700">
              <a:contourClr>
                <a:srgbClr val="FFFFFF"/>
              </a:contourClr>
            </a:sp3d>
          </a:bodyPr>
          <a:lstStyle/>
          <a:p>
            <a:pPr algn="ctr" fontAlgn="auto">
              <a:defRPr/>
            </a:pPr>
            <a:endParaRPr lang="zh-CN" altLang="en-US" noProof="1">
              <a:solidFill>
                <a:srgbClr val="FA783A"/>
              </a:solidFill>
            </a:endParaRPr>
          </a:p>
        </p:txBody>
      </p:sp>
      <p:sp>
        <p:nvSpPr>
          <p:cNvPr id="109" name="圆角矩形 108"/>
          <p:cNvSpPr/>
          <p:nvPr/>
        </p:nvSpPr>
        <p:spPr>
          <a:xfrm>
            <a:off x="3968912" y="2722301"/>
            <a:ext cx="2948329"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sp>
        <p:nvSpPr>
          <p:cNvPr id="110" name="文本框 9"/>
          <p:cNvSpPr txBox="1">
            <a:spLocks noChangeArrowheads="1"/>
          </p:cNvSpPr>
          <p:nvPr/>
        </p:nvSpPr>
        <p:spPr bwMode="auto">
          <a:xfrm>
            <a:off x="4298294" y="2818648"/>
            <a:ext cx="2689295"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如何提升责任心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nvGrpSpPr>
          <p:cNvPr id="10" name="组合 63"/>
          <p:cNvGrpSpPr/>
          <p:nvPr/>
        </p:nvGrpSpPr>
        <p:grpSpPr bwMode="auto">
          <a:xfrm>
            <a:off x="3645485" y="2581713"/>
            <a:ext cx="701278" cy="702469"/>
            <a:chOff x="1677608" y="2996952"/>
            <a:chExt cx="1395643" cy="1395643"/>
          </a:xfrm>
        </p:grpSpPr>
        <p:sp>
          <p:nvSpPr>
            <p:cNvPr id="112"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113"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114" name="KSO_Shape"/>
          <p:cNvSpPr/>
          <p:nvPr/>
        </p:nvSpPr>
        <p:spPr bwMode="auto">
          <a:xfrm>
            <a:off x="3876466" y="2841270"/>
            <a:ext cx="238125" cy="23574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p:spPr>
        <p:txBody>
          <a:bodyPr lIns="68580" tIns="34290" rIns="68580" bIns="34290" anchor="ctr">
            <a:scene3d>
              <a:camera prst="orthographicFront"/>
              <a:lightRig rig="threePt" dir="t"/>
            </a:scene3d>
            <a:sp3d contourW="12700">
              <a:contourClr>
                <a:srgbClr val="FFFFFF"/>
              </a:contourClr>
            </a:sp3d>
          </a:bodyPr>
          <a:lstStyle/>
          <a:p>
            <a:pPr algn="ctr" fontAlgn="auto">
              <a:defRPr/>
            </a:pPr>
            <a:endParaRPr lang="zh-CN" altLang="en-US" noProof="1">
              <a:solidFill>
                <a:srgbClr val="FA783A"/>
              </a:solidFill>
            </a:endParaRPr>
          </a:p>
        </p:txBody>
      </p:sp>
      <p:sp>
        <p:nvSpPr>
          <p:cNvPr id="49" name="圆角矩形 48"/>
          <p:cNvSpPr/>
          <p:nvPr/>
        </p:nvSpPr>
        <p:spPr>
          <a:xfrm>
            <a:off x="3966733" y="3581505"/>
            <a:ext cx="2948329"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sp>
        <p:nvSpPr>
          <p:cNvPr id="50" name="文本框 9"/>
          <p:cNvSpPr txBox="1">
            <a:spLocks noChangeArrowheads="1"/>
          </p:cNvSpPr>
          <p:nvPr/>
        </p:nvSpPr>
        <p:spPr bwMode="auto">
          <a:xfrm>
            <a:off x="4296115" y="3677852"/>
            <a:ext cx="2689295"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为成功坚定几个信念</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nvGrpSpPr>
          <p:cNvPr id="51" name="组合 63"/>
          <p:cNvGrpSpPr/>
          <p:nvPr/>
        </p:nvGrpSpPr>
        <p:grpSpPr bwMode="auto">
          <a:xfrm>
            <a:off x="3643306" y="3440917"/>
            <a:ext cx="701278" cy="702469"/>
            <a:chOff x="1677608" y="2996952"/>
            <a:chExt cx="1395643" cy="1395643"/>
          </a:xfrm>
        </p:grpSpPr>
        <p:sp>
          <p:nvSpPr>
            <p:cNvPr id="52"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53"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54" name="KSO_Shape"/>
          <p:cNvSpPr/>
          <p:nvPr/>
        </p:nvSpPr>
        <p:spPr bwMode="auto">
          <a:xfrm>
            <a:off x="3874287" y="3700474"/>
            <a:ext cx="238125" cy="23574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p:spPr>
        <p:txBody>
          <a:bodyPr lIns="68580" tIns="34290" rIns="68580" bIns="34290" anchor="ctr">
            <a:scene3d>
              <a:camera prst="orthographicFront"/>
              <a:lightRig rig="threePt" dir="t"/>
            </a:scene3d>
            <a:sp3d contourW="12700">
              <a:contourClr>
                <a:srgbClr val="FFFFFF"/>
              </a:contourClr>
            </a:sp3d>
          </a:bodyPr>
          <a:lstStyle/>
          <a:p>
            <a:pPr algn="ctr" fontAlgn="auto">
              <a:defRPr/>
            </a:pPr>
            <a:endParaRPr lang="zh-CN" altLang="en-US" noProof="1">
              <a:solidFill>
                <a:srgbClr val="FA783A"/>
              </a:solidFill>
            </a:endParaRPr>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50"/>
                                  </p:stCondLst>
                                  <p:childTnLst>
                                    <p:set>
                                      <p:cBhvr>
                                        <p:cTn id="6" dur="1" fill="hold">
                                          <p:stCondLst>
                                            <p:cond delay="0"/>
                                          </p:stCondLst>
                                        </p:cTn>
                                        <p:tgtEl>
                                          <p:spTgt spid="92"/>
                                        </p:tgtEl>
                                        <p:attrNameLst>
                                          <p:attrName>style.visibility</p:attrName>
                                        </p:attrNameLst>
                                      </p:cBhvr>
                                      <p:to>
                                        <p:strVal val="visible"/>
                                      </p:to>
                                    </p:set>
                                    <p:animEffect transition="in" filter="wheel(1)">
                                      <p:cBhvr>
                                        <p:cTn id="7" dur="2000"/>
                                        <p:tgtEl>
                                          <p:spTgt spid="92"/>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94"/>
                                        </p:tgtEl>
                                        <p:attrNameLst>
                                          <p:attrName>style.visibility</p:attrName>
                                        </p:attrNameLst>
                                      </p:cBhvr>
                                      <p:to>
                                        <p:strVal val="visible"/>
                                      </p:to>
                                    </p:set>
                                    <p:animEffect transition="in" filter="wheel(1)">
                                      <p:cBhvr>
                                        <p:cTn id="10" dur="2000"/>
                                        <p:tgtEl>
                                          <p:spTgt spid="94"/>
                                        </p:tgtEl>
                                      </p:cBhvr>
                                    </p:animEffect>
                                  </p:childTnLst>
                                </p:cTn>
                              </p:par>
                            </p:childTnLst>
                          </p:cTn>
                        </p:par>
                        <p:par>
                          <p:cTn id="11" fill="hold">
                            <p:stCondLst>
                              <p:cond delay="2250"/>
                            </p:stCondLst>
                            <p:childTnLst>
                              <p:par>
                                <p:cTn id="12" presetID="53" presetClass="entr" presetSubtype="16" fill="hold" grpId="0" nodeType="afterEffect">
                                  <p:stCondLst>
                                    <p:cond delay="0"/>
                                  </p:stCondLst>
                                  <p:childTnLst>
                                    <p:set>
                                      <p:cBhvr>
                                        <p:cTn id="13" dur="1" fill="hold">
                                          <p:stCondLst>
                                            <p:cond delay="0"/>
                                          </p:stCondLst>
                                        </p:cTn>
                                        <p:tgtEl>
                                          <p:spTgt spid="93"/>
                                        </p:tgtEl>
                                        <p:attrNameLst>
                                          <p:attrName>style.visibility</p:attrName>
                                        </p:attrNameLst>
                                      </p:cBhvr>
                                      <p:to>
                                        <p:strVal val="visible"/>
                                      </p:to>
                                    </p:set>
                                    <p:anim calcmode="lin" valueType="num">
                                      <p:cBhvr>
                                        <p:cTn id="14" dur="500" fill="hold"/>
                                        <p:tgtEl>
                                          <p:spTgt spid="93"/>
                                        </p:tgtEl>
                                        <p:attrNameLst>
                                          <p:attrName>ppt_w</p:attrName>
                                        </p:attrNameLst>
                                      </p:cBhvr>
                                      <p:tavLst>
                                        <p:tav tm="0">
                                          <p:val>
                                            <p:fltVal val="0"/>
                                          </p:val>
                                        </p:tav>
                                        <p:tav tm="100000">
                                          <p:val>
                                            <p:strVal val="#ppt_w"/>
                                          </p:val>
                                        </p:tav>
                                      </p:tavLst>
                                    </p:anim>
                                    <p:anim calcmode="lin" valueType="num">
                                      <p:cBhvr>
                                        <p:cTn id="15" dur="500" fill="hold"/>
                                        <p:tgtEl>
                                          <p:spTgt spid="93"/>
                                        </p:tgtEl>
                                        <p:attrNameLst>
                                          <p:attrName>ppt_h</p:attrName>
                                        </p:attrNameLst>
                                      </p:cBhvr>
                                      <p:tavLst>
                                        <p:tav tm="0">
                                          <p:val>
                                            <p:fltVal val="0"/>
                                          </p:val>
                                        </p:tav>
                                        <p:tav tm="100000">
                                          <p:val>
                                            <p:strVal val="#ppt_h"/>
                                          </p:val>
                                        </p:tav>
                                      </p:tavLst>
                                    </p:anim>
                                    <p:animEffect transition="in" filter="fade">
                                      <p:cBhvr>
                                        <p:cTn id="16" dur="500"/>
                                        <p:tgtEl>
                                          <p:spTgt spid="93"/>
                                        </p:tgtEl>
                                      </p:cBhvr>
                                    </p:animEffect>
                                  </p:childTnLst>
                                </p:cTn>
                              </p:par>
                              <p:par>
                                <p:cTn id="17" presetID="53" presetClass="entr" presetSubtype="16" fill="hold" grpId="0" nodeType="withEffect">
                                  <p:stCondLst>
                                    <p:cond delay="500"/>
                                  </p:stCondLst>
                                  <p:childTnLst>
                                    <p:set>
                                      <p:cBhvr>
                                        <p:cTn id="18" dur="1" fill="hold">
                                          <p:stCondLst>
                                            <p:cond delay="0"/>
                                          </p:stCondLst>
                                        </p:cTn>
                                        <p:tgtEl>
                                          <p:spTgt spid="95"/>
                                        </p:tgtEl>
                                        <p:attrNameLst>
                                          <p:attrName>style.visibility</p:attrName>
                                        </p:attrNameLst>
                                      </p:cBhvr>
                                      <p:to>
                                        <p:strVal val="visible"/>
                                      </p:to>
                                    </p:set>
                                    <p:anim calcmode="lin" valueType="num">
                                      <p:cBhvr>
                                        <p:cTn id="19" dur="500" fill="hold"/>
                                        <p:tgtEl>
                                          <p:spTgt spid="95"/>
                                        </p:tgtEl>
                                        <p:attrNameLst>
                                          <p:attrName>ppt_w</p:attrName>
                                        </p:attrNameLst>
                                      </p:cBhvr>
                                      <p:tavLst>
                                        <p:tav tm="0">
                                          <p:val>
                                            <p:fltVal val="0"/>
                                          </p:val>
                                        </p:tav>
                                        <p:tav tm="100000">
                                          <p:val>
                                            <p:strVal val="#ppt_w"/>
                                          </p:val>
                                        </p:tav>
                                      </p:tavLst>
                                    </p:anim>
                                    <p:anim calcmode="lin" valueType="num">
                                      <p:cBhvr>
                                        <p:cTn id="20" dur="500" fill="hold"/>
                                        <p:tgtEl>
                                          <p:spTgt spid="95"/>
                                        </p:tgtEl>
                                        <p:attrNameLst>
                                          <p:attrName>ppt_h</p:attrName>
                                        </p:attrNameLst>
                                      </p:cBhvr>
                                      <p:tavLst>
                                        <p:tav tm="0">
                                          <p:val>
                                            <p:fltVal val="0"/>
                                          </p:val>
                                        </p:tav>
                                        <p:tav tm="100000">
                                          <p:val>
                                            <p:strVal val="#ppt_h"/>
                                          </p:val>
                                        </p:tav>
                                      </p:tavLst>
                                    </p:anim>
                                    <p:animEffect transition="in" filter="fade">
                                      <p:cBhvr>
                                        <p:cTn id="21" dur="500"/>
                                        <p:tgtEl>
                                          <p:spTgt spid="95"/>
                                        </p:tgtEl>
                                      </p:cBhvr>
                                    </p:animEffect>
                                  </p:childTnLst>
                                </p:cTn>
                              </p:par>
                              <p:par>
                                <p:cTn id="22" presetID="53" presetClass="entr" presetSubtype="16" fill="hold" grpId="0" nodeType="withEffect">
                                  <p:stCondLst>
                                    <p:cond delay="500"/>
                                  </p:stCondLst>
                                  <p:childTnLst>
                                    <p:set>
                                      <p:cBhvr>
                                        <p:cTn id="23" dur="1" fill="hold">
                                          <p:stCondLst>
                                            <p:cond delay="0"/>
                                          </p:stCondLst>
                                        </p:cTn>
                                        <p:tgtEl>
                                          <p:spTgt spid="96"/>
                                        </p:tgtEl>
                                        <p:attrNameLst>
                                          <p:attrName>style.visibility</p:attrName>
                                        </p:attrNameLst>
                                      </p:cBhvr>
                                      <p:to>
                                        <p:strVal val="visible"/>
                                      </p:to>
                                    </p:set>
                                    <p:anim calcmode="lin" valueType="num">
                                      <p:cBhvr>
                                        <p:cTn id="24" dur="500" fill="hold"/>
                                        <p:tgtEl>
                                          <p:spTgt spid="96"/>
                                        </p:tgtEl>
                                        <p:attrNameLst>
                                          <p:attrName>ppt_w</p:attrName>
                                        </p:attrNameLst>
                                      </p:cBhvr>
                                      <p:tavLst>
                                        <p:tav tm="0">
                                          <p:val>
                                            <p:fltVal val="0"/>
                                          </p:val>
                                        </p:tav>
                                        <p:tav tm="100000">
                                          <p:val>
                                            <p:strVal val="#ppt_w"/>
                                          </p:val>
                                        </p:tav>
                                      </p:tavLst>
                                    </p:anim>
                                    <p:anim calcmode="lin" valueType="num">
                                      <p:cBhvr>
                                        <p:cTn id="25" dur="500" fill="hold"/>
                                        <p:tgtEl>
                                          <p:spTgt spid="96"/>
                                        </p:tgtEl>
                                        <p:attrNameLst>
                                          <p:attrName>ppt_h</p:attrName>
                                        </p:attrNameLst>
                                      </p:cBhvr>
                                      <p:tavLst>
                                        <p:tav tm="0">
                                          <p:val>
                                            <p:fltVal val="0"/>
                                          </p:val>
                                        </p:tav>
                                        <p:tav tm="100000">
                                          <p:val>
                                            <p:strVal val="#ppt_h"/>
                                          </p:val>
                                        </p:tav>
                                      </p:tavLst>
                                    </p:anim>
                                    <p:animEffect transition="in" filter="fade">
                                      <p:cBhvr>
                                        <p:cTn id="26" dur="500"/>
                                        <p:tgtEl>
                                          <p:spTgt spid="96"/>
                                        </p:tgtEl>
                                      </p:cBhvr>
                                    </p:animEffect>
                                  </p:childTnLst>
                                </p:cTn>
                              </p:par>
                              <p:par>
                                <p:cTn id="27" presetID="53" presetClass="entr" presetSubtype="16" fill="hold" grpId="0" nodeType="withEffect">
                                  <p:stCondLst>
                                    <p:cond delay="500"/>
                                  </p:stCondLst>
                                  <p:childTnLst>
                                    <p:set>
                                      <p:cBhvr>
                                        <p:cTn id="28" dur="1" fill="hold">
                                          <p:stCondLst>
                                            <p:cond delay="0"/>
                                          </p:stCondLst>
                                        </p:cTn>
                                        <p:tgtEl>
                                          <p:spTgt spid="97"/>
                                        </p:tgtEl>
                                        <p:attrNameLst>
                                          <p:attrName>style.visibility</p:attrName>
                                        </p:attrNameLst>
                                      </p:cBhvr>
                                      <p:to>
                                        <p:strVal val="visible"/>
                                      </p:to>
                                    </p:set>
                                    <p:anim calcmode="lin" valueType="num">
                                      <p:cBhvr>
                                        <p:cTn id="29" dur="500" fill="hold"/>
                                        <p:tgtEl>
                                          <p:spTgt spid="97"/>
                                        </p:tgtEl>
                                        <p:attrNameLst>
                                          <p:attrName>ppt_w</p:attrName>
                                        </p:attrNameLst>
                                      </p:cBhvr>
                                      <p:tavLst>
                                        <p:tav tm="0">
                                          <p:val>
                                            <p:fltVal val="0"/>
                                          </p:val>
                                        </p:tav>
                                        <p:tav tm="100000">
                                          <p:val>
                                            <p:strVal val="#ppt_w"/>
                                          </p:val>
                                        </p:tav>
                                      </p:tavLst>
                                    </p:anim>
                                    <p:anim calcmode="lin" valueType="num">
                                      <p:cBhvr>
                                        <p:cTn id="30" dur="500" fill="hold"/>
                                        <p:tgtEl>
                                          <p:spTgt spid="97"/>
                                        </p:tgtEl>
                                        <p:attrNameLst>
                                          <p:attrName>ppt_h</p:attrName>
                                        </p:attrNameLst>
                                      </p:cBhvr>
                                      <p:tavLst>
                                        <p:tav tm="0">
                                          <p:val>
                                            <p:fltVal val="0"/>
                                          </p:val>
                                        </p:tav>
                                        <p:tav tm="100000">
                                          <p:val>
                                            <p:strVal val="#ppt_h"/>
                                          </p:val>
                                        </p:tav>
                                      </p:tavLst>
                                    </p:anim>
                                    <p:animEffect transition="in" filter="fade">
                                      <p:cBhvr>
                                        <p:cTn id="31" dur="500"/>
                                        <p:tgtEl>
                                          <p:spTgt spid="97"/>
                                        </p:tgtEl>
                                      </p:cBhvr>
                                    </p:animEffect>
                                  </p:childTnLst>
                                </p:cTn>
                              </p:par>
                              <p:par>
                                <p:cTn id="32" presetID="52" presetClass="entr" presetSubtype="0" fill="hold" grpId="0" nodeType="withEffect">
                                  <p:stCondLst>
                                    <p:cond delay="500"/>
                                  </p:stCondLst>
                                  <p:iterate type="lt">
                                    <p:tmPct val="10000"/>
                                  </p:iterate>
                                  <p:childTnLst>
                                    <p:set>
                                      <p:cBhvr>
                                        <p:cTn id="33" dur="1" fill="hold">
                                          <p:stCondLst>
                                            <p:cond delay="0"/>
                                          </p:stCondLst>
                                        </p:cTn>
                                        <p:tgtEl>
                                          <p:spTgt spid="98"/>
                                        </p:tgtEl>
                                        <p:attrNameLst>
                                          <p:attrName>style.visibility</p:attrName>
                                        </p:attrNameLst>
                                      </p:cBhvr>
                                      <p:to>
                                        <p:strVal val="visible"/>
                                      </p:to>
                                    </p:set>
                                    <p:animScale>
                                      <p:cBhvr>
                                        <p:cTn id="34" dur="1000" decel="50000" fill="hold">
                                          <p:stCondLst>
                                            <p:cond delay="0"/>
                                          </p:stCondLst>
                                        </p:cTn>
                                        <p:tgtEl>
                                          <p:spTgt spid="9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98"/>
                                        </p:tgtEl>
                                        <p:attrNameLst>
                                          <p:attrName>ppt_x</p:attrName>
                                          <p:attrName>ppt_y</p:attrName>
                                        </p:attrNameLst>
                                      </p:cBhvr>
                                      <p:rCtr x="0" y="0"/>
                                    </p:animMotion>
                                    <p:animEffect transition="in" filter="fade">
                                      <p:cBhvr>
                                        <p:cTn id="36" dur="1000"/>
                                        <p:tgtEl>
                                          <p:spTgt spid="98"/>
                                        </p:tgtEl>
                                      </p:cBhvr>
                                    </p:animEffect>
                                  </p:childTnLst>
                                </p:cTn>
                              </p:par>
                              <p:par>
                                <p:cTn id="37" presetID="2" presetClass="entr" presetSubtype="1" fill="hold" nodeType="withEffect">
                                  <p:stCondLst>
                                    <p:cond delay="150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ppt_x</p:attrName>
                                        </p:attrNameLst>
                                      </p:cBhvr>
                                      <p:tavLst>
                                        <p:tav tm="0">
                                          <p:val>
                                            <p:strVal val="#ppt_x"/>
                                          </p:val>
                                        </p:tav>
                                        <p:tav tm="100000">
                                          <p:val>
                                            <p:strVal val="#ppt_x"/>
                                          </p:val>
                                        </p:tav>
                                      </p:tavLst>
                                    </p:anim>
                                    <p:anim calcmode="lin" valueType="num">
                                      <p:cBhvr>
                                        <p:cTn id="40" dur="500" fill="hold"/>
                                        <p:tgtEl>
                                          <p:spTgt spid="8"/>
                                        </p:tgtEl>
                                        <p:attrNameLst>
                                          <p:attrName>ppt_y</p:attrName>
                                        </p:attrNameLst>
                                      </p:cBhvr>
                                      <p:tavLst>
                                        <p:tav tm="0">
                                          <p:val>
                                            <p:strVal val="0-#ppt_h/2"/>
                                          </p:val>
                                        </p:tav>
                                        <p:tav tm="100000">
                                          <p:val>
                                            <p:strVal val="#ppt_y"/>
                                          </p:val>
                                        </p:tav>
                                      </p:tavLst>
                                    </p:anim>
                                  </p:childTnLst>
                                </p:cTn>
                              </p:par>
                              <p:par>
                                <p:cTn id="41" presetID="53" presetClass="entr" presetSubtype="16" fill="hold" nodeType="withEffect">
                                  <p:stCondLst>
                                    <p:cond delay="2250"/>
                                  </p:stCondLst>
                                  <p:childTnLst>
                                    <p:set>
                                      <p:cBhvr>
                                        <p:cTn id="42" dur="1" fill="hold">
                                          <p:stCondLst>
                                            <p:cond delay="0"/>
                                          </p:stCondLst>
                                        </p:cTn>
                                        <p:tgtEl>
                                          <p:spTgt spid="103"/>
                                        </p:tgtEl>
                                        <p:attrNameLst>
                                          <p:attrName>style.visibility</p:attrName>
                                        </p:attrNameLst>
                                      </p:cBhvr>
                                      <p:to>
                                        <p:strVal val="visible"/>
                                      </p:to>
                                    </p:set>
                                    <p:anim calcmode="lin" valueType="num">
                                      <p:cBhvr>
                                        <p:cTn id="43" dur="500" fill="hold"/>
                                        <p:tgtEl>
                                          <p:spTgt spid="103"/>
                                        </p:tgtEl>
                                        <p:attrNameLst>
                                          <p:attrName>ppt_w</p:attrName>
                                        </p:attrNameLst>
                                      </p:cBhvr>
                                      <p:tavLst>
                                        <p:tav tm="0">
                                          <p:val>
                                            <p:fltVal val="0"/>
                                          </p:val>
                                        </p:tav>
                                        <p:tav tm="100000">
                                          <p:val>
                                            <p:strVal val="#ppt_w"/>
                                          </p:val>
                                        </p:tav>
                                      </p:tavLst>
                                    </p:anim>
                                    <p:anim calcmode="lin" valueType="num">
                                      <p:cBhvr>
                                        <p:cTn id="44" dur="500" fill="hold"/>
                                        <p:tgtEl>
                                          <p:spTgt spid="103"/>
                                        </p:tgtEl>
                                        <p:attrNameLst>
                                          <p:attrName>ppt_h</p:attrName>
                                        </p:attrNameLst>
                                      </p:cBhvr>
                                      <p:tavLst>
                                        <p:tav tm="0">
                                          <p:val>
                                            <p:fltVal val="0"/>
                                          </p:val>
                                        </p:tav>
                                        <p:tav tm="100000">
                                          <p:val>
                                            <p:strVal val="#ppt_h"/>
                                          </p:val>
                                        </p:tav>
                                      </p:tavLst>
                                    </p:anim>
                                    <p:animEffect transition="in" filter="fade">
                                      <p:cBhvr>
                                        <p:cTn id="45" dur="500"/>
                                        <p:tgtEl>
                                          <p:spTgt spid="103"/>
                                        </p:tgtEl>
                                      </p:cBhvr>
                                    </p:animEffect>
                                  </p:childTnLst>
                                </p:cTn>
                              </p:par>
                            </p:childTnLst>
                          </p:cTn>
                        </p:par>
                        <p:par>
                          <p:cTn id="46" fill="hold">
                            <p:stCondLst>
                              <p:cond delay="2750"/>
                            </p:stCondLst>
                            <p:childTnLst>
                              <p:par>
                                <p:cTn id="47" presetID="10" presetClass="entr" presetSubtype="0" fill="hold" nodeType="afterEffect">
                                  <p:stCondLst>
                                    <p:cond delay="0"/>
                                  </p:stCondLst>
                                  <p:childTnLst>
                                    <p:set>
                                      <p:cBhvr>
                                        <p:cTn id="48" dur="1" fill="hold">
                                          <p:stCondLst>
                                            <p:cond delay="0"/>
                                          </p:stCondLst>
                                        </p:cTn>
                                        <p:tgtEl>
                                          <p:spTgt spid="99"/>
                                        </p:tgtEl>
                                        <p:attrNameLst>
                                          <p:attrName>style.visibility</p:attrName>
                                        </p:attrNameLst>
                                      </p:cBhvr>
                                      <p:to>
                                        <p:strVal val="visible"/>
                                      </p:to>
                                    </p:set>
                                    <p:animEffect transition="in" filter="fade">
                                      <p:cBhvr>
                                        <p:cTn id="49" dur="500"/>
                                        <p:tgtEl>
                                          <p:spTgt spid="99"/>
                                        </p:tgtEl>
                                      </p:cBhvr>
                                    </p:animEffect>
                                  </p:childTnLst>
                                </p:cTn>
                              </p:par>
                            </p:childTnLst>
                          </p:cTn>
                        </p:par>
                        <p:par>
                          <p:cTn id="50" fill="hold">
                            <p:stCondLst>
                              <p:cond delay="3250"/>
                            </p:stCondLst>
                            <p:childTnLst>
                              <p:par>
                                <p:cTn id="51" presetID="42" presetClass="entr" presetSubtype="0" fill="hold" grpId="0" nodeType="afterEffect">
                                  <p:stCondLst>
                                    <p:cond delay="0"/>
                                  </p:stCondLst>
                                  <p:childTnLst>
                                    <p:set>
                                      <p:cBhvr>
                                        <p:cTn id="52" dur="1" fill="hold">
                                          <p:stCondLst>
                                            <p:cond delay="0"/>
                                          </p:stCondLst>
                                        </p:cTn>
                                        <p:tgtEl>
                                          <p:spTgt spid="104"/>
                                        </p:tgtEl>
                                        <p:attrNameLst>
                                          <p:attrName>style.visibility</p:attrName>
                                        </p:attrNameLst>
                                      </p:cBhvr>
                                      <p:to>
                                        <p:strVal val="visible"/>
                                      </p:to>
                                    </p:set>
                                    <p:animEffect transition="in" filter="fade">
                                      <p:cBhvr>
                                        <p:cTn id="53" dur="1000"/>
                                        <p:tgtEl>
                                          <p:spTgt spid="104"/>
                                        </p:tgtEl>
                                      </p:cBhvr>
                                    </p:animEffect>
                                    <p:anim calcmode="lin" valueType="num">
                                      <p:cBhvr>
                                        <p:cTn id="54" dur="1000" fill="hold"/>
                                        <p:tgtEl>
                                          <p:spTgt spid="104"/>
                                        </p:tgtEl>
                                        <p:attrNameLst>
                                          <p:attrName>ppt_x</p:attrName>
                                        </p:attrNameLst>
                                      </p:cBhvr>
                                      <p:tavLst>
                                        <p:tav tm="0">
                                          <p:val>
                                            <p:strVal val="#ppt_x"/>
                                          </p:val>
                                        </p:tav>
                                        <p:tav tm="100000">
                                          <p:val>
                                            <p:strVal val="#ppt_x"/>
                                          </p:val>
                                        </p:tav>
                                      </p:tavLst>
                                    </p:anim>
                                    <p:anim calcmode="lin" valueType="num">
                                      <p:cBhvr>
                                        <p:cTn id="55" dur="1000" fill="hold"/>
                                        <p:tgtEl>
                                          <p:spTgt spid="104"/>
                                        </p:tgtEl>
                                        <p:attrNameLst>
                                          <p:attrName>ppt_y</p:attrName>
                                        </p:attrNameLst>
                                      </p:cBhvr>
                                      <p:tavLst>
                                        <p:tav tm="0">
                                          <p:val>
                                            <p:strVal val="#ppt_y+.1"/>
                                          </p:val>
                                        </p:tav>
                                        <p:tav tm="100000">
                                          <p:val>
                                            <p:strVal val="#ppt_y"/>
                                          </p:val>
                                        </p:tav>
                                      </p:tavLst>
                                    </p:anim>
                                  </p:childTnLst>
                                </p:cTn>
                              </p:par>
                              <p:par>
                                <p:cTn id="56" presetID="2" presetClass="entr" presetSubtype="1" fill="hold" nodeType="withEffect">
                                  <p:stCondLst>
                                    <p:cond delay="1500"/>
                                  </p:stCondLst>
                                  <p:childTnLst>
                                    <p:set>
                                      <p:cBhvr>
                                        <p:cTn id="57" dur="1" fill="hold">
                                          <p:stCondLst>
                                            <p:cond delay="0"/>
                                          </p:stCondLst>
                                        </p:cTn>
                                        <p:tgtEl>
                                          <p:spTgt spid="9"/>
                                        </p:tgtEl>
                                        <p:attrNameLst>
                                          <p:attrName>style.visibility</p:attrName>
                                        </p:attrNameLst>
                                      </p:cBhvr>
                                      <p:to>
                                        <p:strVal val="visible"/>
                                      </p:to>
                                    </p:set>
                                    <p:anim calcmode="lin" valueType="num">
                                      <p:cBhvr>
                                        <p:cTn id="58" dur="500" fill="hold"/>
                                        <p:tgtEl>
                                          <p:spTgt spid="9"/>
                                        </p:tgtEl>
                                        <p:attrNameLst>
                                          <p:attrName>ppt_x</p:attrName>
                                        </p:attrNameLst>
                                      </p:cBhvr>
                                      <p:tavLst>
                                        <p:tav tm="0">
                                          <p:val>
                                            <p:strVal val="#ppt_x"/>
                                          </p:val>
                                        </p:tav>
                                        <p:tav tm="100000">
                                          <p:val>
                                            <p:strVal val="#ppt_x"/>
                                          </p:val>
                                        </p:tav>
                                      </p:tavLst>
                                    </p:anim>
                                    <p:anim calcmode="lin" valueType="num">
                                      <p:cBhvr>
                                        <p:cTn id="59" dur="500" fill="hold"/>
                                        <p:tgtEl>
                                          <p:spTgt spid="9"/>
                                        </p:tgtEl>
                                        <p:attrNameLst>
                                          <p:attrName>ppt_y</p:attrName>
                                        </p:attrNameLst>
                                      </p:cBhvr>
                                      <p:tavLst>
                                        <p:tav tm="0">
                                          <p:val>
                                            <p:strVal val="0-#ppt_h/2"/>
                                          </p:val>
                                        </p:tav>
                                        <p:tav tm="100000">
                                          <p:val>
                                            <p:strVal val="#ppt_y"/>
                                          </p:val>
                                        </p:tav>
                                      </p:tavLst>
                                    </p:anim>
                                  </p:childTnLst>
                                </p:cTn>
                              </p:par>
                              <p:par>
                                <p:cTn id="60" presetID="53" presetClass="entr" presetSubtype="16" fill="hold" nodeType="withEffect">
                                  <p:stCondLst>
                                    <p:cond delay="2250"/>
                                  </p:stCondLst>
                                  <p:childTnLst>
                                    <p:set>
                                      <p:cBhvr>
                                        <p:cTn id="61" dur="1" fill="hold">
                                          <p:stCondLst>
                                            <p:cond delay="0"/>
                                          </p:stCondLst>
                                        </p:cTn>
                                        <p:tgtEl>
                                          <p:spTgt spid="108"/>
                                        </p:tgtEl>
                                        <p:attrNameLst>
                                          <p:attrName>style.visibility</p:attrName>
                                        </p:attrNameLst>
                                      </p:cBhvr>
                                      <p:to>
                                        <p:strVal val="visible"/>
                                      </p:to>
                                    </p:set>
                                    <p:anim calcmode="lin" valueType="num">
                                      <p:cBhvr>
                                        <p:cTn id="62" dur="500" fill="hold"/>
                                        <p:tgtEl>
                                          <p:spTgt spid="108"/>
                                        </p:tgtEl>
                                        <p:attrNameLst>
                                          <p:attrName>ppt_w</p:attrName>
                                        </p:attrNameLst>
                                      </p:cBhvr>
                                      <p:tavLst>
                                        <p:tav tm="0">
                                          <p:val>
                                            <p:fltVal val="0"/>
                                          </p:val>
                                        </p:tav>
                                        <p:tav tm="100000">
                                          <p:val>
                                            <p:strVal val="#ppt_w"/>
                                          </p:val>
                                        </p:tav>
                                      </p:tavLst>
                                    </p:anim>
                                    <p:anim calcmode="lin" valueType="num">
                                      <p:cBhvr>
                                        <p:cTn id="63" dur="500" fill="hold"/>
                                        <p:tgtEl>
                                          <p:spTgt spid="108"/>
                                        </p:tgtEl>
                                        <p:attrNameLst>
                                          <p:attrName>ppt_h</p:attrName>
                                        </p:attrNameLst>
                                      </p:cBhvr>
                                      <p:tavLst>
                                        <p:tav tm="0">
                                          <p:val>
                                            <p:fltVal val="0"/>
                                          </p:val>
                                        </p:tav>
                                        <p:tav tm="100000">
                                          <p:val>
                                            <p:strVal val="#ppt_h"/>
                                          </p:val>
                                        </p:tav>
                                      </p:tavLst>
                                    </p:anim>
                                    <p:animEffect transition="in" filter="fade">
                                      <p:cBhvr>
                                        <p:cTn id="64" dur="500"/>
                                        <p:tgtEl>
                                          <p:spTgt spid="108"/>
                                        </p:tgtEl>
                                      </p:cBhvr>
                                    </p:animEffect>
                                  </p:childTnLst>
                                </p:cTn>
                              </p:par>
                            </p:childTnLst>
                          </p:cTn>
                        </p:par>
                        <p:par>
                          <p:cTn id="65" fill="hold">
                            <p:stCondLst>
                              <p:cond delay="4250"/>
                            </p:stCondLst>
                            <p:childTnLst>
                              <p:par>
                                <p:cTn id="66" presetID="10" presetClass="entr" presetSubtype="0" fill="hold" nodeType="afterEffect">
                                  <p:stCondLst>
                                    <p:cond delay="0"/>
                                  </p:stCondLst>
                                  <p:childTnLst>
                                    <p:set>
                                      <p:cBhvr>
                                        <p:cTn id="67" dur="1" fill="hold">
                                          <p:stCondLst>
                                            <p:cond delay="0"/>
                                          </p:stCondLst>
                                        </p:cTn>
                                        <p:tgtEl>
                                          <p:spTgt spid="90"/>
                                        </p:tgtEl>
                                        <p:attrNameLst>
                                          <p:attrName>style.visibility</p:attrName>
                                        </p:attrNameLst>
                                      </p:cBhvr>
                                      <p:to>
                                        <p:strVal val="visible"/>
                                      </p:to>
                                    </p:set>
                                    <p:animEffect transition="in" filter="fade">
                                      <p:cBhvr>
                                        <p:cTn id="68" dur="500"/>
                                        <p:tgtEl>
                                          <p:spTgt spid="90"/>
                                        </p:tgtEl>
                                      </p:cBhvr>
                                    </p:animEffect>
                                  </p:childTnLst>
                                </p:cTn>
                              </p:par>
                            </p:childTnLst>
                          </p:cTn>
                        </p:par>
                        <p:par>
                          <p:cTn id="69" fill="hold">
                            <p:stCondLst>
                              <p:cond delay="4750"/>
                            </p:stCondLst>
                            <p:childTnLst>
                              <p:par>
                                <p:cTn id="70" presetID="42" presetClass="entr" presetSubtype="0" fill="hold" grpId="0" nodeType="afterEffect">
                                  <p:stCondLst>
                                    <p:cond delay="0"/>
                                  </p:stCondLst>
                                  <p:childTnLst>
                                    <p:set>
                                      <p:cBhvr>
                                        <p:cTn id="71" dur="1" fill="hold">
                                          <p:stCondLst>
                                            <p:cond delay="0"/>
                                          </p:stCondLst>
                                        </p:cTn>
                                        <p:tgtEl>
                                          <p:spTgt spid="91"/>
                                        </p:tgtEl>
                                        <p:attrNameLst>
                                          <p:attrName>style.visibility</p:attrName>
                                        </p:attrNameLst>
                                      </p:cBhvr>
                                      <p:to>
                                        <p:strVal val="visible"/>
                                      </p:to>
                                    </p:set>
                                    <p:animEffect transition="in" filter="fade">
                                      <p:cBhvr>
                                        <p:cTn id="72" dur="1000"/>
                                        <p:tgtEl>
                                          <p:spTgt spid="91"/>
                                        </p:tgtEl>
                                      </p:cBhvr>
                                    </p:animEffect>
                                    <p:anim calcmode="lin" valueType="num">
                                      <p:cBhvr>
                                        <p:cTn id="73" dur="1000" fill="hold"/>
                                        <p:tgtEl>
                                          <p:spTgt spid="91"/>
                                        </p:tgtEl>
                                        <p:attrNameLst>
                                          <p:attrName>ppt_x</p:attrName>
                                        </p:attrNameLst>
                                      </p:cBhvr>
                                      <p:tavLst>
                                        <p:tav tm="0">
                                          <p:val>
                                            <p:strVal val="#ppt_x"/>
                                          </p:val>
                                        </p:tav>
                                        <p:tav tm="100000">
                                          <p:val>
                                            <p:strVal val="#ppt_x"/>
                                          </p:val>
                                        </p:tav>
                                      </p:tavLst>
                                    </p:anim>
                                    <p:anim calcmode="lin" valueType="num">
                                      <p:cBhvr>
                                        <p:cTn id="74" dur="1000" fill="hold"/>
                                        <p:tgtEl>
                                          <p:spTgt spid="91"/>
                                        </p:tgtEl>
                                        <p:attrNameLst>
                                          <p:attrName>ppt_y</p:attrName>
                                        </p:attrNameLst>
                                      </p:cBhvr>
                                      <p:tavLst>
                                        <p:tav tm="0">
                                          <p:val>
                                            <p:strVal val="#ppt_y+.1"/>
                                          </p:val>
                                        </p:tav>
                                        <p:tav tm="100000">
                                          <p:val>
                                            <p:strVal val="#ppt_y"/>
                                          </p:val>
                                        </p:tav>
                                      </p:tavLst>
                                    </p:anim>
                                  </p:childTnLst>
                                </p:cTn>
                              </p:par>
                              <p:par>
                                <p:cTn id="75" presetID="2" presetClass="entr" presetSubtype="1" fill="hold" nodeType="withEffect">
                                  <p:stCondLst>
                                    <p:cond delay="1500"/>
                                  </p:stCondLst>
                                  <p:childTnLst>
                                    <p:set>
                                      <p:cBhvr>
                                        <p:cTn id="76" dur="1" fill="hold">
                                          <p:stCondLst>
                                            <p:cond delay="0"/>
                                          </p:stCondLst>
                                        </p:cTn>
                                        <p:tgtEl>
                                          <p:spTgt spid="10"/>
                                        </p:tgtEl>
                                        <p:attrNameLst>
                                          <p:attrName>style.visibility</p:attrName>
                                        </p:attrNameLst>
                                      </p:cBhvr>
                                      <p:to>
                                        <p:strVal val="visible"/>
                                      </p:to>
                                    </p:set>
                                    <p:anim calcmode="lin" valueType="num">
                                      <p:cBhvr>
                                        <p:cTn id="77" dur="500" fill="hold"/>
                                        <p:tgtEl>
                                          <p:spTgt spid="10"/>
                                        </p:tgtEl>
                                        <p:attrNameLst>
                                          <p:attrName>ppt_x</p:attrName>
                                        </p:attrNameLst>
                                      </p:cBhvr>
                                      <p:tavLst>
                                        <p:tav tm="0">
                                          <p:val>
                                            <p:strVal val="#ppt_x"/>
                                          </p:val>
                                        </p:tav>
                                        <p:tav tm="100000">
                                          <p:val>
                                            <p:strVal val="#ppt_x"/>
                                          </p:val>
                                        </p:tav>
                                      </p:tavLst>
                                    </p:anim>
                                    <p:anim calcmode="lin" valueType="num">
                                      <p:cBhvr>
                                        <p:cTn id="78" dur="500" fill="hold"/>
                                        <p:tgtEl>
                                          <p:spTgt spid="10"/>
                                        </p:tgtEl>
                                        <p:attrNameLst>
                                          <p:attrName>ppt_y</p:attrName>
                                        </p:attrNameLst>
                                      </p:cBhvr>
                                      <p:tavLst>
                                        <p:tav tm="0">
                                          <p:val>
                                            <p:strVal val="0-#ppt_h/2"/>
                                          </p:val>
                                        </p:tav>
                                        <p:tav tm="100000">
                                          <p:val>
                                            <p:strVal val="#ppt_y"/>
                                          </p:val>
                                        </p:tav>
                                      </p:tavLst>
                                    </p:anim>
                                  </p:childTnLst>
                                </p:cTn>
                              </p:par>
                              <p:par>
                                <p:cTn id="79" presetID="53" presetClass="entr" presetSubtype="16" fill="hold" nodeType="withEffect">
                                  <p:stCondLst>
                                    <p:cond delay="2250"/>
                                  </p:stCondLst>
                                  <p:childTnLst>
                                    <p:set>
                                      <p:cBhvr>
                                        <p:cTn id="80" dur="1" fill="hold">
                                          <p:stCondLst>
                                            <p:cond delay="0"/>
                                          </p:stCondLst>
                                        </p:cTn>
                                        <p:tgtEl>
                                          <p:spTgt spid="114"/>
                                        </p:tgtEl>
                                        <p:attrNameLst>
                                          <p:attrName>style.visibility</p:attrName>
                                        </p:attrNameLst>
                                      </p:cBhvr>
                                      <p:to>
                                        <p:strVal val="visible"/>
                                      </p:to>
                                    </p:set>
                                    <p:anim calcmode="lin" valueType="num">
                                      <p:cBhvr>
                                        <p:cTn id="81" dur="500" fill="hold"/>
                                        <p:tgtEl>
                                          <p:spTgt spid="114"/>
                                        </p:tgtEl>
                                        <p:attrNameLst>
                                          <p:attrName>ppt_w</p:attrName>
                                        </p:attrNameLst>
                                      </p:cBhvr>
                                      <p:tavLst>
                                        <p:tav tm="0">
                                          <p:val>
                                            <p:fltVal val="0"/>
                                          </p:val>
                                        </p:tav>
                                        <p:tav tm="100000">
                                          <p:val>
                                            <p:strVal val="#ppt_w"/>
                                          </p:val>
                                        </p:tav>
                                      </p:tavLst>
                                    </p:anim>
                                    <p:anim calcmode="lin" valueType="num">
                                      <p:cBhvr>
                                        <p:cTn id="82" dur="500" fill="hold"/>
                                        <p:tgtEl>
                                          <p:spTgt spid="114"/>
                                        </p:tgtEl>
                                        <p:attrNameLst>
                                          <p:attrName>ppt_h</p:attrName>
                                        </p:attrNameLst>
                                      </p:cBhvr>
                                      <p:tavLst>
                                        <p:tav tm="0">
                                          <p:val>
                                            <p:fltVal val="0"/>
                                          </p:val>
                                        </p:tav>
                                        <p:tav tm="100000">
                                          <p:val>
                                            <p:strVal val="#ppt_h"/>
                                          </p:val>
                                        </p:tav>
                                      </p:tavLst>
                                    </p:anim>
                                    <p:animEffect transition="in" filter="fade">
                                      <p:cBhvr>
                                        <p:cTn id="83" dur="500"/>
                                        <p:tgtEl>
                                          <p:spTgt spid="114"/>
                                        </p:tgtEl>
                                      </p:cBhvr>
                                    </p:animEffect>
                                  </p:childTnLst>
                                </p:cTn>
                              </p:par>
                            </p:childTnLst>
                          </p:cTn>
                        </p:par>
                        <p:par>
                          <p:cTn id="84" fill="hold">
                            <p:stCondLst>
                              <p:cond delay="5750"/>
                            </p:stCondLst>
                            <p:childTnLst>
                              <p:par>
                                <p:cTn id="85" presetID="10" presetClass="entr" presetSubtype="0" fill="hold" nodeType="afterEffect">
                                  <p:stCondLst>
                                    <p:cond delay="0"/>
                                  </p:stCondLst>
                                  <p:childTnLst>
                                    <p:set>
                                      <p:cBhvr>
                                        <p:cTn id="86" dur="1" fill="hold">
                                          <p:stCondLst>
                                            <p:cond delay="0"/>
                                          </p:stCondLst>
                                        </p:cTn>
                                        <p:tgtEl>
                                          <p:spTgt spid="109"/>
                                        </p:tgtEl>
                                        <p:attrNameLst>
                                          <p:attrName>style.visibility</p:attrName>
                                        </p:attrNameLst>
                                      </p:cBhvr>
                                      <p:to>
                                        <p:strVal val="visible"/>
                                      </p:to>
                                    </p:set>
                                    <p:animEffect transition="in" filter="fade">
                                      <p:cBhvr>
                                        <p:cTn id="87" dur="500"/>
                                        <p:tgtEl>
                                          <p:spTgt spid="109"/>
                                        </p:tgtEl>
                                      </p:cBhvr>
                                    </p:animEffect>
                                  </p:childTnLst>
                                </p:cTn>
                              </p:par>
                            </p:childTnLst>
                          </p:cTn>
                        </p:par>
                        <p:par>
                          <p:cTn id="88" fill="hold">
                            <p:stCondLst>
                              <p:cond delay="6250"/>
                            </p:stCondLst>
                            <p:childTnLst>
                              <p:par>
                                <p:cTn id="89" presetID="42" presetClass="entr" presetSubtype="0" fill="hold" grpId="0" nodeType="afterEffect">
                                  <p:stCondLst>
                                    <p:cond delay="0"/>
                                  </p:stCondLst>
                                  <p:childTnLst>
                                    <p:set>
                                      <p:cBhvr>
                                        <p:cTn id="90" dur="1" fill="hold">
                                          <p:stCondLst>
                                            <p:cond delay="0"/>
                                          </p:stCondLst>
                                        </p:cTn>
                                        <p:tgtEl>
                                          <p:spTgt spid="110"/>
                                        </p:tgtEl>
                                        <p:attrNameLst>
                                          <p:attrName>style.visibility</p:attrName>
                                        </p:attrNameLst>
                                      </p:cBhvr>
                                      <p:to>
                                        <p:strVal val="visible"/>
                                      </p:to>
                                    </p:set>
                                    <p:animEffect transition="in" filter="fade">
                                      <p:cBhvr>
                                        <p:cTn id="91" dur="1000"/>
                                        <p:tgtEl>
                                          <p:spTgt spid="110"/>
                                        </p:tgtEl>
                                      </p:cBhvr>
                                    </p:animEffect>
                                    <p:anim calcmode="lin" valueType="num">
                                      <p:cBhvr>
                                        <p:cTn id="92" dur="1000" fill="hold"/>
                                        <p:tgtEl>
                                          <p:spTgt spid="110"/>
                                        </p:tgtEl>
                                        <p:attrNameLst>
                                          <p:attrName>ppt_x</p:attrName>
                                        </p:attrNameLst>
                                      </p:cBhvr>
                                      <p:tavLst>
                                        <p:tav tm="0">
                                          <p:val>
                                            <p:strVal val="#ppt_x"/>
                                          </p:val>
                                        </p:tav>
                                        <p:tav tm="100000">
                                          <p:val>
                                            <p:strVal val="#ppt_x"/>
                                          </p:val>
                                        </p:tav>
                                      </p:tavLst>
                                    </p:anim>
                                    <p:anim calcmode="lin" valueType="num">
                                      <p:cBhvr>
                                        <p:cTn id="93" dur="1000" fill="hold"/>
                                        <p:tgtEl>
                                          <p:spTgt spid="110"/>
                                        </p:tgtEl>
                                        <p:attrNameLst>
                                          <p:attrName>ppt_y</p:attrName>
                                        </p:attrNameLst>
                                      </p:cBhvr>
                                      <p:tavLst>
                                        <p:tav tm="0">
                                          <p:val>
                                            <p:strVal val="#ppt_y+.1"/>
                                          </p:val>
                                        </p:tav>
                                        <p:tav tm="100000">
                                          <p:val>
                                            <p:strVal val="#ppt_y"/>
                                          </p:val>
                                        </p:tav>
                                      </p:tavLst>
                                    </p:anim>
                                  </p:childTnLst>
                                </p:cTn>
                              </p:par>
                              <p:par>
                                <p:cTn id="94" presetID="2" presetClass="entr" presetSubtype="1" fill="hold" nodeType="withEffect">
                                  <p:stCondLst>
                                    <p:cond delay="1500"/>
                                  </p:stCondLst>
                                  <p:childTnLst>
                                    <p:set>
                                      <p:cBhvr>
                                        <p:cTn id="95" dur="1" fill="hold">
                                          <p:stCondLst>
                                            <p:cond delay="0"/>
                                          </p:stCondLst>
                                        </p:cTn>
                                        <p:tgtEl>
                                          <p:spTgt spid="51"/>
                                        </p:tgtEl>
                                        <p:attrNameLst>
                                          <p:attrName>style.visibility</p:attrName>
                                        </p:attrNameLst>
                                      </p:cBhvr>
                                      <p:to>
                                        <p:strVal val="visible"/>
                                      </p:to>
                                    </p:set>
                                    <p:anim calcmode="lin" valueType="num">
                                      <p:cBhvr>
                                        <p:cTn id="96" dur="500" fill="hold"/>
                                        <p:tgtEl>
                                          <p:spTgt spid="51"/>
                                        </p:tgtEl>
                                        <p:attrNameLst>
                                          <p:attrName>ppt_x</p:attrName>
                                        </p:attrNameLst>
                                      </p:cBhvr>
                                      <p:tavLst>
                                        <p:tav tm="0">
                                          <p:val>
                                            <p:strVal val="#ppt_x"/>
                                          </p:val>
                                        </p:tav>
                                        <p:tav tm="100000">
                                          <p:val>
                                            <p:strVal val="#ppt_x"/>
                                          </p:val>
                                        </p:tav>
                                      </p:tavLst>
                                    </p:anim>
                                    <p:anim calcmode="lin" valueType="num">
                                      <p:cBhvr>
                                        <p:cTn id="97" dur="500" fill="hold"/>
                                        <p:tgtEl>
                                          <p:spTgt spid="51"/>
                                        </p:tgtEl>
                                        <p:attrNameLst>
                                          <p:attrName>ppt_y</p:attrName>
                                        </p:attrNameLst>
                                      </p:cBhvr>
                                      <p:tavLst>
                                        <p:tav tm="0">
                                          <p:val>
                                            <p:strVal val="0-#ppt_h/2"/>
                                          </p:val>
                                        </p:tav>
                                        <p:tav tm="100000">
                                          <p:val>
                                            <p:strVal val="#ppt_y"/>
                                          </p:val>
                                        </p:tav>
                                      </p:tavLst>
                                    </p:anim>
                                  </p:childTnLst>
                                </p:cTn>
                              </p:par>
                              <p:par>
                                <p:cTn id="98" presetID="53" presetClass="entr" presetSubtype="16" fill="hold" nodeType="withEffect">
                                  <p:stCondLst>
                                    <p:cond delay="2250"/>
                                  </p:stCondLst>
                                  <p:childTnLst>
                                    <p:set>
                                      <p:cBhvr>
                                        <p:cTn id="99" dur="1" fill="hold">
                                          <p:stCondLst>
                                            <p:cond delay="0"/>
                                          </p:stCondLst>
                                        </p:cTn>
                                        <p:tgtEl>
                                          <p:spTgt spid="54"/>
                                        </p:tgtEl>
                                        <p:attrNameLst>
                                          <p:attrName>style.visibility</p:attrName>
                                        </p:attrNameLst>
                                      </p:cBhvr>
                                      <p:to>
                                        <p:strVal val="visible"/>
                                      </p:to>
                                    </p:set>
                                    <p:anim calcmode="lin" valueType="num">
                                      <p:cBhvr>
                                        <p:cTn id="100" dur="500" fill="hold"/>
                                        <p:tgtEl>
                                          <p:spTgt spid="54"/>
                                        </p:tgtEl>
                                        <p:attrNameLst>
                                          <p:attrName>ppt_w</p:attrName>
                                        </p:attrNameLst>
                                      </p:cBhvr>
                                      <p:tavLst>
                                        <p:tav tm="0">
                                          <p:val>
                                            <p:fltVal val="0"/>
                                          </p:val>
                                        </p:tav>
                                        <p:tav tm="100000">
                                          <p:val>
                                            <p:strVal val="#ppt_w"/>
                                          </p:val>
                                        </p:tav>
                                      </p:tavLst>
                                    </p:anim>
                                    <p:anim calcmode="lin" valueType="num">
                                      <p:cBhvr>
                                        <p:cTn id="101" dur="500" fill="hold"/>
                                        <p:tgtEl>
                                          <p:spTgt spid="54"/>
                                        </p:tgtEl>
                                        <p:attrNameLst>
                                          <p:attrName>ppt_h</p:attrName>
                                        </p:attrNameLst>
                                      </p:cBhvr>
                                      <p:tavLst>
                                        <p:tav tm="0">
                                          <p:val>
                                            <p:fltVal val="0"/>
                                          </p:val>
                                        </p:tav>
                                        <p:tav tm="100000">
                                          <p:val>
                                            <p:strVal val="#ppt_h"/>
                                          </p:val>
                                        </p:tav>
                                      </p:tavLst>
                                    </p:anim>
                                    <p:animEffect transition="in" filter="fade">
                                      <p:cBhvr>
                                        <p:cTn id="102" dur="500"/>
                                        <p:tgtEl>
                                          <p:spTgt spid="54"/>
                                        </p:tgtEl>
                                      </p:cBhvr>
                                    </p:animEffect>
                                  </p:childTnLst>
                                </p:cTn>
                              </p:par>
                            </p:childTnLst>
                          </p:cTn>
                        </p:par>
                        <p:par>
                          <p:cTn id="103" fill="hold">
                            <p:stCondLst>
                              <p:cond delay="7250"/>
                            </p:stCondLst>
                            <p:childTnLst>
                              <p:par>
                                <p:cTn id="104" presetID="10" presetClass="entr" presetSubtype="0" fill="hold" nodeType="afterEffect">
                                  <p:stCondLst>
                                    <p:cond delay="0"/>
                                  </p:stCondLst>
                                  <p:childTnLst>
                                    <p:set>
                                      <p:cBhvr>
                                        <p:cTn id="105" dur="1" fill="hold">
                                          <p:stCondLst>
                                            <p:cond delay="0"/>
                                          </p:stCondLst>
                                        </p:cTn>
                                        <p:tgtEl>
                                          <p:spTgt spid="49"/>
                                        </p:tgtEl>
                                        <p:attrNameLst>
                                          <p:attrName>style.visibility</p:attrName>
                                        </p:attrNameLst>
                                      </p:cBhvr>
                                      <p:to>
                                        <p:strVal val="visible"/>
                                      </p:to>
                                    </p:set>
                                    <p:animEffect transition="in" filter="fade">
                                      <p:cBhvr>
                                        <p:cTn id="106" dur="500"/>
                                        <p:tgtEl>
                                          <p:spTgt spid="49"/>
                                        </p:tgtEl>
                                      </p:cBhvr>
                                    </p:animEffect>
                                  </p:childTnLst>
                                </p:cTn>
                              </p:par>
                            </p:childTnLst>
                          </p:cTn>
                        </p:par>
                        <p:par>
                          <p:cTn id="107" fill="hold">
                            <p:stCondLst>
                              <p:cond delay="7750"/>
                            </p:stCondLst>
                            <p:childTnLst>
                              <p:par>
                                <p:cTn id="108" presetID="42" presetClass="entr" presetSubtype="0" fill="hold" grpId="0" nodeType="afterEffect">
                                  <p:stCondLst>
                                    <p:cond delay="0"/>
                                  </p:stCondLst>
                                  <p:childTnLst>
                                    <p:set>
                                      <p:cBhvr>
                                        <p:cTn id="109" dur="1" fill="hold">
                                          <p:stCondLst>
                                            <p:cond delay="0"/>
                                          </p:stCondLst>
                                        </p:cTn>
                                        <p:tgtEl>
                                          <p:spTgt spid="50"/>
                                        </p:tgtEl>
                                        <p:attrNameLst>
                                          <p:attrName>style.visibility</p:attrName>
                                        </p:attrNameLst>
                                      </p:cBhvr>
                                      <p:to>
                                        <p:strVal val="visible"/>
                                      </p:to>
                                    </p:set>
                                    <p:animEffect transition="in" filter="fade">
                                      <p:cBhvr>
                                        <p:cTn id="110" dur="1000"/>
                                        <p:tgtEl>
                                          <p:spTgt spid="50"/>
                                        </p:tgtEl>
                                      </p:cBhvr>
                                    </p:animEffect>
                                    <p:anim calcmode="lin" valueType="num">
                                      <p:cBhvr>
                                        <p:cTn id="111" dur="1000" fill="hold"/>
                                        <p:tgtEl>
                                          <p:spTgt spid="50"/>
                                        </p:tgtEl>
                                        <p:attrNameLst>
                                          <p:attrName>ppt_x</p:attrName>
                                        </p:attrNameLst>
                                      </p:cBhvr>
                                      <p:tavLst>
                                        <p:tav tm="0">
                                          <p:val>
                                            <p:strVal val="#ppt_x"/>
                                          </p:val>
                                        </p:tav>
                                        <p:tav tm="100000">
                                          <p:val>
                                            <p:strVal val="#ppt_x"/>
                                          </p:val>
                                        </p:tav>
                                      </p:tavLst>
                                    </p:anim>
                                    <p:anim calcmode="lin" valueType="num">
                                      <p:cBhvr>
                                        <p:cTn id="112"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animBg="1"/>
      <p:bldP spid="93" grpId="0" animBg="1"/>
      <p:bldP spid="94" grpId="0" animBg="1"/>
      <p:bldP spid="95" grpId="0" animBg="1"/>
      <p:bldP spid="96" grpId="0" animBg="1"/>
      <p:bldP spid="97" grpId="0" animBg="1"/>
      <p:bldP spid="98" grpId="0"/>
      <p:bldP spid="104" grpId="0"/>
      <p:bldP spid="110" grpId="0"/>
      <p:bldP spid="5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2"/>
          <p:cNvGrpSpPr/>
          <p:nvPr/>
        </p:nvGrpSpPr>
        <p:grpSpPr>
          <a:xfrm>
            <a:off x="381333" y="1054249"/>
            <a:ext cx="1153285" cy="1153284"/>
            <a:chOff x="304800" y="673100"/>
            <a:chExt cx="4000500" cy="4000500"/>
          </a:xfrm>
          <a:effectLst>
            <a:outerShdw blurRad="444500" dist="254000" dir="6840000" algn="tr" rotWithShape="0">
              <a:prstClr val="black">
                <a:alpha val="24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sp>
          <p:nvSpPr>
            <p:cNvPr id="56" name="椭圆 5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grpSp>
      <p:grpSp>
        <p:nvGrpSpPr>
          <p:cNvPr id="3" name="组合 46"/>
          <p:cNvGrpSpPr/>
          <p:nvPr/>
        </p:nvGrpSpPr>
        <p:grpSpPr>
          <a:xfrm>
            <a:off x="2685589" y="2341523"/>
            <a:ext cx="1153284" cy="1153284"/>
            <a:chOff x="304800" y="673100"/>
            <a:chExt cx="4000500" cy="4000500"/>
          </a:xfrm>
          <a:effectLst>
            <a:outerShdw blurRad="444500" dist="254000" dir="6840000" algn="tr" rotWithShape="0">
              <a:prstClr val="black">
                <a:alpha val="24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sp>
          <p:nvSpPr>
            <p:cNvPr id="49" name="椭圆 4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grpSp>
      <p:grpSp>
        <p:nvGrpSpPr>
          <p:cNvPr id="4" name="组合 49"/>
          <p:cNvGrpSpPr/>
          <p:nvPr/>
        </p:nvGrpSpPr>
        <p:grpSpPr>
          <a:xfrm>
            <a:off x="1644696" y="2791713"/>
            <a:ext cx="1436242" cy="1436242"/>
            <a:chOff x="304800" y="673100"/>
            <a:chExt cx="4000500" cy="4000500"/>
          </a:xfrm>
          <a:solidFill>
            <a:srgbClr val="C00000"/>
          </a:solidFill>
          <a:effectLst>
            <a:outerShdw blurRad="444500" dist="254000" dir="6840000" algn="tr" rotWithShape="0">
              <a:prstClr val="black">
                <a:alpha val="24000"/>
              </a:prstClr>
            </a:outerShdw>
          </a:effectLst>
        </p:grpSpPr>
        <p:sp>
          <p:nvSpPr>
            <p:cNvPr id="51" name="同心圆 5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sp>
          <p:nvSpPr>
            <p:cNvPr id="52" name="椭圆 51"/>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grpSp>
      <p:grpSp>
        <p:nvGrpSpPr>
          <p:cNvPr id="5" name="组合 40"/>
          <p:cNvGrpSpPr/>
          <p:nvPr/>
        </p:nvGrpSpPr>
        <p:grpSpPr>
          <a:xfrm>
            <a:off x="682308" y="699543"/>
            <a:ext cx="3010846" cy="3010846"/>
            <a:chOff x="304800" y="673100"/>
            <a:chExt cx="4000500" cy="4000500"/>
          </a:xfrm>
          <a:effectLst>
            <a:outerShdw blurRad="444500" dist="254000" dir="6840000" algn="tr" rotWithShape="0">
              <a:prstClr val="black">
                <a:alpha val="45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sp>
          <p:nvSpPr>
            <p:cNvPr id="44" name="椭圆 43"/>
            <p:cNvSpPr/>
            <p:nvPr/>
          </p:nvSpPr>
          <p:spPr>
            <a:xfrm>
              <a:off x="392113" y="760413"/>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grpSp>
      <p:grpSp>
        <p:nvGrpSpPr>
          <p:cNvPr id="6" name="组合 56"/>
          <p:cNvGrpSpPr/>
          <p:nvPr/>
        </p:nvGrpSpPr>
        <p:grpSpPr>
          <a:xfrm>
            <a:off x="3673633" y="825784"/>
            <a:ext cx="501312" cy="501312"/>
            <a:chOff x="304800" y="673100"/>
            <a:chExt cx="4000500" cy="4000500"/>
          </a:xfrm>
          <a:solidFill>
            <a:srgbClr val="C00000"/>
          </a:solidFill>
          <a:effectLst>
            <a:outerShdw blurRad="444500" dist="254000" dir="6840000" algn="tr" rotWithShape="0">
              <a:prstClr val="black">
                <a:alpha val="24000"/>
              </a:prstClr>
            </a:outerShdw>
          </a:effectLst>
        </p:grpSpPr>
        <p:sp>
          <p:nvSpPr>
            <p:cNvPr id="58" name="同心圆 5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sp>
          <p:nvSpPr>
            <p:cNvPr id="59" name="椭圆 5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grpSp>
      <p:sp>
        <p:nvSpPr>
          <p:cNvPr id="61" name="TextBox 60"/>
          <p:cNvSpPr txBox="1"/>
          <p:nvPr/>
        </p:nvSpPr>
        <p:spPr>
          <a:xfrm>
            <a:off x="785786" y="1428742"/>
            <a:ext cx="2587229" cy="1569658"/>
          </a:xfrm>
          <a:prstGeom prst="rect">
            <a:avLst/>
          </a:prstGeom>
          <a:noFill/>
        </p:spPr>
        <p:txBody>
          <a:bodyPr lIns="91438" tIns="45719" rIns="91438" bIns="45719">
            <a:spAutoFit/>
          </a:bodyPr>
          <a:lstStyle/>
          <a:p>
            <a:pPr algn="ctr" fontAlgn="auto">
              <a:defRPr/>
            </a:pPr>
            <a:r>
              <a:rPr lang="en-US" altLang="zh-CN" sz="9600" b="1" spc="-300" noProof="1" smtClean="0">
                <a:solidFill>
                  <a:srgbClr val="C00000"/>
                </a:solidFill>
                <a:latin typeface="微软雅黑" panose="020B0503020204020204" pitchFamily="34" charset="-122"/>
                <a:ea typeface="微软雅黑" panose="020B0503020204020204" pitchFamily="34" charset="-122"/>
              </a:rPr>
              <a:t>01</a:t>
            </a:r>
            <a:endParaRPr lang="en-US" altLang="zh-CN" sz="9600" b="1" spc="-300" noProof="1">
              <a:solidFill>
                <a:srgbClr val="C00000"/>
              </a:solidFill>
              <a:latin typeface="微软雅黑" panose="020B0503020204020204" pitchFamily="34" charset="-122"/>
              <a:ea typeface="微软雅黑" panose="020B0503020204020204" pitchFamily="34" charset="-122"/>
            </a:endParaRPr>
          </a:p>
        </p:txBody>
      </p:sp>
      <p:sp>
        <p:nvSpPr>
          <p:cNvPr id="62" name="TextBox 61"/>
          <p:cNvSpPr txBox="1">
            <a:spLocks noChangeArrowheads="1"/>
          </p:cNvSpPr>
          <p:nvPr/>
        </p:nvSpPr>
        <p:spPr bwMode="auto">
          <a:xfrm>
            <a:off x="3857620" y="1857370"/>
            <a:ext cx="5214941" cy="1107994"/>
          </a:xfrm>
          <a:prstGeom prst="rect">
            <a:avLst/>
          </a:prstGeom>
          <a:noFill/>
          <a:ln w="9525">
            <a:noFill/>
            <a:miter lim="800000"/>
          </a:ln>
        </p:spPr>
        <p:txBody>
          <a:bodyPr wrap="square" lIns="91438" tIns="45719" rIns="91438" bIns="45719">
            <a:spAutoFit/>
          </a:bodyPr>
          <a:lstStyle/>
          <a:p>
            <a:pPr lvl="0" algn="ctr"/>
            <a:r>
              <a:rPr lang="zh-CN" altLang="en-US" sz="6600" b="1" smtClean="0">
                <a:solidFill>
                  <a:srgbClr val="C00000"/>
                </a:solidFill>
                <a:effectLst>
                  <a:outerShdw blurRad="38100" dist="38100" dir="2700000" algn="tl">
                    <a:srgbClr val="000000">
                      <a:alpha val="43137"/>
                    </a:srgbClr>
                  </a:outerShdw>
                </a:effectLst>
                <a:latin typeface="Arial" panose="020B0604020202020204"/>
                <a:ea typeface="微软雅黑" panose="020B0503020204020204" pitchFamily="34" charset="-122"/>
                <a:sym typeface="Arial" panose="020B0604020202020204"/>
              </a:rPr>
              <a:t>什么叫责任心</a:t>
            </a:r>
            <a:endParaRPr lang="zh-CN" altLang="en-US" sz="6600" b="1" dirty="0">
              <a:solidFill>
                <a:srgbClr val="C00000"/>
              </a:solidFill>
              <a:effectLst>
                <a:outerShdw blurRad="38100" dist="38100" dir="2700000" algn="tl">
                  <a:srgbClr val="000000">
                    <a:alpha val="43137"/>
                  </a:srgbClr>
                </a:outerShdw>
              </a:effectLst>
              <a:latin typeface="Arial" panose="020B0604020202020204"/>
              <a:ea typeface="微软雅黑" panose="020B0503020204020204" pitchFamily="34" charset="-122"/>
              <a:sym typeface="Arial" panose="020B0604020202020204"/>
            </a:endParaRPr>
          </a:p>
        </p:txBody>
      </p:sp>
      <p:grpSp>
        <p:nvGrpSpPr>
          <p:cNvPr id="19" name="组合 601"/>
          <p:cNvGrpSpPr/>
          <p:nvPr/>
        </p:nvGrpSpPr>
        <p:grpSpPr>
          <a:xfrm>
            <a:off x="8943293" y="4942793"/>
            <a:ext cx="401413" cy="401413"/>
            <a:chOff x="304800" y="673100"/>
            <a:chExt cx="4000500" cy="4000500"/>
          </a:xfrm>
          <a:effectLst>
            <a:outerShdw blurRad="381000" dist="152400" dir="8100000" algn="tr" rotWithShape="0">
              <a:prstClr val="black">
                <a:alpha val="7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21" name="椭圆 2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22" name="组合 607"/>
          <p:cNvGrpSpPr/>
          <p:nvPr/>
        </p:nvGrpSpPr>
        <p:grpSpPr>
          <a:xfrm>
            <a:off x="7236795" y="4780588"/>
            <a:ext cx="293036" cy="293036"/>
            <a:chOff x="304800" y="673100"/>
            <a:chExt cx="4000500" cy="4000500"/>
          </a:xfrm>
          <a:effectLst>
            <a:outerShdw blurRad="381000" dist="152400" dir="8100000" algn="tr" rotWithShape="0">
              <a:prstClr val="black">
                <a:alpha val="7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24" name="椭圆 2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sp>
        <p:nvSpPr>
          <p:cNvPr id="25" name="椭圆 24"/>
          <p:cNvSpPr/>
          <p:nvPr/>
        </p:nvSpPr>
        <p:spPr>
          <a:xfrm>
            <a:off x="8072462" y="4776787"/>
            <a:ext cx="366712"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grpSp>
        <p:nvGrpSpPr>
          <p:cNvPr id="26" name="组合 615"/>
          <p:cNvGrpSpPr/>
          <p:nvPr/>
        </p:nvGrpSpPr>
        <p:grpSpPr>
          <a:xfrm>
            <a:off x="285720" y="4191515"/>
            <a:ext cx="951985" cy="951985"/>
            <a:chOff x="304800" y="673100"/>
            <a:chExt cx="4000500" cy="4000500"/>
          </a:xfrm>
          <a:effectLst>
            <a:outerShdw blurRad="317500" dist="1905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28" name="椭圆 2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29" name="组合 601"/>
          <p:cNvGrpSpPr/>
          <p:nvPr/>
        </p:nvGrpSpPr>
        <p:grpSpPr>
          <a:xfrm>
            <a:off x="4286248" y="4742087"/>
            <a:ext cx="401413" cy="401413"/>
            <a:chOff x="304800" y="673100"/>
            <a:chExt cx="4000500" cy="4000500"/>
          </a:xfrm>
          <a:effectLst>
            <a:outerShdw blurRad="381000" dist="152400" dir="8100000" algn="tr" rotWithShape="0">
              <a:prstClr val="black">
                <a:alpha val="7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31" name="椭圆 3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32" name="组合 607"/>
          <p:cNvGrpSpPr/>
          <p:nvPr/>
        </p:nvGrpSpPr>
        <p:grpSpPr>
          <a:xfrm>
            <a:off x="2643174" y="4850464"/>
            <a:ext cx="293036" cy="293036"/>
            <a:chOff x="304800" y="673100"/>
            <a:chExt cx="4000500" cy="4000500"/>
          </a:xfrm>
          <a:effectLst>
            <a:outerShdw blurRad="381000" dist="152400" dir="8100000" algn="tr" rotWithShape="0">
              <a:prstClr val="black">
                <a:alpha val="7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34" name="椭圆 3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sp>
        <p:nvSpPr>
          <p:cNvPr id="35" name="椭圆 34"/>
          <p:cNvSpPr/>
          <p:nvPr/>
        </p:nvSpPr>
        <p:spPr>
          <a:xfrm>
            <a:off x="6000760" y="4776787"/>
            <a:ext cx="366712"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sp>
        <p:nvSpPr>
          <p:cNvPr id="36" name="椭圆 35"/>
          <p:cNvSpPr/>
          <p:nvPr/>
        </p:nvSpPr>
        <p:spPr>
          <a:xfrm>
            <a:off x="571472" y="3357568"/>
            <a:ext cx="357158"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grpSp>
        <p:nvGrpSpPr>
          <p:cNvPr id="37" name="组合 604"/>
          <p:cNvGrpSpPr/>
          <p:nvPr/>
        </p:nvGrpSpPr>
        <p:grpSpPr>
          <a:xfrm>
            <a:off x="7842675" y="3575897"/>
            <a:ext cx="831871" cy="831871"/>
            <a:chOff x="304800" y="673100"/>
            <a:chExt cx="4000500" cy="4000500"/>
          </a:xfrm>
          <a:effectLst>
            <a:outerShdw blurRad="317500" dist="1905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35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ppt_x</p:attrName>
                                        </p:attrNameLst>
                                      </p:cBhvr>
                                      <p:tavLst>
                                        <p:tav tm="0">
                                          <p:val>
                                            <p:strVal val="0-#ppt_w/2"/>
                                          </p:val>
                                        </p:tav>
                                        <p:tav tm="100000">
                                          <p:val>
                                            <p:strVal val="#ppt_x"/>
                                          </p:val>
                                        </p:tav>
                                      </p:tavLst>
                                    </p:anim>
                                    <p:anim calcmode="lin" valueType="num">
                                      <p:cBhvr>
                                        <p:cTn id="8" dur="3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accel="35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3000" fill="hold"/>
                                        <p:tgtEl>
                                          <p:spTgt spid="3"/>
                                        </p:tgtEl>
                                        <p:attrNameLst>
                                          <p:attrName>ppt_x</p:attrName>
                                        </p:attrNameLst>
                                      </p:cBhvr>
                                      <p:tavLst>
                                        <p:tav tm="0">
                                          <p:val>
                                            <p:strVal val="1+#ppt_w/2"/>
                                          </p:val>
                                        </p:tav>
                                        <p:tav tm="100000">
                                          <p:val>
                                            <p:strVal val="#ppt_x"/>
                                          </p:val>
                                        </p:tav>
                                      </p:tavLst>
                                    </p:anim>
                                    <p:anim calcmode="lin" valueType="num">
                                      <p:cBhvr>
                                        <p:cTn id="12" dur="3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12" accel="3500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3000" fill="hold"/>
                                        <p:tgtEl>
                                          <p:spTgt spid="4"/>
                                        </p:tgtEl>
                                        <p:attrNameLst>
                                          <p:attrName>ppt_x</p:attrName>
                                        </p:attrNameLst>
                                      </p:cBhvr>
                                      <p:tavLst>
                                        <p:tav tm="0">
                                          <p:val>
                                            <p:strVal val="0-#ppt_w/2"/>
                                          </p:val>
                                        </p:tav>
                                        <p:tav tm="100000">
                                          <p:val>
                                            <p:strVal val="#ppt_x"/>
                                          </p:val>
                                        </p:tav>
                                      </p:tavLst>
                                    </p:anim>
                                    <p:anim calcmode="lin" valueType="num">
                                      <p:cBhvr>
                                        <p:cTn id="16" dur="3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8" accel="3500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3000" fill="hold"/>
                                        <p:tgtEl>
                                          <p:spTgt spid="5"/>
                                        </p:tgtEl>
                                        <p:attrNameLst>
                                          <p:attrName>ppt_x</p:attrName>
                                        </p:attrNameLst>
                                      </p:cBhvr>
                                      <p:tavLst>
                                        <p:tav tm="0">
                                          <p:val>
                                            <p:strVal val="0-#ppt_w/2"/>
                                          </p:val>
                                        </p:tav>
                                        <p:tav tm="100000">
                                          <p:val>
                                            <p:strVal val="#ppt_x"/>
                                          </p:val>
                                        </p:tav>
                                      </p:tavLst>
                                    </p:anim>
                                    <p:anim calcmode="lin" valueType="num">
                                      <p:cBhvr>
                                        <p:cTn id="20" dur="30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3" accel="3500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3000" fill="hold"/>
                                        <p:tgtEl>
                                          <p:spTgt spid="6"/>
                                        </p:tgtEl>
                                        <p:attrNameLst>
                                          <p:attrName>ppt_x</p:attrName>
                                        </p:attrNameLst>
                                      </p:cBhvr>
                                      <p:tavLst>
                                        <p:tav tm="0">
                                          <p:val>
                                            <p:strVal val="1+#ppt_w/2"/>
                                          </p:val>
                                        </p:tav>
                                        <p:tav tm="100000">
                                          <p:val>
                                            <p:strVal val="#ppt_x"/>
                                          </p:val>
                                        </p:tav>
                                      </p:tavLst>
                                    </p:anim>
                                    <p:anim calcmode="lin" valueType="num">
                                      <p:cBhvr>
                                        <p:cTn id="24" dur="3000" fill="hold"/>
                                        <p:tgtEl>
                                          <p:spTgt spid="6"/>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31" presetClass="entr" presetSubtype="0" fill="hold" grpId="0" nodeType="afterEffect">
                                  <p:stCondLst>
                                    <p:cond delay="0"/>
                                  </p:stCondLst>
                                  <p:iterate type="lt">
                                    <p:tmPct val="5000"/>
                                  </p:iterate>
                                  <p:childTnLst>
                                    <p:set>
                                      <p:cBhvr>
                                        <p:cTn id="27" dur="1" fill="hold">
                                          <p:stCondLst>
                                            <p:cond delay="0"/>
                                          </p:stCondLst>
                                        </p:cTn>
                                        <p:tgtEl>
                                          <p:spTgt spid="61"/>
                                        </p:tgtEl>
                                        <p:attrNameLst>
                                          <p:attrName>style.visibility</p:attrName>
                                        </p:attrNameLst>
                                      </p:cBhvr>
                                      <p:to>
                                        <p:strVal val="visible"/>
                                      </p:to>
                                    </p:set>
                                    <p:anim calcmode="lin" valueType="num">
                                      <p:cBhvr>
                                        <p:cTn id="28" dur="1000" fill="hold"/>
                                        <p:tgtEl>
                                          <p:spTgt spid="61"/>
                                        </p:tgtEl>
                                        <p:attrNameLst>
                                          <p:attrName>ppt_w</p:attrName>
                                        </p:attrNameLst>
                                      </p:cBhvr>
                                      <p:tavLst>
                                        <p:tav tm="0">
                                          <p:val>
                                            <p:fltVal val="0"/>
                                          </p:val>
                                        </p:tav>
                                        <p:tav tm="100000">
                                          <p:val>
                                            <p:strVal val="#ppt_w"/>
                                          </p:val>
                                        </p:tav>
                                      </p:tavLst>
                                    </p:anim>
                                    <p:anim calcmode="lin" valueType="num">
                                      <p:cBhvr>
                                        <p:cTn id="29" dur="1000" fill="hold"/>
                                        <p:tgtEl>
                                          <p:spTgt spid="61"/>
                                        </p:tgtEl>
                                        <p:attrNameLst>
                                          <p:attrName>ppt_h</p:attrName>
                                        </p:attrNameLst>
                                      </p:cBhvr>
                                      <p:tavLst>
                                        <p:tav tm="0">
                                          <p:val>
                                            <p:fltVal val="0"/>
                                          </p:val>
                                        </p:tav>
                                        <p:tav tm="100000">
                                          <p:val>
                                            <p:strVal val="#ppt_h"/>
                                          </p:val>
                                        </p:tav>
                                      </p:tavLst>
                                    </p:anim>
                                    <p:anim calcmode="lin" valueType="num">
                                      <p:cBhvr>
                                        <p:cTn id="30" dur="1000" fill="hold"/>
                                        <p:tgtEl>
                                          <p:spTgt spid="61"/>
                                        </p:tgtEl>
                                        <p:attrNameLst>
                                          <p:attrName>style.rotation</p:attrName>
                                        </p:attrNameLst>
                                      </p:cBhvr>
                                      <p:tavLst>
                                        <p:tav tm="0">
                                          <p:val>
                                            <p:fltVal val="90"/>
                                          </p:val>
                                        </p:tav>
                                        <p:tav tm="100000">
                                          <p:val>
                                            <p:fltVal val="0"/>
                                          </p:val>
                                        </p:tav>
                                      </p:tavLst>
                                    </p:anim>
                                    <p:animEffect transition="in" filter="fade">
                                      <p:cBhvr>
                                        <p:cTn id="31" dur="1000"/>
                                        <p:tgtEl>
                                          <p:spTgt spid="61"/>
                                        </p:tgtEl>
                                      </p:cBhvr>
                                    </p:animEffect>
                                  </p:childTnLst>
                                </p:cTn>
                              </p:par>
                            </p:childTnLst>
                          </p:cTn>
                        </p:par>
                        <p:par>
                          <p:cTn id="32" fill="hold">
                            <p:stCondLst>
                              <p:cond delay="1049"/>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62"/>
                                        </p:tgtEl>
                                        <p:attrNameLst>
                                          <p:attrName>style.visibility</p:attrName>
                                        </p:attrNameLst>
                                      </p:cBhvr>
                                      <p:to>
                                        <p:strVal val="visible"/>
                                      </p:to>
                                    </p:set>
                                    <p:anim calcmode="lin" valueType="num">
                                      <p:cBhvr>
                                        <p:cTn id="35"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62"/>
                                        </p:tgtEl>
                                        <p:attrNameLst>
                                          <p:attrName>ppt_y</p:attrName>
                                        </p:attrNameLst>
                                      </p:cBhvr>
                                      <p:tavLst>
                                        <p:tav tm="0">
                                          <p:val>
                                            <p:strVal val="#ppt_y"/>
                                          </p:val>
                                        </p:tav>
                                        <p:tav tm="100000">
                                          <p:val>
                                            <p:strVal val="#ppt_y"/>
                                          </p:val>
                                        </p:tav>
                                      </p:tavLst>
                                    </p:anim>
                                    <p:anim calcmode="lin" valueType="num">
                                      <p:cBhvr>
                                        <p:cTn id="37"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8"/>
          <p:cNvSpPr>
            <a:spLocks noChangeArrowheads="1"/>
          </p:cNvSpPr>
          <p:nvPr/>
        </p:nvSpPr>
        <p:spPr bwMode="auto">
          <a:xfrm>
            <a:off x="3200400" y="4457702"/>
            <a:ext cx="138113" cy="29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62" tIns="34281" rIns="68562" bIns="34281">
            <a:spAutoFit/>
          </a:bodyP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9pPr>
          </a:lstStyle>
          <a:p>
            <a:pPr eaLnBrk="1" hangingPunct="1">
              <a:buClr>
                <a:schemeClr val="tx2"/>
              </a:buClr>
              <a:buSzPct val="70000"/>
              <a:buFont typeface="Wingdings" panose="05000000000000000000" pitchFamily="2" charset="2"/>
              <a:buNone/>
            </a:pPr>
            <a:endParaRPr kumimoji="0" lang="zh-CN" altLang="en-US" sz="1500">
              <a:solidFill>
                <a:schemeClr val="folHlink"/>
              </a:solidFill>
              <a:latin typeface="Arial" panose="020B0604020202020204" pitchFamily="34" charset="0"/>
              <a:ea typeface="黑体" panose="02010609060101010101" pitchFamily="49" charset="-122"/>
            </a:endParaRPr>
          </a:p>
        </p:txBody>
      </p:sp>
      <p:sp>
        <p:nvSpPr>
          <p:cNvPr id="17" name="Rectangle 3"/>
          <p:cNvSpPr txBox="1">
            <a:spLocks noChangeArrowheads="1"/>
          </p:cNvSpPr>
          <p:nvPr/>
        </p:nvSpPr>
        <p:spPr>
          <a:xfrm>
            <a:off x="4305848" y="1847547"/>
            <a:ext cx="4409873" cy="2437304"/>
          </a:xfrm>
          <a:prstGeom prst="rect">
            <a:avLst/>
          </a:prstGeom>
          <a:solidFill>
            <a:srgbClr val="C00000"/>
          </a:solidFill>
        </p:spPr>
        <p:txBody>
          <a:bodyPr vert="horz" lIns="68562" tIns="34281" rIns="68562" bIns="3428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250000"/>
              </a:lnSpc>
              <a:buNone/>
              <a:defRPr/>
            </a:pPr>
            <a:r>
              <a:rPr lang="zh-CN" altLang="en-US" sz="1300" dirty="0">
                <a:solidFill>
                  <a:schemeClr val="bg1"/>
                </a:solidFill>
                <a:latin typeface="微软雅黑" panose="020B0503020204020204" pitchFamily="34" charset="-122"/>
                <a:ea typeface="微软雅黑" panose="020B0503020204020204" pitchFamily="34" charset="-122"/>
                <a:sym typeface="Century Gothic" panose="020B0502020202020204" pitchFamily="34" charset="0"/>
              </a:rPr>
              <a:t>           责任心，也可称为责任感，即个体对责任的感知和感受。它 是社会个体从责任赋予者那里接受责任之后，内化于本人内心世界的一种心理状态，这种心理状态是个体履行责任行为的精神内驱力。 </a:t>
            </a:r>
            <a:endParaRPr lang="zh-CN" altLang="en-US" sz="1300" dirty="0">
              <a:solidFill>
                <a:schemeClr val="bg1"/>
              </a:solidFill>
              <a:latin typeface="微软雅黑" panose="020B0503020204020204" pitchFamily="34" charset="-122"/>
              <a:ea typeface="微软雅黑" panose="020B0503020204020204" pitchFamily="34" charset="-122"/>
              <a:sym typeface="Century Gothic" panose="020B0502020202020204" pitchFamily="34" charset="0"/>
            </a:endParaRPr>
          </a:p>
        </p:txBody>
      </p:sp>
      <p:pic>
        <p:nvPicPr>
          <p:cNvPr id="16" name="图片 15" descr="E:\素材\科技\b75e6c6e993d38759bb4769c90054c0a.pngb75e6c6e993d38759bb4769c90054c0a"/>
          <p:cNvPicPr>
            <a:picLocks noChangeAspect="1" noChangeArrowheads="1"/>
          </p:cNvPicPr>
          <p:nvPr/>
        </p:nvPicPr>
        <p:blipFill>
          <a:blip r:embed="rId1" cstate="print"/>
          <a:srcRect/>
          <a:stretch>
            <a:fillRect/>
          </a:stretch>
        </p:blipFill>
        <p:spPr bwMode="auto">
          <a:xfrm>
            <a:off x="501094" y="1285867"/>
            <a:ext cx="3588825" cy="3677036"/>
          </a:xfrm>
          <a:prstGeom prst="rect">
            <a:avLst/>
          </a:prstGeom>
          <a:noFill/>
          <a:ln w="9525">
            <a:noFill/>
            <a:miter lim="800000"/>
            <a:headEnd/>
            <a:tailEnd/>
          </a:ln>
        </p:spPr>
      </p:pic>
      <p:sp>
        <p:nvSpPr>
          <p:cNvPr id="6" name="圆角矩形 5"/>
          <p:cNvSpPr/>
          <p:nvPr/>
        </p:nvSpPr>
        <p:spPr>
          <a:xfrm>
            <a:off x="971276" y="342288"/>
            <a:ext cx="2948330"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grpSp>
        <p:nvGrpSpPr>
          <p:cNvPr id="7" name="组合 49"/>
          <p:cNvGrpSpPr/>
          <p:nvPr/>
        </p:nvGrpSpPr>
        <p:grpSpPr bwMode="auto">
          <a:xfrm>
            <a:off x="646761" y="227398"/>
            <a:ext cx="702469" cy="701278"/>
            <a:chOff x="1677608" y="2996952"/>
            <a:chExt cx="1395643" cy="1395643"/>
          </a:xfrm>
        </p:grpSpPr>
        <p:sp>
          <p:nvSpPr>
            <p:cNvPr id="8"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9"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10" name="KSO_Shape"/>
          <p:cNvSpPr/>
          <p:nvPr/>
        </p:nvSpPr>
        <p:spPr bwMode="auto">
          <a:xfrm>
            <a:off x="874171" y="502432"/>
            <a:ext cx="248840" cy="18931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p:spPr>
        <p:txBody>
          <a:bodyPr lIns="68580" tIns="34290" rIns="68580" bIns="34290" anchor="ctr">
            <a:scene3d>
              <a:camera prst="orthographicFront"/>
              <a:lightRig rig="threePt" dir="t"/>
            </a:scene3d>
            <a:sp3d>
              <a:contourClr>
                <a:srgbClr val="FFFFFF"/>
              </a:contourClr>
            </a:sp3d>
          </a:bodyPr>
          <a:lstStyle/>
          <a:p>
            <a:pPr algn="ctr" fontAlgn="auto">
              <a:defRPr/>
            </a:pPr>
            <a:endParaRPr lang="zh-CN" altLang="en-US" noProof="1">
              <a:solidFill>
                <a:srgbClr val="FA783A"/>
              </a:solidFill>
              <a:latin typeface="微软雅黑" panose="020B0503020204020204" pitchFamily="34" charset="-122"/>
              <a:ea typeface="微软雅黑" panose="020B0503020204020204" pitchFamily="34" charset="-122"/>
            </a:endParaRPr>
          </a:p>
        </p:txBody>
      </p:sp>
      <p:sp>
        <p:nvSpPr>
          <p:cNvPr id="11" name="文本框 9"/>
          <p:cNvSpPr txBox="1">
            <a:spLocks noChangeArrowheads="1"/>
          </p:cNvSpPr>
          <p:nvPr/>
        </p:nvSpPr>
        <p:spPr bwMode="auto">
          <a:xfrm>
            <a:off x="1285852" y="408356"/>
            <a:ext cx="2287742"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什么叫责任心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par>
                                <p:cTn id="8" presetID="42"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000"/>
                                        <p:tgtEl>
                                          <p:spTgt spid="16"/>
                                        </p:tgtEl>
                                      </p:cBhvr>
                                    </p:animEffect>
                                    <p:anim calcmode="lin" valueType="num">
                                      <p:cBhvr>
                                        <p:cTn id="11" dur="1000" fill="hold"/>
                                        <p:tgtEl>
                                          <p:spTgt spid="16"/>
                                        </p:tgtEl>
                                        <p:attrNameLst>
                                          <p:attrName>ppt_x</p:attrName>
                                        </p:attrNameLst>
                                      </p:cBhvr>
                                      <p:tavLst>
                                        <p:tav tm="0">
                                          <p:val>
                                            <p:strVal val="#ppt_x"/>
                                          </p:val>
                                        </p:tav>
                                        <p:tav tm="100000">
                                          <p:val>
                                            <p:strVal val="#ppt_x"/>
                                          </p:val>
                                        </p:tav>
                                      </p:tavLst>
                                    </p:anim>
                                    <p:anim calcmode="lin" valueType="num">
                                      <p:cBhvr>
                                        <p:cTn id="12" dur="1000" fill="hold"/>
                                        <p:tgtEl>
                                          <p:spTgt spid="16"/>
                                        </p:tgtEl>
                                        <p:attrNameLst>
                                          <p:attrName>ppt_y</p:attrName>
                                        </p:attrNameLst>
                                      </p:cBhvr>
                                      <p:tavLst>
                                        <p:tav tm="0">
                                          <p:val>
                                            <p:strVal val="#ppt_y+.1"/>
                                          </p:val>
                                        </p:tav>
                                        <p:tav tm="100000">
                                          <p:val>
                                            <p:strVal val="#ppt_y"/>
                                          </p:val>
                                        </p:tav>
                                      </p:tavLst>
                                    </p:anim>
                                  </p:childTnLst>
                                </p:cTn>
                              </p:par>
                              <p:par>
                                <p:cTn id="13" presetID="2" presetClass="entr" presetSubtype="1" fill="hold" nodeType="withEffect">
                                  <p:stCondLst>
                                    <p:cond delay="150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ppt_x</p:attrName>
                                        </p:attrNameLst>
                                      </p:cBhvr>
                                      <p:tavLst>
                                        <p:tav tm="0">
                                          <p:val>
                                            <p:strVal val="#ppt_x"/>
                                          </p:val>
                                        </p:tav>
                                        <p:tav tm="100000">
                                          <p:val>
                                            <p:strVal val="#ppt_x"/>
                                          </p:val>
                                        </p:tav>
                                      </p:tavLst>
                                    </p:anim>
                                    <p:anim calcmode="lin" valueType="num">
                                      <p:cBhvr>
                                        <p:cTn id="16" dur="500" fill="hold"/>
                                        <p:tgtEl>
                                          <p:spTgt spid="7"/>
                                        </p:tgtEl>
                                        <p:attrNameLst>
                                          <p:attrName>ppt_y</p:attrName>
                                        </p:attrNameLst>
                                      </p:cBhvr>
                                      <p:tavLst>
                                        <p:tav tm="0">
                                          <p:val>
                                            <p:strVal val="0-#ppt_h/2"/>
                                          </p:val>
                                        </p:tav>
                                        <p:tav tm="100000">
                                          <p:val>
                                            <p:strVal val="#ppt_y"/>
                                          </p:val>
                                        </p:tav>
                                      </p:tavLst>
                                    </p:anim>
                                  </p:childTnLst>
                                </p:cTn>
                              </p:par>
                              <p:par>
                                <p:cTn id="17" presetID="53" presetClass="entr" presetSubtype="16" fill="hold" nodeType="withEffect">
                                  <p:stCondLst>
                                    <p:cond delay="225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100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587224" y="1657665"/>
            <a:ext cx="5035053" cy="623229"/>
          </a:xfrm>
          <a:prstGeom prst="rect">
            <a:avLst/>
          </a:prstGeom>
        </p:spPr>
        <p:txBody>
          <a:bodyPr wrap="square" lIns="68562" tIns="34281" rIns="68562" bIns="34281">
            <a:spAutoFit/>
          </a:bodyPr>
          <a:lstStyle/>
          <a:p>
            <a:pPr lvl="0" fontAlgn="base">
              <a:lnSpc>
                <a:spcPct val="150000"/>
              </a:lnSpc>
              <a:spcBef>
                <a:spcPct val="0"/>
              </a:spcBef>
              <a:spcAft>
                <a:spcPct val="0"/>
              </a:spcAft>
              <a:defRPr/>
            </a:pPr>
            <a:r>
              <a:rPr lang="zh-CN" altLang="en-US" sz="12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没有任何责任意识，只知道索取不知道奉献。自私，以自我为中心，不愿合作。这种人生活、工作越来越差。</a:t>
            </a:r>
            <a:endParaRPr lang="zh-CN" altLang="en-US" sz="12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8" name="矩形 17"/>
          <p:cNvSpPr/>
          <p:nvPr/>
        </p:nvSpPr>
        <p:spPr>
          <a:xfrm>
            <a:off x="554659" y="2962516"/>
            <a:ext cx="5064078" cy="623229"/>
          </a:xfrm>
          <a:prstGeom prst="rect">
            <a:avLst/>
          </a:prstGeom>
        </p:spPr>
        <p:txBody>
          <a:bodyPr wrap="square" lIns="68562" tIns="34281" rIns="68562" bIns="34281">
            <a:spAutoFit/>
          </a:bodyPr>
          <a:lstStyle/>
          <a:p>
            <a:pPr lvl="0" fontAlgn="base">
              <a:lnSpc>
                <a:spcPct val="150000"/>
              </a:lnSpc>
              <a:spcBef>
                <a:spcPct val="0"/>
              </a:spcBef>
              <a:spcAft>
                <a:spcPct val="0"/>
              </a:spcAft>
            </a:pPr>
            <a:r>
              <a:rPr lang="zh-CN" altLang="en-US" sz="12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有一点责任意识，对家庭责任心强一点。对他人、对工作、对社会责任心不强，不愿承担责任后果。这种人工作、生活变化不大。</a:t>
            </a:r>
            <a:endParaRPr lang="zh-CN" altLang="en-US" sz="12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9" name="Rectangle 3"/>
          <p:cNvSpPr txBox="1">
            <a:spLocks noChangeArrowheads="1"/>
          </p:cNvSpPr>
          <p:nvPr/>
        </p:nvSpPr>
        <p:spPr>
          <a:xfrm>
            <a:off x="648103" y="1178709"/>
            <a:ext cx="4941623" cy="443237"/>
          </a:xfrm>
          <a:prstGeom prst="roundRect">
            <a:avLst/>
          </a:prstGeom>
          <a:solidFill>
            <a:srgbClr val="C00000"/>
          </a:solidFill>
        </p:spPr>
        <p:txBody>
          <a:bodyPr vert="horz" wrap="square" lIns="122424" tIns="61212" rIns="122424" bIns="61212" rtlCol="0">
            <a:spAutoFit/>
          </a:bodyPr>
          <a:lstStyle>
            <a:defPPr>
              <a:defRPr lang="zh-CN"/>
            </a:defPPr>
            <a:lvl1pPr indent="0" algn="ctr" defTabSz="1088390">
              <a:lnSpc>
                <a:spcPct val="120000"/>
              </a:lnSpc>
              <a:spcBef>
                <a:spcPct val="0"/>
              </a:spcBef>
              <a:buFont typeface="Arial" panose="020B0604020202020204" pitchFamily="34" charset="0"/>
              <a:buNone/>
              <a:defRPr kumimoji="1" sz="2400" b="1" baseline="0">
                <a:solidFill>
                  <a:schemeClr val="bg1"/>
                </a:solidFill>
                <a:latin typeface="Century Gothic" panose="020B0502020202020204" pitchFamily="34" charset="0"/>
                <a:ea typeface="微软雅黑" panose="020B0503020204020204" pitchFamily="34" charset="-122"/>
              </a:defRPr>
            </a:lvl1pPr>
            <a:lvl2pPr marL="884555" indent="-340360" defTabSz="1088390">
              <a:spcBef>
                <a:spcPct val="20000"/>
              </a:spcBef>
              <a:buFont typeface="Arial" panose="020B0604020202020204" pitchFamily="34" charset="0"/>
              <a:buChar char="–"/>
              <a:defRPr kumimoji="1" sz="3335"/>
            </a:lvl2pPr>
            <a:lvl3pPr marL="1360805" indent="-272415" defTabSz="1088390">
              <a:spcBef>
                <a:spcPct val="20000"/>
              </a:spcBef>
              <a:buFont typeface="Arial" panose="020B0604020202020204" pitchFamily="34" charset="0"/>
              <a:buChar char="•"/>
              <a:defRPr kumimoji="1" sz="2865"/>
            </a:lvl3pPr>
            <a:lvl4pPr marL="1905000" indent="-272415" defTabSz="1088390">
              <a:spcBef>
                <a:spcPct val="20000"/>
              </a:spcBef>
              <a:buFont typeface="Arial" panose="020B0604020202020204" pitchFamily="34" charset="0"/>
              <a:buChar char="–"/>
              <a:defRPr kumimoji="1" sz="2400"/>
            </a:lvl4pPr>
            <a:lvl5pPr marL="2449195" indent="-272415" defTabSz="1088390">
              <a:spcBef>
                <a:spcPct val="20000"/>
              </a:spcBef>
              <a:buFont typeface="Arial" panose="020B0604020202020204" pitchFamily="34" charset="0"/>
              <a:buChar char="»"/>
              <a:defRPr kumimoji="1" sz="2400"/>
            </a:lvl5pPr>
            <a:lvl6pPr marL="2993390" indent="-272415" defTabSz="1088390">
              <a:spcBef>
                <a:spcPct val="20000"/>
              </a:spcBef>
              <a:buFont typeface="Arial" panose="020B0604020202020204" pitchFamily="34" charset="0"/>
              <a:buChar char="•"/>
              <a:defRPr kumimoji="1" sz="2400"/>
            </a:lvl6pPr>
            <a:lvl7pPr marL="3537585" indent="-272415" defTabSz="1088390">
              <a:spcBef>
                <a:spcPct val="20000"/>
              </a:spcBef>
              <a:buFont typeface="Arial" panose="020B0604020202020204" pitchFamily="34" charset="0"/>
              <a:buChar char="•"/>
              <a:defRPr kumimoji="1" sz="2400"/>
            </a:lvl7pPr>
            <a:lvl8pPr marL="4081780" indent="-272415" defTabSz="1088390">
              <a:spcBef>
                <a:spcPct val="20000"/>
              </a:spcBef>
              <a:buFont typeface="Arial" panose="020B0604020202020204" pitchFamily="34" charset="0"/>
              <a:buChar char="•"/>
              <a:defRPr kumimoji="1" sz="2400"/>
            </a:lvl8pPr>
            <a:lvl9pPr marL="4626610" indent="-272415" defTabSz="1088390">
              <a:spcBef>
                <a:spcPct val="20000"/>
              </a:spcBef>
              <a:buFont typeface="Arial" panose="020B0604020202020204" pitchFamily="34" charset="0"/>
              <a:buChar char="•"/>
              <a:defRPr kumimoji="1" sz="2400"/>
            </a:lvl9pPr>
          </a:lstStyle>
          <a:p>
            <a:r>
              <a:rPr lang="zh-CN" altLang="en-US" sz="1500" dirty="0">
                <a:sym typeface="Century Gothic" panose="020B0502020202020204" pitchFamily="34" charset="0"/>
              </a:rPr>
              <a:t>一、无意识区（一小部分人）</a:t>
            </a:r>
            <a:endParaRPr lang="zh-CN" altLang="en-US" sz="1500" dirty="0">
              <a:sym typeface="Century Gothic" panose="020B0502020202020204" pitchFamily="34" charset="0"/>
            </a:endParaRPr>
          </a:p>
        </p:txBody>
      </p:sp>
      <p:sp>
        <p:nvSpPr>
          <p:cNvPr id="20" name="Rectangle 3"/>
          <p:cNvSpPr txBox="1">
            <a:spLocks noChangeArrowheads="1"/>
          </p:cNvSpPr>
          <p:nvPr/>
        </p:nvSpPr>
        <p:spPr>
          <a:xfrm>
            <a:off x="648103" y="2476008"/>
            <a:ext cx="4941623" cy="443237"/>
          </a:xfrm>
          <a:prstGeom prst="roundRect">
            <a:avLst/>
          </a:prstGeom>
          <a:solidFill>
            <a:srgbClr val="C00000"/>
          </a:solidFill>
        </p:spPr>
        <p:txBody>
          <a:bodyPr vert="horz" wrap="square" lIns="122424" tIns="61212" rIns="122424" bIns="61212" rtlCol="0">
            <a:spAutoFit/>
          </a:bodyPr>
          <a:lstStyle>
            <a:defPPr>
              <a:defRPr lang="zh-CN"/>
            </a:defPPr>
            <a:lvl1pPr indent="0" algn="ctr" defTabSz="1088390">
              <a:lnSpc>
                <a:spcPct val="120000"/>
              </a:lnSpc>
              <a:spcBef>
                <a:spcPct val="0"/>
              </a:spcBef>
              <a:buFont typeface="Arial" panose="020B0604020202020204" pitchFamily="34" charset="0"/>
              <a:buNone/>
              <a:defRPr kumimoji="1" sz="2400" b="1" baseline="0">
                <a:solidFill>
                  <a:schemeClr val="bg1"/>
                </a:solidFill>
                <a:latin typeface="Century Gothic" panose="020B0502020202020204" pitchFamily="34" charset="0"/>
                <a:ea typeface="微软雅黑" panose="020B0503020204020204" pitchFamily="34" charset="-122"/>
              </a:defRPr>
            </a:lvl1pPr>
            <a:lvl2pPr marL="884555" indent="-340360" defTabSz="1088390">
              <a:spcBef>
                <a:spcPct val="20000"/>
              </a:spcBef>
              <a:buFont typeface="Arial" panose="020B0604020202020204" pitchFamily="34" charset="0"/>
              <a:buChar char="–"/>
              <a:defRPr kumimoji="1" sz="3335"/>
            </a:lvl2pPr>
            <a:lvl3pPr marL="1360805" indent="-272415" defTabSz="1088390">
              <a:spcBef>
                <a:spcPct val="20000"/>
              </a:spcBef>
              <a:buFont typeface="Arial" panose="020B0604020202020204" pitchFamily="34" charset="0"/>
              <a:buChar char="•"/>
              <a:defRPr kumimoji="1" sz="2865"/>
            </a:lvl3pPr>
            <a:lvl4pPr marL="1905000" indent="-272415" defTabSz="1088390">
              <a:spcBef>
                <a:spcPct val="20000"/>
              </a:spcBef>
              <a:buFont typeface="Arial" panose="020B0604020202020204" pitchFamily="34" charset="0"/>
              <a:buChar char="–"/>
              <a:defRPr kumimoji="1" sz="2400"/>
            </a:lvl4pPr>
            <a:lvl5pPr marL="2449195" indent="-272415" defTabSz="1088390">
              <a:spcBef>
                <a:spcPct val="20000"/>
              </a:spcBef>
              <a:buFont typeface="Arial" panose="020B0604020202020204" pitchFamily="34" charset="0"/>
              <a:buChar char="»"/>
              <a:defRPr kumimoji="1" sz="2400"/>
            </a:lvl5pPr>
            <a:lvl6pPr marL="2993390" indent="-272415" defTabSz="1088390">
              <a:spcBef>
                <a:spcPct val="20000"/>
              </a:spcBef>
              <a:buFont typeface="Arial" panose="020B0604020202020204" pitchFamily="34" charset="0"/>
              <a:buChar char="•"/>
              <a:defRPr kumimoji="1" sz="2400"/>
            </a:lvl6pPr>
            <a:lvl7pPr marL="3537585" indent="-272415" defTabSz="1088390">
              <a:spcBef>
                <a:spcPct val="20000"/>
              </a:spcBef>
              <a:buFont typeface="Arial" panose="020B0604020202020204" pitchFamily="34" charset="0"/>
              <a:buChar char="•"/>
              <a:defRPr kumimoji="1" sz="2400"/>
            </a:lvl7pPr>
            <a:lvl8pPr marL="4081780" indent="-272415" defTabSz="1088390">
              <a:spcBef>
                <a:spcPct val="20000"/>
              </a:spcBef>
              <a:buFont typeface="Arial" panose="020B0604020202020204" pitchFamily="34" charset="0"/>
              <a:buChar char="•"/>
              <a:defRPr kumimoji="1" sz="2400"/>
            </a:lvl8pPr>
            <a:lvl9pPr marL="4626610" indent="-272415" defTabSz="1088390">
              <a:spcBef>
                <a:spcPct val="20000"/>
              </a:spcBef>
              <a:buFont typeface="Arial" panose="020B0604020202020204" pitchFamily="34" charset="0"/>
              <a:buChar char="•"/>
              <a:defRPr kumimoji="1" sz="2400"/>
            </a:lvl9pPr>
          </a:lstStyle>
          <a:p>
            <a:r>
              <a:rPr lang="zh-CN" altLang="en-US" sz="1500" dirty="0">
                <a:sym typeface="Century Gothic" panose="020B0502020202020204" pitchFamily="34" charset="0"/>
              </a:rPr>
              <a:t>二、浅意识区（绝大多数人）</a:t>
            </a:r>
            <a:endParaRPr lang="zh-CN" altLang="en-US" sz="1500" dirty="0">
              <a:sym typeface="Century Gothic" panose="020B0502020202020204" pitchFamily="34" charset="0"/>
            </a:endParaRPr>
          </a:p>
        </p:txBody>
      </p:sp>
      <p:sp>
        <p:nvSpPr>
          <p:cNvPr id="21" name="Rectangle 3"/>
          <p:cNvSpPr txBox="1">
            <a:spLocks noChangeArrowheads="1"/>
          </p:cNvSpPr>
          <p:nvPr/>
        </p:nvSpPr>
        <p:spPr>
          <a:xfrm>
            <a:off x="648103" y="3711011"/>
            <a:ext cx="4942910" cy="443237"/>
          </a:xfrm>
          <a:prstGeom prst="roundRect">
            <a:avLst/>
          </a:prstGeom>
          <a:solidFill>
            <a:srgbClr val="C00000"/>
          </a:solidFill>
        </p:spPr>
        <p:txBody>
          <a:bodyPr vert="horz" wrap="square" lIns="122424" tIns="61212" rIns="122424" bIns="61212" rtlCol="0">
            <a:spAutoFit/>
          </a:bodyPr>
          <a:lstStyle>
            <a:lvl1pPr marL="0" indent="0" algn="l" defTabSz="1088390" rtl="0" eaLnBrk="1" latinLnBrk="0" hangingPunct="1">
              <a:lnSpc>
                <a:spcPct val="120000"/>
              </a:lnSpc>
              <a:spcBef>
                <a:spcPts val="800"/>
              </a:spcBef>
              <a:buFont typeface="Arial" panose="020B0604020202020204" pitchFamily="34" charset="0"/>
              <a:buNone/>
              <a:defRPr kumimoji="1" sz="1600" kern="1200" baseline="0">
                <a:solidFill>
                  <a:schemeClr val="tx2"/>
                </a:solidFill>
                <a:latin typeface="+mn-lt"/>
                <a:ea typeface="+mn-ea"/>
                <a:cs typeface="+mn-cs"/>
              </a:defRPr>
            </a:lvl1pPr>
            <a:lvl2pPr marL="884555" indent="-340360" algn="l" defTabSz="1088390" rtl="0" eaLnBrk="1" latinLnBrk="0" hangingPunct="1">
              <a:spcBef>
                <a:spcPct val="20000"/>
              </a:spcBef>
              <a:buFont typeface="Arial" panose="020B0604020202020204" pitchFamily="34" charset="0"/>
              <a:buChar char="–"/>
              <a:defRPr kumimoji="1" sz="3335" kern="1200">
                <a:solidFill>
                  <a:schemeClr val="tx1"/>
                </a:solidFill>
                <a:latin typeface="+mn-lt"/>
                <a:ea typeface="+mn-ea"/>
                <a:cs typeface="+mn-cs"/>
              </a:defRPr>
            </a:lvl2pPr>
            <a:lvl3pPr marL="1360805" indent="-272415" algn="l" defTabSz="1088390" rtl="0" eaLnBrk="1" latinLnBrk="0" hangingPunct="1">
              <a:spcBef>
                <a:spcPct val="20000"/>
              </a:spcBef>
              <a:buFont typeface="Arial" panose="020B0604020202020204" pitchFamily="34" charset="0"/>
              <a:buChar char="•"/>
              <a:defRPr kumimoji="1" sz="2865" kern="1200">
                <a:solidFill>
                  <a:schemeClr val="tx1"/>
                </a:solidFill>
                <a:latin typeface="+mn-lt"/>
                <a:ea typeface="+mn-ea"/>
                <a:cs typeface="+mn-cs"/>
              </a:defRPr>
            </a:lvl3pPr>
            <a:lvl4pPr marL="190500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4pPr>
            <a:lvl5pPr marL="2449195"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5pPr>
            <a:lvl6pPr marL="299339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6pPr>
            <a:lvl7pPr marL="3537585"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7pPr>
            <a:lvl8pPr marL="408178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8pPr>
            <a:lvl9pPr marL="462661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9pPr>
          </a:lstStyle>
          <a:p>
            <a:pPr algn="ctr">
              <a:spcBef>
                <a:spcPct val="0"/>
              </a:spcBef>
            </a:pPr>
            <a:r>
              <a:rPr lang="zh-CN" altLang="en-US" sz="15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三、明显意识区（一小部分人）</a:t>
            </a:r>
            <a:endParaRPr lang="zh-CN" altLang="en-US" sz="15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4" name="矩形 23"/>
          <p:cNvSpPr/>
          <p:nvPr/>
        </p:nvSpPr>
        <p:spPr>
          <a:xfrm>
            <a:off x="581736" y="4229036"/>
            <a:ext cx="5015811" cy="623229"/>
          </a:xfrm>
          <a:prstGeom prst="rect">
            <a:avLst/>
          </a:prstGeom>
        </p:spPr>
        <p:txBody>
          <a:bodyPr wrap="square" lIns="68562" tIns="34281" rIns="68562" bIns="34281">
            <a:spAutoFit/>
          </a:bodyPr>
          <a:lstStyle/>
          <a:p>
            <a:pPr lvl="0" fontAlgn="base">
              <a:lnSpc>
                <a:spcPct val="150000"/>
              </a:lnSpc>
              <a:spcBef>
                <a:spcPct val="0"/>
              </a:spcBef>
              <a:spcAft>
                <a:spcPct val="0"/>
              </a:spcAft>
            </a:pPr>
            <a:r>
              <a:rPr lang="zh-CN" altLang="en-US" sz="12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有明显的责任心，无论是对家庭、还是对他人、对工作都能兢兢业业地将事情做好，愿意承担责任后果。这种人将越来越好</a:t>
            </a:r>
            <a:endParaRPr lang="zh-CN" altLang="en-US" sz="12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30" name="图片 29" descr="E:\素材\科技\f7f06d9794ebf9fffc5ce3d16dbe2495.pngf7f06d9794ebf9fffc5ce3d16dbe2495"/>
          <p:cNvPicPr>
            <a:picLocks noChangeAspect="1"/>
          </p:cNvPicPr>
          <p:nvPr/>
        </p:nvPicPr>
        <p:blipFill>
          <a:blip r:embed="rId1" cstate="print"/>
          <a:srcRect/>
          <a:stretch>
            <a:fillRect/>
          </a:stretch>
        </p:blipFill>
        <p:spPr>
          <a:xfrm>
            <a:off x="5589726" y="1071552"/>
            <a:ext cx="2999181" cy="3857652"/>
          </a:xfrm>
          <a:prstGeom prst="rect">
            <a:avLst/>
          </a:prstGeom>
          <a:effectLst>
            <a:outerShdw blurRad="50800" dist="38100" dir="2700000" algn="tl" rotWithShape="0">
              <a:prstClr val="black">
                <a:alpha val="40000"/>
              </a:prstClr>
            </a:outerShdw>
          </a:effectLst>
        </p:spPr>
      </p:pic>
      <p:sp>
        <p:nvSpPr>
          <p:cNvPr id="16" name="圆角矩形 15"/>
          <p:cNvSpPr/>
          <p:nvPr/>
        </p:nvSpPr>
        <p:spPr>
          <a:xfrm>
            <a:off x="971276" y="342288"/>
            <a:ext cx="2948330"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grpSp>
        <p:nvGrpSpPr>
          <p:cNvPr id="23" name="组合 49"/>
          <p:cNvGrpSpPr/>
          <p:nvPr/>
        </p:nvGrpSpPr>
        <p:grpSpPr bwMode="auto">
          <a:xfrm>
            <a:off x="646761" y="227398"/>
            <a:ext cx="702469" cy="701278"/>
            <a:chOff x="1677608" y="2996952"/>
            <a:chExt cx="1395643" cy="1395643"/>
          </a:xfrm>
        </p:grpSpPr>
        <p:sp>
          <p:nvSpPr>
            <p:cNvPr id="25"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26"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27" name="KSO_Shape"/>
          <p:cNvSpPr/>
          <p:nvPr/>
        </p:nvSpPr>
        <p:spPr bwMode="auto">
          <a:xfrm>
            <a:off x="874171" y="502432"/>
            <a:ext cx="248840" cy="18931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p:spPr>
        <p:txBody>
          <a:bodyPr lIns="68580" tIns="34290" rIns="68580" bIns="34290" anchor="ctr">
            <a:scene3d>
              <a:camera prst="orthographicFront"/>
              <a:lightRig rig="threePt" dir="t"/>
            </a:scene3d>
            <a:sp3d>
              <a:contourClr>
                <a:srgbClr val="FFFFFF"/>
              </a:contourClr>
            </a:sp3d>
          </a:bodyPr>
          <a:lstStyle/>
          <a:p>
            <a:pPr algn="ctr" fontAlgn="auto">
              <a:defRPr/>
            </a:pPr>
            <a:endParaRPr lang="zh-CN" altLang="en-US" noProof="1">
              <a:solidFill>
                <a:srgbClr val="FA783A"/>
              </a:solidFill>
              <a:latin typeface="微软雅黑" panose="020B0503020204020204" pitchFamily="34" charset="-122"/>
              <a:ea typeface="微软雅黑" panose="020B0503020204020204" pitchFamily="34" charset="-122"/>
            </a:endParaRPr>
          </a:p>
        </p:txBody>
      </p:sp>
      <p:sp>
        <p:nvSpPr>
          <p:cNvPr id="28" name="文本框 9"/>
          <p:cNvSpPr txBox="1">
            <a:spLocks noChangeArrowheads="1"/>
          </p:cNvSpPr>
          <p:nvPr/>
        </p:nvSpPr>
        <p:spPr bwMode="auto">
          <a:xfrm>
            <a:off x="1285852" y="408356"/>
            <a:ext cx="2287742"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什么叫责任心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9">
                                            <p:bg/>
                                          </p:spTgt>
                                        </p:tgtEl>
                                        <p:attrNameLst>
                                          <p:attrName>style.visibility</p:attrName>
                                        </p:attrNameLst>
                                      </p:cBhvr>
                                      <p:to>
                                        <p:strVal val="visible"/>
                                      </p:to>
                                    </p:set>
                                    <p:anim calcmode="lin" valueType="num">
                                      <p:cBhvr additive="base">
                                        <p:cTn id="7" dur="500" fill="hold"/>
                                        <p:tgtEl>
                                          <p:spTgt spid="19">
                                            <p:bg/>
                                          </p:spTgt>
                                        </p:tgtEl>
                                        <p:attrNameLst>
                                          <p:attrName>ppt_x</p:attrName>
                                        </p:attrNameLst>
                                      </p:cBhvr>
                                      <p:tavLst>
                                        <p:tav tm="0">
                                          <p:val>
                                            <p:strVal val="1+#ppt_w/2"/>
                                          </p:val>
                                        </p:tav>
                                        <p:tav tm="100000">
                                          <p:val>
                                            <p:strVal val="#ppt_x"/>
                                          </p:val>
                                        </p:tav>
                                      </p:tavLst>
                                    </p:anim>
                                    <p:anim calcmode="lin" valueType="num">
                                      <p:cBhvr additive="base">
                                        <p:cTn id="8" dur="500" fill="hold"/>
                                        <p:tgtEl>
                                          <p:spTgt spid="19">
                                            <p:bg/>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9">
                                            <p:txEl>
                                              <p:pRg st="0" end="0"/>
                                            </p:txEl>
                                          </p:spTgt>
                                        </p:tgtEl>
                                        <p:attrNameLst>
                                          <p:attrName>style.visibility</p:attrName>
                                        </p:attrNameLst>
                                      </p:cBhvr>
                                      <p:to>
                                        <p:strVal val="visible"/>
                                      </p:to>
                                    </p:set>
                                    <p:anim calcmode="lin" valueType="num">
                                      <p:cBhvr additive="base">
                                        <p:cTn id="13" dur="500" fill="hold"/>
                                        <p:tgtEl>
                                          <p:spTgt spid="19">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9">
                                            <p:txEl>
                                              <p:pRg st="0" end="0"/>
                                            </p:txEl>
                                          </p:spTgt>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1+#ppt_w/2"/>
                                          </p:val>
                                        </p:tav>
                                        <p:tav tm="100000">
                                          <p:val>
                                            <p:strVal val="#ppt_x"/>
                                          </p:val>
                                        </p:tav>
                                      </p:tavLst>
                                    </p:anim>
                                    <p:anim calcmode="lin" valueType="num">
                                      <p:cBhvr additive="base">
                                        <p:cTn id="19" dur="500" fill="hold"/>
                                        <p:tgtEl>
                                          <p:spTgt spid="17"/>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20">
                                            <p:bg/>
                                          </p:spTgt>
                                        </p:tgtEl>
                                        <p:attrNameLst>
                                          <p:attrName>style.visibility</p:attrName>
                                        </p:attrNameLst>
                                      </p:cBhvr>
                                      <p:to>
                                        <p:strVal val="visible"/>
                                      </p:to>
                                    </p:set>
                                    <p:anim calcmode="lin" valueType="num">
                                      <p:cBhvr additive="base">
                                        <p:cTn id="23" dur="500" fill="hold"/>
                                        <p:tgtEl>
                                          <p:spTgt spid="20">
                                            <p:bg/>
                                          </p:spTgt>
                                        </p:tgtEl>
                                        <p:attrNameLst>
                                          <p:attrName>ppt_x</p:attrName>
                                        </p:attrNameLst>
                                      </p:cBhvr>
                                      <p:tavLst>
                                        <p:tav tm="0">
                                          <p:val>
                                            <p:strVal val="1+#ppt_w/2"/>
                                          </p:val>
                                        </p:tav>
                                        <p:tav tm="100000">
                                          <p:val>
                                            <p:strVal val="#ppt_x"/>
                                          </p:val>
                                        </p:tav>
                                      </p:tavLst>
                                    </p:anim>
                                    <p:anim calcmode="lin" valueType="num">
                                      <p:cBhvr additive="base">
                                        <p:cTn id="24" dur="500" fill="hold"/>
                                        <p:tgtEl>
                                          <p:spTgt spid="20">
                                            <p:bg/>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20">
                                            <p:txEl>
                                              <p:pRg st="0" end="0"/>
                                            </p:txEl>
                                          </p:spTgt>
                                        </p:tgtEl>
                                        <p:attrNameLst>
                                          <p:attrName>style.visibility</p:attrName>
                                        </p:attrNameLst>
                                      </p:cBhvr>
                                      <p:to>
                                        <p:strVal val="visible"/>
                                      </p:to>
                                    </p:set>
                                    <p:anim calcmode="lin" valueType="num">
                                      <p:cBhvr additive="base">
                                        <p:cTn id="29" dur="500" fill="hold"/>
                                        <p:tgtEl>
                                          <p:spTgt spid="20">
                                            <p:txEl>
                                              <p:pRg st="0" end="0"/>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20">
                                            <p:txEl>
                                              <p:pRg st="0" end="0"/>
                                            </p:txEl>
                                          </p:spTgt>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2" presetClass="entr" presetSubtype="2"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1+#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childTnLst>
                          </p:cTn>
                        </p:par>
                        <p:par>
                          <p:cTn id="36" fill="hold">
                            <p:stCondLst>
                              <p:cond delay="1000"/>
                            </p:stCondLst>
                            <p:childTnLst>
                              <p:par>
                                <p:cTn id="37" presetID="2" presetClass="entr" presetSubtype="2" fill="hold" grpId="0" nodeType="afterEffect">
                                  <p:stCondLst>
                                    <p:cond delay="0"/>
                                  </p:stCondLst>
                                  <p:childTnLst>
                                    <p:set>
                                      <p:cBhvr>
                                        <p:cTn id="38" dur="1" fill="hold">
                                          <p:stCondLst>
                                            <p:cond delay="0"/>
                                          </p:stCondLst>
                                        </p:cTn>
                                        <p:tgtEl>
                                          <p:spTgt spid="21">
                                            <p:bg/>
                                          </p:spTgt>
                                        </p:tgtEl>
                                        <p:attrNameLst>
                                          <p:attrName>style.visibility</p:attrName>
                                        </p:attrNameLst>
                                      </p:cBhvr>
                                      <p:to>
                                        <p:strVal val="visible"/>
                                      </p:to>
                                    </p:set>
                                    <p:anim calcmode="lin" valueType="num">
                                      <p:cBhvr additive="base">
                                        <p:cTn id="39" dur="500" fill="hold"/>
                                        <p:tgtEl>
                                          <p:spTgt spid="21">
                                            <p:bg/>
                                          </p:spTgt>
                                        </p:tgtEl>
                                        <p:attrNameLst>
                                          <p:attrName>ppt_x</p:attrName>
                                        </p:attrNameLst>
                                      </p:cBhvr>
                                      <p:tavLst>
                                        <p:tav tm="0">
                                          <p:val>
                                            <p:strVal val="1+#ppt_w/2"/>
                                          </p:val>
                                        </p:tav>
                                        <p:tav tm="100000">
                                          <p:val>
                                            <p:strVal val="#ppt_x"/>
                                          </p:val>
                                        </p:tav>
                                      </p:tavLst>
                                    </p:anim>
                                    <p:anim calcmode="lin" valueType="num">
                                      <p:cBhvr additive="base">
                                        <p:cTn id="40" dur="500" fill="hold"/>
                                        <p:tgtEl>
                                          <p:spTgt spid="21">
                                            <p:bg/>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21">
                                            <p:txEl>
                                              <p:pRg st="0" end="0"/>
                                            </p:txEl>
                                          </p:spTgt>
                                        </p:tgtEl>
                                        <p:attrNameLst>
                                          <p:attrName>style.visibility</p:attrName>
                                        </p:attrNameLst>
                                      </p:cBhvr>
                                      <p:to>
                                        <p:strVal val="visible"/>
                                      </p:to>
                                    </p:set>
                                    <p:anim calcmode="lin" valueType="num">
                                      <p:cBhvr additive="base">
                                        <p:cTn id="45" dur="500" fill="hold"/>
                                        <p:tgtEl>
                                          <p:spTgt spid="21">
                                            <p:txEl>
                                              <p:pRg st="0" end="0"/>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par>
                          <p:cTn id="47" fill="hold">
                            <p:stCondLst>
                              <p:cond delay="500"/>
                            </p:stCondLst>
                            <p:childTnLst>
                              <p:par>
                                <p:cTn id="48" presetID="2" presetClass="entr" presetSubtype="2"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1+#ppt_w/2"/>
                                          </p:val>
                                        </p:tav>
                                        <p:tav tm="100000">
                                          <p:val>
                                            <p:strVal val="#ppt_x"/>
                                          </p:val>
                                        </p:tav>
                                      </p:tavLst>
                                    </p:anim>
                                    <p:anim calcmode="lin" valueType="num">
                                      <p:cBhvr additive="base">
                                        <p:cTn id="51" dur="500" fill="hold"/>
                                        <p:tgtEl>
                                          <p:spTgt spid="24"/>
                                        </p:tgtEl>
                                        <p:attrNameLst>
                                          <p:attrName>ppt_y</p:attrName>
                                        </p:attrNameLst>
                                      </p:cBhvr>
                                      <p:tavLst>
                                        <p:tav tm="0">
                                          <p:val>
                                            <p:strVal val="#ppt_y"/>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1000"/>
                                        <p:tgtEl>
                                          <p:spTgt spid="30"/>
                                        </p:tgtEl>
                                      </p:cBhvr>
                                    </p:animEffect>
                                    <p:anim calcmode="lin" valueType="num">
                                      <p:cBhvr>
                                        <p:cTn id="55" dur="1000" fill="hold"/>
                                        <p:tgtEl>
                                          <p:spTgt spid="30"/>
                                        </p:tgtEl>
                                        <p:attrNameLst>
                                          <p:attrName>ppt_x</p:attrName>
                                        </p:attrNameLst>
                                      </p:cBhvr>
                                      <p:tavLst>
                                        <p:tav tm="0">
                                          <p:val>
                                            <p:strVal val="#ppt_x"/>
                                          </p:val>
                                        </p:tav>
                                        <p:tav tm="100000">
                                          <p:val>
                                            <p:strVal val="#ppt_x"/>
                                          </p:val>
                                        </p:tav>
                                      </p:tavLst>
                                    </p:anim>
                                    <p:anim calcmode="lin" valueType="num">
                                      <p:cBhvr>
                                        <p:cTn id="56" dur="1000" fill="hold"/>
                                        <p:tgtEl>
                                          <p:spTgt spid="30"/>
                                        </p:tgtEl>
                                        <p:attrNameLst>
                                          <p:attrName>ppt_y</p:attrName>
                                        </p:attrNameLst>
                                      </p:cBhvr>
                                      <p:tavLst>
                                        <p:tav tm="0">
                                          <p:val>
                                            <p:strVal val="#ppt_y+.1"/>
                                          </p:val>
                                        </p:tav>
                                        <p:tav tm="100000">
                                          <p:val>
                                            <p:strVal val="#ppt_y"/>
                                          </p:val>
                                        </p:tav>
                                      </p:tavLst>
                                    </p:anim>
                                  </p:childTnLst>
                                </p:cTn>
                              </p:par>
                              <p:par>
                                <p:cTn id="57" presetID="2" presetClass="entr" presetSubtype="1" fill="hold" nodeType="withEffect">
                                  <p:stCondLst>
                                    <p:cond delay="1500"/>
                                  </p:stCondLst>
                                  <p:childTnLst>
                                    <p:set>
                                      <p:cBhvr>
                                        <p:cTn id="58" dur="1" fill="hold">
                                          <p:stCondLst>
                                            <p:cond delay="0"/>
                                          </p:stCondLst>
                                        </p:cTn>
                                        <p:tgtEl>
                                          <p:spTgt spid="23"/>
                                        </p:tgtEl>
                                        <p:attrNameLst>
                                          <p:attrName>style.visibility</p:attrName>
                                        </p:attrNameLst>
                                      </p:cBhvr>
                                      <p:to>
                                        <p:strVal val="visible"/>
                                      </p:to>
                                    </p:set>
                                    <p:anim calcmode="lin" valueType="num">
                                      <p:cBhvr>
                                        <p:cTn id="59" dur="500" fill="hold"/>
                                        <p:tgtEl>
                                          <p:spTgt spid="23"/>
                                        </p:tgtEl>
                                        <p:attrNameLst>
                                          <p:attrName>ppt_x</p:attrName>
                                        </p:attrNameLst>
                                      </p:cBhvr>
                                      <p:tavLst>
                                        <p:tav tm="0">
                                          <p:val>
                                            <p:strVal val="#ppt_x"/>
                                          </p:val>
                                        </p:tav>
                                        <p:tav tm="100000">
                                          <p:val>
                                            <p:strVal val="#ppt_x"/>
                                          </p:val>
                                        </p:tav>
                                      </p:tavLst>
                                    </p:anim>
                                    <p:anim calcmode="lin" valueType="num">
                                      <p:cBhvr>
                                        <p:cTn id="60" dur="500" fill="hold"/>
                                        <p:tgtEl>
                                          <p:spTgt spid="23"/>
                                        </p:tgtEl>
                                        <p:attrNameLst>
                                          <p:attrName>ppt_y</p:attrName>
                                        </p:attrNameLst>
                                      </p:cBhvr>
                                      <p:tavLst>
                                        <p:tav tm="0">
                                          <p:val>
                                            <p:strVal val="0-#ppt_h/2"/>
                                          </p:val>
                                        </p:tav>
                                        <p:tav tm="100000">
                                          <p:val>
                                            <p:strVal val="#ppt_y"/>
                                          </p:val>
                                        </p:tav>
                                      </p:tavLst>
                                    </p:anim>
                                  </p:childTnLst>
                                </p:cTn>
                              </p:par>
                              <p:par>
                                <p:cTn id="61" presetID="53" presetClass="entr" presetSubtype="16" fill="hold" nodeType="withEffect">
                                  <p:stCondLst>
                                    <p:cond delay="2250"/>
                                  </p:stCondLst>
                                  <p:childTnLst>
                                    <p:set>
                                      <p:cBhvr>
                                        <p:cTn id="62" dur="1" fill="hold">
                                          <p:stCondLst>
                                            <p:cond delay="0"/>
                                          </p:stCondLst>
                                        </p:cTn>
                                        <p:tgtEl>
                                          <p:spTgt spid="27"/>
                                        </p:tgtEl>
                                        <p:attrNameLst>
                                          <p:attrName>style.visibility</p:attrName>
                                        </p:attrNameLst>
                                      </p:cBhvr>
                                      <p:to>
                                        <p:strVal val="visible"/>
                                      </p:to>
                                    </p:set>
                                    <p:anim calcmode="lin" valueType="num">
                                      <p:cBhvr>
                                        <p:cTn id="63" dur="500" fill="hold"/>
                                        <p:tgtEl>
                                          <p:spTgt spid="27"/>
                                        </p:tgtEl>
                                        <p:attrNameLst>
                                          <p:attrName>ppt_w</p:attrName>
                                        </p:attrNameLst>
                                      </p:cBhvr>
                                      <p:tavLst>
                                        <p:tav tm="0">
                                          <p:val>
                                            <p:fltVal val="0"/>
                                          </p:val>
                                        </p:tav>
                                        <p:tav tm="100000">
                                          <p:val>
                                            <p:strVal val="#ppt_w"/>
                                          </p:val>
                                        </p:tav>
                                      </p:tavLst>
                                    </p:anim>
                                    <p:anim calcmode="lin" valueType="num">
                                      <p:cBhvr>
                                        <p:cTn id="64" dur="500" fill="hold"/>
                                        <p:tgtEl>
                                          <p:spTgt spid="27"/>
                                        </p:tgtEl>
                                        <p:attrNameLst>
                                          <p:attrName>ppt_h</p:attrName>
                                        </p:attrNameLst>
                                      </p:cBhvr>
                                      <p:tavLst>
                                        <p:tav tm="0">
                                          <p:val>
                                            <p:fltVal val="0"/>
                                          </p:val>
                                        </p:tav>
                                        <p:tav tm="100000">
                                          <p:val>
                                            <p:strVal val="#ppt_h"/>
                                          </p:val>
                                        </p:tav>
                                      </p:tavLst>
                                    </p:anim>
                                    <p:animEffect transition="in" filter="fade">
                                      <p:cBhvr>
                                        <p:cTn id="65" dur="500"/>
                                        <p:tgtEl>
                                          <p:spTgt spid="27"/>
                                        </p:tgtEl>
                                      </p:cBhvr>
                                    </p:animEffect>
                                  </p:childTnLst>
                                </p:cTn>
                              </p:par>
                            </p:childTnLst>
                          </p:cTn>
                        </p:par>
                        <p:par>
                          <p:cTn id="66" fill="hold">
                            <p:stCondLst>
                              <p:cond delay="1000"/>
                            </p:stCondLst>
                            <p:childTnLst>
                              <p:par>
                                <p:cTn id="67" presetID="10" presetClass="entr" presetSubtype="0" fill="hold"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500"/>
                                        <p:tgtEl>
                                          <p:spTgt spid="16"/>
                                        </p:tgtEl>
                                      </p:cBhvr>
                                    </p:animEffect>
                                  </p:childTnLst>
                                </p:cTn>
                              </p:par>
                            </p:childTnLst>
                          </p:cTn>
                        </p:par>
                        <p:par>
                          <p:cTn id="70" fill="hold">
                            <p:stCondLst>
                              <p:cond delay="1500"/>
                            </p:stCondLst>
                            <p:childTnLst>
                              <p:par>
                                <p:cTn id="71" presetID="42" presetClass="entr" presetSubtype="0" fill="hold" grpId="0" nodeType="after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1000"/>
                                        <p:tgtEl>
                                          <p:spTgt spid="28"/>
                                        </p:tgtEl>
                                      </p:cBhvr>
                                    </p:animEffect>
                                    <p:anim calcmode="lin" valueType="num">
                                      <p:cBhvr>
                                        <p:cTn id="74" dur="1000" fill="hold"/>
                                        <p:tgtEl>
                                          <p:spTgt spid="28"/>
                                        </p:tgtEl>
                                        <p:attrNameLst>
                                          <p:attrName>ppt_x</p:attrName>
                                        </p:attrNameLst>
                                      </p:cBhvr>
                                      <p:tavLst>
                                        <p:tav tm="0">
                                          <p:val>
                                            <p:strVal val="#ppt_x"/>
                                          </p:val>
                                        </p:tav>
                                        <p:tav tm="100000">
                                          <p:val>
                                            <p:strVal val="#ppt_x"/>
                                          </p:val>
                                        </p:tav>
                                      </p:tavLst>
                                    </p:anim>
                                    <p:anim calcmode="lin" valueType="num">
                                      <p:cBhvr>
                                        <p:cTn id="7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animBg="1" build="p"/>
      <p:bldP spid="20" grpId="0" animBg="1" build="p"/>
      <p:bldP spid="21" grpId="0" animBg="1" build="p"/>
      <p:bldP spid="24"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3"/>
          <p:cNvSpPr txBox="1">
            <a:spLocks noChangeArrowheads="1"/>
          </p:cNvSpPr>
          <p:nvPr/>
        </p:nvSpPr>
        <p:spPr>
          <a:xfrm>
            <a:off x="4589512" y="1446602"/>
            <a:ext cx="3934624" cy="545393"/>
          </a:xfrm>
          <a:prstGeom prst="roundRect">
            <a:avLst/>
          </a:prstGeom>
          <a:solidFill>
            <a:srgbClr val="C00000"/>
          </a:solidFill>
        </p:spPr>
        <p:txBody>
          <a:bodyPr vert="horz" wrap="square" lIns="122424" tIns="61212" rIns="122424" bIns="61212" rtlCol="0">
            <a:spAutoFit/>
          </a:bodyPr>
          <a:lstStyle>
            <a:defPPr>
              <a:defRPr lang="zh-CN"/>
            </a:defPPr>
            <a:lvl1pPr indent="0" algn="ctr" defTabSz="1088390">
              <a:lnSpc>
                <a:spcPct val="120000"/>
              </a:lnSpc>
              <a:spcBef>
                <a:spcPct val="0"/>
              </a:spcBef>
              <a:buFont typeface="Arial" panose="020B0604020202020204" pitchFamily="34" charset="0"/>
              <a:buNone/>
              <a:defRPr kumimoji="1" sz="2000" b="1" baseline="0">
                <a:solidFill>
                  <a:schemeClr val="bg1"/>
                </a:solidFill>
                <a:latin typeface="Century Gothic" panose="020B0502020202020204" pitchFamily="34" charset="0"/>
                <a:ea typeface="微软雅黑" panose="020B0503020204020204" pitchFamily="34" charset="-122"/>
              </a:defRPr>
            </a:lvl1pPr>
            <a:lvl2pPr marL="884555" indent="-340360" defTabSz="1088390">
              <a:spcBef>
                <a:spcPct val="20000"/>
              </a:spcBef>
              <a:buFont typeface="Arial" panose="020B0604020202020204" pitchFamily="34" charset="0"/>
              <a:buChar char="–"/>
              <a:defRPr kumimoji="1" sz="3335"/>
            </a:lvl2pPr>
            <a:lvl3pPr marL="1360805" indent="-272415" defTabSz="1088390">
              <a:spcBef>
                <a:spcPct val="20000"/>
              </a:spcBef>
              <a:buFont typeface="Arial" panose="020B0604020202020204" pitchFamily="34" charset="0"/>
              <a:buChar char="•"/>
              <a:defRPr kumimoji="1" sz="2865"/>
            </a:lvl3pPr>
            <a:lvl4pPr marL="1905000" indent="-272415" defTabSz="1088390">
              <a:spcBef>
                <a:spcPct val="20000"/>
              </a:spcBef>
              <a:buFont typeface="Arial" panose="020B0604020202020204" pitchFamily="34" charset="0"/>
              <a:buChar char="–"/>
              <a:defRPr kumimoji="1" sz="2400"/>
            </a:lvl4pPr>
            <a:lvl5pPr marL="2449195" indent="-272415" defTabSz="1088390">
              <a:spcBef>
                <a:spcPct val="20000"/>
              </a:spcBef>
              <a:buFont typeface="Arial" panose="020B0604020202020204" pitchFamily="34" charset="0"/>
              <a:buChar char="»"/>
              <a:defRPr kumimoji="1" sz="2400"/>
            </a:lvl5pPr>
            <a:lvl6pPr marL="2993390" indent="-272415" defTabSz="1088390">
              <a:spcBef>
                <a:spcPct val="20000"/>
              </a:spcBef>
              <a:buFont typeface="Arial" panose="020B0604020202020204" pitchFamily="34" charset="0"/>
              <a:buChar char="•"/>
              <a:defRPr kumimoji="1" sz="2400"/>
            </a:lvl6pPr>
            <a:lvl7pPr marL="3537585" indent="-272415" defTabSz="1088390">
              <a:spcBef>
                <a:spcPct val="20000"/>
              </a:spcBef>
              <a:buFont typeface="Arial" panose="020B0604020202020204" pitchFamily="34" charset="0"/>
              <a:buChar char="•"/>
              <a:defRPr kumimoji="1" sz="2400"/>
            </a:lvl7pPr>
            <a:lvl8pPr marL="4081780" indent="-272415" defTabSz="1088390">
              <a:spcBef>
                <a:spcPct val="20000"/>
              </a:spcBef>
              <a:buFont typeface="Arial" panose="020B0604020202020204" pitchFamily="34" charset="0"/>
              <a:buChar char="•"/>
              <a:defRPr kumimoji="1" sz="2400"/>
            </a:lvl8pPr>
            <a:lvl9pPr marL="4626610" indent="-272415" defTabSz="1088390">
              <a:spcBef>
                <a:spcPct val="20000"/>
              </a:spcBef>
              <a:buFont typeface="Arial" panose="020B0604020202020204" pitchFamily="34" charset="0"/>
              <a:buChar char="•"/>
              <a:defRPr kumimoji="1" sz="2400"/>
            </a:lvl9pPr>
          </a:lstStyle>
          <a:p>
            <a:r>
              <a:rPr lang="zh-CN" altLang="en-US" dirty="0">
                <a:sym typeface="Century Gothic" panose="020B0502020202020204" pitchFamily="34" charset="0"/>
              </a:rPr>
              <a:t>四、强烈责任心（极少部分人）</a:t>
            </a:r>
            <a:endParaRPr lang="zh-CN" altLang="en-US" dirty="0">
              <a:sym typeface="Century Gothic" panose="020B0502020202020204" pitchFamily="34" charset="0"/>
            </a:endParaRPr>
          </a:p>
        </p:txBody>
      </p:sp>
      <p:sp>
        <p:nvSpPr>
          <p:cNvPr id="23" name="Rectangle 3"/>
          <p:cNvSpPr txBox="1">
            <a:spLocks noChangeArrowheads="1"/>
          </p:cNvSpPr>
          <p:nvPr/>
        </p:nvSpPr>
        <p:spPr>
          <a:xfrm>
            <a:off x="4572000" y="2891915"/>
            <a:ext cx="3957834" cy="545393"/>
          </a:xfrm>
          <a:prstGeom prst="roundRect">
            <a:avLst/>
          </a:prstGeom>
          <a:solidFill>
            <a:srgbClr val="C00000"/>
          </a:solidFill>
        </p:spPr>
        <p:txBody>
          <a:bodyPr vert="horz" wrap="square" lIns="122424" tIns="61212" rIns="122424" bIns="61212" rtlCol="0">
            <a:spAutoFit/>
          </a:bodyPr>
          <a:lstStyle>
            <a:defPPr>
              <a:defRPr lang="zh-CN"/>
            </a:defPPr>
            <a:lvl1pPr indent="0" algn="ctr" defTabSz="1088390">
              <a:lnSpc>
                <a:spcPct val="120000"/>
              </a:lnSpc>
              <a:spcBef>
                <a:spcPct val="0"/>
              </a:spcBef>
              <a:buFont typeface="Arial" panose="020B0604020202020204" pitchFamily="34" charset="0"/>
              <a:buNone/>
              <a:defRPr kumimoji="1" sz="2000" b="1" baseline="0">
                <a:solidFill>
                  <a:schemeClr val="bg1"/>
                </a:solidFill>
                <a:latin typeface="Century Gothic" panose="020B0502020202020204" pitchFamily="34" charset="0"/>
                <a:ea typeface="微软雅黑" panose="020B0503020204020204" pitchFamily="34" charset="-122"/>
              </a:defRPr>
            </a:lvl1pPr>
            <a:lvl2pPr marL="884555" indent="-340360" defTabSz="1088390">
              <a:spcBef>
                <a:spcPct val="20000"/>
              </a:spcBef>
              <a:buFont typeface="Arial" panose="020B0604020202020204" pitchFamily="34" charset="0"/>
              <a:buChar char="–"/>
              <a:defRPr kumimoji="1" sz="3335"/>
            </a:lvl2pPr>
            <a:lvl3pPr marL="1360805" indent="-272415" defTabSz="1088390">
              <a:spcBef>
                <a:spcPct val="20000"/>
              </a:spcBef>
              <a:buFont typeface="Arial" panose="020B0604020202020204" pitchFamily="34" charset="0"/>
              <a:buChar char="•"/>
              <a:defRPr kumimoji="1" sz="2865"/>
            </a:lvl3pPr>
            <a:lvl4pPr marL="1905000" indent="-272415" defTabSz="1088390">
              <a:spcBef>
                <a:spcPct val="20000"/>
              </a:spcBef>
              <a:buFont typeface="Arial" panose="020B0604020202020204" pitchFamily="34" charset="0"/>
              <a:buChar char="–"/>
              <a:defRPr kumimoji="1" sz="2400"/>
            </a:lvl4pPr>
            <a:lvl5pPr marL="2449195" indent="-272415" defTabSz="1088390">
              <a:spcBef>
                <a:spcPct val="20000"/>
              </a:spcBef>
              <a:buFont typeface="Arial" panose="020B0604020202020204" pitchFamily="34" charset="0"/>
              <a:buChar char="»"/>
              <a:defRPr kumimoji="1" sz="2400"/>
            </a:lvl5pPr>
            <a:lvl6pPr marL="2993390" indent="-272415" defTabSz="1088390">
              <a:spcBef>
                <a:spcPct val="20000"/>
              </a:spcBef>
              <a:buFont typeface="Arial" panose="020B0604020202020204" pitchFamily="34" charset="0"/>
              <a:buChar char="•"/>
              <a:defRPr kumimoji="1" sz="2400"/>
            </a:lvl6pPr>
            <a:lvl7pPr marL="3537585" indent="-272415" defTabSz="1088390">
              <a:spcBef>
                <a:spcPct val="20000"/>
              </a:spcBef>
              <a:buFont typeface="Arial" panose="020B0604020202020204" pitchFamily="34" charset="0"/>
              <a:buChar char="•"/>
              <a:defRPr kumimoji="1" sz="2400"/>
            </a:lvl7pPr>
            <a:lvl8pPr marL="4081780" indent="-272415" defTabSz="1088390">
              <a:spcBef>
                <a:spcPct val="20000"/>
              </a:spcBef>
              <a:buFont typeface="Arial" panose="020B0604020202020204" pitchFamily="34" charset="0"/>
              <a:buChar char="•"/>
              <a:defRPr kumimoji="1" sz="2400"/>
            </a:lvl8pPr>
            <a:lvl9pPr marL="4626610" indent="-272415" defTabSz="1088390">
              <a:spcBef>
                <a:spcPct val="20000"/>
              </a:spcBef>
              <a:buFont typeface="Arial" panose="020B0604020202020204" pitchFamily="34" charset="0"/>
              <a:buChar char="•"/>
              <a:defRPr kumimoji="1" sz="2400"/>
            </a:lvl9pPr>
          </a:lstStyle>
          <a:p>
            <a:pPr algn="l"/>
            <a:r>
              <a:rPr lang="zh-CN" altLang="en-US" dirty="0">
                <a:sym typeface="Century Gothic" panose="020B0502020202020204" pitchFamily="34" charset="0"/>
              </a:rPr>
              <a:t>五、破坏区（极少部分人）</a:t>
            </a:r>
            <a:endParaRPr lang="zh-CN" altLang="en-US" dirty="0">
              <a:sym typeface="Century Gothic" panose="020B0502020202020204" pitchFamily="34" charset="0"/>
            </a:endParaRPr>
          </a:p>
        </p:txBody>
      </p:sp>
      <p:sp>
        <p:nvSpPr>
          <p:cNvPr id="24" name="矩形 23"/>
          <p:cNvSpPr/>
          <p:nvPr/>
        </p:nvSpPr>
        <p:spPr>
          <a:xfrm>
            <a:off x="4579389" y="1958358"/>
            <a:ext cx="4004010" cy="900247"/>
          </a:xfrm>
          <a:prstGeom prst="rect">
            <a:avLst/>
          </a:prstGeom>
        </p:spPr>
        <p:txBody>
          <a:bodyPr wrap="square" lIns="68562" tIns="34281" rIns="68562" bIns="34281">
            <a:spAutoFit/>
          </a:bodyPr>
          <a:lstStyle/>
          <a:p>
            <a:pPr fontAlgn="base">
              <a:lnSpc>
                <a:spcPct val="150000"/>
              </a:lnSpc>
              <a:spcBef>
                <a:spcPct val="0"/>
              </a:spcBef>
              <a:spcAft>
                <a:spcPct val="0"/>
              </a:spcAft>
            </a:pPr>
            <a:r>
              <a:rPr lang="zh-CN" altLang="en-US" sz="12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 拥有强烈的责任心，无论做什么事情，都当作自己的事情来做。有爱心肯奉献，自动自发，做人做事注重细节。这种人是未来的成功者。</a:t>
            </a:r>
            <a:endParaRPr lang="zh-CN" altLang="en-US" sz="12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5" name="矩形 24"/>
          <p:cNvSpPr/>
          <p:nvPr/>
        </p:nvSpPr>
        <p:spPr>
          <a:xfrm>
            <a:off x="4572001" y="3594187"/>
            <a:ext cx="4064962" cy="623229"/>
          </a:xfrm>
          <a:prstGeom prst="rect">
            <a:avLst/>
          </a:prstGeom>
        </p:spPr>
        <p:txBody>
          <a:bodyPr wrap="square" lIns="68562" tIns="34281" rIns="68562" bIns="34281">
            <a:spAutoFit/>
          </a:bodyPr>
          <a:lstStyle/>
          <a:p>
            <a:pPr fontAlgn="base">
              <a:lnSpc>
                <a:spcPct val="150000"/>
              </a:lnSpc>
              <a:spcBef>
                <a:spcPct val="0"/>
              </a:spcBef>
              <a:spcAft>
                <a:spcPct val="0"/>
              </a:spcAft>
            </a:pPr>
            <a:r>
              <a:rPr lang="zh-CN" altLang="en-US" sz="12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责任心超强，超出了自己心理、能力能够承受的范畴，这种人容易出现问题。</a:t>
            </a:r>
            <a:endParaRPr lang="zh-CN" altLang="en-US" sz="12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8" name="矩形 27"/>
          <p:cNvSpPr/>
          <p:nvPr/>
        </p:nvSpPr>
        <p:spPr>
          <a:xfrm>
            <a:off x="983175" y="1232287"/>
            <a:ext cx="2785357" cy="3268289"/>
          </a:xfrm>
          <a:prstGeom prst="rect">
            <a:avLst/>
          </a:prstGeom>
          <a:blipFill>
            <a:blip r:embed="rId1" cstate="print"/>
            <a:srcRect/>
            <a:stretch>
              <a:fillRect l="-39514" r="-257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anchor="ctr"/>
          <a:lstStyle/>
          <a:p>
            <a:pPr algn="ctr" fontAlgn="auto">
              <a:defRPr/>
            </a:pPr>
            <a:endParaRPr lang="zh-CN" altLang="en-US" noProof="1">
              <a:latin typeface="微软雅黑" panose="020B0503020204020204" pitchFamily="34" charset="-122"/>
              <a:ea typeface="微软雅黑" panose="020B0503020204020204" pitchFamily="34" charset="-122"/>
            </a:endParaRPr>
          </a:p>
        </p:txBody>
      </p:sp>
      <p:sp>
        <p:nvSpPr>
          <p:cNvPr id="8" name="圆角矩形 7"/>
          <p:cNvSpPr/>
          <p:nvPr/>
        </p:nvSpPr>
        <p:spPr>
          <a:xfrm>
            <a:off x="971276" y="342288"/>
            <a:ext cx="2948330"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grpSp>
        <p:nvGrpSpPr>
          <p:cNvPr id="9" name="组合 49"/>
          <p:cNvGrpSpPr/>
          <p:nvPr/>
        </p:nvGrpSpPr>
        <p:grpSpPr bwMode="auto">
          <a:xfrm>
            <a:off x="646761" y="227398"/>
            <a:ext cx="702469" cy="701278"/>
            <a:chOff x="1677608" y="2996952"/>
            <a:chExt cx="1395643" cy="1395643"/>
          </a:xfrm>
        </p:grpSpPr>
        <p:sp>
          <p:nvSpPr>
            <p:cNvPr id="10"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11"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12" name="KSO_Shape"/>
          <p:cNvSpPr/>
          <p:nvPr/>
        </p:nvSpPr>
        <p:spPr bwMode="auto">
          <a:xfrm>
            <a:off x="874171" y="502432"/>
            <a:ext cx="248840" cy="18931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p:spPr>
        <p:txBody>
          <a:bodyPr lIns="68580" tIns="34290" rIns="68580" bIns="34290" anchor="ctr">
            <a:scene3d>
              <a:camera prst="orthographicFront"/>
              <a:lightRig rig="threePt" dir="t"/>
            </a:scene3d>
            <a:sp3d>
              <a:contourClr>
                <a:srgbClr val="FFFFFF"/>
              </a:contourClr>
            </a:sp3d>
          </a:bodyPr>
          <a:lstStyle/>
          <a:p>
            <a:pPr algn="ctr" fontAlgn="auto">
              <a:defRPr/>
            </a:pPr>
            <a:endParaRPr lang="zh-CN" altLang="en-US" noProof="1">
              <a:solidFill>
                <a:srgbClr val="FA783A"/>
              </a:solidFill>
              <a:latin typeface="微软雅黑" panose="020B0503020204020204" pitchFamily="34" charset="-122"/>
              <a:ea typeface="微软雅黑" panose="020B0503020204020204" pitchFamily="34" charset="-122"/>
            </a:endParaRPr>
          </a:p>
        </p:txBody>
      </p:sp>
      <p:sp>
        <p:nvSpPr>
          <p:cNvPr id="13" name="文本框 9"/>
          <p:cNvSpPr txBox="1">
            <a:spLocks noChangeArrowheads="1"/>
          </p:cNvSpPr>
          <p:nvPr/>
        </p:nvSpPr>
        <p:spPr bwMode="auto">
          <a:xfrm>
            <a:off x="1285852" y="408356"/>
            <a:ext cx="2287742"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什么叫责任心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
                                            <p:bg/>
                                          </p:spTgt>
                                        </p:tgtEl>
                                        <p:attrNameLst>
                                          <p:attrName>style.visibility</p:attrName>
                                        </p:attrNameLst>
                                      </p:cBhvr>
                                      <p:to>
                                        <p:strVal val="visible"/>
                                      </p:to>
                                    </p:set>
                                    <p:anim calcmode="lin" valueType="num">
                                      <p:cBhvr additive="base">
                                        <p:cTn id="7" dur="500" fill="hold"/>
                                        <p:tgtEl>
                                          <p:spTgt spid="22">
                                            <p:bg/>
                                          </p:spTgt>
                                        </p:tgtEl>
                                        <p:attrNameLst>
                                          <p:attrName>ppt_x</p:attrName>
                                        </p:attrNameLst>
                                      </p:cBhvr>
                                      <p:tavLst>
                                        <p:tav tm="0">
                                          <p:val>
                                            <p:strVal val="1+#ppt_w/2"/>
                                          </p:val>
                                        </p:tav>
                                        <p:tav tm="100000">
                                          <p:val>
                                            <p:strVal val="#ppt_x"/>
                                          </p:val>
                                        </p:tav>
                                      </p:tavLst>
                                    </p:anim>
                                    <p:anim calcmode="lin" valueType="num">
                                      <p:cBhvr additive="base">
                                        <p:cTn id="8" dur="500" fill="hold"/>
                                        <p:tgtEl>
                                          <p:spTgt spid="22">
                                            <p:bg/>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2">
                                            <p:txEl>
                                              <p:pRg st="0" end="0"/>
                                            </p:txEl>
                                          </p:spTgt>
                                        </p:tgtEl>
                                        <p:attrNameLst>
                                          <p:attrName>style.visibility</p:attrName>
                                        </p:attrNameLst>
                                      </p:cBhvr>
                                      <p:to>
                                        <p:strVal val="visible"/>
                                      </p:to>
                                    </p:set>
                                    <p:anim calcmode="lin" valueType="num">
                                      <p:cBhvr additive="base">
                                        <p:cTn id="13" dur="500" fill="hold"/>
                                        <p:tgtEl>
                                          <p:spTgt spid="22">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2">
                                            <p:txEl>
                                              <p:pRg st="0" end="0"/>
                                            </p:txEl>
                                          </p:spTgt>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23">
                                            <p:bg/>
                                          </p:spTgt>
                                        </p:tgtEl>
                                        <p:attrNameLst>
                                          <p:attrName>style.visibility</p:attrName>
                                        </p:attrNameLst>
                                      </p:cBhvr>
                                      <p:to>
                                        <p:strVal val="visible"/>
                                      </p:to>
                                    </p:set>
                                    <p:anim calcmode="lin" valueType="num">
                                      <p:cBhvr additive="base">
                                        <p:cTn id="18" dur="500" fill="hold"/>
                                        <p:tgtEl>
                                          <p:spTgt spid="23">
                                            <p:bg/>
                                          </p:spTgt>
                                        </p:tgtEl>
                                        <p:attrNameLst>
                                          <p:attrName>ppt_x</p:attrName>
                                        </p:attrNameLst>
                                      </p:cBhvr>
                                      <p:tavLst>
                                        <p:tav tm="0">
                                          <p:val>
                                            <p:strVal val="1+#ppt_w/2"/>
                                          </p:val>
                                        </p:tav>
                                        <p:tav tm="100000">
                                          <p:val>
                                            <p:strVal val="#ppt_x"/>
                                          </p:val>
                                        </p:tav>
                                      </p:tavLst>
                                    </p:anim>
                                    <p:anim calcmode="lin" valueType="num">
                                      <p:cBhvr additive="base">
                                        <p:cTn id="19" dur="500" fill="hold"/>
                                        <p:tgtEl>
                                          <p:spTgt spid="23">
                                            <p:bg/>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23">
                                            <p:txEl>
                                              <p:pRg st="0" end="0"/>
                                            </p:txEl>
                                          </p:spTgt>
                                        </p:tgtEl>
                                        <p:attrNameLst>
                                          <p:attrName>style.visibility</p:attrName>
                                        </p:attrNameLst>
                                      </p:cBhvr>
                                      <p:to>
                                        <p:strVal val="visible"/>
                                      </p:to>
                                    </p:set>
                                    <p:anim calcmode="lin" valueType="num">
                                      <p:cBhvr additive="base">
                                        <p:cTn id="24" dur="500" fill="hold"/>
                                        <p:tgtEl>
                                          <p:spTgt spid="23">
                                            <p:txEl>
                                              <p:pRg st="0" end="0"/>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 presetClass="entr" presetSubtype="2"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1+#ppt_w/2"/>
                                          </p:val>
                                        </p:tav>
                                        <p:tav tm="100000">
                                          <p:val>
                                            <p:strVal val="#ppt_x"/>
                                          </p:val>
                                        </p:tav>
                                      </p:tavLst>
                                    </p:anim>
                                    <p:anim calcmode="lin" valueType="num">
                                      <p:cBhvr additive="base">
                                        <p:cTn id="30" dur="500" fill="hold"/>
                                        <p:tgtEl>
                                          <p:spTgt spid="24"/>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2" presetClass="entr" presetSubtype="2"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fill="hold"/>
                                        <p:tgtEl>
                                          <p:spTgt spid="25"/>
                                        </p:tgtEl>
                                        <p:attrNameLst>
                                          <p:attrName>ppt_x</p:attrName>
                                        </p:attrNameLst>
                                      </p:cBhvr>
                                      <p:tavLst>
                                        <p:tav tm="0">
                                          <p:val>
                                            <p:strVal val="1+#ppt_w/2"/>
                                          </p:val>
                                        </p:tav>
                                        <p:tav tm="100000">
                                          <p:val>
                                            <p:strVal val="#ppt_x"/>
                                          </p:val>
                                        </p:tav>
                                      </p:tavLst>
                                    </p:anim>
                                    <p:anim calcmode="lin" valueType="num">
                                      <p:cBhvr additive="base">
                                        <p:cTn id="35" dur="500" fill="hold"/>
                                        <p:tgtEl>
                                          <p:spTgt spid="25"/>
                                        </p:tgtEl>
                                        <p:attrNameLst>
                                          <p:attrName>ppt_y</p:attrName>
                                        </p:attrNameLst>
                                      </p:cBhvr>
                                      <p:tavLst>
                                        <p:tav tm="0">
                                          <p:val>
                                            <p:strVal val="#ppt_y"/>
                                          </p:val>
                                        </p:tav>
                                        <p:tav tm="100000">
                                          <p:val>
                                            <p:strVal val="#ppt_y"/>
                                          </p:val>
                                        </p:tav>
                                      </p:tavLst>
                                    </p:anim>
                                  </p:childTnLst>
                                </p:cTn>
                              </p:par>
                            </p:childTnLst>
                          </p:cTn>
                        </p:par>
                        <p:par>
                          <p:cTn id="36" fill="hold">
                            <p:stCondLst>
                              <p:cond delay="1500"/>
                            </p:stCondLst>
                            <p:childTnLst>
                              <p:par>
                                <p:cTn id="37" presetID="2" presetClass="entr" presetSubtype="2" fill="hold"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ppt_x</p:attrName>
                                        </p:attrNameLst>
                                      </p:cBhvr>
                                      <p:tavLst>
                                        <p:tav tm="0">
                                          <p:val>
                                            <p:strVal val="1+#ppt_w/2"/>
                                          </p:val>
                                        </p:tav>
                                        <p:tav tm="100000">
                                          <p:val>
                                            <p:strVal val="#ppt_x"/>
                                          </p:val>
                                        </p:tav>
                                      </p:tavLst>
                                    </p:anim>
                                    <p:anim calcmode="lin" valueType="num">
                                      <p:cBhvr>
                                        <p:cTn id="40" dur="500" fill="hold"/>
                                        <p:tgtEl>
                                          <p:spTgt spid="28"/>
                                        </p:tgtEl>
                                        <p:attrNameLst>
                                          <p:attrName>ppt_y</p:attrName>
                                        </p:attrNameLst>
                                      </p:cBhvr>
                                      <p:tavLst>
                                        <p:tav tm="0">
                                          <p:val>
                                            <p:strVal val="#ppt_y"/>
                                          </p:val>
                                        </p:tav>
                                        <p:tav tm="100000">
                                          <p:val>
                                            <p:strVal val="#ppt_y"/>
                                          </p:val>
                                        </p:tav>
                                      </p:tavLst>
                                    </p:anim>
                                  </p:childTnLst>
                                </p:cTn>
                              </p:par>
                              <p:par>
                                <p:cTn id="41" presetID="2" presetClass="entr" presetSubtype="1" fill="hold" nodeType="withEffect">
                                  <p:stCondLst>
                                    <p:cond delay="1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ppt_x</p:attrName>
                                        </p:attrNameLst>
                                      </p:cBhvr>
                                      <p:tavLst>
                                        <p:tav tm="0">
                                          <p:val>
                                            <p:strVal val="#ppt_x"/>
                                          </p:val>
                                        </p:tav>
                                        <p:tav tm="100000">
                                          <p:val>
                                            <p:strVal val="#ppt_x"/>
                                          </p:val>
                                        </p:tav>
                                      </p:tavLst>
                                    </p:anim>
                                    <p:anim calcmode="lin" valueType="num">
                                      <p:cBhvr>
                                        <p:cTn id="44" dur="500" fill="hold"/>
                                        <p:tgtEl>
                                          <p:spTgt spid="9"/>
                                        </p:tgtEl>
                                        <p:attrNameLst>
                                          <p:attrName>ppt_y</p:attrName>
                                        </p:attrNameLst>
                                      </p:cBhvr>
                                      <p:tavLst>
                                        <p:tav tm="0">
                                          <p:val>
                                            <p:strVal val="0-#ppt_h/2"/>
                                          </p:val>
                                        </p:tav>
                                        <p:tav tm="100000">
                                          <p:val>
                                            <p:strVal val="#ppt_y"/>
                                          </p:val>
                                        </p:tav>
                                      </p:tavLst>
                                    </p:anim>
                                  </p:childTnLst>
                                </p:cTn>
                              </p:par>
                              <p:par>
                                <p:cTn id="45" presetID="53" presetClass="entr" presetSubtype="16" fill="hold" nodeType="withEffect">
                                  <p:stCondLst>
                                    <p:cond delay="225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childTnLst>
                          </p:cTn>
                        </p:par>
                        <p:par>
                          <p:cTn id="50" fill="hold">
                            <p:stCondLst>
                              <p:cond delay="2000"/>
                            </p:stCondLst>
                            <p:childTnLst>
                              <p:par>
                                <p:cTn id="51" presetID="10" presetClass="entr" presetSubtype="0"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500"/>
                                        <p:tgtEl>
                                          <p:spTgt spid="8"/>
                                        </p:tgtEl>
                                      </p:cBhvr>
                                    </p:animEffect>
                                  </p:childTnLst>
                                </p:cTn>
                              </p:par>
                            </p:childTnLst>
                          </p:cTn>
                        </p:par>
                        <p:par>
                          <p:cTn id="54" fill="hold">
                            <p:stCondLst>
                              <p:cond delay="2500"/>
                            </p:stCondLst>
                            <p:childTnLst>
                              <p:par>
                                <p:cTn id="55" presetID="42" presetClass="entr" presetSubtype="0"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1000"/>
                                        <p:tgtEl>
                                          <p:spTgt spid="13"/>
                                        </p:tgtEl>
                                      </p:cBhvr>
                                    </p:animEffect>
                                    <p:anim calcmode="lin" valueType="num">
                                      <p:cBhvr>
                                        <p:cTn id="58" dur="1000" fill="hold"/>
                                        <p:tgtEl>
                                          <p:spTgt spid="13"/>
                                        </p:tgtEl>
                                        <p:attrNameLst>
                                          <p:attrName>ppt_x</p:attrName>
                                        </p:attrNameLst>
                                      </p:cBhvr>
                                      <p:tavLst>
                                        <p:tav tm="0">
                                          <p:val>
                                            <p:strVal val="#ppt_x"/>
                                          </p:val>
                                        </p:tav>
                                        <p:tav tm="100000">
                                          <p:val>
                                            <p:strVal val="#ppt_x"/>
                                          </p:val>
                                        </p:tav>
                                      </p:tavLst>
                                    </p:anim>
                                    <p:anim calcmode="lin" valueType="num">
                                      <p:cBhvr>
                                        <p:cTn id="5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build="p"/>
      <p:bldP spid="23" grpId="0" animBg="1" build="p"/>
      <p:bldP spid="24" grpId="0"/>
      <p:bldP spid="25"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p:nvPr/>
        </p:nvGrpSpPr>
        <p:grpSpPr>
          <a:xfrm>
            <a:off x="6553888" y="1660915"/>
            <a:ext cx="1730808" cy="2112646"/>
            <a:chOff x="8894734" y="2809779"/>
            <a:chExt cx="1450824" cy="2816860"/>
          </a:xfrm>
          <a:solidFill>
            <a:srgbClr val="C00000"/>
          </a:solidFill>
        </p:grpSpPr>
        <p:sp>
          <p:nvSpPr>
            <p:cNvPr id="22" name="矩形 21"/>
            <p:cNvSpPr/>
            <p:nvPr/>
          </p:nvSpPr>
          <p:spPr>
            <a:xfrm>
              <a:off x="8894734" y="2809779"/>
              <a:ext cx="1444740" cy="738664"/>
            </a:xfrm>
            <a:prstGeom prst="rect">
              <a:avLst/>
            </a:prstGeom>
            <a:grpFill/>
          </p:spPr>
          <p:txBody>
            <a:bodyPr wrap="none">
              <a:spAutoFit/>
            </a:bodyPr>
            <a:lstStyle/>
            <a:p>
              <a:pPr algn="ctr" defTabSz="685800" fontAlgn="base">
                <a:spcBef>
                  <a:spcPct val="0"/>
                </a:spcBef>
                <a:spcAft>
                  <a:spcPct val="0"/>
                </a:spcAft>
                <a:defRPr/>
              </a:pPr>
              <a:r>
                <a:rPr lang="zh-CN" altLang="en-US" sz="30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产品质量</a:t>
              </a:r>
              <a:endParaRPr lang="zh-CN" altLang="en-US" sz="30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0" name="矩形 29"/>
            <p:cNvSpPr/>
            <p:nvPr/>
          </p:nvSpPr>
          <p:spPr>
            <a:xfrm>
              <a:off x="8900818" y="3860393"/>
              <a:ext cx="1444740" cy="738664"/>
            </a:xfrm>
            <a:prstGeom prst="rect">
              <a:avLst/>
            </a:prstGeom>
            <a:grpFill/>
          </p:spPr>
          <p:txBody>
            <a:bodyPr wrap="none">
              <a:spAutoFit/>
            </a:bodyPr>
            <a:lstStyle/>
            <a:p>
              <a:pPr algn="ctr" defTabSz="685800" fontAlgn="base">
                <a:spcBef>
                  <a:spcPct val="0"/>
                </a:spcBef>
                <a:spcAft>
                  <a:spcPct val="0"/>
                </a:spcAft>
                <a:defRPr/>
              </a:pPr>
              <a:r>
                <a:rPr lang="zh-CN" altLang="en-US" sz="30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服务质量</a:t>
              </a:r>
              <a:endParaRPr lang="zh-CN" altLang="en-US" sz="30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1" name="矩形 30"/>
            <p:cNvSpPr/>
            <p:nvPr/>
          </p:nvSpPr>
          <p:spPr>
            <a:xfrm>
              <a:off x="8894735" y="4887975"/>
              <a:ext cx="1444740" cy="738664"/>
            </a:xfrm>
            <a:prstGeom prst="rect">
              <a:avLst/>
            </a:prstGeom>
            <a:grpFill/>
          </p:spPr>
          <p:txBody>
            <a:bodyPr wrap="none">
              <a:spAutoFit/>
            </a:bodyPr>
            <a:lstStyle/>
            <a:p>
              <a:pPr algn="ctr" defTabSz="685800" fontAlgn="base">
                <a:spcBef>
                  <a:spcPct val="0"/>
                </a:spcBef>
                <a:spcAft>
                  <a:spcPct val="0"/>
                </a:spcAft>
                <a:defRPr/>
              </a:pPr>
              <a:r>
                <a:rPr lang="zh-CN" altLang="en-US" sz="30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工作质量</a:t>
              </a:r>
              <a:endParaRPr lang="zh-CN" altLang="en-US" sz="30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grpSp>
      <p:grpSp>
        <p:nvGrpSpPr>
          <p:cNvPr id="3" name="组合 32"/>
          <p:cNvGrpSpPr/>
          <p:nvPr/>
        </p:nvGrpSpPr>
        <p:grpSpPr>
          <a:xfrm>
            <a:off x="608223" y="1660916"/>
            <a:ext cx="2446800" cy="2143140"/>
            <a:chOff x="4786232" y="2738340"/>
            <a:chExt cx="2643843" cy="2857520"/>
          </a:xfrm>
          <a:solidFill>
            <a:srgbClr val="C00000"/>
          </a:solidFill>
        </p:grpSpPr>
        <p:sp>
          <p:nvSpPr>
            <p:cNvPr id="18" name="íṡľíḍè-Rectangle 35"/>
            <p:cNvSpPr/>
            <p:nvPr/>
          </p:nvSpPr>
          <p:spPr>
            <a:xfrm>
              <a:off x="4790504" y="2738340"/>
              <a:ext cx="2636232" cy="404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defTabSz="685800" fontAlgn="base">
                <a:spcBef>
                  <a:spcPct val="0"/>
                </a:spcBef>
                <a:spcAft>
                  <a:spcPct val="0"/>
                </a:spcAft>
                <a:defRPr/>
              </a:pPr>
              <a:r>
                <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细心</a:t>
              </a:r>
              <a:endPar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5" name="íṡľíḍè-Rectangle 35"/>
            <p:cNvSpPr/>
            <p:nvPr/>
          </p:nvSpPr>
          <p:spPr>
            <a:xfrm>
              <a:off x="4790503" y="3238406"/>
              <a:ext cx="2636232" cy="404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defTabSz="685800" fontAlgn="base">
                <a:spcBef>
                  <a:spcPct val="0"/>
                </a:spcBef>
                <a:spcAft>
                  <a:spcPct val="0"/>
                </a:spcAft>
                <a:defRPr/>
              </a:pPr>
              <a:r>
                <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耐心</a:t>
              </a:r>
              <a:endPar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6" name="íṡľíḍè-Rectangle 35"/>
            <p:cNvSpPr/>
            <p:nvPr/>
          </p:nvSpPr>
          <p:spPr>
            <a:xfrm>
              <a:off x="4790503" y="3690901"/>
              <a:ext cx="2636232" cy="404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defTabSz="685800" fontAlgn="base">
                <a:spcBef>
                  <a:spcPct val="0"/>
                </a:spcBef>
                <a:spcAft>
                  <a:spcPct val="0"/>
                </a:spcAft>
                <a:defRPr/>
              </a:pPr>
              <a:r>
                <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自动自发</a:t>
              </a:r>
              <a:endPar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7" name="íṡľíḍè-Rectangle 35"/>
            <p:cNvSpPr/>
            <p:nvPr/>
          </p:nvSpPr>
          <p:spPr>
            <a:xfrm>
              <a:off x="4793843" y="4210245"/>
              <a:ext cx="2636232" cy="404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defTabSz="685800" fontAlgn="base">
                <a:spcBef>
                  <a:spcPct val="0"/>
                </a:spcBef>
                <a:spcAft>
                  <a:spcPct val="0"/>
                </a:spcAft>
                <a:defRPr/>
              </a:pPr>
              <a:r>
                <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奉献意识</a:t>
              </a:r>
              <a:endPar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8" name="íṡľíḍè-Rectangle 35"/>
            <p:cNvSpPr/>
            <p:nvPr/>
          </p:nvSpPr>
          <p:spPr>
            <a:xfrm>
              <a:off x="4786232" y="4738604"/>
              <a:ext cx="2636232" cy="404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defTabSz="685800" fontAlgn="base">
                <a:spcBef>
                  <a:spcPct val="0"/>
                </a:spcBef>
                <a:spcAft>
                  <a:spcPct val="0"/>
                </a:spcAft>
                <a:defRPr/>
              </a:pPr>
              <a:r>
                <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危机感</a:t>
              </a:r>
              <a:endPar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9" name="íṡľíḍè-Rectangle 35"/>
            <p:cNvSpPr/>
            <p:nvPr/>
          </p:nvSpPr>
          <p:spPr>
            <a:xfrm>
              <a:off x="4786232" y="5191099"/>
              <a:ext cx="2636232" cy="404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defTabSz="685800" fontAlgn="base">
                <a:spcBef>
                  <a:spcPct val="0"/>
                </a:spcBef>
                <a:spcAft>
                  <a:spcPct val="0"/>
                </a:spcAft>
                <a:defRPr/>
              </a:pPr>
              <a:r>
                <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学习意识</a:t>
              </a:r>
              <a:endParaRPr lang="zh-CN" altLang="en-US" sz="1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grpSp>
      <p:pic>
        <p:nvPicPr>
          <p:cNvPr id="37" name="图片 36" descr="E:\素材\科技\f734cdf2056edc0eed750be4e20441a2.pngf734cdf2056edc0eed750be4e20441a2"/>
          <p:cNvPicPr>
            <a:picLocks noChangeAspect="1" noChangeArrowheads="1"/>
          </p:cNvPicPr>
          <p:nvPr/>
        </p:nvPicPr>
        <p:blipFill>
          <a:blip r:embed="rId1" cstate="print"/>
          <a:srcRect/>
          <a:stretch>
            <a:fillRect/>
          </a:stretch>
        </p:blipFill>
        <p:spPr bwMode="auto">
          <a:xfrm>
            <a:off x="3607838" y="1232288"/>
            <a:ext cx="2356840" cy="3109580"/>
          </a:xfrm>
          <a:prstGeom prst="rect">
            <a:avLst/>
          </a:prstGeom>
          <a:noFill/>
          <a:ln w="9525">
            <a:noFill/>
            <a:miter lim="800000"/>
            <a:headEnd/>
            <a:tailEnd/>
          </a:ln>
        </p:spPr>
      </p:pic>
      <p:sp>
        <p:nvSpPr>
          <p:cNvPr id="15" name="圆角矩形 14"/>
          <p:cNvSpPr/>
          <p:nvPr/>
        </p:nvSpPr>
        <p:spPr>
          <a:xfrm>
            <a:off x="971276" y="342288"/>
            <a:ext cx="2948330"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grpSp>
        <p:nvGrpSpPr>
          <p:cNvPr id="16" name="组合 49"/>
          <p:cNvGrpSpPr/>
          <p:nvPr/>
        </p:nvGrpSpPr>
        <p:grpSpPr bwMode="auto">
          <a:xfrm>
            <a:off x="646761" y="227398"/>
            <a:ext cx="702469" cy="701278"/>
            <a:chOff x="1677608" y="2996952"/>
            <a:chExt cx="1395643" cy="1395643"/>
          </a:xfrm>
        </p:grpSpPr>
        <p:sp>
          <p:nvSpPr>
            <p:cNvPr id="17"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19"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20" name="KSO_Shape"/>
          <p:cNvSpPr/>
          <p:nvPr/>
        </p:nvSpPr>
        <p:spPr bwMode="auto">
          <a:xfrm>
            <a:off x="874171" y="502432"/>
            <a:ext cx="248840" cy="18931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p:spPr>
        <p:txBody>
          <a:bodyPr lIns="68580" tIns="34290" rIns="68580" bIns="34290" anchor="ctr">
            <a:scene3d>
              <a:camera prst="orthographicFront"/>
              <a:lightRig rig="threePt" dir="t"/>
            </a:scene3d>
            <a:sp3d>
              <a:contourClr>
                <a:srgbClr val="FFFFFF"/>
              </a:contourClr>
            </a:sp3d>
          </a:bodyPr>
          <a:lstStyle/>
          <a:p>
            <a:pPr algn="ctr" fontAlgn="auto">
              <a:defRPr/>
            </a:pPr>
            <a:endParaRPr lang="zh-CN" altLang="en-US" noProof="1">
              <a:solidFill>
                <a:srgbClr val="FA783A"/>
              </a:solidFill>
              <a:latin typeface="微软雅黑" panose="020B0503020204020204" pitchFamily="34" charset="-122"/>
              <a:ea typeface="微软雅黑" panose="020B0503020204020204" pitchFamily="34" charset="-122"/>
            </a:endParaRPr>
          </a:p>
        </p:txBody>
      </p:sp>
      <p:sp>
        <p:nvSpPr>
          <p:cNvPr id="21" name="文本框 9"/>
          <p:cNvSpPr txBox="1">
            <a:spLocks noChangeArrowheads="1"/>
          </p:cNvSpPr>
          <p:nvPr/>
        </p:nvSpPr>
        <p:spPr bwMode="auto">
          <a:xfrm>
            <a:off x="1285852" y="408356"/>
            <a:ext cx="2287742"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什么叫责任心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42" presetClass="entr" presetSubtype="0" fill="hold" nodeType="with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1000"/>
                                        <p:tgtEl>
                                          <p:spTgt spid="37"/>
                                        </p:tgtEl>
                                      </p:cBhvr>
                                    </p:animEffect>
                                    <p:anim calcmode="lin" valueType="num">
                                      <p:cBhvr>
                                        <p:cTn id="19" dur="1000" fill="hold"/>
                                        <p:tgtEl>
                                          <p:spTgt spid="37"/>
                                        </p:tgtEl>
                                        <p:attrNameLst>
                                          <p:attrName>ppt_x</p:attrName>
                                        </p:attrNameLst>
                                      </p:cBhvr>
                                      <p:tavLst>
                                        <p:tav tm="0">
                                          <p:val>
                                            <p:strVal val="#ppt_x"/>
                                          </p:val>
                                        </p:tav>
                                        <p:tav tm="100000">
                                          <p:val>
                                            <p:strVal val="#ppt_x"/>
                                          </p:val>
                                        </p:tav>
                                      </p:tavLst>
                                    </p:anim>
                                    <p:anim calcmode="lin" valueType="num">
                                      <p:cBhvr>
                                        <p:cTn id="20" dur="1000" fill="hold"/>
                                        <p:tgtEl>
                                          <p:spTgt spid="37"/>
                                        </p:tgtEl>
                                        <p:attrNameLst>
                                          <p:attrName>ppt_y</p:attrName>
                                        </p:attrNameLst>
                                      </p:cBhvr>
                                      <p:tavLst>
                                        <p:tav tm="0">
                                          <p:val>
                                            <p:strVal val="#ppt_y+.1"/>
                                          </p:val>
                                        </p:tav>
                                        <p:tav tm="100000">
                                          <p:val>
                                            <p:strVal val="#ppt_y"/>
                                          </p:val>
                                        </p:tav>
                                      </p:tavLst>
                                    </p:anim>
                                  </p:childTnLst>
                                </p:cTn>
                              </p:par>
                              <p:par>
                                <p:cTn id="21" presetID="2" presetClass="entr" presetSubtype="1" fill="hold" nodeType="withEffect">
                                  <p:stCondLst>
                                    <p:cond delay="15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ppt_x</p:attrName>
                                        </p:attrNameLst>
                                      </p:cBhvr>
                                      <p:tavLst>
                                        <p:tav tm="0">
                                          <p:val>
                                            <p:strVal val="#ppt_x"/>
                                          </p:val>
                                        </p:tav>
                                        <p:tav tm="100000">
                                          <p:val>
                                            <p:strVal val="#ppt_x"/>
                                          </p:val>
                                        </p:tav>
                                      </p:tavLst>
                                    </p:anim>
                                    <p:anim calcmode="lin" valueType="num">
                                      <p:cBhvr>
                                        <p:cTn id="24" dur="500" fill="hold"/>
                                        <p:tgtEl>
                                          <p:spTgt spid="16"/>
                                        </p:tgtEl>
                                        <p:attrNameLst>
                                          <p:attrName>ppt_y</p:attrName>
                                        </p:attrNameLst>
                                      </p:cBhvr>
                                      <p:tavLst>
                                        <p:tav tm="0">
                                          <p:val>
                                            <p:strVal val="0-#ppt_h/2"/>
                                          </p:val>
                                        </p:tav>
                                        <p:tav tm="100000">
                                          <p:val>
                                            <p:strVal val="#ppt_y"/>
                                          </p:val>
                                        </p:tav>
                                      </p:tavLst>
                                    </p:anim>
                                  </p:childTnLst>
                                </p:cTn>
                              </p:par>
                              <p:par>
                                <p:cTn id="25" presetID="53" presetClass="entr" presetSubtype="16" fill="hold" nodeType="withEffect">
                                  <p:stCondLst>
                                    <p:cond delay="225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animEffect transition="in" filter="fade">
                                      <p:cBhvr>
                                        <p:cTn id="29" dur="500"/>
                                        <p:tgtEl>
                                          <p:spTgt spid="20"/>
                                        </p:tgtEl>
                                      </p:cBhvr>
                                    </p:animEffect>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036739" y="1393023"/>
            <a:ext cx="7445473" cy="900228"/>
          </a:xfrm>
          <a:prstGeom prst="rect">
            <a:avLst/>
          </a:prstGeom>
          <a:solidFill>
            <a:srgbClr val="C00000"/>
          </a:solidFill>
        </p:spPr>
        <p:txBody>
          <a:bodyPr wrap="square" lIns="68562" tIns="34281" rIns="68562" bIns="34281">
            <a:spAutoFit/>
          </a:bodyPr>
          <a:lstStyle/>
          <a:p>
            <a:pPr>
              <a:lnSpc>
                <a:spcPct val="150000"/>
              </a:lnSpc>
            </a:pPr>
            <a:r>
              <a:rPr lang="zh-CN" altLang="en-US"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工作责任心被看成是个体对待工作的一种整体态度大量的调查研究显示，工作责任心高的员工应具备以下特征：</a:t>
            </a:r>
            <a:endParaRPr lang="zh-CN" altLang="en-US"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0" name="矩形 9"/>
          <p:cNvSpPr/>
          <p:nvPr/>
        </p:nvSpPr>
        <p:spPr>
          <a:xfrm>
            <a:off x="4285063" y="2514866"/>
            <a:ext cx="4197148" cy="1915891"/>
          </a:xfrm>
          <a:prstGeom prst="rect">
            <a:avLst/>
          </a:prstGeom>
          <a:solidFill>
            <a:srgbClr val="C00000"/>
          </a:solidFill>
        </p:spPr>
        <p:txBody>
          <a:bodyPr wrap="square" lIns="68562" tIns="34281" rIns="68562" bIns="34281">
            <a:spAutoFit/>
          </a:bodyPr>
          <a:lstStyle/>
          <a:p>
            <a:pPr marL="213995" indent="-213995">
              <a:lnSpc>
                <a:spcPct val="200000"/>
              </a:lnSpc>
              <a:buFont typeface="Wingdings" panose="05000000000000000000" pitchFamily="2" charset="2"/>
              <a:buChar char="Ø"/>
            </a:pPr>
            <a:r>
              <a:rPr lang="zh-CN" altLang="en-US" sz="12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为成功完成工作而保持高度热情和付出额外努力</a:t>
            </a:r>
            <a:endParaRPr lang="zh-CN" altLang="en-US" sz="12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nSpc>
                <a:spcPct val="200000"/>
              </a:lnSpc>
              <a:buFont typeface="Wingdings" panose="05000000000000000000" pitchFamily="2" charset="2"/>
              <a:buChar char="Ø"/>
            </a:pPr>
            <a:r>
              <a:rPr lang="zh-CN" altLang="en-US" sz="12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自愿做一些本不属于自己职责范围内的工作</a:t>
            </a:r>
            <a:endParaRPr lang="zh-CN" altLang="en-US" sz="12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nSpc>
                <a:spcPct val="200000"/>
              </a:lnSpc>
              <a:buFont typeface="Wingdings" panose="05000000000000000000" pitchFamily="2" charset="2"/>
              <a:buChar char="Ø"/>
            </a:pPr>
            <a:r>
              <a:rPr lang="zh-CN" altLang="en-US" sz="12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助人与合作</a:t>
            </a:r>
            <a:endParaRPr lang="zh-CN" altLang="en-US" sz="12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nSpc>
                <a:spcPct val="200000"/>
              </a:lnSpc>
              <a:buFont typeface="Wingdings" panose="05000000000000000000" pitchFamily="2" charset="2"/>
              <a:buChar char="Ø"/>
            </a:pPr>
            <a:r>
              <a:rPr lang="zh-CN" altLang="en-US" sz="12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遵守组织的规定和程序</a:t>
            </a:r>
            <a:endParaRPr lang="zh-CN" altLang="en-US" sz="12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nSpc>
                <a:spcPct val="200000"/>
              </a:lnSpc>
              <a:buFont typeface="Wingdings" panose="05000000000000000000" pitchFamily="2" charset="2"/>
              <a:buChar char="Ø"/>
            </a:pPr>
            <a:r>
              <a:rPr lang="zh-CN" altLang="en-US" sz="12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赞同，支持和维护组织的目标</a:t>
            </a:r>
            <a:endParaRPr lang="zh-CN" altLang="en-US" sz="12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23" name="图片 22"/>
          <p:cNvPicPr>
            <a:picLocks noChangeAspect="1" noChangeArrowheads="1"/>
          </p:cNvPicPr>
          <p:nvPr/>
        </p:nvPicPr>
        <p:blipFill>
          <a:blip r:embed="rId1" cstate="print"/>
          <a:srcRect/>
          <a:stretch>
            <a:fillRect/>
          </a:stretch>
        </p:blipFill>
        <p:spPr bwMode="auto">
          <a:xfrm>
            <a:off x="929610" y="2464593"/>
            <a:ext cx="2972832" cy="1982405"/>
          </a:xfrm>
          <a:prstGeom prst="rect">
            <a:avLst/>
          </a:prstGeom>
          <a:noFill/>
          <a:ln w="9525">
            <a:noFill/>
            <a:miter lim="800000"/>
            <a:headEnd/>
            <a:tailEnd/>
          </a:ln>
        </p:spPr>
      </p:pic>
      <p:sp>
        <p:nvSpPr>
          <p:cNvPr id="6" name="圆角矩形 5"/>
          <p:cNvSpPr/>
          <p:nvPr/>
        </p:nvSpPr>
        <p:spPr>
          <a:xfrm>
            <a:off x="971276" y="342288"/>
            <a:ext cx="2948330"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grpSp>
        <p:nvGrpSpPr>
          <p:cNvPr id="7" name="组合 49"/>
          <p:cNvGrpSpPr/>
          <p:nvPr/>
        </p:nvGrpSpPr>
        <p:grpSpPr bwMode="auto">
          <a:xfrm>
            <a:off x="646761" y="227398"/>
            <a:ext cx="702469" cy="701278"/>
            <a:chOff x="1677608" y="2996952"/>
            <a:chExt cx="1395643" cy="1395643"/>
          </a:xfrm>
        </p:grpSpPr>
        <p:sp>
          <p:nvSpPr>
            <p:cNvPr id="8"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11"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12" name="KSO_Shape"/>
          <p:cNvSpPr/>
          <p:nvPr/>
        </p:nvSpPr>
        <p:spPr bwMode="auto">
          <a:xfrm>
            <a:off x="874171" y="502432"/>
            <a:ext cx="248840" cy="18931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p:spPr>
        <p:txBody>
          <a:bodyPr lIns="68580" tIns="34290" rIns="68580" bIns="34290" anchor="ctr">
            <a:scene3d>
              <a:camera prst="orthographicFront"/>
              <a:lightRig rig="threePt" dir="t"/>
            </a:scene3d>
            <a:sp3d>
              <a:contourClr>
                <a:srgbClr val="FFFFFF"/>
              </a:contourClr>
            </a:sp3d>
          </a:bodyPr>
          <a:lstStyle/>
          <a:p>
            <a:pPr algn="ctr" fontAlgn="auto">
              <a:defRPr/>
            </a:pPr>
            <a:endParaRPr lang="zh-CN" altLang="en-US" noProof="1">
              <a:solidFill>
                <a:srgbClr val="FA783A"/>
              </a:solidFill>
              <a:latin typeface="微软雅黑" panose="020B0503020204020204" pitchFamily="34" charset="-122"/>
              <a:ea typeface="微软雅黑" panose="020B0503020204020204" pitchFamily="34" charset="-122"/>
            </a:endParaRPr>
          </a:p>
        </p:txBody>
      </p:sp>
      <p:sp>
        <p:nvSpPr>
          <p:cNvPr id="13" name="文本框 9"/>
          <p:cNvSpPr txBox="1">
            <a:spLocks noChangeArrowheads="1"/>
          </p:cNvSpPr>
          <p:nvPr/>
        </p:nvSpPr>
        <p:spPr bwMode="auto">
          <a:xfrm>
            <a:off x="1285852" y="408356"/>
            <a:ext cx="2287742"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什么叫责任心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900" decel="100000" fill="hold"/>
                                        <p:tgtEl>
                                          <p:spTgt spid="10"/>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childTnLst>
                                </p:cTn>
                              </p:par>
                              <p:par>
                                <p:cTn id="24" presetID="2" presetClass="entr" presetSubtype="1" fill="hold" nodeType="withEffect">
                                  <p:stCondLst>
                                    <p:cond delay="150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0-#ppt_h/2"/>
                                          </p:val>
                                        </p:tav>
                                        <p:tav tm="100000">
                                          <p:val>
                                            <p:strVal val="#ppt_y"/>
                                          </p:val>
                                        </p:tav>
                                      </p:tavLst>
                                    </p:anim>
                                  </p:childTnLst>
                                </p:cTn>
                              </p:par>
                              <p:par>
                                <p:cTn id="28" presetID="53" presetClass="entr" presetSubtype="16" fill="hold" nodeType="withEffect">
                                  <p:stCondLst>
                                    <p:cond delay="225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1000"/>
                                        <p:tgtEl>
                                          <p:spTgt spid="13"/>
                                        </p:tgtEl>
                                      </p:cBhvr>
                                    </p:animEffect>
                                    <p:anim calcmode="lin" valueType="num">
                                      <p:cBhvr>
                                        <p:cTn id="41" dur="1000" fill="hold"/>
                                        <p:tgtEl>
                                          <p:spTgt spid="13"/>
                                        </p:tgtEl>
                                        <p:attrNameLst>
                                          <p:attrName>ppt_x</p:attrName>
                                        </p:attrNameLst>
                                      </p:cBhvr>
                                      <p:tavLst>
                                        <p:tav tm="0">
                                          <p:val>
                                            <p:strVal val="#ppt_x"/>
                                          </p:val>
                                        </p:tav>
                                        <p:tav tm="100000">
                                          <p:val>
                                            <p:strVal val="#ppt_x"/>
                                          </p:val>
                                        </p:tav>
                                      </p:tavLst>
                                    </p:anim>
                                    <p:anim calcmode="lin" valueType="num">
                                      <p:cBhvr>
                                        <p:cTn id="4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197433" y="3536163"/>
            <a:ext cx="3749519" cy="623229"/>
          </a:xfrm>
          <a:prstGeom prst="rect">
            <a:avLst/>
          </a:prstGeom>
          <a:solidFill>
            <a:srgbClr val="C00000"/>
          </a:solidFill>
        </p:spPr>
        <p:txBody>
          <a:bodyPr wrap="square" lIns="68562" tIns="34281" rIns="68562" bIns="34281">
            <a:spAutoFit/>
          </a:bodyPr>
          <a:lstStyle/>
          <a:p>
            <a:pPr algn="ctr" defTabSz="685800">
              <a:spcBef>
                <a:spcPct val="0"/>
              </a:spcBef>
              <a:defRPr/>
            </a:pPr>
            <a:r>
              <a:rPr lang="en-US" altLang="zh-CN" sz="36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a:t>
            </a:r>
            <a:r>
              <a:rPr lang="zh-CN" altLang="en-US" sz="36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知行合一”</a:t>
            </a:r>
            <a:endParaRPr lang="zh-CN" altLang="en-US" sz="36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5" name="Rectangle 6"/>
          <p:cNvSpPr>
            <a:spLocks noChangeArrowheads="1"/>
          </p:cNvSpPr>
          <p:nvPr/>
        </p:nvSpPr>
        <p:spPr bwMode="auto">
          <a:xfrm>
            <a:off x="895518" y="1093178"/>
            <a:ext cx="4157586" cy="228522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200000"/>
              </a:lnSpc>
            </a:pPr>
            <a:endParaRPr lang="zh-CN" altLang="en-US"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nSpc>
                <a:spcPct val="200000"/>
              </a:lnSpc>
            </a:pPr>
            <a:r>
              <a:rPr lang="zh-CN" altLang="en-US"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    将</a:t>
            </a:r>
            <a:r>
              <a:rPr lang="zh-CN" altLang="en-US"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工作当作自己的事情来做，</a:t>
            </a:r>
            <a:r>
              <a:rPr lang="zh-CN" altLang="en-US">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认真</a:t>
            </a:r>
            <a:r>
              <a:rPr lang="zh-CN" altLang="en-US"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做好每</a:t>
            </a:r>
            <a:r>
              <a:rPr lang="zh-CN" altLang="en-US"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件事情的每个细节</a:t>
            </a:r>
            <a:r>
              <a:rPr lang="en-US" altLang="zh-CN"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a:t>
            </a:r>
            <a:endParaRPr lang="en-US" altLang="zh-CN"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nSpc>
                <a:spcPct val="200000"/>
              </a:lnSpc>
            </a:pPr>
            <a:r>
              <a:rPr lang="zh-CN" altLang="en-US"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    勇于</a:t>
            </a:r>
            <a:r>
              <a:rPr lang="zh-CN" altLang="en-US"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承担事情的后果</a:t>
            </a:r>
            <a:endParaRPr lang="zh-CN" altLang="en-US"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18" name="图片 17"/>
          <p:cNvPicPr>
            <a:picLocks noChangeAspect="1" noChangeArrowheads="1"/>
          </p:cNvPicPr>
          <p:nvPr/>
        </p:nvPicPr>
        <p:blipFill>
          <a:blip r:embed="rId1" cstate="print"/>
          <a:srcRect l="2811" t="13959" r="22684" b="7953"/>
          <a:stretch>
            <a:fillRect/>
          </a:stretch>
        </p:blipFill>
        <p:spPr bwMode="auto">
          <a:xfrm>
            <a:off x="5214774" y="1875230"/>
            <a:ext cx="3220809" cy="2250297"/>
          </a:xfrm>
          <a:prstGeom prst="rect">
            <a:avLst/>
          </a:prstGeom>
          <a:noFill/>
          <a:ln w="9525">
            <a:noFill/>
            <a:miter lim="800000"/>
            <a:headEnd/>
            <a:tailEnd/>
          </a:ln>
        </p:spPr>
      </p:pic>
      <p:sp>
        <p:nvSpPr>
          <p:cNvPr id="6" name="圆角矩形 5"/>
          <p:cNvSpPr/>
          <p:nvPr/>
        </p:nvSpPr>
        <p:spPr>
          <a:xfrm>
            <a:off x="971276" y="342288"/>
            <a:ext cx="2948330"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grpSp>
        <p:nvGrpSpPr>
          <p:cNvPr id="7" name="组合 49"/>
          <p:cNvGrpSpPr/>
          <p:nvPr/>
        </p:nvGrpSpPr>
        <p:grpSpPr bwMode="auto">
          <a:xfrm>
            <a:off x="646761" y="227398"/>
            <a:ext cx="702469" cy="701278"/>
            <a:chOff x="1677608" y="2996952"/>
            <a:chExt cx="1395643" cy="1395643"/>
          </a:xfrm>
        </p:grpSpPr>
        <p:sp>
          <p:nvSpPr>
            <p:cNvPr id="8"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9"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10" name="KSO_Shape"/>
          <p:cNvSpPr/>
          <p:nvPr/>
        </p:nvSpPr>
        <p:spPr bwMode="auto">
          <a:xfrm>
            <a:off x="874171" y="502432"/>
            <a:ext cx="248840" cy="18931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p:spPr>
        <p:txBody>
          <a:bodyPr lIns="68580" tIns="34290" rIns="68580" bIns="34290" anchor="ctr">
            <a:scene3d>
              <a:camera prst="orthographicFront"/>
              <a:lightRig rig="threePt" dir="t"/>
            </a:scene3d>
            <a:sp3d>
              <a:contourClr>
                <a:srgbClr val="FFFFFF"/>
              </a:contourClr>
            </a:sp3d>
          </a:bodyPr>
          <a:lstStyle/>
          <a:p>
            <a:pPr algn="ctr" fontAlgn="auto">
              <a:defRPr/>
            </a:pPr>
            <a:endParaRPr lang="zh-CN" altLang="en-US" noProof="1">
              <a:solidFill>
                <a:srgbClr val="FA783A"/>
              </a:solidFill>
              <a:latin typeface="微软雅黑" panose="020B0503020204020204" pitchFamily="34" charset="-122"/>
              <a:ea typeface="微软雅黑" panose="020B0503020204020204" pitchFamily="34" charset="-122"/>
            </a:endParaRPr>
          </a:p>
        </p:txBody>
      </p:sp>
      <p:sp>
        <p:nvSpPr>
          <p:cNvPr id="11" name="文本框 9"/>
          <p:cNvSpPr txBox="1">
            <a:spLocks noChangeArrowheads="1"/>
          </p:cNvSpPr>
          <p:nvPr/>
        </p:nvSpPr>
        <p:spPr bwMode="auto">
          <a:xfrm>
            <a:off x="1285852" y="408356"/>
            <a:ext cx="2287742"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什么叫责任心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1000"/>
                                        <p:tgtEl>
                                          <p:spTgt spid="18"/>
                                        </p:tgtEl>
                                      </p:cBhvr>
                                    </p:animEffect>
                                    <p:anim calcmode="lin" valueType="num">
                                      <p:cBhvr>
                                        <p:cTn id="21" dur="1000" fill="hold"/>
                                        <p:tgtEl>
                                          <p:spTgt spid="18"/>
                                        </p:tgtEl>
                                        <p:attrNameLst>
                                          <p:attrName>ppt_x</p:attrName>
                                        </p:attrNameLst>
                                      </p:cBhvr>
                                      <p:tavLst>
                                        <p:tav tm="0">
                                          <p:val>
                                            <p:strVal val="#ppt_x"/>
                                          </p:val>
                                        </p:tav>
                                        <p:tav tm="100000">
                                          <p:val>
                                            <p:strVal val="#ppt_x"/>
                                          </p:val>
                                        </p:tav>
                                      </p:tavLst>
                                    </p:anim>
                                    <p:anim calcmode="lin" valueType="num">
                                      <p:cBhvr>
                                        <p:cTn id="22" dur="1000" fill="hold"/>
                                        <p:tgtEl>
                                          <p:spTgt spid="18"/>
                                        </p:tgtEl>
                                        <p:attrNameLst>
                                          <p:attrName>ppt_y</p:attrName>
                                        </p:attrNameLst>
                                      </p:cBhvr>
                                      <p:tavLst>
                                        <p:tav tm="0">
                                          <p:val>
                                            <p:strVal val="#ppt_y+.1"/>
                                          </p:val>
                                        </p:tav>
                                        <p:tav tm="100000">
                                          <p:val>
                                            <p:strVal val="#ppt_y"/>
                                          </p:val>
                                        </p:tav>
                                      </p:tavLst>
                                    </p:anim>
                                  </p:childTnLst>
                                </p:cTn>
                              </p:par>
                              <p:par>
                                <p:cTn id="23" presetID="2" presetClass="entr" presetSubtype="1" fill="hold" nodeType="withEffect">
                                  <p:stCondLst>
                                    <p:cond delay="150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ppt_x</p:attrName>
                                        </p:attrNameLst>
                                      </p:cBhvr>
                                      <p:tavLst>
                                        <p:tav tm="0">
                                          <p:val>
                                            <p:strVal val="#ppt_x"/>
                                          </p:val>
                                        </p:tav>
                                        <p:tav tm="100000">
                                          <p:val>
                                            <p:strVal val="#ppt_x"/>
                                          </p:val>
                                        </p:tav>
                                      </p:tavLst>
                                    </p:anim>
                                    <p:anim calcmode="lin" valueType="num">
                                      <p:cBhvr>
                                        <p:cTn id="26" dur="500" fill="hold"/>
                                        <p:tgtEl>
                                          <p:spTgt spid="7"/>
                                        </p:tgtEl>
                                        <p:attrNameLst>
                                          <p:attrName>ppt_y</p:attrName>
                                        </p:attrNameLst>
                                      </p:cBhvr>
                                      <p:tavLst>
                                        <p:tav tm="0">
                                          <p:val>
                                            <p:strVal val="0-#ppt_h/2"/>
                                          </p:val>
                                        </p:tav>
                                        <p:tav tm="100000">
                                          <p:val>
                                            <p:strVal val="#ppt_y"/>
                                          </p:val>
                                        </p:tav>
                                      </p:tavLst>
                                    </p:anim>
                                  </p:childTnLst>
                                </p:cTn>
                              </p:par>
                              <p:par>
                                <p:cTn id="27" presetID="53" presetClass="entr" presetSubtype="16" fill="hold" nodeType="withEffect">
                                  <p:stCondLst>
                                    <p:cond delay="225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childTnLst>
                          </p:cTn>
                        </p:par>
                        <p:par>
                          <p:cTn id="32" fill="hold">
                            <p:stCondLst>
                              <p:cond delay="1000"/>
                            </p:stCondLst>
                            <p:childTnLst>
                              <p:par>
                                <p:cTn id="33" presetID="10"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childTnLst>
                          </p:cTn>
                        </p:par>
                        <p:par>
                          <p:cTn id="36" fill="hold">
                            <p:stCondLst>
                              <p:cond delay="1500"/>
                            </p:stCondLst>
                            <p:childTnLst>
                              <p:par>
                                <p:cTn id="37" presetID="42"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2"/>
          <p:cNvGrpSpPr/>
          <p:nvPr/>
        </p:nvGrpSpPr>
        <p:grpSpPr>
          <a:xfrm>
            <a:off x="381333" y="1054249"/>
            <a:ext cx="1153285" cy="1153284"/>
            <a:chOff x="304800" y="673100"/>
            <a:chExt cx="4000500" cy="4000500"/>
          </a:xfrm>
          <a:effectLst>
            <a:outerShdw blurRad="444500" dist="254000" dir="6840000" algn="tr" rotWithShape="0">
              <a:prstClr val="black">
                <a:alpha val="24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sp>
          <p:nvSpPr>
            <p:cNvPr id="56" name="椭圆 5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grpSp>
      <p:grpSp>
        <p:nvGrpSpPr>
          <p:cNvPr id="3" name="组合 46"/>
          <p:cNvGrpSpPr/>
          <p:nvPr/>
        </p:nvGrpSpPr>
        <p:grpSpPr>
          <a:xfrm>
            <a:off x="2685589" y="2341523"/>
            <a:ext cx="1153284" cy="1153284"/>
            <a:chOff x="304800" y="673100"/>
            <a:chExt cx="4000500" cy="4000500"/>
          </a:xfrm>
          <a:effectLst>
            <a:outerShdw blurRad="444500" dist="254000" dir="6840000" algn="tr" rotWithShape="0">
              <a:prstClr val="black">
                <a:alpha val="24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sp>
          <p:nvSpPr>
            <p:cNvPr id="49" name="椭圆 4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grpSp>
      <p:grpSp>
        <p:nvGrpSpPr>
          <p:cNvPr id="4" name="组合 49"/>
          <p:cNvGrpSpPr/>
          <p:nvPr/>
        </p:nvGrpSpPr>
        <p:grpSpPr>
          <a:xfrm>
            <a:off x="1644696" y="2791713"/>
            <a:ext cx="1436242" cy="1436242"/>
            <a:chOff x="304800" y="673100"/>
            <a:chExt cx="4000500" cy="4000500"/>
          </a:xfrm>
          <a:solidFill>
            <a:srgbClr val="C00000"/>
          </a:solidFill>
          <a:effectLst>
            <a:outerShdw blurRad="444500" dist="254000" dir="6840000" algn="tr" rotWithShape="0">
              <a:prstClr val="black">
                <a:alpha val="24000"/>
              </a:prstClr>
            </a:outerShdw>
          </a:effectLst>
        </p:grpSpPr>
        <p:sp>
          <p:nvSpPr>
            <p:cNvPr id="51" name="同心圆 5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sp>
          <p:nvSpPr>
            <p:cNvPr id="52" name="椭圆 51"/>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grpSp>
      <p:grpSp>
        <p:nvGrpSpPr>
          <p:cNvPr id="5" name="组合 40"/>
          <p:cNvGrpSpPr/>
          <p:nvPr/>
        </p:nvGrpSpPr>
        <p:grpSpPr>
          <a:xfrm>
            <a:off x="682308" y="699543"/>
            <a:ext cx="3010846" cy="3010846"/>
            <a:chOff x="304800" y="673100"/>
            <a:chExt cx="4000500" cy="4000500"/>
          </a:xfrm>
          <a:effectLst>
            <a:outerShdw blurRad="444500" dist="254000" dir="6840000" algn="tr" rotWithShape="0">
              <a:prstClr val="black">
                <a:alpha val="45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sp>
          <p:nvSpPr>
            <p:cNvPr id="44" name="椭圆 43"/>
            <p:cNvSpPr/>
            <p:nvPr/>
          </p:nvSpPr>
          <p:spPr>
            <a:xfrm>
              <a:off x="392113" y="760413"/>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grpSp>
      <p:grpSp>
        <p:nvGrpSpPr>
          <p:cNvPr id="6" name="组合 56"/>
          <p:cNvGrpSpPr/>
          <p:nvPr/>
        </p:nvGrpSpPr>
        <p:grpSpPr>
          <a:xfrm>
            <a:off x="3673633" y="825784"/>
            <a:ext cx="501312" cy="501312"/>
            <a:chOff x="304800" y="673100"/>
            <a:chExt cx="4000500" cy="4000500"/>
          </a:xfrm>
          <a:solidFill>
            <a:srgbClr val="C00000"/>
          </a:solidFill>
          <a:effectLst>
            <a:outerShdw blurRad="444500" dist="254000" dir="6840000" algn="tr" rotWithShape="0">
              <a:prstClr val="black">
                <a:alpha val="24000"/>
              </a:prstClr>
            </a:outerShdw>
          </a:effectLst>
        </p:grpSpPr>
        <p:sp>
          <p:nvSpPr>
            <p:cNvPr id="58" name="同心圆 5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sp>
          <p:nvSpPr>
            <p:cNvPr id="59" name="椭圆 5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grpSp>
      <p:sp>
        <p:nvSpPr>
          <p:cNvPr id="61" name="TextBox 60"/>
          <p:cNvSpPr txBox="1"/>
          <p:nvPr/>
        </p:nvSpPr>
        <p:spPr>
          <a:xfrm>
            <a:off x="785786" y="1428742"/>
            <a:ext cx="2587229" cy="1569658"/>
          </a:xfrm>
          <a:prstGeom prst="rect">
            <a:avLst/>
          </a:prstGeom>
          <a:noFill/>
        </p:spPr>
        <p:txBody>
          <a:bodyPr lIns="91438" tIns="45719" rIns="91438" bIns="45719">
            <a:spAutoFit/>
          </a:bodyPr>
          <a:lstStyle/>
          <a:p>
            <a:pPr algn="ctr" fontAlgn="auto">
              <a:defRPr/>
            </a:pPr>
            <a:r>
              <a:rPr lang="en-US" altLang="zh-CN" sz="9600" b="1" spc="-300" noProof="1" smtClean="0">
                <a:solidFill>
                  <a:srgbClr val="C00000"/>
                </a:solidFill>
                <a:latin typeface="微软雅黑" panose="020B0503020204020204" pitchFamily="34" charset="-122"/>
                <a:ea typeface="微软雅黑" panose="020B0503020204020204" pitchFamily="34" charset="-122"/>
              </a:rPr>
              <a:t>02</a:t>
            </a:r>
            <a:endParaRPr lang="en-US" altLang="zh-CN" sz="9600" b="1" spc="-300" noProof="1">
              <a:solidFill>
                <a:srgbClr val="C00000"/>
              </a:solidFill>
              <a:latin typeface="微软雅黑" panose="020B0503020204020204" pitchFamily="34" charset="-122"/>
              <a:ea typeface="微软雅黑" panose="020B0503020204020204" pitchFamily="34" charset="-122"/>
            </a:endParaRPr>
          </a:p>
        </p:txBody>
      </p:sp>
      <p:sp>
        <p:nvSpPr>
          <p:cNvPr id="62" name="TextBox 61"/>
          <p:cNvSpPr txBox="1">
            <a:spLocks noChangeArrowheads="1"/>
          </p:cNvSpPr>
          <p:nvPr/>
        </p:nvSpPr>
        <p:spPr bwMode="auto">
          <a:xfrm>
            <a:off x="3929059" y="2143122"/>
            <a:ext cx="5214941" cy="830995"/>
          </a:xfrm>
          <a:prstGeom prst="rect">
            <a:avLst/>
          </a:prstGeom>
          <a:noFill/>
          <a:ln w="9525">
            <a:noFill/>
            <a:miter lim="800000"/>
          </a:ln>
        </p:spPr>
        <p:txBody>
          <a:bodyPr wrap="square" lIns="91438" tIns="45719" rIns="91438" bIns="45719">
            <a:spAutoFit/>
          </a:bodyPr>
          <a:lstStyle/>
          <a:p>
            <a:pPr lvl="0" algn="ctr"/>
            <a:r>
              <a:rPr lang="zh-CN" altLang="en-US" sz="4800" b="1" smtClean="0">
                <a:solidFill>
                  <a:srgbClr val="C00000"/>
                </a:solidFill>
                <a:effectLst>
                  <a:outerShdw blurRad="38100" dist="38100" dir="2700000" algn="tl">
                    <a:srgbClr val="000000">
                      <a:alpha val="43137"/>
                    </a:srgbClr>
                  </a:outerShdw>
                </a:effectLst>
                <a:latin typeface="Arial" panose="020B0604020202020204"/>
                <a:ea typeface="微软雅黑" panose="020B0503020204020204" pitchFamily="34" charset="-122"/>
                <a:sym typeface="Arial" panose="020B0604020202020204"/>
              </a:rPr>
              <a:t>为什么要有责任心</a:t>
            </a:r>
            <a:endParaRPr lang="zh-CN" altLang="en-US" sz="4800" b="1" dirty="0">
              <a:solidFill>
                <a:srgbClr val="C00000"/>
              </a:solidFill>
              <a:effectLst>
                <a:outerShdw blurRad="38100" dist="38100" dir="2700000" algn="tl">
                  <a:srgbClr val="000000">
                    <a:alpha val="43137"/>
                  </a:srgbClr>
                </a:outerShdw>
              </a:effectLst>
              <a:latin typeface="Arial" panose="020B0604020202020204"/>
              <a:ea typeface="微软雅黑" panose="020B0503020204020204" pitchFamily="34" charset="-122"/>
              <a:sym typeface="Arial" panose="020B0604020202020204"/>
            </a:endParaRPr>
          </a:p>
        </p:txBody>
      </p:sp>
      <p:grpSp>
        <p:nvGrpSpPr>
          <p:cNvPr id="7" name="组合 601"/>
          <p:cNvGrpSpPr/>
          <p:nvPr/>
        </p:nvGrpSpPr>
        <p:grpSpPr>
          <a:xfrm>
            <a:off x="8943293" y="4942793"/>
            <a:ext cx="401413" cy="401413"/>
            <a:chOff x="304800" y="673100"/>
            <a:chExt cx="4000500" cy="4000500"/>
          </a:xfrm>
          <a:effectLst>
            <a:outerShdw blurRad="381000" dist="152400" dir="8100000" algn="tr" rotWithShape="0">
              <a:prstClr val="black">
                <a:alpha val="7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21" name="椭圆 2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8" name="组合 607"/>
          <p:cNvGrpSpPr/>
          <p:nvPr/>
        </p:nvGrpSpPr>
        <p:grpSpPr>
          <a:xfrm>
            <a:off x="7236795" y="4780588"/>
            <a:ext cx="293036" cy="293036"/>
            <a:chOff x="304800" y="673100"/>
            <a:chExt cx="4000500" cy="4000500"/>
          </a:xfrm>
          <a:effectLst>
            <a:outerShdw blurRad="381000" dist="152400" dir="8100000" algn="tr" rotWithShape="0">
              <a:prstClr val="black">
                <a:alpha val="7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24" name="椭圆 2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sp>
        <p:nvSpPr>
          <p:cNvPr id="25" name="椭圆 24"/>
          <p:cNvSpPr/>
          <p:nvPr/>
        </p:nvSpPr>
        <p:spPr>
          <a:xfrm>
            <a:off x="8072462" y="4776787"/>
            <a:ext cx="366712"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grpSp>
        <p:nvGrpSpPr>
          <p:cNvPr id="9" name="组合 615"/>
          <p:cNvGrpSpPr/>
          <p:nvPr/>
        </p:nvGrpSpPr>
        <p:grpSpPr>
          <a:xfrm>
            <a:off x="285720" y="4191515"/>
            <a:ext cx="951985" cy="951985"/>
            <a:chOff x="304800" y="673100"/>
            <a:chExt cx="4000500" cy="4000500"/>
          </a:xfrm>
          <a:effectLst>
            <a:outerShdw blurRad="317500" dist="1905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28" name="椭圆 2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10" name="组合 601"/>
          <p:cNvGrpSpPr/>
          <p:nvPr/>
        </p:nvGrpSpPr>
        <p:grpSpPr>
          <a:xfrm>
            <a:off x="4286248" y="4742087"/>
            <a:ext cx="401413" cy="401413"/>
            <a:chOff x="304800" y="673100"/>
            <a:chExt cx="4000500" cy="4000500"/>
          </a:xfrm>
          <a:effectLst>
            <a:outerShdw blurRad="381000" dist="152400" dir="8100000" algn="tr" rotWithShape="0">
              <a:prstClr val="black">
                <a:alpha val="7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31" name="椭圆 3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11" name="组合 607"/>
          <p:cNvGrpSpPr/>
          <p:nvPr/>
        </p:nvGrpSpPr>
        <p:grpSpPr>
          <a:xfrm>
            <a:off x="2643174" y="4850464"/>
            <a:ext cx="293036" cy="293036"/>
            <a:chOff x="304800" y="673100"/>
            <a:chExt cx="4000500" cy="4000500"/>
          </a:xfrm>
          <a:effectLst>
            <a:outerShdw blurRad="381000" dist="152400" dir="8100000" algn="tr" rotWithShape="0">
              <a:prstClr val="black">
                <a:alpha val="7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34" name="椭圆 3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sp>
        <p:nvSpPr>
          <p:cNvPr id="35" name="椭圆 34"/>
          <p:cNvSpPr/>
          <p:nvPr/>
        </p:nvSpPr>
        <p:spPr>
          <a:xfrm>
            <a:off x="6000760" y="4776787"/>
            <a:ext cx="366712"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sp>
        <p:nvSpPr>
          <p:cNvPr id="36" name="椭圆 35"/>
          <p:cNvSpPr/>
          <p:nvPr/>
        </p:nvSpPr>
        <p:spPr>
          <a:xfrm>
            <a:off x="571472" y="3357568"/>
            <a:ext cx="357158"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grpSp>
        <p:nvGrpSpPr>
          <p:cNvPr id="12" name="组合 604"/>
          <p:cNvGrpSpPr/>
          <p:nvPr/>
        </p:nvGrpSpPr>
        <p:grpSpPr>
          <a:xfrm>
            <a:off x="7842675" y="3575897"/>
            <a:ext cx="831871" cy="831871"/>
            <a:chOff x="304800" y="673100"/>
            <a:chExt cx="4000500" cy="4000500"/>
          </a:xfrm>
          <a:effectLst>
            <a:outerShdw blurRad="317500" dist="1905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35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ppt_x</p:attrName>
                                        </p:attrNameLst>
                                      </p:cBhvr>
                                      <p:tavLst>
                                        <p:tav tm="0">
                                          <p:val>
                                            <p:strVal val="0-#ppt_w/2"/>
                                          </p:val>
                                        </p:tav>
                                        <p:tav tm="100000">
                                          <p:val>
                                            <p:strVal val="#ppt_x"/>
                                          </p:val>
                                        </p:tav>
                                      </p:tavLst>
                                    </p:anim>
                                    <p:anim calcmode="lin" valueType="num">
                                      <p:cBhvr>
                                        <p:cTn id="8" dur="3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accel="35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3000" fill="hold"/>
                                        <p:tgtEl>
                                          <p:spTgt spid="3"/>
                                        </p:tgtEl>
                                        <p:attrNameLst>
                                          <p:attrName>ppt_x</p:attrName>
                                        </p:attrNameLst>
                                      </p:cBhvr>
                                      <p:tavLst>
                                        <p:tav tm="0">
                                          <p:val>
                                            <p:strVal val="1+#ppt_w/2"/>
                                          </p:val>
                                        </p:tav>
                                        <p:tav tm="100000">
                                          <p:val>
                                            <p:strVal val="#ppt_x"/>
                                          </p:val>
                                        </p:tav>
                                      </p:tavLst>
                                    </p:anim>
                                    <p:anim calcmode="lin" valueType="num">
                                      <p:cBhvr>
                                        <p:cTn id="12" dur="3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12" accel="3500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3000" fill="hold"/>
                                        <p:tgtEl>
                                          <p:spTgt spid="4"/>
                                        </p:tgtEl>
                                        <p:attrNameLst>
                                          <p:attrName>ppt_x</p:attrName>
                                        </p:attrNameLst>
                                      </p:cBhvr>
                                      <p:tavLst>
                                        <p:tav tm="0">
                                          <p:val>
                                            <p:strVal val="0-#ppt_w/2"/>
                                          </p:val>
                                        </p:tav>
                                        <p:tav tm="100000">
                                          <p:val>
                                            <p:strVal val="#ppt_x"/>
                                          </p:val>
                                        </p:tav>
                                      </p:tavLst>
                                    </p:anim>
                                    <p:anim calcmode="lin" valueType="num">
                                      <p:cBhvr>
                                        <p:cTn id="16" dur="3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8" accel="3500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3000" fill="hold"/>
                                        <p:tgtEl>
                                          <p:spTgt spid="5"/>
                                        </p:tgtEl>
                                        <p:attrNameLst>
                                          <p:attrName>ppt_x</p:attrName>
                                        </p:attrNameLst>
                                      </p:cBhvr>
                                      <p:tavLst>
                                        <p:tav tm="0">
                                          <p:val>
                                            <p:strVal val="0-#ppt_w/2"/>
                                          </p:val>
                                        </p:tav>
                                        <p:tav tm="100000">
                                          <p:val>
                                            <p:strVal val="#ppt_x"/>
                                          </p:val>
                                        </p:tav>
                                      </p:tavLst>
                                    </p:anim>
                                    <p:anim calcmode="lin" valueType="num">
                                      <p:cBhvr>
                                        <p:cTn id="20" dur="30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3" accel="3500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3000" fill="hold"/>
                                        <p:tgtEl>
                                          <p:spTgt spid="6"/>
                                        </p:tgtEl>
                                        <p:attrNameLst>
                                          <p:attrName>ppt_x</p:attrName>
                                        </p:attrNameLst>
                                      </p:cBhvr>
                                      <p:tavLst>
                                        <p:tav tm="0">
                                          <p:val>
                                            <p:strVal val="1+#ppt_w/2"/>
                                          </p:val>
                                        </p:tav>
                                        <p:tav tm="100000">
                                          <p:val>
                                            <p:strVal val="#ppt_x"/>
                                          </p:val>
                                        </p:tav>
                                      </p:tavLst>
                                    </p:anim>
                                    <p:anim calcmode="lin" valueType="num">
                                      <p:cBhvr>
                                        <p:cTn id="24" dur="3000" fill="hold"/>
                                        <p:tgtEl>
                                          <p:spTgt spid="6"/>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31" presetClass="entr" presetSubtype="0" fill="hold" grpId="0" nodeType="afterEffect">
                                  <p:stCondLst>
                                    <p:cond delay="0"/>
                                  </p:stCondLst>
                                  <p:iterate type="lt">
                                    <p:tmPct val="5000"/>
                                  </p:iterate>
                                  <p:childTnLst>
                                    <p:set>
                                      <p:cBhvr>
                                        <p:cTn id="27" dur="1" fill="hold">
                                          <p:stCondLst>
                                            <p:cond delay="0"/>
                                          </p:stCondLst>
                                        </p:cTn>
                                        <p:tgtEl>
                                          <p:spTgt spid="61"/>
                                        </p:tgtEl>
                                        <p:attrNameLst>
                                          <p:attrName>style.visibility</p:attrName>
                                        </p:attrNameLst>
                                      </p:cBhvr>
                                      <p:to>
                                        <p:strVal val="visible"/>
                                      </p:to>
                                    </p:set>
                                    <p:anim calcmode="lin" valueType="num">
                                      <p:cBhvr>
                                        <p:cTn id="28" dur="1000" fill="hold"/>
                                        <p:tgtEl>
                                          <p:spTgt spid="61"/>
                                        </p:tgtEl>
                                        <p:attrNameLst>
                                          <p:attrName>ppt_w</p:attrName>
                                        </p:attrNameLst>
                                      </p:cBhvr>
                                      <p:tavLst>
                                        <p:tav tm="0">
                                          <p:val>
                                            <p:fltVal val="0"/>
                                          </p:val>
                                        </p:tav>
                                        <p:tav tm="100000">
                                          <p:val>
                                            <p:strVal val="#ppt_w"/>
                                          </p:val>
                                        </p:tav>
                                      </p:tavLst>
                                    </p:anim>
                                    <p:anim calcmode="lin" valueType="num">
                                      <p:cBhvr>
                                        <p:cTn id="29" dur="1000" fill="hold"/>
                                        <p:tgtEl>
                                          <p:spTgt spid="61"/>
                                        </p:tgtEl>
                                        <p:attrNameLst>
                                          <p:attrName>ppt_h</p:attrName>
                                        </p:attrNameLst>
                                      </p:cBhvr>
                                      <p:tavLst>
                                        <p:tav tm="0">
                                          <p:val>
                                            <p:fltVal val="0"/>
                                          </p:val>
                                        </p:tav>
                                        <p:tav tm="100000">
                                          <p:val>
                                            <p:strVal val="#ppt_h"/>
                                          </p:val>
                                        </p:tav>
                                      </p:tavLst>
                                    </p:anim>
                                    <p:anim calcmode="lin" valueType="num">
                                      <p:cBhvr>
                                        <p:cTn id="30" dur="1000" fill="hold"/>
                                        <p:tgtEl>
                                          <p:spTgt spid="61"/>
                                        </p:tgtEl>
                                        <p:attrNameLst>
                                          <p:attrName>style.rotation</p:attrName>
                                        </p:attrNameLst>
                                      </p:cBhvr>
                                      <p:tavLst>
                                        <p:tav tm="0">
                                          <p:val>
                                            <p:fltVal val="90"/>
                                          </p:val>
                                        </p:tav>
                                        <p:tav tm="100000">
                                          <p:val>
                                            <p:fltVal val="0"/>
                                          </p:val>
                                        </p:tav>
                                      </p:tavLst>
                                    </p:anim>
                                    <p:animEffect transition="in" filter="fade">
                                      <p:cBhvr>
                                        <p:cTn id="31" dur="1000"/>
                                        <p:tgtEl>
                                          <p:spTgt spid="61"/>
                                        </p:tgtEl>
                                      </p:cBhvr>
                                    </p:animEffect>
                                  </p:childTnLst>
                                </p:cTn>
                              </p:par>
                            </p:childTnLst>
                          </p:cTn>
                        </p:par>
                        <p:par>
                          <p:cTn id="32" fill="hold">
                            <p:stCondLst>
                              <p:cond delay="1049"/>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62"/>
                                        </p:tgtEl>
                                        <p:attrNameLst>
                                          <p:attrName>style.visibility</p:attrName>
                                        </p:attrNameLst>
                                      </p:cBhvr>
                                      <p:to>
                                        <p:strVal val="visible"/>
                                      </p:to>
                                    </p:set>
                                    <p:anim calcmode="lin" valueType="num">
                                      <p:cBhvr>
                                        <p:cTn id="35"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62"/>
                                        </p:tgtEl>
                                        <p:attrNameLst>
                                          <p:attrName>ppt_y</p:attrName>
                                        </p:attrNameLst>
                                      </p:cBhvr>
                                      <p:tavLst>
                                        <p:tav tm="0">
                                          <p:val>
                                            <p:strVal val="#ppt_y"/>
                                          </p:val>
                                        </p:tav>
                                        <p:tav tm="100000">
                                          <p:val>
                                            <p:strVal val="#ppt_y"/>
                                          </p:val>
                                        </p:tav>
                                      </p:tavLst>
                                    </p:anim>
                                    <p:anim calcmode="lin" valueType="num">
                                      <p:cBhvr>
                                        <p:cTn id="37"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a:xfrm>
            <a:off x="623619" y="2471085"/>
            <a:ext cx="4282272" cy="1643891"/>
          </a:xfrm>
          <a:prstGeom prst="rect">
            <a:avLst/>
          </a:prstGeom>
        </p:spPr>
        <p:txBody>
          <a:bodyPr vert="horz" lIns="122424" tIns="61212" rIns="122424" bIns="61212" rtlCol="0">
            <a:noAutofit/>
          </a:bodyPr>
          <a:lstStyle>
            <a:lvl1pPr marL="0" indent="0" algn="l" defTabSz="1088390" rtl="0" eaLnBrk="1" latinLnBrk="0" hangingPunct="1">
              <a:lnSpc>
                <a:spcPct val="120000"/>
              </a:lnSpc>
              <a:spcBef>
                <a:spcPts val="800"/>
              </a:spcBef>
              <a:buFont typeface="Arial" panose="020B0604020202020204" pitchFamily="34" charset="0"/>
              <a:buNone/>
              <a:defRPr kumimoji="1" sz="1600" kern="1200" baseline="0">
                <a:solidFill>
                  <a:schemeClr val="tx2"/>
                </a:solidFill>
                <a:latin typeface="+mn-lt"/>
                <a:ea typeface="+mn-ea"/>
                <a:cs typeface="+mn-cs"/>
              </a:defRPr>
            </a:lvl1pPr>
            <a:lvl2pPr marL="884555" indent="-340360" algn="l" defTabSz="1088390" rtl="0" eaLnBrk="1" latinLnBrk="0" hangingPunct="1">
              <a:spcBef>
                <a:spcPct val="20000"/>
              </a:spcBef>
              <a:buFont typeface="Arial" panose="020B0604020202020204" pitchFamily="34" charset="0"/>
              <a:buChar char="–"/>
              <a:defRPr kumimoji="1" sz="3335" kern="1200">
                <a:solidFill>
                  <a:schemeClr val="tx1"/>
                </a:solidFill>
                <a:latin typeface="+mn-lt"/>
                <a:ea typeface="+mn-ea"/>
                <a:cs typeface="+mn-cs"/>
              </a:defRPr>
            </a:lvl2pPr>
            <a:lvl3pPr marL="1360805" indent="-272415" algn="l" defTabSz="1088390" rtl="0" eaLnBrk="1" latinLnBrk="0" hangingPunct="1">
              <a:spcBef>
                <a:spcPct val="20000"/>
              </a:spcBef>
              <a:buFont typeface="Arial" panose="020B0604020202020204" pitchFamily="34" charset="0"/>
              <a:buChar char="•"/>
              <a:defRPr kumimoji="1" sz="2865" kern="1200">
                <a:solidFill>
                  <a:schemeClr val="tx1"/>
                </a:solidFill>
                <a:latin typeface="+mn-lt"/>
                <a:ea typeface="+mn-ea"/>
                <a:cs typeface="+mn-cs"/>
              </a:defRPr>
            </a:lvl3pPr>
            <a:lvl4pPr marL="190500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4pPr>
            <a:lvl5pPr marL="2449195"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5pPr>
            <a:lvl6pPr marL="299339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6pPr>
            <a:lvl7pPr marL="3537585"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7pPr>
            <a:lvl8pPr marL="408178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8pPr>
            <a:lvl9pPr marL="462661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9pPr>
          </a:lstStyle>
          <a:p>
            <a:pPr>
              <a:lnSpc>
                <a:spcPct val="200000"/>
              </a:lnSpc>
              <a:defRPr/>
            </a:pPr>
            <a:r>
              <a:rPr lang="zh-CN" altLang="en-US" sz="15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责任心是干好工作的前提，拥有责任心才会拥有细心、耐心、爱心、自动自发。工作成果的改善，最大的受益者是我们自己。</a:t>
            </a:r>
            <a:endParaRPr lang="zh-CN" altLang="en-US" sz="15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2" name="圆角矩形 11"/>
          <p:cNvSpPr/>
          <p:nvPr/>
        </p:nvSpPr>
        <p:spPr>
          <a:xfrm>
            <a:off x="610862" y="1657798"/>
            <a:ext cx="4295029" cy="553980"/>
          </a:xfrm>
          <a:prstGeom prst="roundRect">
            <a:avLst>
              <a:gd name="adj" fmla="val 0"/>
            </a:avLst>
          </a:prstGeom>
          <a:solidFill>
            <a:srgbClr val="C00000"/>
          </a:solidFill>
        </p:spPr>
        <p:txBody>
          <a:bodyPr wrap="square" lIns="68562" tIns="34281" rIns="68562" bIns="34281">
            <a:spAutoFit/>
          </a:bodyPr>
          <a:lstStyle/>
          <a:p>
            <a:pPr marL="257175" indent="-257175" eaLnBrk="0" hangingPunct="0">
              <a:lnSpc>
                <a:spcPct val="150000"/>
              </a:lnSpc>
              <a:spcBef>
                <a:spcPct val="0"/>
              </a:spcBef>
            </a:pPr>
            <a:r>
              <a:rPr lang="zh-CN" altLang="en-US" sz="21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拥有责任心会不断提高我们的收入 </a:t>
            </a:r>
            <a:endParaRPr lang="zh-CN" altLang="en-US" sz="21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grpSp>
        <p:nvGrpSpPr>
          <p:cNvPr id="2" name="Group 67"/>
          <p:cNvGrpSpPr/>
          <p:nvPr/>
        </p:nvGrpSpPr>
        <p:grpSpPr bwMode="auto">
          <a:xfrm>
            <a:off x="5482597" y="1446602"/>
            <a:ext cx="3053179" cy="2806306"/>
            <a:chOff x="950284" y="2059774"/>
            <a:chExt cx="3788406" cy="4012600"/>
          </a:xfrm>
        </p:grpSpPr>
        <p:sp>
          <p:nvSpPr>
            <p:cNvPr id="25" name="Freeform 5"/>
            <p:cNvSpPr/>
            <p:nvPr/>
          </p:nvSpPr>
          <p:spPr bwMode="auto">
            <a:xfrm>
              <a:off x="1863708" y="5309941"/>
              <a:ext cx="843304" cy="762433"/>
            </a:xfrm>
            <a:custGeom>
              <a:avLst/>
              <a:gdLst>
                <a:gd name="T0" fmla="*/ 1253 w 1253"/>
                <a:gd name="T1" fmla="*/ 1133 h 1133"/>
                <a:gd name="T2" fmla="*/ 0 w 1253"/>
                <a:gd name="T3" fmla="*/ 1133 h 1133"/>
                <a:gd name="T4" fmla="*/ 151 w 1253"/>
                <a:gd name="T5" fmla="*/ 0 h 1133"/>
                <a:gd name="T6" fmla="*/ 1102 w 1253"/>
                <a:gd name="T7" fmla="*/ 0 h 1133"/>
                <a:gd name="T8" fmla="*/ 1253 w 1253"/>
                <a:gd name="T9" fmla="*/ 1133 h 1133"/>
              </a:gdLst>
              <a:ahLst/>
              <a:cxnLst>
                <a:cxn ang="0">
                  <a:pos x="T0" y="T1"/>
                </a:cxn>
                <a:cxn ang="0">
                  <a:pos x="T2" y="T3"/>
                </a:cxn>
                <a:cxn ang="0">
                  <a:pos x="T4" y="T5"/>
                </a:cxn>
                <a:cxn ang="0">
                  <a:pos x="T6" y="T7"/>
                </a:cxn>
                <a:cxn ang="0">
                  <a:pos x="T8" y="T9"/>
                </a:cxn>
              </a:cxnLst>
              <a:rect l="0" t="0" r="r" b="b"/>
              <a:pathLst>
                <a:path w="1253" h="1133">
                  <a:moveTo>
                    <a:pt x="1253" y="1133"/>
                  </a:moveTo>
                  <a:lnTo>
                    <a:pt x="0" y="1133"/>
                  </a:lnTo>
                  <a:lnTo>
                    <a:pt x="151" y="0"/>
                  </a:lnTo>
                  <a:lnTo>
                    <a:pt x="1102" y="0"/>
                  </a:lnTo>
                  <a:lnTo>
                    <a:pt x="1253" y="1133"/>
                  </a:lnTo>
                  <a:close/>
                </a:path>
              </a:pathLst>
            </a:custGeom>
            <a:solidFill>
              <a:srgbClr val="666666"/>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6"/>
            <p:cNvSpPr/>
            <p:nvPr/>
          </p:nvSpPr>
          <p:spPr bwMode="auto">
            <a:xfrm>
              <a:off x="1895079" y="5309941"/>
              <a:ext cx="778718" cy="516805"/>
            </a:xfrm>
            <a:custGeom>
              <a:avLst/>
              <a:gdLst>
                <a:gd name="T0" fmla="*/ 1156 w 1156"/>
                <a:gd name="T1" fmla="*/ 769 h 769"/>
                <a:gd name="T2" fmla="*/ 1055 w 1156"/>
                <a:gd name="T3" fmla="*/ 0 h 769"/>
                <a:gd name="T4" fmla="*/ 104 w 1156"/>
                <a:gd name="T5" fmla="*/ 0 h 769"/>
                <a:gd name="T6" fmla="*/ 0 w 1156"/>
                <a:gd name="T7" fmla="*/ 769 h 769"/>
                <a:gd name="T8" fmla="*/ 1156 w 1156"/>
                <a:gd name="T9" fmla="*/ 769 h 769"/>
              </a:gdLst>
              <a:ahLst/>
              <a:cxnLst>
                <a:cxn ang="0">
                  <a:pos x="T0" y="T1"/>
                </a:cxn>
                <a:cxn ang="0">
                  <a:pos x="T2" y="T3"/>
                </a:cxn>
                <a:cxn ang="0">
                  <a:pos x="T4" y="T5"/>
                </a:cxn>
                <a:cxn ang="0">
                  <a:pos x="T6" y="T7"/>
                </a:cxn>
                <a:cxn ang="0">
                  <a:pos x="T8" y="T9"/>
                </a:cxn>
              </a:cxnLst>
              <a:rect l="0" t="0" r="r" b="b"/>
              <a:pathLst>
                <a:path w="1156" h="769">
                  <a:moveTo>
                    <a:pt x="1156" y="769"/>
                  </a:moveTo>
                  <a:lnTo>
                    <a:pt x="1055" y="0"/>
                  </a:lnTo>
                  <a:lnTo>
                    <a:pt x="104" y="0"/>
                  </a:lnTo>
                  <a:lnTo>
                    <a:pt x="0" y="769"/>
                  </a:lnTo>
                  <a:lnTo>
                    <a:pt x="1156" y="769"/>
                  </a:lnTo>
                  <a:close/>
                </a:path>
              </a:pathLst>
            </a:custGeom>
            <a:solidFill>
              <a:srgbClr val="4D4D4D"/>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7"/>
            <p:cNvSpPr/>
            <p:nvPr/>
          </p:nvSpPr>
          <p:spPr bwMode="auto">
            <a:xfrm>
              <a:off x="950284" y="3625907"/>
              <a:ext cx="2668308" cy="1955208"/>
            </a:xfrm>
            <a:custGeom>
              <a:avLst/>
              <a:gdLst>
                <a:gd name="T0" fmla="*/ 1676 w 1676"/>
                <a:gd name="T1" fmla="*/ 1196 h 1229"/>
                <a:gd name="T2" fmla="*/ 1643 w 1676"/>
                <a:gd name="T3" fmla="*/ 1229 h 1229"/>
                <a:gd name="T4" fmla="*/ 33 w 1676"/>
                <a:gd name="T5" fmla="*/ 1229 h 1229"/>
                <a:gd name="T6" fmla="*/ 0 w 1676"/>
                <a:gd name="T7" fmla="*/ 1196 h 1229"/>
                <a:gd name="T8" fmla="*/ 0 w 1676"/>
                <a:gd name="T9" fmla="*/ 32 h 1229"/>
                <a:gd name="T10" fmla="*/ 33 w 1676"/>
                <a:gd name="T11" fmla="*/ 0 h 1229"/>
                <a:gd name="T12" fmla="*/ 1643 w 1676"/>
                <a:gd name="T13" fmla="*/ 0 h 1229"/>
                <a:gd name="T14" fmla="*/ 1676 w 1676"/>
                <a:gd name="T15" fmla="*/ 32 h 1229"/>
                <a:gd name="T16" fmla="*/ 1676 w 1676"/>
                <a:gd name="T17" fmla="*/ 1196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6" h="1229">
                  <a:moveTo>
                    <a:pt x="1676" y="1196"/>
                  </a:moveTo>
                  <a:cubicBezTo>
                    <a:pt x="1676" y="1214"/>
                    <a:pt x="1661" y="1229"/>
                    <a:pt x="1643" y="1229"/>
                  </a:cubicBezTo>
                  <a:cubicBezTo>
                    <a:pt x="33" y="1229"/>
                    <a:pt x="33" y="1229"/>
                    <a:pt x="33" y="1229"/>
                  </a:cubicBezTo>
                  <a:cubicBezTo>
                    <a:pt x="15" y="1229"/>
                    <a:pt x="0" y="1214"/>
                    <a:pt x="0" y="1196"/>
                  </a:cubicBezTo>
                  <a:cubicBezTo>
                    <a:pt x="0" y="32"/>
                    <a:pt x="0" y="32"/>
                    <a:pt x="0" y="32"/>
                  </a:cubicBezTo>
                  <a:cubicBezTo>
                    <a:pt x="0" y="15"/>
                    <a:pt x="15" y="0"/>
                    <a:pt x="33" y="0"/>
                  </a:cubicBezTo>
                  <a:cubicBezTo>
                    <a:pt x="1643" y="0"/>
                    <a:pt x="1643" y="0"/>
                    <a:pt x="1643" y="0"/>
                  </a:cubicBezTo>
                  <a:cubicBezTo>
                    <a:pt x="1661" y="0"/>
                    <a:pt x="1676" y="15"/>
                    <a:pt x="1676" y="32"/>
                  </a:cubicBezTo>
                  <a:lnTo>
                    <a:pt x="1676" y="1196"/>
                  </a:lnTo>
                  <a:close/>
                </a:path>
              </a:pathLst>
            </a:custGeom>
            <a:solidFill>
              <a:srgbClr val="333333"/>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8"/>
            <p:cNvSpPr/>
            <p:nvPr/>
          </p:nvSpPr>
          <p:spPr bwMode="auto">
            <a:xfrm>
              <a:off x="950284" y="5233305"/>
              <a:ext cx="2668308" cy="347810"/>
            </a:xfrm>
            <a:custGeom>
              <a:avLst/>
              <a:gdLst>
                <a:gd name="T0" fmla="*/ 0 w 1676"/>
                <a:gd name="T1" fmla="*/ 0 h 219"/>
                <a:gd name="T2" fmla="*/ 0 w 1676"/>
                <a:gd name="T3" fmla="*/ 186 h 219"/>
                <a:gd name="T4" fmla="*/ 33 w 1676"/>
                <a:gd name="T5" fmla="*/ 219 h 219"/>
                <a:gd name="T6" fmla="*/ 1643 w 1676"/>
                <a:gd name="T7" fmla="*/ 219 h 219"/>
                <a:gd name="T8" fmla="*/ 1676 w 1676"/>
                <a:gd name="T9" fmla="*/ 186 h 219"/>
                <a:gd name="T10" fmla="*/ 1676 w 1676"/>
                <a:gd name="T11" fmla="*/ 0 h 219"/>
                <a:gd name="T12" fmla="*/ 0 w 1676"/>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1676" h="219">
                  <a:moveTo>
                    <a:pt x="0" y="0"/>
                  </a:moveTo>
                  <a:cubicBezTo>
                    <a:pt x="0" y="186"/>
                    <a:pt x="0" y="186"/>
                    <a:pt x="0" y="186"/>
                  </a:cubicBezTo>
                  <a:cubicBezTo>
                    <a:pt x="0" y="204"/>
                    <a:pt x="15" y="219"/>
                    <a:pt x="33" y="219"/>
                  </a:cubicBezTo>
                  <a:cubicBezTo>
                    <a:pt x="1643" y="219"/>
                    <a:pt x="1643" y="219"/>
                    <a:pt x="1643" y="219"/>
                  </a:cubicBezTo>
                  <a:cubicBezTo>
                    <a:pt x="1661" y="219"/>
                    <a:pt x="1676" y="204"/>
                    <a:pt x="1676" y="186"/>
                  </a:cubicBezTo>
                  <a:cubicBezTo>
                    <a:pt x="1676" y="0"/>
                    <a:pt x="1676" y="0"/>
                    <a:pt x="1676" y="0"/>
                  </a:cubicBezTo>
                  <a:lnTo>
                    <a:pt x="0" y="0"/>
                  </a:lnTo>
                  <a:close/>
                </a:path>
              </a:pathLst>
            </a:custGeom>
            <a:solidFill>
              <a:srgbClr val="666666"/>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9"/>
            <p:cNvSpPr>
              <a:spLocks noChangeArrowheads="1"/>
            </p:cNvSpPr>
            <p:nvPr/>
          </p:nvSpPr>
          <p:spPr bwMode="auto">
            <a:xfrm>
              <a:off x="1073919" y="3722193"/>
              <a:ext cx="2421037" cy="1511112"/>
            </a:xfrm>
            <a:prstGeom prst="rect">
              <a:avLst/>
            </a:pr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10"/>
            <p:cNvSpPr/>
            <p:nvPr/>
          </p:nvSpPr>
          <p:spPr bwMode="auto">
            <a:xfrm>
              <a:off x="1710549" y="6025213"/>
              <a:ext cx="1149623" cy="47161"/>
            </a:xfrm>
            <a:custGeom>
              <a:avLst/>
              <a:gdLst>
                <a:gd name="T0" fmla="*/ 693 w 722"/>
                <a:gd name="T1" fmla="*/ 0 h 29"/>
                <a:gd name="T2" fmla="*/ 29 w 722"/>
                <a:gd name="T3" fmla="*/ 0 h 29"/>
                <a:gd name="T4" fmla="*/ 0 w 722"/>
                <a:gd name="T5" fmla="*/ 29 h 29"/>
                <a:gd name="T6" fmla="*/ 722 w 722"/>
                <a:gd name="T7" fmla="*/ 29 h 29"/>
                <a:gd name="T8" fmla="*/ 693 w 722"/>
                <a:gd name="T9" fmla="*/ 0 h 29"/>
              </a:gdLst>
              <a:ahLst/>
              <a:cxnLst>
                <a:cxn ang="0">
                  <a:pos x="T0" y="T1"/>
                </a:cxn>
                <a:cxn ang="0">
                  <a:pos x="T2" y="T3"/>
                </a:cxn>
                <a:cxn ang="0">
                  <a:pos x="T4" y="T5"/>
                </a:cxn>
                <a:cxn ang="0">
                  <a:pos x="T6" y="T7"/>
                </a:cxn>
                <a:cxn ang="0">
                  <a:pos x="T8" y="T9"/>
                </a:cxn>
              </a:cxnLst>
              <a:rect l="0" t="0" r="r" b="b"/>
              <a:pathLst>
                <a:path w="722" h="29">
                  <a:moveTo>
                    <a:pt x="693" y="0"/>
                  </a:moveTo>
                  <a:cubicBezTo>
                    <a:pt x="29" y="0"/>
                    <a:pt x="29" y="0"/>
                    <a:pt x="29" y="0"/>
                  </a:cubicBezTo>
                  <a:cubicBezTo>
                    <a:pt x="13" y="0"/>
                    <a:pt x="0" y="13"/>
                    <a:pt x="0" y="29"/>
                  </a:cubicBezTo>
                  <a:cubicBezTo>
                    <a:pt x="722" y="29"/>
                    <a:pt x="722" y="29"/>
                    <a:pt x="722" y="29"/>
                  </a:cubicBezTo>
                  <a:cubicBezTo>
                    <a:pt x="722" y="13"/>
                    <a:pt x="709" y="0"/>
                    <a:pt x="693" y="0"/>
                  </a:cubicBezTo>
                  <a:close/>
                </a:path>
              </a:pathLst>
            </a:custGeom>
            <a:solidFill>
              <a:srgbClr val="4D4D4D"/>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11"/>
            <p:cNvSpPr>
              <a:spLocks noEditPoints="1"/>
            </p:cNvSpPr>
            <p:nvPr/>
          </p:nvSpPr>
          <p:spPr bwMode="auto">
            <a:xfrm>
              <a:off x="1018560" y="4095550"/>
              <a:ext cx="2542827" cy="1137755"/>
            </a:xfrm>
            <a:custGeom>
              <a:avLst/>
              <a:gdLst>
                <a:gd name="T0" fmla="*/ 1533 w 1597"/>
                <a:gd name="T1" fmla="*/ 472 h 714"/>
                <a:gd name="T2" fmla="*/ 1534 w 1597"/>
                <a:gd name="T3" fmla="*/ 459 h 714"/>
                <a:gd name="T4" fmla="*/ 1396 w 1597"/>
                <a:gd name="T5" fmla="*/ 328 h 714"/>
                <a:gd name="T6" fmla="*/ 1285 w 1597"/>
                <a:gd name="T7" fmla="*/ 381 h 714"/>
                <a:gd name="T8" fmla="*/ 1266 w 1597"/>
                <a:gd name="T9" fmla="*/ 376 h 714"/>
                <a:gd name="T10" fmla="*/ 1107 w 1597"/>
                <a:gd name="T11" fmla="*/ 238 h 714"/>
                <a:gd name="T12" fmla="*/ 1008 w 1597"/>
                <a:gd name="T13" fmla="*/ 271 h 714"/>
                <a:gd name="T14" fmla="*/ 896 w 1597"/>
                <a:gd name="T15" fmla="*/ 208 h 714"/>
                <a:gd name="T16" fmla="*/ 846 w 1597"/>
                <a:gd name="T17" fmla="*/ 218 h 714"/>
                <a:gd name="T18" fmla="*/ 707 w 1597"/>
                <a:gd name="T19" fmla="*/ 107 h 714"/>
                <a:gd name="T20" fmla="*/ 690 w 1597"/>
                <a:gd name="T21" fmla="*/ 108 h 714"/>
                <a:gd name="T22" fmla="*/ 575 w 1597"/>
                <a:gd name="T23" fmla="*/ 0 h 714"/>
                <a:gd name="T24" fmla="*/ 472 w 1597"/>
                <a:gd name="T25" fmla="*/ 61 h 714"/>
                <a:gd name="T26" fmla="*/ 460 w 1597"/>
                <a:gd name="T27" fmla="*/ 59 h 714"/>
                <a:gd name="T28" fmla="*/ 400 w 1597"/>
                <a:gd name="T29" fmla="*/ 116 h 714"/>
                <a:gd name="T30" fmla="*/ 402 w 1597"/>
                <a:gd name="T31" fmla="*/ 133 h 714"/>
                <a:gd name="T32" fmla="*/ 333 w 1597"/>
                <a:gd name="T33" fmla="*/ 210 h 714"/>
                <a:gd name="T34" fmla="*/ 311 w 1597"/>
                <a:gd name="T35" fmla="*/ 208 h 714"/>
                <a:gd name="T36" fmla="*/ 213 w 1597"/>
                <a:gd name="T37" fmla="*/ 286 h 714"/>
                <a:gd name="T38" fmla="*/ 109 w 1597"/>
                <a:gd name="T39" fmla="*/ 437 h 714"/>
                <a:gd name="T40" fmla="*/ 109 w 1597"/>
                <a:gd name="T41" fmla="*/ 451 h 714"/>
                <a:gd name="T42" fmla="*/ 0 w 1597"/>
                <a:gd name="T43" fmla="*/ 633 h 714"/>
                <a:gd name="T44" fmla="*/ 17 w 1597"/>
                <a:gd name="T45" fmla="*/ 714 h 714"/>
                <a:gd name="T46" fmla="*/ 1546 w 1597"/>
                <a:gd name="T47" fmla="*/ 714 h 714"/>
                <a:gd name="T48" fmla="*/ 1597 w 1597"/>
                <a:gd name="T49" fmla="*/ 598 h 714"/>
                <a:gd name="T50" fmla="*/ 1533 w 1597"/>
                <a:gd name="T51" fmla="*/ 472 h 714"/>
                <a:gd name="T52" fmla="*/ 581 w 1597"/>
                <a:gd name="T53" fmla="*/ 390 h 714"/>
                <a:gd name="T54" fmla="*/ 564 w 1597"/>
                <a:gd name="T55" fmla="*/ 356 h 714"/>
                <a:gd name="T56" fmla="*/ 595 w 1597"/>
                <a:gd name="T57" fmla="*/ 319 h 714"/>
                <a:gd name="T58" fmla="*/ 615 w 1597"/>
                <a:gd name="T59" fmla="*/ 340 h 714"/>
                <a:gd name="T60" fmla="*/ 609 w 1597"/>
                <a:gd name="T61" fmla="*/ 376 h 714"/>
                <a:gd name="T62" fmla="*/ 610 w 1597"/>
                <a:gd name="T63" fmla="*/ 382 h 714"/>
                <a:gd name="T64" fmla="*/ 581 w 1597"/>
                <a:gd name="T65" fmla="*/ 39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7" h="714">
                  <a:moveTo>
                    <a:pt x="1533" y="472"/>
                  </a:moveTo>
                  <a:cubicBezTo>
                    <a:pt x="1534" y="468"/>
                    <a:pt x="1534" y="463"/>
                    <a:pt x="1534" y="459"/>
                  </a:cubicBezTo>
                  <a:cubicBezTo>
                    <a:pt x="1534" y="386"/>
                    <a:pt x="1472" y="328"/>
                    <a:pt x="1396" y="328"/>
                  </a:cubicBezTo>
                  <a:cubicBezTo>
                    <a:pt x="1350" y="328"/>
                    <a:pt x="1310" y="349"/>
                    <a:pt x="1285" y="381"/>
                  </a:cubicBezTo>
                  <a:cubicBezTo>
                    <a:pt x="1279" y="379"/>
                    <a:pt x="1273" y="377"/>
                    <a:pt x="1266" y="376"/>
                  </a:cubicBezTo>
                  <a:cubicBezTo>
                    <a:pt x="1259" y="299"/>
                    <a:pt x="1190" y="238"/>
                    <a:pt x="1107" y="238"/>
                  </a:cubicBezTo>
                  <a:cubicBezTo>
                    <a:pt x="1069" y="238"/>
                    <a:pt x="1035" y="251"/>
                    <a:pt x="1008" y="271"/>
                  </a:cubicBezTo>
                  <a:cubicBezTo>
                    <a:pt x="986" y="233"/>
                    <a:pt x="945" y="208"/>
                    <a:pt x="896" y="208"/>
                  </a:cubicBezTo>
                  <a:cubicBezTo>
                    <a:pt x="878" y="208"/>
                    <a:pt x="861" y="211"/>
                    <a:pt x="846" y="218"/>
                  </a:cubicBezTo>
                  <a:cubicBezTo>
                    <a:pt x="835" y="155"/>
                    <a:pt x="777" y="107"/>
                    <a:pt x="707" y="107"/>
                  </a:cubicBezTo>
                  <a:cubicBezTo>
                    <a:pt x="702" y="107"/>
                    <a:pt x="696" y="107"/>
                    <a:pt x="690" y="108"/>
                  </a:cubicBezTo>
                  <a:cubicBezTo>
                    <a:pt x="690" y="48"/>
                    <a:pt x="638" y="0"/>
                    <a:pt x="575" y="0"/>
                  </a:cubicBezTo>
                  <a:cubicBezTo>
                    <a:pt x="530" y="0"/>
                    <a:pt x="491" y="25"/>
                    <a:pt x="472" y="61"/>
                  </a:cubicBezTo>
                  <a:cubicBezTo>
                    <a:pt x="468" y="60"/>
                    <a:pt x="464" y="59"/>
                    <a:pt x="460" y="59"/>
                  </a:cubicBezTo>
                  <a:cubicBezTo>
                    <a:pt x="427" y="59"/>
                    <a:pt x="400" y="85"/>
                    <a:pt x="400" y="116"/>
                  </a:cubicBezTo>
                  <a:cubicBezTo>
                    <a:pt x="400" y="122"/>
                    <a:pt x="401" y="127"/>
                    <a:pt x="402" y="133"/>
                  </a:cubicBezTo>
                  <a:cubicBezTo>
                    <a:pt x="370" y="149"/>
                    <a:pt x="345" y="177"/>
                    <a:pt x="333" y="210"/>
                  </a:cubicBezTo>
                  <a:cubicBezTo>
                    <a:pt x="326" y="209"/>
                    <a:pt x="319" y="208"/>
                    <a:pt x="311" y="208"/>
                  </a:cubicBezTo>
                  <a:cubicBezTo>
                    <a:pt x="262" y="208"/>
                    <a:pt x="221" y="242"/>
                    <a:pt x="213" y="286"/>
                  </a:cubicBezTo>
                  <a:cubicBezTo>
                    <a:pt x="151" y="312"/>
                    <a:pt x="109" y="370"/>
                    <a:pt x="109" y="437"/>
                  </a:cubicBezTo>
                  <a:cubicBezTo>
                    <a:pt x="109" y="442"/>
                    <a:pt x="109" y="446"/>
                    <a:pt x="109" y="451"/>
                  </a:cubicBezTo>
                  <a:cubicBezTo>
                    <a:pt x="44" y="488"/>
                    <a:pt x="0" y="555"/>
                    <a:pt x="0" y="633"/>
                  </a:cubicBezTo>
                  <a:cubicBezTo>
                    <a:pt x="0" y="661"/>
                    <a:pt x="6" y="689"/>
                    <a:pt x="17" y="714"/>
                  </a:cubicBezTo>
                  <a:cubicBezTo>
                    <a:pt x="1546" y="714"/>
                    <a:pt x="1546" y="714"/>
                    <a:pt x="1546" y="714"/>
                  </a:cubicBezTo>
                  <a:cubicBezTo>
                    <a:pt x="1578" y="684"/>
                    <a:pt x="1597" y="644"/>
                    <a:pt x="1597" y="598"/>
                  </a:cubicBezTo>
                  <a:cubicBezTo>
                    <a:pt x="1597" y="547"/>
                    <a:pt x="1572" y="502"/>
                    <a:pt x="1533" y="472"/>
                  </a:cubicBezTo>
                  <a:close/>
                  <a:moveTo>
                    <a:pt x="581" y="390"/>
                  </a:moveTo>
                  <a:cubicBezTo>
                    <a:pt x="578" y="377"/>
                    <a:pt x="572" y="365"/>
                    <a:pt x="564" y="356"/>
                  </a:cubicBezTo>
                  <a:cubicBezTo>
                    <a:pt x="576" y="345"/>
                    <a:pt x="587" y="333"/>
                    <a:pt x="595" y="319"/>
                  </a:cubicBezTo>
                  <a:cubicBezTo>
                    <a:pt x="601" y="327"/>
                    <a:pt x="608" y="334"/>
                    <a:pt x="615" y="340"/>
                  </a:cubicBezTo>
                  <a:cubicBezTo>
                    <a:pt x="611" y="351"/>
                    <a:pt x="609" y="363"/>
                    <a:pt x="609" y="376"/>
                  </a:cubicBezTo>
                  <a:cubicBezTo>
                    <a:pt x="609" y="378"/>
                    <a:pt x="610" y="380"/>
                    <a:pt x="610" y="382"/>
                  </a:cubicBezTo>
                  <a:cubicBezTo>
                    <a:pt x="600" y="384"/>
                    <a:pt x="590" y="386"/>
                    <a:pt x="581" y="390"/>
                  </a:cubicBezTo>
                  <a:close/>
                </a:path>
              </a:pathLst>
            </a:custGeom>
            <a:solidFill>
              <a:srgbClr val="F1F1F1"/>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12"/>
            <p:cNvSpPr/>
            <p:nvPr/>
          </p:nvSpPr>
          <p:spPr bwMode="auto">
            <a:xfrm>
              <a:off x="1810195" y="3099278"/>
              <a:ext cx="1889590" cy="1992545"/>
            </a:xfrm>
            <a:custGeom>
              <a:avLst/>
              <a:gdLst>
                <a:gd name="T0" fmla="*/ 1060 w 1187"/>
                <a:gd name="T1" fmla="*/ 0 h 1252"/>
                <a:gd name="T2" fmla="*/ 832 w 1187"/>
                <a:gd name="T3" fmla="*/ 228 h 1252"/>
                <a:gd name="T4" fmla="*/ 729 w 1187"/>
                <a:gd name="T5" fmla="*/ 312 h 1252"/>
                <a:gd name="T6" fmla="*/ 512 w 1187"/>
                <a:gd name="T7" fmla="*/ 432 h 1252"/>
                <a:gd name="T8" fmla="*/ 342 w 1187"/>
                <a:gd name="T9" fmla="*/ 509 h 1252"/>
                <a:gd name="T10" fmla="*/ 222 w 1187"/>
                <a:gd name="T11" fmla="*/ 568 h 1252"/>
                <a:gd name="T12" fmla="*/ 141 w 1187"/>
                <a:gd name="T13" fmla="*/ 619 h 1252"/>
                <a:gd name="T14" fmla="*/ 88 w 1187"/>
                <a:gd name="T15" fmla="*/ 664 h 1252"/>
                <a:gd name="T16" fmla="*/ 53 w 1187"/>
                <a:gd name="T17" fmla="*/ 704 h 1252"/>
                <a:gd name="T18" fmla="*/ 14 w 1187"/>
                <a:gd name="T19" fmla="*/ 777 h 1252"/>
                <a:gd name="T20" fmla="*/ 0 w 1187"/>
                <a:gd name="T21" fmla="*/ 862 h 1252"/>
                <a:gd name="T22" fmla="*/ 15 w 1187"/>
                <a:gd name="T23" fmla="*/ 954 h 1252"/>
                <a:gd name="T24" fmla="*/ 84 w 1187"/>
                <a:gd name="T25" fmla="*/ 1095 h 1252"/>
                <a:gd name="T26" fmla="*/ 210 w 1187"/>
                <a:gd name="T27" fmla="*/ 1252 h 1252"/>
                <a:gd name="T28" fmla="*/ 342 w 1187"/>
                <a:gd name="T29" fmla="*/ 1129 h 1252"/>
                <a:gd name="T30" fmla="*/ 263 w 1187"/>
                <a:gd name="T31" fmla="*/ 1036 h 1252"/>
                <a:gd name="T32" fmla="*/ 197 w 1187"/>
                <a:gd name="T33" fmla="*/ 929 h 1252"/>
                <a:gd name="T34" fmla="*/ 184 w 1187"/>
                <a:gd name="T35" fmla="*/ 890 h 1252"/>
                <a:gd name="T36" fmla="*/ 180 w 1187"/>
                <a:gd name="T37" fmla="*/ 862 h 1252"/>
                <a:gd name="T38" fmla="*/ 183 w 1187"/>
                <a:gd name="T39" fmla="*/ 841 h 1252"/>
                <a:gd name="T40" fmla="*/ 191 w 1187"/>
                <a:gd name="T41" fmla="*/ 822 h 1252"/>
                <a:gd name="T42" fmla="*/ 204 w 1187"/>
                <a:gd name="T43" fmla="*/ 803 h 1252"/>
                <a:gd name="T44" fmla="*/ 249 w 1187"/>
                <a:gd name="T45" fmla="*/ 763 h 1252"/>
                <a:gd name="T46" fmla="*/ 309 w 1187"/>
                <a:gd name="T47" fmla="*/ 726 h 1252"/>
                <a:gd name="T48" fmla="*/ 451 w 1187"/>
                <a:gd name="T49" fmla="*/ 657 h 1252"/>
                <a:gd name="T50" fmla="*/ 707 w 1187"/>
                <a:gd name="T51" fmla="*/ 535 h 1252"/>
                <a:gd name="T52" fmla="*/ 838 w 1187"/>
                <a:gd name="T53" fmla="*/ 456 h 1252"/>
                <a:gd name="T54" fmla="*/ 959 w 1187"/>
                <a:gd name="T55" fmla="*/ 355 h 1252"/>
                <a:gd name="T56" fmla="*/ 1152 w 1187"/>
                <a:gd name="T57" fmla="*/ 162 h 1252"/>
                <a:gd name="T58" fmla="*/ 1181 w 1187"/>
                <a:gd name="T59" fmla="*/ 133 h 1252"/>
                <a:gd name="T60" fmla="*/ 1187 w 1187"/>
                <a:gd name="T61" fmla="*/ 127 h 1252"/>
                <a:gd name="T62" fmla="*/ 1060 w 1187"/>
                <a:gd name="T63"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87" h="1252">
                  <a:moveTo>
                    <a:pt x="1060" y="0"/>
                  </a:moveTo>
                  <a:cubicBezTo>
                    <a:pt x="1060" y="0"/>
                    <a:pt x="1043" y="16"/>
                    <a:pt x="832" y="228"/>
                  </a:cubicBezTo>
                  <a:cubicBezTo>
                    <a:pt x="801" y="258"/>
                    <a:pt x="766" y="286"/>
                    <a:pt x="729" y="312"/>
                  </a:cubicBezTo>
                  <a:cubicBezTo>
                    <a:pt x="663" y="358"/>
                    <a:pt x="588" y="396"/>
                    <a:pt x="512" y="432"/>
                  </a:cubicBezTo>
                  <a:cubicBezTo>
                    <a:pt x="455" y="459"/>
                    <a:pt x="397" y="484"/>
                    <a:pt x="342" y="509"/>
                  </a:cubicBezTo>
                  <a:cubicBezTo>
                    <a:pt x="300" y="528"/>
                    <a:pt x="260" y="547"/>
                    <a:pt x="222" y="568"/>
                  </a:cubicBezTo>
                  <a:cubicBezTo>
                    <a:pt x="194" y="584"/>
                    <a:pt x="167" y="600"/>
                    <a:pt x="141" y="619"/>
                  </a:cubicBezTo>
                  <a:cubicBezTo>
                    <a:pt x="122" y="633"/>
                    <a:pt x="104" y="648"/>
                    <a:pt x="88" y="664"/>
                  </a:cubicBezTo>
                  <a:cubicBezTo>
                    <a:pt x="75" y="677"/>
                    <a:pt x="63" y="690"/>
                    <a:pt x="53" y="704"/>
                  </a:cubicBezTo>
                  <a:cubicBezTo>
                    <a:pt x="37" y="726"/>
                    <a:pt x="24" y="751"/>
                    <a:pt x="14" y="777"/>
                  </a:cubicBezTo>
                  <a:cubicBezTo>
                    <a:pt x="5" y="804"/>
                    <a:pt x="0" y="833"/>
                    <a:pt x="0" y="862"/>
                  </a:cubicBezTo>
                  <a:cubicBezTo>
                    <a:pt x="0" y="893"/>
                    <a:pt x="5" y="923"/>
                    <a:pt x="15" y="954"/>
                  </a:cubicBezTo>
                  <a:cubicBezTo>
                    <a:pt x="29" y="1000"/>
                    <a:pt x="52" y="1046"/>
                    <a:pt x="84" y="1095"/>
                  </a:cubicBezTo>
                  <a:cubicBezTo>
                    <a:pt x="116" y="1144"/>
                    <a:pt x="158" y="1196"/>
                    <a:pt x="210" y="1252"/>
                  </a:cubicBezTo>
                  <a:cubicBezTo>
                    <a:pt x="342" y="1129"/>
                    <a:pt x="342" y="1129"/>
                    <a:pt x="342" y="1129"/>
                  </a:cubicBezTo>
                  <a:cubicBezTo>
                    <a:pt x="310" y="1096"/>
                    <a:pt x="284" y="1065"/>
                    <a:pt x="263" y="1036"/>
                  </a:cubicBezTo>
                  <a:cubicBezTo>
                    <a:pt x="231" y="994"/>
                    <a:pt x="209" y="958"/>
                    <a:pt x="197" y="929"/>
                  </a:cubicBezTo>
                  <a:cubicBezTo>
                    <a:pt x="191" y="914"/>
                    <a:pt x="186" y="901"/>
                    <a:pt x="184" y="890"/>
                  </a:cubicBezTo>
                  <a:cubicBezTo>
                    <a:pt x="181" y="879"/>
                    <a:pt x="180" y="870"/>
                    <a:pt x="180" y="862"/>
                  </a:cubicBezTo>
                  <a:cubicBezTo>
                    <a:pt x="180" y="854"/>
                    <a:pt x="181" y="847"/>
                    <a:pt x="183" y="841"/>
                  </a:cubicBezTo>
                  <a:cubicBezTo>
                    <a:pt x="185" y="834"/>
                    <a:pt x="187" y="829"/>
                    <a:pt x="191" y="822"/>
                  </a:cubicBezTo>
                  <a:cubicBezTo>
                    <a:pt x="194" y="816"/>
                    <a:pt x="198" y="810"/>
                    <a:pt x="204" y="803"/>
                  </a:cubicBezTo>
                  <a:cubicBezTo>
                    <a:pt x="214" y="791"/>
                    <a:pt x="229" y="777"/>
                    <a:pt x="249" y="763"/>
                  </a:cubicBezTo>
                  <a:cubicBezTo>
                    <a:pt x="266" y="751"/>
                    <a:pt x="286" y="738"/>
                    <a:pt x="309" y="726"/>
                  </a:cubicBezTo>
                  <a:cubicBezTo>
                    <a:pt x="349" y="703"/>
                    <a:pt x="398" y="681"/>
                    <a:pt x="451" y="657"/>
                  </a:cubicBezTo>
                  <a:cubicBezTo>
                    <a:pt x="530" y="621"/>
                    <a:pt x="619" y="583"/>
                    <a:pt x="707" y="535"/>
                  </a:cubicBezTo>
                  <a:cubicBezTo>
                    <a:pt x="752" y="512"/>
                    <a:pt x="796" y="485"/>
                    <a:pt x="838" y="456"/>
                  </a:cubicBezTo>
                  <a:cubicBezTo>
                    <a:pt x="880" y="426"/>
                    <a:pt x="921" y="393"/>
                    <a:pt x="959" y="355"/>
                  </a:cubicBezTo>
                  <a:cubicBezTo>
                    <a:pt x="1065" y="249"/>
                    <a:pt x="1122" y="192"/>
                    <a:pt x="1152" y="162"/>
                  </a:cubicBezTo>
                  <a:cubicBezTo>
                    <a:pt x="1168" y="146"/>
                    <a:pt x="1176" y="138"/>
                    <a:pt x="1181" y="133"/>
                  </a:cubicBezTo>
                  <a:cubicBezTo>
                    <a:pt x="1186" y="128"/>
                    <a:pt x="1187" y="127"/>
                    <a:pt x="1187" y="127"/>
                  </a:cubicBezTo>
                  <a:lnTo>
                    <a:pt x="1060" y="0"/>
                  </a:lnTo>
                  <a:close/>
                </a:path>
              </a:pathLst>
            </a:custGeom>
            <a:solidFill>
              <a:srgbClr val="F1F1F1"/>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13"/>
            <p:cNvSpPr/>
            <p:nvPr/>
          </p:nvSpPr>
          <p:spPr bwMode="auto">
            <a:xfrm>
              <a:off x="1193864" y="4630039"/>
              <a:ext cx="1920960" cy="603266"/>
            </a:xfrm>
            <a:custGeom>
              <a:avLst/>
              <a:gdLst>
                <a:gd name="T0" fmla="*/ 38 w 1206"/>
                <a:gd name="T1" fmla="*/ 379 h 379"/>
                <a:gd name="T2" fmla="*/ 0 w 1206"/>
                <a:gd name="T3" fmla="*/ 287 h 379"/>
                <a:gd name="T4" fmla="*/ 48 w 1206"/>
                <a:gd name="T5" fmla="*/ 186 h 379"/>
                <a:gd name="T6" fmla="*/ 48 w 1206"/>
                <a:gd name="T7" fmla="*/ 176 h 379"/>
                <a:gd name="T8" fmla="*/ 152 w 1206"/>
                <a:gd name="T9" fmla="*/ 71 h 379"/>
                <a:gd name="T10" fmla="*/ 236 w 1206"/>
                <a:gd name="T11" fmla="*/ 114 h 379"/>
                <a:gd name="T12" fmla="*/ 250 w 1206"/>
                <a:gd name="T13" fmla="*/ 110 h 379"/>
                <a:gd name="T14" fmla="*/ 370 w 1206"/>
                <a:gd name="T15" fmla="*/ 0 h 379"/>
                <a:gd name="T16" fmla="*/ 487 w 1206"/>
                <a:gd name="T17" fmla="*/ 91 h 379"/>
                <a:gd name="T18" fmla="*/ 501 w 1206"/>
                <a:gd name="T19" fmla="*/ 89 h 379"/>
                <a:gd name="T20" fmla="*/ 552 w 1206"/>
                <a:gd name="T21" fmla="*/ 110 h 379"/>
                <a:gd name="T22" fmla="*/ 552 w 1206"/>
                <a:gd name="T23" fmla="*/ 110 h 379"/>
                <a:gd name="T24" fmla="*/ 649 w 1206"/>
                <a:gd name="T25" fmla="*/ 13 h 379"/>
                <a:gd name="T26" fmla="*/ 746 w 1206"/>
                <a:gd name="T27" fmla="*/ 110 h 379"/>
                <a:gd name="T28" fmla="*/ 746 w 1206"/>
                <a:gd name="T29" fmla="*/ 115 h 379"/>
                <a:gd name="T30" fmla="*/ 767 w 1206"/>
                <a:gd name="T31" fmla="*/ 121 h 379"/>
                <a:gd name="T32" fmla="*/ 827 w 1206"/>
                <a:gd name="T33" fmla="*/ 71 h 379"/>
                <a:gd name="T34" fmla="*/ 877 w 1206"/>
                <a:gd name="T35" fmla="*/ 98 h 379"/>
                <a:gd name="T36" fmla="*/ 993 w 1206"/>
                <a:gd name="T37" fmla="*/ 27 h 379"/>
                <a:gd name="T38" fmla="*/ 1124 w 1206"/>
                <a:gd name="T39" fmla="*/ 158 h 379"/>
                <a:gd name="T40" fmla="*/ 1123 w 1206"/>
                <a:gd name="T41" fmla="*/ 170 h 379"/>
                <a:gd name="T42" fmla="*/ 1206 w 1206"/>
                <a:gd name="T43" fmla="*/ 314 h 379"/>
                <a:gd name="T44" fmla="*/ 1193 w 1206"/>
                <a:gd name="T45" fmla="*/ 379 h 379"/>
                <a:gd name="T46" fmla="*/ 38 w 1206"/>
                <a:gd name="T47" fmla="*/ 379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6" h="379">
                  <a:moveTo>
                    <a:pt x="38" y="379"/>
                  </a:moveTo>
                  <a:cubicBezTo>
                    <a:pt x="15" y="355"/>
                    <a:pt x="0" y="323"/>
                    <a:pt x="0" y="287"/>
                  </a:cubicBezTo>
                  <a:cubicBezTo>
                    <a:pt x="0" y="246"/>
                    <a:pt x="19" y="210"/>
                    <a:pt x="48" y="186"/>
                  </a:cubicBezTo>
                  <a:cubicBezTo>
                    <a:pt x="48" y="183"/>
                    <a:pt x="48" y="179"/>
                    <a:pt x="48" y="176"/>
                  </a:cubicBezTo>
                  <a:cubicBezTo>
                    <a:pt x="48" y="118"/>
                    <a:pt x="94" y="71"/>
                    <a:pt x="152" y="71"/>
                  </a:cubicBezTo>
                  <a:cubicBezTo>
                    <a:pt x="186" y="71"/>
                    <a:pt x="217" y="88"/>
                    <a:pt x="236" y="114"/>
                  </a:cubicBezTo>
                  <a:cubicBezTo>
                    <a:pt x="240" y="112"/>
                    <a:pt x="245" y="111"/>
                    <a:pt x="250" y="110"/>
                  </a:cubicBezTo>
                  <a:cubicBezTo>
                    <a:pt x="256" y="49"/>
                    <a:pt x="307" y="0"/>
                    <a:pt x="370" y="0"/>
                  </a:cubicBezTo>
                  <a:cubicBezTo>
                    <a:pt x="427" y="0"/>
                    <a:pt x="474" y="39"/>
                    <a:pt x="487" y="91"/>
                  </a:cubicBezTo>
                  <a:cubicBezTo>
                    <a:pt x="492" y="90"/>
                    <a:pt x="496" y="89"/>
                    <a:pt x="501" y="89"/>
                  </a:cubicBezTo>
                  <a:cubicBezTo>
                    <a:pt x="521" y="89"/>
                    <a:pt x="539" y="97"/>
                    <a:pt x="552" y="110"/>
                  </a:cubicBezTo>
                  <a:cubicBezTo>
                    <a:pt x="552" y="110"/>
                    <a:pt x="552" y="110"/>
                    <a:pt x="552" y="110"/>
                  </a:cubicBezTo>
                  <a:cubicBezTo>
                    <a:pt x="552" y="56"/>
                    <a:pt x="596" y="13"/>
                    <a:pt x="649" y="13"/>
                  </a:cubicBezTo>
                  <a:cubicBezTo>
                    <a:pt x="703" y="13"/>
                    <a:pt x="746" y="56"/>
                    <a:pt x="746" y="110"/>
                  </a:cubicBezTo>
                  <a:cubicBezTo>
                    <a:pt x="746" y="111"/>
                    <a:pt x="746" y="113"/>
                    <a:pt x="746" y="115"/>
                  </a:cubicBezTo>
                  <a:cubicBezTo>
                    <a:pt x="753" y="116"/>
                    <a:pt x="760" y="118"/>
                    <a:pt x="767" y="121"/>
                  </a:cubicBezTo>
                  <a:cubicBezTo>
                    <a:pt x="773" y="93"/>
                    <a:pt x="797" y="71"/>
                    <a:pt x="827" y="71"/>
                  </a:cubicBezTo>
                  <a:cubicBezTo>
                    <a:pt x="848" y="71"/>
                    <a:pt x="866" y="82"/>
                    <a:pt x="877" y="98"/>
                  </a:cubicBezTo>
                  <a:cubicBezTo>
                    <a:pt x="899" y="56"/>
                    <a:pt x="943" y="27"/>
                    <a:pt x="993" y="27"/>
                  </a:cubicBezTo>
                  <a:cubicBezTo>
                    <a:pt x="1065" y="27"/>
                    <a:pt x="1124" y="86"/>
                    <a:pt x="1124" y="158"/>
                  </a:cubicBezTo>
                  <a:cubicBezTo>
                    <a:pt x="1124" y="162"/>
                    <a:pt x="1124" y="166"/>
                    <a:pt x="1123" y="170"/>
                  </a:cubicBezTo>
                  <a:cubicBezTo>
                    <a:pt x="1173" y="199"/>
                    <a:pt x="1206" y="253"/>
                    <a:pt x="1206" y="314"/>
                  </a:cubicBezTo>
                  <a:cubicBezTo>
                    <a:pt x="1206" y="337"/>
                    <a:pt x="1201" y="359"/>
                    <a:pt x="1193" y="379"/>
                  </a:cubicBezTo>
                  <a:lnTo>
                    <a:pt x="38" y="379"/>
                  </a:lnTo>
                  <a:close/>
                </a:path>
              </a:pathLst>
            </a:custGeom>
            <a:solidFill>
              <a:srgbClr val="E5E5E5"/>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14"/>
            <p:cNvSpPr/>
            <p:nvPr/>
          </p:nvSpPr>
          <p:spPr bwMode="auto">
            <a:xfrm>
              <a:off x="1845255" y="3122858"/>
              <a:ext cx="1830540" cy="1947348"/>
            </a:xfrm>
            <a:custGeom>
              <a:avLst/>
              <a:gdLst>
                <a:gd name="T0" fmla="*/ 1053 w 1149"/>
                <a:gd name="T1" fmla="*/ 0 h 1222"/>
                <a:gd name="T2" fmla="*/ 825 w 1149"/>
                <a:gd name="T3" fmla="*/ 228 h 1222"/>
                <a:gd name="T4" fmla="*/ 597 w 1149"/>
                <a:gd name="T5" fmla="*/ 389 h 1222"/>
                <a:gd name="T6" fmla="*/ 401 w 1149"/>
                <a:gd name="T7" fmla="*/ 481 h 1222"/>
                <a:gd name="T8" fmla="*/ 260 w 1149"/>
                <a:gd name="T9" fmla="*/ 547 h 1222"/>
                <a:gd name="T10" fmla="*/ 165 w 1149"/>
                <a:gd name="T11" fmla="*/ 600 h 1222"/>
                <a:gd name="T12" fmla="*/ 102 w 1149"/>
                <a:gd name="T13" fmla="*/ 645 h 1222"/>
                <a:gd name="T14" fmla="*/ 62 w 1149"/>
                <a:gd name="T15" fmla="*/ 686 h 1222"/>
                <a:gd name="T16" fmla="*/ 17 w 1149"/>
                <a:gd name="T17" fmla="*/ 759 h 1222"/>
                <a:gd name="T18" fmla="*/ 0 w 1149"/>
                <a:gd name="T19" fmla="*/ 847 h 1222"/>
                <a:gd name="T20" fmla="*/ 14 w 1149"/>
                <a:gd name="T21" fmla="*/ 933 h 1222"/>
                <a:gd name="T22" fmla="*/ 80 w 1149"/>
                <a:gd name="T23" fmla="*/ 1068 h 1222"/>
                <a:gd name="T24" fmla="*/ 204 w 1149"/>
                <a:gd name="T25" fmla="*/ 1222 h 1222"/>
                <a:gd name="T26" fmla="*/ 304 w 1149"/>
                <a:gd name="T27" fmla="*/ 1129 h 1222"/>
                <a:gd name="T28" fmla="*/ 223 w 1149"/>
                <a:gd name="T29" fmla="*/ 1035 h 1222"/>
                <a:gd name="T30" fmla="*/ 155 w 1149"/>
                <a:gd name="T31" fmla="*/ 922 h 1222"/>
                <a:gd name="T32" fmla="*/ 140 w 1149"/>
                <a:gd name="T33" fmla="*/ 880 h 1222"/>
                <a:gd name="T34" fmla="*/ 136 w 1149"/>
                <a:gd name="T35" fmla="*/ 847 h 1222"/>
                <a:gd name="T36" fmla="*/ 140 w 1149"/>
                <a:gd name="T37" fmla="*/ 820 h 1222"/>
                <a:gd name="T38" fmla="*/ 150 w 1149"/>
                <a:gd name="T39" fmla="*/ 797 h 1222"/>
                <a:gd name="T40" fmla="*/ 165 w 1149"/>
                <a:gd name="T41" fmla="*/ 774 h 1222"/>
                <a:gd name="T42" fmla="*/ 214 w 1149"/>
                <a:gd name="T43" fmla="*/ 731 h 1222"/>
                <a:gd name="T44" fmla="*/ 276 w 1149"/>
                <a:gd name="T45" fmla="*/ 691 h 1222"/>
                <a:gd name="T46" fmla="*/ 420 w 1149"/>
                <a:gd name="T47" fmla="*/ 622 h 1222"/>
                <a:gd name="T48" fmla="*/ 675 w 1149"/>
                <a:gd name="T49" fmla="*/ 501 h 1222"/>
                <a:gd name="T50" fmla="*/ 922 w 1149"/>
                <a:gd name="T51" fmla="*/ 324 h 1222"/>
                <a:gd name="T52" fmla="*/ 1115 w 1149"/>
                <a:gd name="T53" fmla="*/ 131 h 1222"/>
                <a:gd name="T54" fmla="*/ 1144 w 1149"/>
                <a:gd name="T55" fmla="*/ 102 h 1222"/>
                <a:gd name="T56" fmla="*/ 1149 w 1149"/>
                <a:gd name="T57" fmla="*/ 96 h 1222"/>
                <a:gd name="T58" fmla="*/ 1053 w 1149"/>
                <a:gd name="T59" fmla="*/ 0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49" h="1222">
                  <a:moveTo>
                    <a:pt x="1053" y="0"/>
                  </a:moveTo>
                  <a:cubicBezTo>
                    <a:pt x="1053" y="0"/>
                    <a:pt x="1037" y="17"/>
                    <a:pt x="825" y="228"/>
                  </a:cubicBezTo>
                  <a:cubicBezTo>
                    <a:pt x="762" y="292"/>
                    <a:pt x="682" y="344"/>
                    <a:pt x="597" y="389"/>
                  </a:cubicBezTo>
                  <a:cubicBezTo>
                    <a:pt x="533" y="423"/>
                    <a:pt x="466" y="453"/>
                    <a:pt x="401" y="481"/>
                  </a:cubicBezTo>
                  <a:cubicBezTo>
                    <a:pt x="352" y="503"/>
                    <a:pt x="305" y="524"/>
                    <a:pt x="260" y="547"/>
                  </a:cubicBezTo>
                  <a:cubicBezTo>
                    <a:pt x="226" y="563"/>
                    <a:pt x="194" y="581"/>
                    <a:pt x="165" y="600"/>
                  </a:cubicBezTo>
                  <a:cubicBezTo>
                    <a:pt x="142" y="614"/>
                    <a:pt x="121" y="629"/>
                    <a:pt x="102" y="645"/>
                  </a:cubicBezTo>
                  <a:cubicBezTo>
                    <a:pt x="88" y="658"/>
                    <a:pt x="74" y="671"/>
                    <a:pt x="62" y="686"/>
                  </a:cubicBezTo>
                  <a:cubicBezTo>
                    <a:pt x="44" y="707"/>
                    <a:pt x="28" y="732"/>
                    <a:pt x="17" y="759"/>
                  </a:cubicBezTo>
                  <a:cubicBezTo>
                    <a:pt x="6" y="786"/>
                    <a:pt x="0" y="816"/>
                    <a:pt x="0" y="847"/>
                  </a:cubicBezTo>
                  <a:cubicBezTo>
                    <a:pt x="0" y="875"/>
                    <a:pt x="5" y="904"/>
                    <a:pt x="14" y="933"/>
                  </a:cubicBezTo>
                  <a:cubicBezTo>
                    <a:pt x="27" y="976"/>
                    <a:pt x="49" y="1021"/>
                    <a:pt x="80" y="1068"/>
                  </a:cubicBezTo>
                  <a:cubicBezTo>
                    <a:pt x="112" y="1116"/>
                    <a:pt x="153" y="1166"/>
                    <a:pt x="204" y="1222"/>
                  </a:cubicBezTo>
                  <a:cubicBezTo>
                    <a:pt x="304" y="1129"/>
                    <a:pt x="304" y="1129"/>
                    <a:pt x="304" y="1129"/>
                  </a:cubicBezTo>
                  <a:cubicBezTo>
                    <a:pt x="272" y="1095"/>
                    <a:pt x="245" y="1064"/>
                    <a:pt x="223" y="1035"/>
                  </a:cubicBezTo>
                  <a:cubicBezTo>
                    <a:pt x="190" y="991"/>
                    <a:pt x="168" y="954"/>
                    <a:pt x="155" y="922"/>
                  </a:cubicBezTo>
                  <a:cubicBezTo>
                    <a:pt x="148" y="907"/>
                    <a:pt x="143" y="893"/>
                    <a:pt x="140" y="880"/>
                  </a:cubicBezTo>
                  <a:cubicBezTo>
                    <a:pt x="138" y="868"/>
                    <a:pt x="136" y="857"/>
                    <a:pt x="136" y="847"/>
                  </a:cubicBezTo>
                  <a:cubicBezTo>
                    <a:pt x="136" y="837"/>
                    <a:pt x="138" y="828"/>
                    <a:pt x="140" y="820"/>
                  </a:cubicBezTo>
                  <a:cubicBezTo>
                    <a:pt x="142" y="812"/>
                    <a:pt x="145" y="804"/>
                    <a:pt x="150" y="797"/>
                  </a:cubicBezTo>
                  <a:cubicBezTo>
                    <a:pt x="154" y="789"/>
                    <a:pt x="159" y="782"/>
                    <a:pt x="165" y="774"/>
                  </a:cubicBezTo>
                  <a:cubicBezTo>
                    <a:pt x="177" y="760"/>
                    <a:pt x="193" y="745"/>
                    <a:pt x="214" y="731"/>
                  </a:cubicBezTo>
                  <a:cubicBezTo>
                    <a:pt x="232" y="717"/>
                    <a:pt x="253" y="704"/>
                    <a:pt x="276" y="691"/>
                  </a:cubicBezTo>
                  <a:cubicBezTo>
                    <a:pt x="318" y="669"/>
                    <a:pt x="367" y="646"/>
                    <a:pt x="420" y="622"/>
                  </a:cubicBezTo>
                  <a:cubicBezTo>
                    <a:pt x="499" y="586"/>
                    <a:pt x="588" y="548"/>
                    <a:pt x="675" y="501"/>
                  </a:cubicBezTo>
                  <a:cubicBezTo>
                    <a:pt x="762" y="454"/>
                    <a:pt x="848" y="398"/>
                    <a:pt x="922" y="324"/>
                  </a:cubicBezTo>
                  <a:cubicBezTo>
                    <a:pt x="1027" y="219"/>
                    <a:pt x="1084" y="162"/>
                    <a:pt x="1115" y="131"/>
                  </a:cubicBezTo>
                  <a:cubicBezTo>
                    <a:pt x="1130" y="116"/>
                    <a:pt x="1139" y="107"/>
                    <a:pt x="1144" y="102"/>
                  </a:cubicBezTo>
                  <a:cubicBezTo>
                    <a:pt x="1148" y="97"/>
                    <a:pt x="1149" y="96"/>
                    <a:pt x="1149" y="96"/>
                  </a:cubicBezTo>
                  <a:lnTo>
                    <a:pt x="1053" y="0"/>
                  </a:lnTo>
                  <a:close/>
                </a:path>
              </a:pathLst>
            </a:custGeom>
            <a:solidFill>
              <a:srgbClr val="E5E5E5"/>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15"/>
            <p:cNvSpPr/>
            <p:nvPr/>
          </p:nvSpPr>
          <p:spPr bwMode="auto">
            <a:xfrm>
              <a:off x="1893233" y="3156263"/>
              <a:ext cx="1747502" cy="1878573"/>
            </a:xfrm>
            <a:custGeom>
              <a:avLst/>
              <a:gdLst>
                <a:gd name="T0" fmla="*/ 1045 w 1098"/>
                <a:gd name="T1" fmla="*/ 0 h 1180"/>
                <a:gd name="T2" fmla="*/ 817 w 1098"/>
                <a:gd name="T3" fmla="*/ 228 h 1180"/>
                <a:gd name="T4" fmla="*/ 581 w 1098"/>
                <a:gd name="T5" fmla="*/ 394 h 1180"/>
                <a:gd name="T6" fmla="*/ 383 w 1098"/>
                <a:gd name="T7" fmla="*/ 488 h 1180"/>
                <a:gd name="T8" fmla="*/ 243 w 1098"/>
                <a:gd name="T9" fmla="*/ 553 h 1180"/>
                <a:gd name="T10" fmla="*/ 151 w 1098"/>
                <a:gd name="T11" fmla="*/ 604 h 1180"/>
                <a:gd name="T12" fmla="*/ 44 w 1098"/>
                <a:gd name="T13" fmla="*/ 697 h 1180"/>
                <a:gd name="T14" fmla="*/ 12 w 1098"/>
                <a:gd name="T15" fmla="*/ 757 h 1180"/>
                <a:gd name="T16" fmla="*/ 0 w 1098"/>
                <a:gd name="T17" fmla="*/ 826 h 1180"/>
                <a:gd name="T18" fmla="*/ 12 w 1098"/>
                <a:gd name="T19" fmla="*/ 903 h 1180"/>
                <a:gd name="T20" fmla="*/ 75 w 1098"/>
                <a:gd name="T21" fmla="*/ 1031 h 1180"/>
                <a:gd name="T22" fmla="*/ 196 w 1098"/>
                <a:gd name="T23" fmla="*/ 1180 h 1180"/>
                <a:gd name="T24" fmla="*/ 252 w 1098"/>
                <a:gd name="T25" fmla="*/ 1129 h 1180"/>
                <a:gd name="T26" fmla="*/ 115 w 1098"/>
                <a:gd name="T27" fmla="*/ 949 h 1180"/>
                <a:gd name="T28" fmla="*/ 85 w 1098"/>
                <a:gd name="T29" fmla="*/ 881 h 1180"/>
                <a:gd name="T30" fmla="*/ 76 w 1098"/>
                <a:gd name="T31" fmla="*/ 826 h 1180"/>
                <a:gd name="T32" fmla="*/ 81 w 1098"/>
                <a:gd name="T33" fmla="*/ 791 h 1180"/>
                <a:gd name="T34" fmla="*/ 113 w 1098"/>
                <a:gd name="T35" fmla="*/ 732 h 1180"/>
                <a:gd name="T36" fmla="*/ 168 w 1098"/>
                <a:gd name="T37" fmla="*/ 684 h 1180"/>
                <a:gd name="T38" fmla="*/ 314 w 1098"/>
                <a:gd name="T39" fmla="*/ 603 h 1180"/>
                <a:gd name="T40" fmla="*/ 595 w 1098"/>
                <a:gd name="T41" fmla="*/ 472 h 1180"/>
                <a:gd name="T42" fmla="*/ 870 w 1098"/>
                <a:gd name="T43" fmla="*/ 282 h 1180"/>
                <a:gd name="T44" fmla="*/ 1098 w 1098"/>
                <a:gd name="T45" fmla="*/ 54 h 1180"/>
                <a:gd name="T46" fmla="*/ 1045 w 1098"/>
                <a:gd name="T4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98" h="1180">
                  <a:moveTo>
                    <a:pt x="1045" y="0"/>
                  </a:moveTo>
                  <a:cubicBezTo>
                    <a:pt x="1045" y="0"/>
                    <a:pt x="1028" y="17"/>
                    <a:pt x="817" y="228"/>
                  </a:cubicBezTo>
                  <a:cubicBezTo>
                    <a:pt x="750" y="295"/>
                    <a:pt x="667" y="348"/>
                    <a:pt x="581" y="394"/>
                  </a:cubicBezTo>
                  <a:cubicBezTo>
                    <a:pt x="516" y="429"/>
                    <a:pt x="448" y="459"/>
                    <a:pt x="383" y="488"/>
                  </a:cubicBezTo>
                  <a:cubicBezTo>
                    <a:pt x="334" y="510"/>
                    <a:pt x="287" y="531"/>
                    <a:pt x="243" y="553"/>
                  </a:cubicBezTo>
                  <a:cubicBezTo>
                    <a:pt x="210" y="569"/>
                    <a:pt x="179" y="586"/>
                    <a:pt x="151" y="604"/>
                  </a:cubicBezTo>
                  <a:cubicBezTo>
                    <a:pt x="108" y="631"/>
                    <a:pt x="71" y="661"/>
                    <a:pt x="44" y="697"/>
                  </a:cubicBezTo>
                  <a:cubicBezTo>
                    <a:pt x="31" y="716"/>
                    <a:pt x="20" y="736"/>
                    <a:pt x="12" y="757"/>
                  </a:cubicBezTo>
                  <a:cubicBezTo>
                    <a:pt x="4" y="779"/>
                    <a:pt x="0" y="802"/>
                    <a:pt x="0" y="826"/>
                  </a:cubicBezTo>
                  <a:cubicBezTo>
                    <a:pt x="0" y="851"/>
                    <a:pt x="4" y="876"/>
                    <a:pt x="12" y="903"/>
                  </a:cubicBezTo>
                  <a:cubicBezTo>
                    <a:pt x="24" y="943"/>
                    <a:pt x="45" y="985"/>
                    <a:pt x="75" y="1031"/>
                  </a:cubicBezTo>
                  <a:cubicBezTo>
                    <a:pt x="106" y="1076"/>
                    <a:pt x="145" y="1126"/>
                    <a:pt x="196" y="1180"/>
                  </a:cubicBezTo>
                  <a:cubicBezTo>
                    <a:pt x="252" y="1129"/>
                    <a:pt x="252" y="1129"/>
                    <a:pt x="252" y="1129"/>
                  </a:cubicBezTo>
                  <a:cubicBezTo>
                    <a:pt x="187" y="1059"/>
                    <a:pt x="143" y="999"/>
                    <a:pt x="115" y="949"/>
                  </a:cubicBezTo>
                  <a:cubicBezTo>
                    <a:pt x="101" y="924"/>
                    <a:pt x="91" y="901"/>
                    <a:pt x="85" y="881"/>
                  </a:cubicBezTo>
                  <a:cubicBezTo>
                    <a:pt x="79" y="861"/>
                    <a:pt x="76" y="843"/>
                    <a:pt x="76" y="826"/>
                  </a:cubicBezTo>
                  <a:cubicBezTo>
                    <a:pt x="76" y="814"/>
                    <a:pt x="78" y="802"/>
                    <a:pt x="81" y="791"/>
                  </a:cubicBezTo>
                  <a:cubicBezTo>
                    <a:pt x="87" y="770"/>
                    <a:pt x="97" y="751"/>
                    <a:pt x="113" y="732"/>
                  </a:cubicBezTo>
                  <a:cubicBezTo>
                    <a:pt x="128" y="716"/>
                    <a:pt x="146" y="700"/>
                    <a:pt x="168" y="684"/>
                  </a:cubicBezTo>
                  <a:cubicBezTo>
                    <a:pt x="207" y="656"/>
                    <a:pt x="257" y="630"/>
                    <a:pt x="314" y="603"/>
                  </a:cubicBezTo>
                  <a:cubicBezTo>
                    <a:pt x="398" y="563"/>
                    <a:pt x="497" y="522"/>
                    <a:pt x="595" y="472"/>
                  </a:cubicBezTo>
                  <a:cubicBezTo>
                    <a:pt x="693" y="422"/>
                    <a:pt x="790" y="362"/>
                    <a:pt x="870" y="282"/>
                  </a:cubicBezTo>
                  <a:cubicBezTo>
                    <a:pt x="1082" y="71"/>
                    <a:pt x="1098" y="54"/>
                    <a:pt x="1098" y="54"/>
                  </a:cubicBezTo>
                  <a:lnTo>
                    <a:pt x="1045" y="0"/>
                  </a:lnTo>
                  <a:close/>
                </a:path>
              </a:pathLst>
            </a:custGeom>
            <a:solidFill>
              <a:srgbClr val="F1F1F1"/>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16"/>
            <p:cNvSpPr/>
            <p:nvPr/>
          </p:nvSpPr>
          <p:spPr bwMode="auto">
            <a:xfrm>
              <a:off x="3234769" y="3197529"/>
              <a:ext cx="367215" cy="365496"/>
            </a:xfrm>
            <a:custGeom>
              <a:avLst/>
              <a:gdLst>
                <a:gd name="T0" fmla="*/ 230 w 230"/>
                <a:gd name="T1" fmla="*/ 126 h 229"/>
                <a:gd name="T2" fmla="*/ 177 w 230"/>
                <a:gd name="T3" fmla="*/ 53 h 229"/>
                <a:gd name="T4" fmla="*/ 104 w 230"/>
                <a:gd name="T5" fmla="*/ 0 h 229"/>
                <a:gd name="T6" fmla="*/ 0 w 230"/>
                <a:gd name="T7" fmla="*/ 229 h 229"/>
                <a:gd name="T8" fmla="*/ 230 w 230"/>
                <a:gd name="T9" fmla="*/ 126 h 229"/>
              </a:gdLst>
              <a:ahLst/>
              <a:cxnLst>
                <a:cxn ang="0">
                  <a:pos x="T0" y="T1"/>
                </a:cxn>
                <a:cxn ang="0">
                  <a:pos x="T2" y="T3"/>
                </a:cxn>
                <a:cxn ang="0">
                  <a:pos x="T4" y="T5"/>
                </a:cxn>
                <a:cxn ang="0">
                  <a:pos x="T6" y="T7"/>
                </a:cxn>
                <a:cxn ang="0">
                  <a:pos x="T8" y="T9"/>
                </a:cxn>
              </a:cxnLst>
              <a:rect l="0" t="0" r="r" b="b"/>
              <a:pathLst>
                <a:path w="230" h="229">
                  <a:moveTo>
                    <a:pt x="230" y="126"/>
                  </a:moveTo>
                  <a:cubicBezTo>
                    <a:pt x="177" y="53"/>
                    <a:pt x="177" y="53"/>
                    <a:pt x="177" y="53"/>
                  </a:cubicBezTo>
                  <a:cubicBezTo>
                    <a:pt x="104" y="0"/>
                    <a:pt x="104" y="0"/>
                    <a:pt x="104" y="0"/>
                  </a:cubicBezTo>
                  <a:cubicBezTo>
                    <a:pt x="104" y="0"/>
                    <a:pt x="0" y="96"/>
                    <a:pt x="0" y="229"/>
                  </a:cubicBezTo>
                  <a:cubicBezTo>
                    <a:pt x="134" y="229"/>
                    <a:pt x="230" y="126"/>
                    <a:pt x="230" y="126"/>
                  </a:cubicBezTo>
                  <a:close/>
                </a:path>
              </a:pathLst>
            </a:custGeom>
            <a:solidFill>
              <a:srgbClr val="F6921E"/>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17"/>
            <p:cNvSpPr/>
            <p:nvPr/>
          </p:nvSpPr>
          <p:spPr bwMode="auto">
            <a:xfrm>
              <a:off x="3314116" y="3221110"/>
              <a:ext cx="263879" cy="261349"/>
            </a:xfrm>
            <a:custGeom>
              <a:avLst/>
              <a:gdLst>
                <a:gd name="T0" fmla="*/ 165 w 165"/>
                <a:gd name="T1" fmla="*/ 90 h 164"/>
                <a:gd name="T2" fmla="*/ 127 w 165"/>
                <a:gd name="T3" fmla="*/ 38 h 164"/>
                <a:gd name="T4" fmla="*/ 75 w 165"/>
                <a:gd name="T5" fmla="*/ 0 h 164"/>
                <a:gd name="T6" fmla="*/ 0 w 165"/>
                <a:gd name="T7" fmla="*/ 164 h 164"/>
                <a:gd name="T8" fmla="*/ 165 w 165"/>
                <a:gd name="T9" fmla="*/ 90 h 164"/>
              </a:gdLst>
              <a:ahLst/>
              <a:cxnLst>
                <a:cxn ang="0">
                  <a:pos x="T0" y="T1"/>
                </a:cxn>
                <a:cxn ang="0">
                  <a:pos x="T2" y="T3"/>
                </a:cxn>
                <a:cxn ang="0">
                  <a:pos x="T4" y="T5"/>
                </a:cxn>
                <a:cxn ang="0">
                  <a:pos x="T6" y="T7"/>
                </a:cxn>
                <a:cxn ang="0">
                  <a:pos x="T8" y="T9"/>
                </a:cxn>
              </a:cxnLst>
              <a:rect l="0" t="0" r="r" b="b"/>
              <a:pathLst>
                <a:path w="165" h="164">
                  <a:moveTo>
                    <a:pt x="165" y="90"/>
                  </a:moveTo>
                  <a:cubicBezTo>
                    <a:pt x="127" y="38"/>
                    <a:pt x="127" y="38"/>
                    <a:pt x="127" y="38"/>
                  </a:cubicBezTo>
                  <a:cubicBezTo>
                    <a:pt x="75" y="0"/>
                    <a:pt x="75" y="0"/>
                    <a:pt x="75" y="0"/>
                  </a:cubicBezTo>
                  <a:cubicBezTo>
                    <a:pt x="75" y="0"/>
                    <a:pt x="0" y="69"/>
                    <a:pt x="0" y="164"/>
                  </a:cubicBezTo>
                  <a:cubicBezTo>
                    <a:pt x="96" y="164"/>
                    <a:pt x="165" y="90"/>
                    <a:pt x="165" y="90"/>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8"/>
            <p:cNvSpPr/>
            <p:nvPr/>
          </p:nvSpPr>
          <p:spPr bwMode="auto">
            <a:xfrm>
              <a:off x="3380547" y="3240760"/>
              <a:ext cx="177149" cy="178818"/>
            </a:xfrm>
            <a:custGeom>
              <a:avLst/>
              <a:gdLst>
                <a:gd name="T0" fmla="*/ 112 w 112"/>
                <a:gd name="T1" fmla="*/ 61 h 112"/>
                <a:gd name="T2" fmla="*/ 86 w 112"/>
                <a:gd name="T3" fmla="*/ 26 h 112"/>
                <a:gd name="T4" fmla="*/ 50 w 112"/>
                <a:gd name="T5" fmla="*/ 0 h 112"/>
                <a:gd name="T6" fmla="*/ 0 w 112"/>
                <a:gd name="T7" fmla="*/ 112 h 112"/>
                <a:gd name="T8" fmla="*/ 112 w 112"/>
                <a:gd name="T9" fmla="*/ 61 h 112"/>
              </a:gdLst>
              <a:ahLst/>
              <a:cxnLst>
                <a:cxn ang="0">
                  <a:pos x="T0" y="T1"/>
                </a:cxn>
                <a:cxn ang="0">
                  <a:pos x="T2" y="T3"/>
                </a:cxn>
                <a:cxn ang="0">
                  <a:pos x="T4" y="T5"/>
                </a:cxn>
                <a:cxn ang="0">
                  <a:pos x="T6" y="T7"/>
                </a:cxn>
                <a:cxn ang="0">
                  <a:pos x="T8" y="T9"/>
                </a:cxn>
              </a:cxnLst>
              <a:rect l="0" t="0" r="r" b="b"/>
              <a:pathLst>
                <a:path w="112" h="112">
                  <a:moveTo>
                    <a:pt x="112" y="61"/>
                  </a:moveTo>
                  <a:cubicBezTo>
                    <a:pt x="86" y="26"/>
                    <a:pt x="86" y="26"/>
                    <a:pt x="86" y="26"/>
                  </a:cubicBezTo>
                  <a:cubicBezTo>
                    <a:pt x="50" y="0"/>
                    <a:pt x="50" y="0"/>
                    <a:pt x="50" y="0"/>
                  </a:cubicBezTo>
                  <a:cubicBezTo>
                    <a:pt x="50" y="0"/>
                    <a:pt x="0" y="47"/>
                    <a:pt x="0" y="112"/>
                  </a:cubicBezTo>
                  <a:cubicBezTo>
                    <a:pt x="65" y="112"/>
                    <a:pt x="112" y="61"/>
                    <a:pt x="112" y="61"/>
                  </a:cubicBezTo>
                  <a:close/>
                </a:path>
              </a:pathLst>
            </a:custGeom>
            <a:solidFill>
              <a:srgbClr val="FBED21"/>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9"/>
            <p:cNvSpPr/>
            <p:nvPr/>
          </p:nvSpPr>
          <p:spPr bwMode="auto">
            <a:xfrm>
              <a:off x="3170183" y="2741642"/>
              <a:ext cx="509304" cy="512873"/>
            </a:xfrm>
            <a:custGeom>
              <a:avLst/>
              <a:gdLst>
                <a:gd name="T0" fmla="*/ 320 w 320"/>
                <a:gd name="T1" fmla="*/ 24 h 323"/>
                <a:gd name="T2" fmla="*/ 201 w 320"/>
                <a:gd name="T3" fmla="*/ 67 h 323"/>
                <a:gd name="T4" fmla="*/ 0 w 320"/>
                <a:gd name="T5" fmla="*/ 268 h 323"/>
                <a:gd name="T6" fmla="*/ 180 w 320"/>
                <a:gd name="T7" fmla="*/ 255 h 323"/>
                <a:gd name="T8" fmla="*/ 320 w 320"/>
                <a:gd name="T9" fmla="*/ 24 h 323"/>
              </a:gdLst>
              <a:ahLst/>
              <a:cxnLst>
                <a:cxn ang="0">
                  <a:pos x="T0" y="T1"/>
                </a:cxn>
                <a:cxn ang="0">
                  <a:pos x="T2" y="T3"/>
                </a:cxn>
                <a:cxn ang="0">
                  <a:pos x="T4" y="T5"/>
                </a:cxn>
                <a:cxn ang="0">
                  <a:pos x="T6" y="T7"/>
                </a:cxn>
                <a:cxn ang="0">
                  <a:pos x="T8" y="T9"/>
                </a:cxn>
              </a:cxnLst>
              <a:rect l="0" t="0" r="r" b="b"/>
              <a:pathLst>
                <a:path w="320" h="323">
                  <a:moveTo>
                    <a:pt x="320" y="24"/>
                  </a:moveTo>
                  <a:cubicBezTo>
                    <a:pt x="320" y="24"/>
                    <a:pt x="269" y="0"/>
                    <a:pt x="201" y="67"/>
                  </a:cubicBezTo>
                  <a:cubicBezTo>
                    <a:pt x="134" y="134"/>
                    <a:pt x="0" y="268"/>
                    <a:pt x="0" y="268"/>
                  </a:cubicBezTo>
                  <a:cubicBezTo>
                    <a:pt x="0" y="268"/>
                    <a:pt x="112" y="187"/>
                    <a:pt x="180" y="255"/>
                  </a:cubicBezTo>
                  <a:cubicBezTo>
                    <a:pt x="248" y="323"/>
                    <a:pt x="320" y="24"/>
                    <a:pt x="320" y="24"/>
                  </a:cubicBezTo>
                  <a:close/>
                </a:path>
              </a:pathLst>
            </a:custGeom>
            <a:solidFill>
              <a:srgbClr val="333F50">
                <a:lumMod val="75000"/>
              </a:srgbClr>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20"/>
            <p:cNvSpPr/>
            <p:nvPr/>
          </p:nvSpPr>
          <p:spPr bwMode="auto">
            <a:xfrm>
              <a:off x="3544780" y="3118928"/>
              <a:ext cx="514839" cy="508943"/>
            </a:xfrm>
            <a:custGeom>
              <a:avLst/>
              <a:gdLst>
                <a:gd name="T0" fmla="*/ 298 w 323"/>
                <a:gd name="T1" fmla="*/ 0 h 320"/>
                <a:gd name="T2" fmla="*/ 256 w 323"/>
                <a:gd name="T3" fmla="*/ 119 h 320"/>
                <a:gd name="T4" fmla="*/ 55 w 323"/>
                <a:gd name="T5" fmla="*/ 320 h 320"/>
                <a:gd name="T6" fmla="*/ 68 w 323"/>
                <a:gd name="T7" fmla="*/ 141 h 320"/>
                <a:gd name="T8" fmla="*/ 298 w 323"/>
                <a:gd name="T9" fmla="*/ 0 h 320"/>
              </a:gdLst>
              <a:ahLst/>
              <a:cxnLst>
                <a:cxn ang="0">
                  <a:pos x="T0" y="T1"/>
                </a:cxn>
                <a:cxn ang="0">
                  <a:pos x="T2" y="T3"/>
                </a:cxn>
                <a:cxn ang="0">
                  <a:pos x="T4" y="T5"/>
                </a:cxn>
                <a:cxn ang="0">
                  <a:pos x="T6" y="T7"/>
                </a:cxn>
                <a:cxn ang="0">
                  <a:pos x="T8" y="T9"/>
                </a:cxn>
              </a:cxnLst>
              <a:rect l="0" t="0" r="r" b="b"/>
              <a:pathLst>
                <a:path w="323" h="320">
                  <a:moveTo>
                    <a:pt x="298" y="0"/>
                  </a:moveTo>
                  <a:cubicBezTo>
                    <a:pt x="298" y="0"/>
                    <a:pt x="323" y="52"/>
                    <a:pt x="256" y="119"/>
                  </a:cubicBezTo>
                  <a:cubicBezTo>
                    <a:pt x="189" y="186"/>
                    <a:pt x="55" y="320"/>
                    <a:pt x="55" y="320"/>
                  </a:cubicBezTo>
                  <a:cubicBezTo>
                    <a:pt x="55" y="320"/>
                    <a:pt x="136" y="209"/>
                    <a:pt x="68" y="141"/>
                  </a:cubicBezTo>
                  <a:cubicBezTo>
                    <a:pt x="0" y="73"/>
                    <a:pt x="298" y="0"/>
                    <a:pt x="298" y="0"/>
                  </a:cubicBezTo>
                  <a:close/>
                </a:path>
              </a:pathLst>
            </a:custGeom>
            <a:solidFill>
              <a:srgbClr val="333F50">
                <a:lumMod val="75000"/>
              </a:srgbClr>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21"/>
            <p:cNvSpPr/>
            <p:nvPr/>
          </p:nvSpPr>
          <p:spPr bwMode="auto">
            <a:xfrm>
              <a:off x="3400846" y="3091418"/>
              <a:ext cx="306320" cy="306545"/>
            </a:xfrm>
            <a:custGeom>
              <a:avLst/>
              <a:gdLst>
                <a:gd name="T0" fmla="*/ 298 w 454"/>
                <a:gd name="T1" fmla="*/ 457 h 457"/>
                <a:gd name="T2" fmla="*/ 0 w 454"/>
                <a:gd name="T3" fmla="*/ 159 h 457"/>
                <a:gd name="T4" fmla="*/ 156 w 454"/>
                <a:gd name="T5" fmla="*/ 0 h 457"/>
                <a:gd name="T6" fmla="*/ 454 w 454"/>
                <a:gd name="T7" fmla="*/ 298 h 457"/>
                <a:gd name="T8" fmla="*/ 298 w 454"/>
                <a:gd name="T9" fmla="*/ 457 h 457"/>
              </a:gdLst>
              <a:ahLst/>
              <a:cxnLst>
                <a:cxn ang="0">
                  <a:pos x="T0" y="T1"/>
                </a:cxn>
                <a:cxn ang="0">
                  <a:pos x="T2" y="T3"/>
                </a:cxn>
                <a:cxn ang="0">
                  <a:pos x="T4" y="T5"/>
                </a:cxn>
                <a:cxn ang="0">
                  <a:pos x="T6" y="T7"/>
                </a:cxn>
                <a:cxn ang="0">
                  <a:pos x="T8" y="T9"/>
                </a:cxn>
              </a:cxnLst>
              <a:rect l="0" t="0" r="r" b="b"/>
              <a:pathLst>
                <a:path w="454" h="457">
                  <a:moveTo>
                    <a:pt x="298" y="457"/>
                  </a:moveTo>
                  <a:lnTo>
                    <a:pt x="0" y="159"/>
                  </a:lnTo>
                  <a:lnTo>
                    <a:pt x="156" y="0"/>
                  </a:lnTo>
                  <a:lnTo>
                    <a:pt x="454" y="298"/>
                  </a:lnTo>
                  <a:lnTo>
                    <a:pt x="298" y="457"/>
                  </a:lnTo>
                  <a:close/>
                </a:path>
              </a:pathLst>
            </a:custGeom>
            <a:solidFill>
              <a:srgbClr val="E5E5E5"/>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22"/>
            <p:cNvSpPr/>
            <p:nvPr/>
          </p:nvSpPr>
          <p:spPr bwMode="auto">
            <a:xfrm>
              <a:off x="3400846" y="3091418"/>
              <a:ext cx="112563" cy="112006"/>
            </a:xfrm>
            <a:custGeom>
              <a:avLst/>
              <a:gdLst>
                <a:gd name="T0" fmla="*/ 10 w 166"/>
                <a:gd name="T1" fmla="*/ 166 h 166"/>
                <a:gd name="T2" fmla="*/ 0 w 166"/>
                <a:gd name="T3" fmla="*/ 159 h 166"/>
                <a:gd name="T4" fmla="*/ 156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6" y="0"/>
                  </a:lnTo>
                  <a:lnTo>
                    <a:pt x="166" y="10"/>
                  </a:lnTo>
                  <a:lnTo>
                    <a:pt x="10"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23"/>
            <p:cNvSpPr/>
            <p:nvPr/>
          </p:nvSpPr>
          <p:spPr bwMode="auto">
            <a:xfrm>
              <a:off x="3417453" y="3107138"/>
              <a:ext cx="108873" cy="112006"/>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24"/>
            <p:cNvSpPr/>
            <p:nvPr/>
          </p:nvSpPr>
          <p:spPr bwMode="auto">
            <a:xfrm>
              <a:off x="3430371" y="3120893"/>
              <a:ext cx="112563" cy="112008"/>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25"/>
            <p:cNvSpPr/>
            <p:nvPr/>
          </p:nvSpPr>
          <p:spPr bwMode="auto">
            <a:xfrm>
              <a:off x="3445133" y="3138578"/>
              <a:ext cx="112563" cy="108076"/>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26"/>
            <p:cNvSpPr/>
            <p:nvPr/>
          </p:nvSpPr>
          <p:spPr bwMode="auto">
            <a:xfrm>
              <a:off x="3461740" y="3152333"/>
              <a:ext cx="110718" cy="112008"/>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27"/>
            <p:cNvSpPr/>
            <p:nvPr/>
          </p:nvSpPr>
          <p:spPr bwMode="auto">
            <a:xfrm>
              <a:off x="3476503" y="3166089"/>
              <a:ext cx="110718" cy="112006"/>
            </a:xfrm>
            <a:custGeom>
              <a:avLst/>
              <a:gdLst>
                <a:gd name="T0" fmla="*/ 10 w 166"/>
                <a:gd name="T1" fmla="*/ 166 h 166"/>
                <a:gd name="T2" fmla="*/ 0 w 166"/>
                <a:gd name="T3" fmla="*/ 159 h 166"/>
                <a:gd name="T4" fmla="*/ 159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9" y="0"/>
                  </a:lnTo>
                  <a:lnTo>
                    <a:pt x="166" y="10"/>
                  </a:lnTo>
                  <a:lnTo>
                    <a:pt x="10"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28"/>
            <p:cNvSpPr/>
            <p:nvPr/>
          </p:nvSpPr>
          <p:spPr bwMode="auto">
            <a:xfrm>
              <a:off x="3491265" y="3181809"/>
              <a:ext cx="110718" cy="112006"/>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29"/>
            <p:cNvSpPr/>
            <p:nvPr/>
          </p:nvSpPr>
          <p:spPr bwMode="auto">
            <a:xfrm>
              <a:off x="3506028" y="3195564"/>
              <a:ext cx="112564" cy="112008"/>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30"/>
            <p:cNvSpPr/>
            <p:nvPr/>
          </p:nvSpPr>
          <p:spPr bwMode="auto">
            <a:xfrm>
              <a:off x="3520790" y="3213250"/>
              <a:ext cx="110718" cy="108076"/>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31"/>
            <p:cNvSpPr/>
            <p:nvPr/>
          </p:nvSpPr>
          <p:spPr bwMode="auto">
            <a:xfrm>
              <a:off x="3535553" y="3227004"/>
              <a:ext cx="112564" cy="112008"/>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2"/>
            <p:cNvSpPr/>
            <p:nvPr/>
          </p:nvSpPr>
          <p:spPr bwMode="auto">
            <a:xfrm>
              <a:off x="3550315" y="3242725"/>
              <a:ext cx="112564" cy="110042"/>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33"/>
            <p:cNvSpPr/>
            <p:nvPr/>
          </p:nvSpPr>
          <p:spPr bwMode="auto">
            <a:xfrm>
              <a:off x="3566923" y="3256480"/>
              <a:ext cx="110718" cy="112006"/>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34"/>
            <p:cNvSpPr/>
            <p:nvPr/>
          </p:nvSpPr>
          <p:spPr bwMode="auto">
            <a:xfrm>
              <a:off x="3579840" y="3272201"/>
              <a:ext cx="112564" cy="110042"/>
            </a:xfrm>
            <a:custGeom>
              <a:avLst/>
              <a:gdLst>
                <a:gd name="T0" fmla="*/ 10 w 166"/>
                <a:gd name="T1" fmla="*/ 165 h 165"/>
                <a:gd name="T2" fmla="*/ 0 w 166"/>
                <a:gd name="T3" fmla="*/ 158 h 165"/>
                <a:gd name="T4" fmla="*/ 159 w 166"/>
                <a:gd name="T5" fmla="*/ 0 h 165"/>
                <a:gd name="T6" fmla="*/ 166 w 166"/>
                <a:gd name="T7" fmla="*/ 9 h 165"/>
                <a:gd name="T8" fmla="*/ 10 w 166"/>
                <a:gd name="T9" fmla="*/ 165 h 165"/>
              </a:gdLst>
              <a:ahLst/>
              <a:cxnLst>
                <a:cxn ang="0">
                  <a:pos x="T0" y="T1"/>
                </a:cxn>
                <a:cxn ang="0">
                  <a:pos x="T2" y="T3"/>
                </a:cxn>
                <a:cxn ang="0">
                  <a:pos x="T4" y="T5"/>
                </a:cxn>
                <a:cxn ang="0">
                  <a:pos x="T6" y="T7"/>
                </a:cxn>
                <a:cxn ang="0">
                  <a:pos x="T8" y="T9"/>
                </a:cxn>
              </a:cxnLst>
              <a:rect l="0" t="0" r="r" b="b"/>
              <a:pathLst>
                <a:path w="166" h="165">
                  <a:moveTo>
                    <a:pt x="10" y="165"/>
                  </a:moveTo>
                  <a:lnTo>
                    <a:pt x="0" y="158"/>
                  </a:lnTo>
                  <a:lnTo>
                    <a:pt x="159" y="0"/>
                  </a:lnTo>
                  <a:lnTo>
                    <a:pt x="166" y="9"/>
                  </a:lnTo>
                  <a:lnTo>
                    <a:pt x="10" y="165"/>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35"/>
            <p:cNvSpPr/>
            <p:nvPr/>
          </p:nvSpPr>
          <p:spPr bwMode="auto">
            <a:xfrm>
              <a:off x="3596448" y="3287921"/>
              <a:ext cx="110718" cy="110042"/>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36"/>
            <p:cNvSpPr/>
            <p:nvPr/>
          </p:nvSpPr>
          <p:spPr bwMode="auto">
            <a:xfrm>
              <a:off x="3426680" y="2059774"/>
              <a:ext cx="1312010" cy="1312643"/>
            </a:xfrm>
            <a:custGeom>
              <a:avLst/>
              <a:gdLst>
                <a:gd name="T0" fmla="*/ 141 w 824"/>
                <a:gd name="T1" fmla="*/ 825 h 825"/>
                <a:gd name="T2" fmla="*/ 482 w 824"/>
                <a:gd name="T3" fmla="*/ 564 h 825"/>
                <a:gd name="T4" fmla="*/ 763 w 824"/>
                <a:gd name="T5" fmla="*/ 61 h 825"/>
                <a:gd name="T6" fmla="*/ 261 w 824"/>
                <a:gd name="T7" fmla="*/ 343 h 825"/>
                <a:gd name="T8" fmla="*/ 0 w 824"/>
                <a:gd name="T9" fmla="*/ 683 h 825"/>
                <a:gd name="T10" fmla="*/ 141 w 824"/>
                <a:gd name="T11" fmla="*/ 825 h 825"/>
              </a:gdLst>
              <a:ahLst/>
              <a:cxnLst>
                <a:cxn ang="0">
                  <a:pos x="T0" y="T1"/>
                </a:cxn>
                <a:cxn ang="0">
                  <a:pos x="T2" y="T3"/>
                </a:cxn>
                <a:cxn ang="0">
                  <a:pos x="T4" y="T5"/>
                </a:cxn>
                <a:cxn ang="0">
                  <a:pos x="T6" y="T7"/>
                </a:cxn>
                <a:cxn ang="0">
                  <a:pos x="T8" y="T9"/>
                </a:cxn>
                <a:cxn ang="0">
                  <a:pos x="T10" y="T11"/>
                </a:cxn>
              </a:cxnLst>
              <a:rect l="0" t="0" r="r" b="b"/>
              <a:pathLst>
                <a:path w="824" h="825">
                  <a:moveTo>
                    <a:pt x="141" y="825"/>
                  </a:moveTo>
                  <a:cubicBezTo>
                    <a:pt x="237" y="778"/>
                    <a:pt x="361" y="685"/>
                    <a:pt x="482" y="564"/>
                  </a:cubicBezTo>
                  <a:cubicBezTo>
                    <a:pt x="698" y="348"/>
                    <a:pt x="824" y="123"/>
                    <a:pt x="763" y="61"/>
                  </a:cubicBezTo>
                  <a:cubicBezTo>
                    <a:pt x="702" y="0"/>
                    <a:pt x="477" y="126"/>
                    <a:pt x="261" y="343"/>
                  </a:cubicBezTo>
                  <a:cubicBezTo>
                    <a:pt x="140" y="464"/>
                    <a:pt x="47" y="587"/>
                    <a:pt x="0" y="683"/>
                  </a:cubicBezTo>
                  <a:cubicBezTo>
                    <a:pt x="141" y="825"/>
                    <a:pt x="141" y="825"/>
                    <a:pt x="141" y="825"/>
                  </a:cubicBezTo>
                </a:path>
              </a:pathLst>
            </a:custGeom>
            <a:solidFill>
              <a:srgbClr val="44546A">
                <a:lumMod val="20000"/>
                <a:lumOff val="80000"/>
              </a:srgbClr>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37"/>
            <p:cNvSpPr/>
            <p:nvPr/>
          </p:nvSpPr>
          <p:spPr bwMode="auto">
            <a:xfrm>
              <a:off x="3548470" y="2778977"/>
              <a:ext cx="470552" cy="471608"/>
            </a:xfrm>
            <a:custGeom>
              <a:avLst/>
              <a:gdLst>
                <a:gd name="T0" fmla="*/ 205 w 295"/>
                <a:gd name="T1" fmla="*/ 285 h 296"/>
                <a:gd name="T2" fmla="*/ 295 w 295"/>
                <a:gd name="T3" fmla="*/ 213 h 296"/>
                <a:gd name="T4" fmla="*/ 176 w 295"/>
                <a:gd name="T5" fmla="*/ 120 h 296"/>
                <a:gd name="T6" fmla="*/ 82 w 295"/>
                <a:gd name="T7" fmla="*/ 0 h 296"/>
                <a:gd name="T8" fmla="*/ 11 w 295"/>
                <a:gd name="T9" fmla="*/ 90 h 296"/>
                <a:gd name="T10" fmla="*/ 95 w 295"/>
                <a:gd name="T11" fmla="*/ 201 h 296"/>
                <a:gd name="T12" fmla="*/ 205 w 295"/>
                <a:gd name="T13" fmla="*/ 285 h 296"/>
              </a:gdLst>
              <a:ahLst/>
              <a:cxnLst>
                <a:cxn ang="0">
                  <a:pos x="T0" y="T1"/>
                </a:cxn>
                <a:cxn ang="0">
                  <a:pos x="T2" y="T3"/>
                </a:cxn>
                <a:cxn ang="0">
                  <a:pos x="T4" y="T5"/>
                </a:cxn>
                <a:cxn ang="0">
                  <a:pos x="T6" y="T7"/>
                </a:cxn>
                <a:cxn ang="0">
                  <a:pos x="T8" y="T9"/>
                </a:cxn>
                <a:cxn ang="0">
                  <a:pos x="T10" y="T11"/>
                </a:cxn>
                <a:cxn ang="0">
                  <a:pos x="T12" y="T13"/>
                </a:cxn>
              </a:cxnLst>
              <a:rect l="0" t="0" r="r" b="b"/>
              <a:pathLst>
                <a:path w="295" h="296">
                  <a:moveTo>
                    <a:pt x="205" y="285"/>
                  </a:moveTo>
                  <a:cubicBezTo>
                    <a:pt x="235" y="263"/>
                    <a:pt x="265" y="240"/>
                    <a:pt x="295" y="213"/>
                  </a:cubicBezTo>
                  <a:cubicBezTo>
                    <a:pt x="295" y="213"/>
                    <a:pt x="281" y="225"/>
                    <a:pt x="176" y="120"/>
                  </a:cubicBezTo>
                  <a:cubicBezTo>
                    <a:pt x="71" y="15"/>
                    <a:pt x="82" y="0"/>
                    <a:pt x="82" y="0"/>
                  </a:cubicBezTo>
                  <a:cubicBezTo>
                    <a:pt x="56" y="31"/>
                    <a:pt x="32" y="61"/>
                    <a:pt x="11" y="90"/>
                  </a:cubicBezTo>
                  <a:cubicBezTo>
                    <a:pt x="11" y="90"/>
                    <a:pt x="0" y="105"/>
                    <a:pt x="95" y="201"/>
                  </a:cubicBezTo>
                  <a:cubicBezTo>
                    <a:pt x="190" y="296"/>
                    <a:pt x="205" y="285"/>
                    <a:pt x="205" y="285"/>
                  </a:cubicBezTo>
                  <a:close/>
                </a:path>
              </a:pathLst>
            </a:custGeom>
            <a:solidFill>
              <a:srgbClr val="CA8F45"/>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38"/>
            <p:cNvSpPr/>
            <p:nvPr/>
          </p:nvSpPr>
          <p:spPr bwMode="auto">
            <a:xfrm>
              <a:off x="4179564" y="2093180"/>
              <a:ext cx="525911" cy="526629"/>
            </a:xfrm>
            <a:custGeom>
              <a:avLst/>
              <a:gdLst>
                <a:gd name="T0" fmla="*/ 191 w 331"/>
                <a:gd name="T1" fmla="*/ 331 h 331"/>
                <a:gd name="T2" fmla="*/ 290 w 331"/>
                <a:gd name="T3" fmla="*/ 40 h 331"/>
                <a:gd name="T4" fmla="*/ 0 w 331"/>
                <a:gd name="T5" fmla="*/ 140 h 331"/>
                <a:gd name="T6" fmla="*/ 75 w 331"/>
                <a:gd name="T7" fmla="*/ 256 h 331"/>
                <a:gd name="T8" fmla="*/ 191 w 331"/>
                <a:gd name="T9" fmla="*/ 331 h 331"/>
              </a:gdLst>
              <a:ahLst/>
              <a:cxnLst>
                <a:cxn ang="0">
                  <a:pos x="T0" y="T1"/>
                </a:cxn>
                <a:cxn ang="0">
                  <a:pos x="T2" y="T3"/>
                </a:cxn>
                <a:cxn ang="0">
                  <a:pos x="T4" y="T5"/>
                </a:cxn>
                <a:cxn ang="0">
                  <a:pos x="T6" y="T7"/>
                </a:cxn>
                <a:cxn ang="0">
                  <a:pos x="T8" y="T9"/>
                </a:cxn>
              </a:cxnLst>
              <a:rect l="0" t="0" r="r" b="b"/>
              <a:pathLst>
                <a:path w="331" h="331">
                  <a:moveTo>
                    <a:pt x="191" y="331"/>
                  </a:moveTo>
                  <a:cubicBezTo>
                    <a:pt x="288" y="195"/>
                    <a:pt x="331" y="81"/>
                    <a:pt x="290" y="40"/>
                  </a:cubicBezTo>
                  <a:cubicBezTo>
                    <a:pt x="249" y="0"/>
                    <a:pt x="135" y="42"/>
                    <a:pt x="0" y="140"/>
                  </a:cubicBezTo>
                  <a:cubicBezTo>
                    <a:pt x="0" y="140"/>
                    <a:pt x="20" y="202"/>
                    <a:pt x="75" y="256"/>
                  </a:cubicBezTo>
                  <a:cubicBezTo>
                    <a:pt x="129" y="310"/>
                    <a:pt x="191" y="331"/>
                    <a:pt x="191" y="331"/>
                  </a:cubicBezTo>
                  <a:close/>
                </a:path>
              </a:pathLst>
            </a:custGeom>
            <a:solidFill>
              <a:srgbClr val="CA8F45"/>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39"/>
            <p:cNvSpPr/>
            <p:nvPr/>
          </p:nvSpPr>
          <p:spPr bwMode="auto">
            <a:xfrm>
              <a:off x="4009796" y="2486187"/>
              <a:ext cx="302630" cy="304580"/>
            </a:xfrm>
            <a:custGeom>
              <a:avLst/>
              <a:gdLst>
                <a:gd name="T0" fmla="*/ 156 w 190"/>
                <a:gd name="T1" fmla="*/ 157 h 191"/>
                <a:gd name="T2" fmla="*/ 34 w 190"/>
                <a:gd name="T3" fmla="*/ 157 h 191"/>
                <a:gd name="T4" fmla="*/ 34 w 190"/>
                <a:gd name="T5" fmla="*/ 34 h 191"/>
                <a:gd name="T6" fmla="*/ 156 w 190"/>
                <a:gd name="T7" fmla="*/ 34 h 191"/>
                <a:gd name="T8" fmla="*/ 156 w 190"/>
                <a:gd name="T9" fmla="*/ 157 h 191"/>
              </a:gdLst>
              <a:ahLst/>
              <a:cxnLst>
                <a:cxn ang="0">
                  <a:pos x="T0" y="T1"/>
                </a:cxn>
                <a:cxn ang="0">
                  <a:pos x="T2" y="T3"/>
                </a:cxn>
                <a:cxn ang="0">
                  <a:pos x="T4" y="T5"/>
                </a:cxn>
                <a:cxn ang="0">
                  <a:pos x="T6" y="T7"/>
                </a:cxn>
                <a:cxn ang="0">
                  <a:pos x="T8" y="T9"/>
                </a:cxn>
              </a:cxnLst>
              <a:rect l="0" t="0" r="r" b="b"/>
              <a:pathLst>
                <a:path w="190" h="191">
                  <a:moveTo>
                    <a:pt x="156" y="157"/>
                  </a:moveTo>
                  <a:cubicBezTo>
                    <a:pt x="122" y="191"/>
                    <a:pt x="68" y="191"/>
                    <a:pt x="34" y="157"/>
                  </a:cubicBezTo>
                  <a:cubicBezTo>
                    <a:pt x="0" y="123"/>
                    <a:pt x="0" y="68"/>
                    <a:pt x="34" y="34"/>
                  </a:cubicBezTo>
                  <a:cubicBezTo>
                    <a:pt x="68" y="0"/>
                    <a:pt x="122" y="0"/>
                    <a:pt x="156" y="34"/>
                  </a:cubicBezTo>
                  <a:cubicBezTo>
                    <a:pt x="190" y="68"/>
                    <a:pt x="190" y="123"/>
                    <a:pt x="156" y="157"/>
                  </a:cubicBezTo>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40"/>
            <p:cNvSpPr/>
            <p:nvPr/>
          </p:nvSpPr>
          <p:spPr bwMode="auto">
            <a:xfrm>
              <a:off x="4035630" y="2513698"/>
              <a:ext cx="249115" cy="249559"/>
            </a:xfrm>
            <a:custGeom>
              <a:avLst/>
              <a:gdLst>
                <a:gd name="T0" fmla="*/ 107 w 156"/>
                <a:gd name="T1" fmla="*/ 141 h 157"/>
                <a:gd name="T2" fmla="*/ 16 w 156"/>
                <a:gd name="T3" fmla="*/ 108 h 157"/>
                <a:gd name="T4" fmla="*/ 49 w 156"/>
                <a:gd name="T5" fmla="*/ 17 h 157"/>
                <a:gd name="T6" fmla="*/ 140 w 156"/>
                <a:gd name="T7" fmla="*/ 50 h 157"/>
                <a:gd name="T8" fmla="*/ 107 w 156"/>
                <a:gd name="T9" fmla="*/ 141 h 157"/>
              </a:gdLst>
              <a:ahLst/>
              <a:cxnLst>
                <a:cxn ang="0">
                  <a:pos x="T0" y="T1"/>
                </a:cxn>
                <a:cxn ang="0">
                  <a:pos x="T2" y="T3"/>
                </a:cxn>
                <a:cxn ang="0">
                  <a:pos x="T4" y="T5"/>
                </a:cxn>
                <a:cxn ang="0">
                  <a:pos x="T6" y="T7"/>
                </a:cxn>
                <a:cxn ang="0">
                  <a:pos x="T8" y="T9"/>
                </a:cxn>
              </a:cxnLst>
              <a:rect l="0" t="0" r="r" b="b"/>
              <a:pathLst>
                <a:path w="156" h="157">
                  <a:moveTo>
                    <a:pt x="107" y="141"/>
                  </a:moveTo>
                  <a:cubicBezTo>
                    <a:pt x="73" y="157"/>
                    <a:pt x="32" y="142"/>
                    <a:pt x="16" y="108"/>
                  </a:cubicBezTo>
                  <a:cubicBezTo>
                    <a:pt x="0" y="73"/>
                    <a:pt x="15" y="33"/>
                    <a:pt x="49" y="17"/>
                  </a:cubicBezTo>
                  <a:cubicBezTo>
                    <a:pt x="83" y="0"/>
                    <a:pt x="124" y="15"/>
                    <a:pt x="140" y="50"/>
                  </a:cubicBezTo>
                  <a:cubicBezTo>
                    <a:pt x="156" y="84"/>
                    <a:pt x="141" y="125"/>
                    <a:pt x="107" y="141"/>
                  </a:cubicBezTo>
                </a:path>
              </a:pathLst>
            </a:custGeom>
            <a:solidFill>
              <a:srgbClr val="E7E6E6"/>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44"/>
            <p:cNvSpPr/>
            <p:nvPr/>
          </p:nvSpPr>
          <p:spPr bwMode="auto">
            <a:xfrm>
              <a:off x="4238614" y="2541208"/>
              <a:ext cx="18453" cy="17685"/>
            </a:xfrm>
            <a:custGeom>
              <a:avLst/>
              <a:gdLst>
                <a:gd name="T0" fmla="*/ 10 w 12"/>
                <a:gd name="T1" fmla="*/ 10 h 12"/>
                <a:gd name="T2" fmla="*/ 2 w 12"/>
                <a:gd name="T3" fmla="*/ 10 h 12"/>
                <a:gd name="T4" fmla="*/ 2 w 12"/>
                <a:gd name="T5" fmla="*/ 3 h 12"/>
                <a:gd name="T6" fmla="*/ 10 w 12"/>
                <a:gd name="T7" fmla="*/ 3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5"/>
                    <a:pt x="2" y="3"/>
                  </a:cubicBezTo>
                  <a:cubicBezTo>
                    <a:pt x="4" y="0"/>
                    <a:pt x="8" y="0"/>
                    <a:pt x="10" y="3"/>
                  </a:cubicBezTo>
                  <a:cubicBezTo>
                    <a:pt x="12" y="5"/>
                    <a:pt x="12" y="8"/>
                    <a:pt x="10" y="10"/>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45"/>
            <p:cNvSpPr/>
            <p:nvPr/>
          </p:nvSpPr>
          <p:spPr bwMode="auto">
            <a:xfrm>
              <a:off x="4183254" y="2509767"/>
              <a:ext cx="18453" cy="17685"/>
            </a:xfrm>
            <a:custGeom>
              <a:avLst/>
              <a:gdLst>
                <a:gd name="T0" fmla="*/ 12 w 12"/>
                <a:gd name="T1" fmla="*/ 8 h 12"/>
                <a:gd name="T2" fmla="*/ 5 w 12"/>
                <a:gd name="T3" fmla="*/ 12 h 12"/>
                <a:gd name="T4" fmla="*/ 1 w 12"/>
                <a:gd name="T5" fmla="*/ 5 h 12"/>
                <a:gd name="T6" fmla="*/ 8 w 12"/>
                <a:gd name="T7" fmla="*/ 1 h 12"/>
                <a:gd name="T8" fmla="*/ 12 w 12"/>
                <a:gd name="T9" fmla="*/ 8 h 12"/>
              </a:gdLst>
              <a:ahLst/>
              <a:cxnLst>
                <a:cxn ang="0">
                  <a:pos x="T0" y="T1"/>
                </a:cxn>
                <a:cxn ang="0">
                  <a:pos x="T2" y="T3"/>
                </a:cxn>
                <a:cxn ang="0">
                  <a:pos x="T4" y="T5"/>
                </a:cxn>
                <a:cxn ang="0">
                  <a:pos x="T6" y="T7"/>
                </a:cxn>
                <a:cxn ang="0">
                  <a:pos x="T8" y="T9"/>
                </a:cxn>
              </a:cxnLst>
              <a:rect l="0" t="0" r="r" b="b"/>
              <a:pathLst>
                <a:path w="12" h="12">
                  <a:moveTo>
                    <a:pt x="12" y="8"/>
                  </a:moveTo>
                  <a:cubicBezTo>
                    <a:pt x="11" y="11"/>
                    <a:pt x="8" y="12"/>
                    <a:pt x="5" y="12"/>
                  </a:cubicBezTo>
                  <a:cubicBezTo>
                    <a:pt x="2" y="11"/>
                    <a:pt x="0" y="8"/>
                    <a:pt x="1" y="5"/>
                  </a:cubicBezTo>
                  <a:cubicBezTo>
                    <a:pt x="2" y="2"/>
                    <a:pt x="5" y="0"/>
                    <a:pt x="8" y="1"/>
                  </a:cubicBezTo>
                  <a:cubicBezTo>
                    <a:pt x="11" y="2"/>
                    <a:pt x="12" y="5"/>
                    <a:pt x="12" y="8"/>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46"/>
            <p:cNvSpPr/>
            <p:nvPr/>
          </p:nvSpPr>
          <p:spPr bwMode="auto">
            <a:xfrm>
              <a:off x="4118668" y="2509767"/>
              <a:ext cx="20299" cy="17685"/>
            </a:xfrm>
            <a:custGeom>
              <a:avLst/>
              <a:gdLst>
                <a:gd name="T0" fmla="*/ 11 w 12"/>
                <a:gd name="T1" fmla="*/ 5 h 12"/>
                <a:gd name="T2" fmla="*/ 7 w 12"/>
                <a:gd name="T3" fmla="*/ 12 h 12"/>
                <a:gd name="T4" fmla="*/ 0 w 12"/>
                <a:gd name="T5" fmla="*/ 8 h 12"/>
                <a:gd name="T6" fmla="*/ 4 w 12"/>
                <a:gd name="T7" fmla="*/ 1 h 12"/>
                <a:gd name="T8" fmla="*/ 11 w 12"/>
                <a:gd name="T9" fmla="*/ 5 h 12"/>
              </a:gdLst>
              <a:ahLst/>
              <a:cxnLst>
                <a:cxn ang="0">
                  <a:pos x="T0" y="T1"/>
                </a:cxn>
                <a:cxn ang="0">
                  <a:pos x="T2" y="T3"/>
                </a:cxn>
                <a:cxn ang="0">
                  <a:pos x="T4" y="T5"/>
                </a:cxn>
                <a:cxn ang="0">
                  <a:pos x="T6" y="T7"/>
                </a:cxn>
                <a:cxn ang="0">
                  <a:pos x="T8" y="T9"/>
                </a:cxn>
              </a:cxnLst>
              <a:rect l="0" t="0" r="r" b="b"/>
              <a:pathLst>
                <a:path w="12" h="12">
                  <a:moveTo>
                    <a:pt x="11" y="5"/>
                  </a:moveTo>
                  <a:cubicBezTo>
                    <a:pt x="12" y="8"/>
                    <a:pt x="10" y="11"/>
                    <a:pt x="7" y="12"/>
                  </a:cubicBezTo>
                  <a:cubicBezTo>
                    <a:pt x="4" y="12"/>
                    <a:pt x="1" y="11"/>
                    <a:pt x="0" y="8"/>
                  </a:cubicBezTo>
                  <a:cubicBezTo>
                    <a:pt x="0" y="5"/>
                    <a:pt x="1" y="2"/>
                    <a:pt x="4" y="1"/>
                  </a:cubicBezTo>
                  <a:cubicBezTo>
                    <a:pt x="7" y="0"/>
                    <a:pt x="10" y="2"/>
                    <a:pt x="11" y="5"/>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47"/>
            <p:cNvSpPr/>
            <p:nvPr/>
          </p:nvSpPr>
          <p:spPr bwMode="auto">
            <a:xfrm>
              <a:off x="4063309" y="2541208"/>
              <a:ext cx="18453" cy="17685"/>
            </a:xfrm>
            <a:custGeom>
              <a:avLst/>
              <a:gdLst>
                <a:gd name="T0" fmla="*/ 10 w 12"/>
                <a:gd name="T1" fmla="*/ 3 h 12"/>
                <a:gd name="T2" fmla="*/ 10 w 12"/>
                <a:gd name="T3" fmla="*/ 10 h 12"/>
                <a:gd name="T4" fmla="*/ 2 w 12"/>
                <a:gd name="T5" fmla="*/ 10 h 12"/>
                <a:gd name="T6" fmla="*/ 2 w 12"/>
                <a:gd name="T7" fmla="*/ 3 h 12"/>
                <a:gd name="T8" fmla="*/ 10 w 12"/>
                <a:gd name="T9" fmla="*/ 3 h 12"/>
              </a:gdLst>
              <a:ahLst/>
              <a:cxnLst>
                <a:cxn ang="0">
                  <a:pos x="T0" y="T1"/>
                </a:cxn>
                <a:cxn ang="0">
                  <a:pos x="T2" y="T3"/>
                </a:cxn>
                <a:cxn ang="0">
                  <a:pos x="T4" y="T5"/>
                </a:cxn>
                <a:cxn ang="0">
                  <a:pos x="T6" y="T7"/>
                </a:cxn>
                <a:cxn ang="0">
                  <a:pos x="T8" y="T9"/>
                </a:cxn>
              </a:cxnLst>
              <a:rect l="0" t="0" r="r" b="b"/>
              <a:pathLst>
                <a:path w="12" h="12">
                  <a:moveTo>
                    <a:pt x="10" y="3"/>
                  </a:moveTo>
                  <a:cubicBezTo>
                    <a:pt x="12" y="5"/>
                    <a:pt x="12" y="8"/>
                    <a:pt x="10" y="10"/>
                  </a:cubicBezTo>
                  <a:cubicBezTo>
                    <a:pt x="8" y="12"/>
                    <a:pt x="4" y="12"/>
                    <a:pt x="2" y="10"/>
                  </a:cubicBezTo>
                  <a:cubicBezTo>
                    <a:pt x="0" y="8"/>
                    <a:pt x="0" y="5"/>
                    <a:pt x="2" y="3"/>
                  </a:cubicBezTo>
                  <a:cubicBezTo>
                    <a:pt x="4" y="0"/>
                    <a:pt x="8" y="0"/>
                    <a:pt x="10" y="3"/>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48"/>
            <p:cNvSpPr/>
            <p:nvPr/>
          </p:nvSpPr>
          <p:spPr bwMode="auto">
            <a:xfrm>
              <a:off x="4030094" y="2596229"/>
              <a:ext cx="20299" cy="19650"/>
            </a:xfrm>
            <a:custGeom>
              <a:avLst/>
              <a:gdLst>
                <a:gd name="T0" fmla="*/ 8 w 13"/>
                <a:gd name="T1" fmla="*/ 1 h 13"/>
                <a:gd name="T2" fmla="*/ 12 w 13"/>
                <a:gd name="T3" fmla="*/ 8 h 13"/>
                <a:gd name="T4" fmla="*/ 5 w 13"/>
                <a:gd name="T5" fmla="*/ 12 h 13"/>
                <a:gd name="T6" fmla="*/ 1 w 13"/>
                <a:gd name="T7" fmla="*/ 5 h 13"/>
                <a:gd name="T8" fmla="*/ 8 w 13"/>
                <a:gd name="T9" fmla="*/ 1 h 13"/>
              </a:gdLst>
              <a:ahLst/>
              <a:cxnLst>
                <a:cxn ang="0">
                  <a:pos x="T0" y="T1"/>
                </a:cxn>
                <a:cxn ang="0">
                  <a:pos x="T2" y="T3"/>
                </a:cxn>
                <a:cxn ang="0">
                  <a:pos x="T4" y="T5"/>
                </a:cxn>
                <a:cxn ang="0">
                  <a:pos x="T6" y="T7"/>
                </a:cxn>
                <a:cxn ang="0">
                  <a:pos x="T8" y="T9"/>
                </a:cxn>
              </a:cxnLst>
              <a:rect l="0" t="0" r="r" b="b"/>
              <a:pathLst>
                <a:path w="13" h="13">
                  <a:moveTo>
                    <a:pt x="8" y="1"/>
                  </a:moveTo>
                  <a:cubicBezTo>
                    <a:pt x="11" y="2"/>
                    <a:pt x="13" y="5"/>
                    <a:pt x="12" y="8"/>
                  </a:cubicBezTo>
                  <a:cubicBezTo>
                    <a:pt x="11" y="11"/>
                    <a:pt x="8" y="13"/>
                    <a:pt x="5" y="12"/>
                  </a:cubicBezTo>
                  <a:cubicBezTo>
                    <a:pt x="2" y="11"/>
                    <a:pt x="0" y="8"/>
                    <a:pt x="1" y="5"/>
                  </a:cubicBezTo>
                  <a:cubicBezTo>
                    <a:pt x="2" y="2"/>
                    <a:pt x="5" y="0"/>
                    <a:pt x="8" y="1"/>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49"/>
            <p:cNvSpPr/>
            <p:nvPr/>
          </p:nvSpPr>
          <p:spPr bwMode="auto">
            <a:xfrm>
              <a:off x="4030094" y="2661074"/>
              <a:ext cx="20299" cy="19650"/>
            </a:xfrm>
            <a:custGeom>
              <a:avLst/>
              <a:gdLst>
                <a:gd name="T0" fmla="*/ 5 w 13"/>
                <a:gd name="T1" fmla="*/ 1 h 12"/>
                <a:gd name="T2" fmla="*/ 12 w 13"/>
                <a:gd name="T3" fmla="*/ 4 h 12"/>
                <a:gd name="T4" fmla="*/ 8 w 13"/>
                <a:gd name="T5" fmla="*/ 11 h 12"/>
                <a:gd name="T6" fmla="*/ 1 w 13"/>
                <a:gd name="T7" fmla="*/ 7 h 12"/>
                <a:gd name="T8" fmla="*/ 5 w 13"/>
                <a:gd name="T9" fmla="*/ 1 h 12"/>
              </a:gdLst>
              <a:ahLst/>
              <a:cxnLst>
                <a:cxn ang="0">
                  <a:pos x="T0" y="T1"/>
                </a:cxn>
                <a:cxn ang="0">
                  <a:pos x="T2" y="T3"/>
                </a:cxn>
                <a:cxn ang="0">
                  <a:pos x="T4" y="T5"/>
                </a:cxn>
                <a:cxn ang="0">
                  <a:pos x="T6" y="T7"/>
                </a:cxn>
                <a:cxn ang="0">
                  <a:pos x="T8" y="T9"/>
                </a:cxn>
              </a:cxnLst>
              <a:rect l="0" t="0" r="r" b="b"/>
              <a:pathLst>
                <a:path w="13" h="12">
                  <a:moveTo>
                    <a:pt x="5" y="1"/>
                  </a:moveTo>
                  <a:cubicBezTo>
                    <a:pt x="8" y="0"/>
                    <a:pt x="11" y="2"/>
                    <a:pt x="12" y="4"/>
                  </a:cubicBezTo>
                  <a:cubicBezTo>
                    <a:pt x="13" y="7"/>
                    <a:pt x="11" y="10"/>
                    <a:pt x="8" y="11"/>
                  </a:cubicBezTo>
                  <a:cubicBezTo>
                    <a:pt x="5" y="12"/>
                    <a:pt x="2" y="10"/>
                    <a:pt x="1" y="7"/>
                  </a:cubicBezTo>
                  <a:cubicBezTo>
                    <a:pt x="0" y="4"/>
                    <a:pt x="2" y="1"/>
                    <a:pt x="5" y="1"/>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50"/>
            <p:cNvSpPr/>
            <p:nvPr/>
          </p:nvSpPr>
          <p:spPr bwMode="auto">
            <a:xfrm>
              <a:off x="4063309" y="2716095"/>
              <a:ext cx="18453" cy="19650"/>
            </a:xfrm>
            <a:custGeom>
              <a:avLst/>
              <a:gdLst>
                <a:gd name="T0" fmla="*/ 2 w 12"/>
                <a:gd name="T1" fmla="*/ 2 h 12"/>
                <a:gd name="T2" fmla="*/ 10 w 12"/>
                <a:gd name="T3" fmla="*/ 2 h 12"/>
                <a:gd name="T4" fmla="*/ 10 w 12"/>
                <a:gd name="T5" fmla="*/ 10 h 12"/>
                <a:gd name="T6" fmla="*/ 2 w 12"/>
                <a:gd name="T7" fmla="*/ 10 h 12"/>
                <a:gd name="T8" fmla="*/ 2 w 12"/>
                <a:gd name="T9" fmla="*/ 2 h 12"/>
              </a:gdLst>
              <a:ahLst/>
              <a:cxnLst>
                <a:cxn ang="0">
                  <a:pos x="T0" y="T1"/>
                </a:cxn>
                <a:cxn ang="0">
                  <a:pos x="T2" y="T3"/>
                </a:cxn>
                <a:cxn ang="0">
                  <a:pos x="T4" y="T5"/>
                </a:cxn>
                <a:cxn ang="0">
                  <a:pos x="T6" y="T7"/>
                </a:cxn>
                <a:cxn ang="0">
                  <a:pos x="T8" y="T9"/>
                </a:cxn>
              </a:cxnLst>
              <a:rect l="0" t="0" r="r" b="b"/>
              <a:pathLst>
                <a:path w="12" h="12">
                  <a:moveTo>
                    <a:pt x="2" y="2"/>
                  </a:moveTo>
                  <a:cubicBezTo>
                    <a:pt x="4" y="0"/>
                    <a:pt x="8" y="0"/>
                    <a:pt x="10" y="2"/>
                  </a:cubicBezTo>
                  <a:cubicBezTo>
                    <a:pt x="12" y="4"/>
                    <a:pt x="12" y="8"/>
                    <a:pt x="10" y="10"/>
                  </a:cubicBezTo>
                  <a:cubicBezTo>
                    <a:pt x="8" y="12"/>
                    <a:pt x="4" y="12"/>
                    <a:pt x="2" y="10"/>
                  </a:cubicBezTo>
                  <a:cubicBezTo>
                    <a:pt x="0" y="8"/>
                    <a:pt x="0" y="4"/>
                    <a:pt x="2" y="2"/>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51"/>
            <p:cNvSpPr/>
            <p:nvPr/>
          </p:nvSpPr>
          <p:spPr bwMode="auto">
            <a:xfrm>
              <a:off x="4118668" y="2749502"/>
              <a:ext cx="20299" cy="17685"/>
            </a:xfrm>
            <a:custGeom>
              <a:avLst/>
              <a:gdLst>
                <a:gd name="T0" fmla="*/ 0 w 12"/>
                <a:gd name="T1" fmla="*/ 5 h 12"/>
                <a:gd name="T2" fmla="*/ 7 w 12"/>
                <a:gd name="T3" fmla="*/ 1 h 12"/>
                <a:gd name="T4" fmla="*/ 11 w 12"/>
                <a:gd name="T5" fmla="*/ 8 h 12"/>
                <a:gd name="T6" fmla="*/ 4 w 12"/>
                <a:gd name="T7" fmla="*/ 11 h 12"/>
                <a:gd name="T8" fmla="*/ 0 w 12"/>
                <a:gd name="T9" fmla="*/ 5 h 12"/>
              </a:gdLst>
              <a:ahLst/>
              <a:cxnLst>
                <a:cxn ang="0">
                  <a:pos x="T0" y="T1"/>
                </a:cxn>
                <a:cxn ang="0">
                  <a:pos x="T2" y="T3"/>
                </a:cxn>
                <a:cxn ang="0">
                  <a:pos x="T4" y="T5"/>
                </a:cxn>
                <a:cxn ang="0">
                  <a:pos x="T6" y="T7"/>
                </a:cxn>
                <a:cxn ang="0">
                  <a:pos x="T8" y="T9"/>
                </a:cxn>
              </a:cxnLst>
              <a:rect l="0" t="0" r="r" b="b"/>
              <a:pathLst>
                <a:path w="12" h="12">
                  <a:moveTo>
                    <a:pt x="0" y="5"/>
                  </a:moveTo>
                  <a:cubicBezTo>
                    <a:pt x="1" y="2"/>
                    <a:pt x="4" y="0"/>
                    <a:pt x="7" y="1"/>
                  </a:cubicBezTo>
                  <a:cubicBezTo>
                    <a:pt x="10" y="2"/>
                    <a:pt x="12" y="5"/>
                    <a:pt x="11" y="8"/>
                  </a:cubicBezTo>
                  <a:cubicBezTo>
                    <a:pt x="10" y="10"/>
                    <a:pt x="7" y="12"/>
                    <a:pt x="4" y="11"/>
                  </a:cubicBezTo>
                  <a:cubicBezTo>
                    <a:pt x="1" y="11"/>
                    <a:pt x="0" y="8"/>
                    <a:pt x="0" y="5"/>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52"/>
            <p:cNvSpPr/>
            <p:nvPr/>
          </p:nvSpPr>
          <p:spPr bwMode="auto">
            <a:xfrm>
              <a:off x="4183254" y="2749502"/>
              <a:ext cx="18453" cy="17685"/>
            </a:xfrm>
            <a:custGeom>
              <a:avLst/>
              <a:gdLst>
                <a:gd name="T0" fmla="*/ 1 w 12"/>
                <a:gd name="T1" fmla="*/ 8 h 12"/>
                <a:gd name="T2" fmla="*/ 5 w 12"/>
                <a:gd name="T3" fmla="*/ 1 h 12"/>
                <a:gd name="T4" fmla="*/ 12 w 12"/>
                <a:gd name="T5" fmla="*/ 5 h 12"/>
                <a:gd name="T6" fmla="*/ 8 w 12"/>
                <a:gd name="T7" fmla="*/ 11 h 12"/>
                <a:gd name="T8" fmla="*/ 1 w 12"/>
                <a:gd name="T9" fmla="*/ 8 h 12"/>
              </a:gdLst>
              <a:ahLst/>
              <a:cxnLst>
                <a:cxn ang="0">
                  <a:pos x="T0" y="T1"/>
                </a:cxn>
                <a:cxn ang="0">
                  <a:pos x="T2" y="T3"/>
                </a:cxn>
                <a:cxn ang="0">
                  <a:pos x="T4" y="T5"/>
                </a:cxn>
                <a:cxn ang="0">
                  <a:pos x="T6" y="T7"/>
                </a:cxn>
                <a:cxn ang="0">
                  <a:pos x="T8" y="T9"/>
                </a:cxn>
              </a:cxnLst>
              <a:rect l="0" t="0" r="r" b="b"/>
              <a:pathLst>
                <a:path w="12" h="12">
                  <a:moveTo>
                    <a:pt x="1" y="8"/>
                  </a:moveTo>
                  <a:cubicBezTo>
                    <a:pt x="0" y="5"/>
                    <a:pt x="2" y="2"/>
                    <a:pt x="5" y="1"/>
                  </a:cubicBezTo>
                  <a:cubicBezTo>
                    <a:pt x="8" y="0"/>
                    <a:pt x="11" y="2"/>
                    <a:pt x="12" y="5"/>
                  </a:cubicBezTo>
                  <a:cubicBezTo>
                    <a:pt x="12" y="8"/>
                    <a:pt x="11" y="11"/>
                    <a:pt x="8" y="11"/>
                  </a:cubicBezTo>
                  <a:cubicBezTo>
                    <a:pt x="5" y="12"/>
                    <a:pt x="2" y="10"/>
                    <a:pt x="1" y="8"/>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53"/>
            <p:cNvSpPr/>
            <p:nvPr/>
          </p:nvSpPr>
          <p:spPr bwMode="auto">
            <a:xfrm>
              <a:off x="4238614" y="2716095"/>
              <a:ext cx="18453" cy="19650"/>
            </a:xfrm>
            <a:custGeom>
              <a:avLst/>
              <a:gdLst>
                <a:gd name="T0" fmla="*/ 2 w 12"/>
                <a:gd name="T1" fmla="*/ 10 h 12"/>
                <a:gd name="T2" fmla="*/ 2 w 12"/>
                <a:gd name="T3" fmla="*/ 2 h 12"/>
                <a:gd name="T4" fmla="*/ 10 w 12"/>
                <a:gd name="T5" fmla="*/ 2 h 12"/>
                <a:gd name="T6" fmla="*/ 10 w 12"/>
                <a:gd name="T7" fmla="*/ 10 h 12"/>
                <a:gd name="T8" fmla="*/ 2 w 12"/>
                <a:gd name="T9" fmla="*/ 10 h 12"/>
              </a:gdLst>
              <a:ahLst/>
              <a:cxnLst>
                <a:cxn ang="0">
                  <a:pos x="T0" y="T1"/>
                </a:cxn>
                <a:cxn ang="0">
                  <a:pos x="T2" y="T3"/>
                </a:cxn>
                <a:cxn ang="0">
                  <a:pos x="T4" y="T5"/>
                </a:cxn>
                <a:cxn ang="0">
                  <a:pos x="T6" y="T7"/>
                </a:cxn>
                <a:cxn ang="0">
                  <a:pos x="T8" y="T9"/>
                </a:cxn>
              </a:cxnLst>
              <a:rect l="0" t="0" r="r" b="b"/>
              <a:pathLst>
                <a:path w="12" h="12">
                  <a:moveTo>
                    <a:pt x="2" y="10"/>
                  </a:moveTo>
                  <a:cubicBezTo>
                    <a:pt x="0" y="8"/>
                    <a:pt x="0" y="4"/>
                    <a:pt x="2" y="2"/>
                  </a:cubicBezTo>
                  <a:cubicBezTo>
                    <a:pt x="4" y="0"/>
                    <a:pt x="8" y="0"/>
                    <a:pt x="10" y="2"/>
                  </a:cubicBezTo>
                  <a:cubicBezTo>
                    <a:pt x="12" y="4"/>
                    <a:pt x="12" y="8"/>
                    <a:pt x="10" y="10"/>
                  </a:cubicBezTo>
                  <a:cubicBezTo>
                    <a:pt x="8" y="12"/>
                    <a:pt x="4" y="12"/>
                    <a:pt x="2" y="10"/>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54"/>
            <p:cNvSpPr/>
            <p:nvPr/>
          </p:nvSpPr>
          <p:spPr bwMode="auto">
            <a:xfrm>
              <a:off x="4269983" y="2661074"/>
              <a:ext cx="20299" cy="19650"/>
            </a:xfrm>
            <a:custGeom>
              <a:avLst/>
              <a:gdLst>
                <a:gd name="T0" fmla="*/ 5 w 13"/>
                <a:gd name="T1" fmla="*/ 11 h 12"/>
                <a:gd name="T2" fmla="*/ 1 w 13"/>
                <a:gd name="T3" fmla="*/ 4 h 12"/>
                <a:gd name="T4" fmla="*/ 8 w 13"/>
                <a:gd name="T5" fmla="*/ 1 h 12"/>
                <a:gd name="T6" fmla="*/ 12 w 13"/>
                <a:gd name="T7" fmla="*/ 7 h 12"/>
                <a:gd name="T8" fmla="*/ 5 w 13"/>
                <a:gd name="T9" fmla="*/ 11 h 12"/>
              </a:gdLst>
              <a:ahLst/>
              <a:cxnLst>
                <a:cxn ang="0">
                  <a:pos x="T0" y="T1"/>
                </a:cxn>
                <a:cxn ang="0">
                  <a:pos x="T2" y="T3"/>
                </a:cxn>
                <a:cxn ang="0">
                  <a:pos x="T4" y="T5"/>
                </a:cxn>
                <a:cxn ang="0">
                  <a:pos x="T6" y="T7"/>
                </a:cxn>
                <a:cxn ang="0">
                  <a:pos x="T8" y="T9"/>
                </a:cxn>
              </a:cxnLst>
              <a:rect l="0" t="0" r="r" b="b"/>
              <a:pathLst>
                <a:path w="13" h="12">
                  <a:moveTo>
                    <a:pt x="5" y="11"/>
                  </a:moveTo>
                  <a:cubicBezTo>
                    <a:pt x="2" y="10"/>
                    <a:pt x="0" y="7"/>
                    <a:pt x="1" y="4"/>
                  </a:cubicBezTo>
                  <a:cubicBezTo>
                    <a:pt x="2" y="2"/>
                    <a:pt x="5" y="0"/>
                    <a:pt x="8" y="1"/>
                  </a:cubicBezTo>
                  <a:cubicBezTo>
                    <a:pt x="11" y="1"/>
                    <a:pt x="13" y="4"/>
                    <a:pt x="12" y="7"/>
                  </a:cubicBezTo>
                  <a:cubicBezTo>
                    <a:pt x="11" y="10"/>
                    <a:pt x="8" y="12"/>
                    <a:pt x="5" y="11"/>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55"/>
            <p:cNvSpPr/>
            <p:nvPr/>
          </p:nvSpPr>
          <p:spPr bwMode="auto">
            <a:xfrm>
              <a:off x="4269983" y="2596229"/>
              <a:ext cx="20299" cy="19650"/>
            </a:xfrm>
            <a:custGeom>
              <a:avLst/>
              <a:gdLst>
                <a:gd name="T0" fmla="*/ 8 w 13"/>
                <a:gd name="T1" fmla="*/ 12 h 13"/>
                <a:gd name="T2" fmla="*/ 1 w 13"/>
                <a:gd name="T3" fmla="*/ 8 h 13"/>
                <a:gd name="T4" fmla="*/ 5 w 13"/>
                <a:gd name="T5" fmla="*/ 1 h 13"/>
                <a:gd name="T6" fmla="*/ 12 w 13"/>
                <a:gd name="T7" fmla="*/ 5 h 13"/>
                <a:gd name="T8" fmla="*/ 8 w 13"/>
                <a:gd name="T9" fmla="*/ 12 h 13"/>
              </a:gdLst>
              <a:ahLst/>
              <a:cxnLst>
                <a:cxn ang="0">
                  <a:pos x="T0" y="T1"/>
                </a:cxn>
                <a:cxn ang="0">
                  <a:pos x="T2" y="T3"/>
                </a:cxn>
                <a:cxn ang="0">
                  <a:pos x="T4" y="T5"/>
                </a:cxn>
                <a:cxn ang="0">
                  <a:pos x="T6" y="T7"/>
                </a:cxn>
                <a:cxn ang="0">
                  <a:pos x="T8" y="T9"/>
                </a:cxn>
              </a:cxnLst>
              <a:rect l="0" t="0" r="r" b="b"/>
              <a:pathLst>
                <a:path w="13" h="13">
                  <a:moveTo>
                    <a:pt x="8" y="12"/>
                  </a:moveTo>
                  <a:cubicBezTo>
                    <a:pt x="5" y="13"/>
                    <a:pt x="2" y="11"/>
                    <a:pt x="1" y="8"/>
                  </a:cubicBezTo>
                  <a:cubicBezTo>
                    <a:pt x="0" y="5"/>
                    <a:pt x="2" y="2"/>
                    <a:pt x="5" y="1"/>
                  </a:cubicBezTo>
                  <a:cubicBezTo>
                    <a:pt x="8" y="0"/>
                    <a:pt x="11" y="2"/>
                    <a:pt x="12" y="5"/>
                  </a:cubicBezTo>
                  <a:cubicBezTo>
                    <a:pt x="13" y="8"/>
                    <a:pt x="11" y="11"/>
                    <a:pt x="8" y="12"/>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6"/>
            <p:cNvSpPr/>
            <p:nvPr/>
          </p:nvSpPr>
          <p:spPr bwMode="auto">
            <a:xfrm>
              <a:off x="3389774" y="2991200"/>
              <a:ext cx="418883" cy="418553"/>
            </a:xfrm>
            <a:custGeom>
              <a:avLst/>
              <a:gdLst>
                <a:gd name="T0" fmla="*/ 144 w 263"/>
                <a:gd name="T1" fmla="*/ 144 h 263"/>
                <a:gd name="T2" fmla="*/ 7 w 263"/>
                <a:gd name="T3" fmla="*/ 256 h 263"/>
                <a:gd name="T4" fmla="*/ 118 w 263"/>
                <a:gd name="T5" fmla="*/ 118 h 263"/>
                <a:gd name="T6" fmla="*/ 256 w 263"/>
                <a:gd name="T7" fmla="*/ 7 h 263"/>
                <a:gd name="T8" fmla="*/ 144 w 263"/>
                <a:gd name="T9" fmla="*/ 144 h 263"/>
              </a:gdLst>
              <a:ahLst/>
              <a:cxnLst>
                <a:cxn ang="0">
                  <a:pos x="T0" y="T1"/>
                </a:cxn>
                <a:cxn ang="0">
                  <a:pos x="T2" y="T3"/>
                </a:cxn>
                <a:cxn ang="0">
                  <a:pos x="T4" y="T5"/>
                </a:cxn>
                <a:cxn ang="0">
                  <a:pos x="T6" y="T7"/>
                </a:cxn>
                <a:cxn ang="0">
                  <a:pos x="T8" y="T9"/>
                </a:cxn>
              </a:cxnLst>
              <a:rect l="0" t="0" r="r" b="b"/>
              <a:pathLst>
                <a:path w="263" h="263">
                  <a:moveTo>
                    <a:pt x="144" y="144"/>
                  </a:moveTo>
                  <a:cubicBezTo>
                    <a:pt x="76" y="213"/>
                    <a:pt x="14" y="263"/>
                    <a:pt x="7" y="256"/>
                  </a:cubicBezTo>
                  <a:cubicBezTo>
                    <a:pt x="0" y="249"/>
                    <a:pt x="50" y="187"/>
                    <a:pt x="118" y="118"/>
                  </a:cubicBezTo>
                  <a:cubicBezTo>
                    <a:pt x="187" y="49"/>
                    <a:pt x="249" y="0"/>
                    <a:pt x="256" y="7"/>
                  </a:cubicBezTo>
                  <a:cubicBezTo>
                    <a:pt x="263" y="14"/>
                    <a:pt x="213" y="76"/>
                    <a:pt x="144" y="144"/>
                  </a:cubicBezTo>
                  <a:close/>
                </a:path>
              </a:pathLst>
            </a:custGeom>
            <a:solidFill>
              <a:srgbClr val="333F50">
                <a:lumMod val="75000"/>
              </a:srgbClr>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Freeform 57"/>
            <p:cNvSpPr/>
            <p:nvPr/>
          </p:nvSpPr>
          <p:spPr bwMode="auto">
            <a:xfrm>
              <a:off x="1430063" y="4757767"/>
              <a:ext cx="1513148" cy="475538"/>
            </a:xfrm>
            <a:custGeom>
              <a:avLst/>
              <a:gdLst>
                <a:gd name="T0" fmla="*/ 921 w 951"/>
                <a:gd name="T1" fmla="*/ 299 h 299"/>
                <a:gd name="T2" fmla="*/ 951 w 951"/>
                <a:gd name="T3" fmla="*/ 226 h 299"/>
                <a:gd name="T4" fmla="*/ 913 w 951"/>
                <a:gd name="T5" fmla="*/ 147 h 299"/>
                <a:gd name="T6" fmla="*/ 913 w 951"/>
                <a:gd name="T7" fmla="*/ 139 h 299"/>
                <a:gd name="T8" fmla="*/ 831 w 951"/>
                <a:gd name="T9" fmla="*/ 56 h 299"/>
                <a:gd name="T10" fmla="*/ 765 w 951"/>
                <a:gd name="T11" fmla="*/ 90 h 299"/>
                <a:gd name="T12" fmla="*/ 754 w 951"/>
                <a:gd name="T13" fmla="*/ 87 h 299"/>
                <a:gd name="T14" fmla="*/ 659 w 951"/>
                <a:gd name="T15" fmla="*/ 0 h 299"/>
                <a:gd name="T16" fmla="*/ 566 w 951"/>
                <a:gd name="T17" fmla="*/ 71 h 299"/>
                <a:gd name="T18" fmla="*/ 556 w 951"/>
                <a:gd name="T19" fmla="*/ 71 h 299"/>
                <a:gd name="T20" fmla="*/ 515 w 951"/>
                <a:gd name="T21" fmla="*/ 87 h 299"/>
                <a:gd name="T22" fmla="*/ 515 w 951"/>
                <a:gd name="T23" fmla="*/ 86 h 299"/>
                <a:gd name="T24" fmla="*/ 439 w 951"/>
                <a:gd name="T25" fmla="*/ 10 h 299"/>
                <a:gd name="T26" fmla="*/ 363 w 951"/>
                <a:gd name="T27" fmla="*/ 86 h 299"/>
                <a:gd name="T28" fmla="*/ 363 w 951"/>
                <a:gd name="T29" fmla="*/ 90 h 299"/>
                <a:gd name="T30" fmla="*/ 346 w 951"/>
                <a:gd name="T31" fmla="*/ 95 h 299"/>
                <a:gd name="T32" fmla="*/ 299 w 951"/>
                <a:gd name="T33" fmla="*/ 56 h 299"/>
                <a:gd name="T34" fmla="*/ 259 w 951"/>
                <a:gd name="T35" fmla="*/ 77 h 299"/>
                <a:gd name="T36" fmla="*/ 167 w 951"/>
                <a:gd name="T37" fmla="*/ 22 h 299"/>
                <a:gd name="T38" fmla="*/ 64 w 951"/>
                <a:gd name="T39" fmla="*/ 125 h 299"/>
                <a:gd name="T40" fmla="*/ 65 w 951"/>
                <a:gd name="T41" fmla="*/ 134 h 299"/>
                <a:gd name="T42" fmla="*/ 0 w 951"/>
                <a:gd name="T43" fmla="*/ 248 h 299"/>
                <a:gd name="T44" fmla="*/ 10 w 951"/>
                <a:gd name="T45" fmla="*/ 299 h 299"/>
                <a:gd name="T46" fmla="*/ 921 w 951"/>
                <a:gd name="T47"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1" h="299">
                  <a:moveTo>
                    <a:pt x="921" y="299"/>
                  </a:moveTo>
                  <a:cubicBezTo>
                    <a:pt x="939" y="280"/>
                    <a:pt x="951" y="255"/>
                    <a:pt x="951" y="226"/>
                  </a:cubicBezTo>
                  <a:cubicBezTo>
                    <a:pt x="951" y="194"/>
                    <a:pt x="936" y="166"/>
                    <a:pt x="913" y="147"/>
                  </a:cubicBezTo>
                  <a:cubicBezTo>
                    <a:pt x="913" y="144"/>
                    <a:pt x="913" y="141"/>
                    <a:pt x="913" y="139"/>
                  </a:cubicBezTo>
                  <a:cubicBezTo>
                    <a:pt x="913" y="93"/>
                    <a:pt x="876" y="56"/>
                    <a:pt x="831" y="56"/>
                  </a:cubicBezTo>
                  <a:cubicBezTo>
                    <a:pt x="804" y="56"/>
                    <a:pt x="780" y="69"/>
                    <a:pt x="765" y="90"/>
                  </a:cubicBezTo>
                  <a:cubicBezTo>
                    <a:pt x="761" y="88"/>
                    <a:pt x="758" y="87"/>
                    <a:pt x="754" y="87"/>
                  </a:cubicBezTo>
                  <a:cubicBezTo>
                    <a:pt x="749" y="38"/>
                    <a:pt x="708" y="0"/>
                    <a:pt x="659" y="0"/>
                  </a:cubicBezTo>
                  <a:cubicBezTo>
                    <a:pt x="614" y="0"/>
                    <a:pt x="577" y="31"/>
                    <a:pt x="566" y="71"/>
                  </a:cubicBezTo>
                  <a:cubicBezTo>
                    <a:pt x="563" y="71"/>
                    <a:pt x="559" y="71"/>
                    <a:pt x="556" y="71"/>
                  </a:cubicBezTo>
                  <a:cubicBezTo>
                    <a:pt x="540" y="71"/>
                    <a:pt x="526" y="77"/>
                    <a:pt x="515" y="87"/>
                  </a:cubicBezTo>
                  <a:cubicBezTo>
                    <a:pt x="515" y="86"/>
                    <a:pt x="515" y="86"/>
                    <a:pt x="515" y="86"/>
                  </a:cubicBezTo>
                  <a:cubicBezTo>
                    <a:pt x="515" y="44"/>
                    <a:pt x="481" y="10"/>
                    <a:pt x="439" y="10"/>
                  </a:cubicBezTo>
                  <a:cubicBezTo>
                    <a:pt x="397" y="10"/>
                    <a:pt x="363" y="44"/>
                    <a:pt x="363" y="86"/>
                  </a:cubicBezTo>
                  <a:cubicBezTo>
                    <a:pt x="363" y="88"/>
                    <a:pt x="363" y="89"/>
                    <a:pt x="363" y="90"/>
                  </a:cubicBezTo>
                  <a:cubicBezTo>
                    <a:pt x="357" y="91"/>
                    <a:pt x="351" y="93"/>
                    <a:pt x="346" y="95"/>
                  </a:cubicBezTo>
                  <a:cubicBezTo>
                    <a:pt x="341" y="73"/>
                    <a:pt x="322" y="56"/>
                    <a:pt x="299" y="56"/>
                  </a:cubicBezTo>
                  <a:cubicBezTo>
                    <a:pt x="282" y="56"/>
                    <a:pt x="268" y="65"/>
                    <a:pt x="259" y="77"/>
                  </a:cubicBezTo>
                  <a:cubicBezTo>
                    <a:pt x="242" y="44"/>
                    <a:pt x="207" y="22"/>
                    <a:pt x="167" y="22"/>
                  </a:cubicBezTo>
                  <a:cubicBezTo>
                    <a:pt x="110" y="22"/>
                    <a:pt x="64" y="68"/>
                    <a:pt x="64" y="125"/>
                  </a:cubicBezTo>
                  <a:cubicBezTo>
                    <a:pt x="64" y="128"/>
                    <a:pt x="64" y="131"/>
                    <a:pt x="65" y="134"/>
                  </a:cubicBezTo>
                  <a:cubicBezTo>
                    <a:pt x="26" y="157"/>
                    <a:pt x="0" y="199"/>
                    <a:pt x="0" y="248"/>
                  </a:cubicBezTo>
                  <a:cubicBezTo>
                    <a:pt x="0" y="266"/>
                    <a:pt x="3" y="283"/>
                    <a:pt x="10" y="299"/>
                  </a:cubicBezTo>
                  <a:lnTo>
                    <a:pt x="921" y="299"/>
                  </a:lnTo>
                  <a:close/>
                </a:path>
              </a:pathLst>
            </a:custGeom>
            <a:solidFill>
              <a:srgbClr val="F1F1F1"/>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5" name="圆角矩形 74"/>
          <p:cNvSpPr/>
          <p:nvPr/>
        </p:nvSpPr>
        <p:spPr>
          <a:xfrm>
            <a:off x="857224" y="428610"/>
            <a:ext cx="2962175"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sp>
        <p:nvSpPr>
          <p:cNvPr id="76" name="文本框 9"/>
          <p:cNvSpPr txBox="1">
            <a:spLocks noChangeArrowheads="1"/>
          </p:cNvSpPr>
          <p:nvPr/>
        </p:nvSpPr>
        <p:spPr bwMode="auto">
          <a:xfrm>
            <a:off x="1317979" y="463023"/>
            <a:ext cx="2585071" cy="359715"/>
          </a:xfrm>
          <a:prstGeom prst="rect">
            <a:avLst/>
          </a:prstGeom>
          <a:noFill/>
          <a:ln w="9525">
            <a:noFill/>
            <a:miter lim="800000"/>
          </a:ln>
        </p:spPr>
        <p:txBody>
          <a:bodyPr wrap="square" lIns="51435" tIns="25718" rIns="51435" bIns="25718">
            <a:spAutoFit/>
          </a:bodyPr>
          <a:lstStyle/>
          <a:p>
            <a:r>
              <a:rPr lang="zh-CN" altLang="en-US" sz="2000" b="1" smtClean="0">
                <a:solidFill>
                  <a:srgbClr val="C00000"/>
                </a:solidFill>
                <a:latin typeface="微软雅黑" panose="020B0503020204020204" pitchFamily="34" charset="-122"/>
                <a:ea typeface="微软雅黑" panose="020B0503020204020204" pitchFamily="34" charset="-122"/>
              </a:rPr>
              <a:t>为什么要拥有责任心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nvGrpSpPr>
          <p:cNvPr id="77" name="组合 55"/>
          <p:cNvGrpSpPr/>
          <p:nvPr/>
        </p:nvGrpSpPr>
        <p:grpSpPr bwMode="auto">
          <a:xfrm>
            <a:off x="547643" y="306303"/>
            <a:ext cx="701278" cy="701279"/>
            <a:chOff x="1677608" y="2996952"/>
            <a:chExt cx="1395643" cy="1395643"/>
          </a:xfrm>
        </p:grpSpPr>
        <p:sp>
          <p:nvSpPr>
            <p:cNvPr id="78"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79"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80" name="KSO_Shape"/>
          <p:cNvSpPr/>
          <p:nvPr/>
        </p:nvSpPr>
        <p:spPr bwMode="auto">
          <a:xfrm>
            <a:off x="784578" y="569432"/>
            <a:ext cx="240506" cy="20597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p:spPr>
        <p:txBody>
          <a:bodyPr lIns="68580" tIns="34290" rIns="68580" bIns="34290" anchor="ctr">
            <a:scene3d>
              <a:camera prst="orthographicFront"/>
              <a:lightRig rig="threePt" dir="t"/>
            </a:scene3d>
            <a:sp3d contourW="12700">
              <a:contourClr>
                <a:srgbClr val="FFFFFF"/>
              </a:contourClr>
            </a:sp3d>
          </a:bodyPr>
          <a:lstStyle/>
          <a:p>
            <a:pPr algn="ctr" fontAlgn="auto">
              <a:defRPr/>
            </a:pPr>
            <a:endParaRPr lang="zh-CN" altLang="en-US" noProof="1">
              <a:solidFill>
                <a:srgbClr val="FA783A"/>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barn(inVertical)">
                                      <p:cBhvr>
                                        <p:cTn id="11" dur="500"/>
                                        <p:tgtEl>
                                          <p:spTgt spid="6">
                                            <p:txEl>
                                              <p:pRg st="0" end="0"/>
                                            </p:txEl>
                                          </p:spTgt>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2" presetClass="entr" presetSubtype="1" fill="hold" nodeType="withEffect">
                                  <p:stCondLst>
                                    <p:cond delay="1500"/>
                                  </p:stCondLst>
                                  <p:childTnLst>
                                    <p:set>
                                      <p:cBhvr>
                                        <p:cTn id="19" dur="1" fill="hold">
                                          <p:stCondLst>
                                            <p:cond delay="0"/>
                                          </p:stCondLst>
                                        </p:cTn>
                                        <p:tgtEl>
                                          <p:spTgt spid="77"/>
                                        </p:tgtEl>
                                        <p:attrNameLst>
                                          <p:attrName>style.visibility</p:attrName>
                                        </p:attrNameLst>
                                      </p:cBhvr>
                                      <p:to>
                                        <p:strVal val="visible"/>
                                      </p:to>
                                    </p:set>
                                    <p:anim calcmode="lin" valueType="num">
                                      <p:cBhvr>
                                        <p:cTn id="20" dur="500" fill="hold"/>
                                        <p:tgtEl>
                                          <p:spTgt spid="77"/>
                                        </p:tgtEl>
                                        <p:attrNameLst>
                                          <p:attrName>ppt_x</p:attrName>
                                        </p:attrNameLst>
                                      </p:cBhvr>
                                      <p:tavLst>
                                        <p:tav tm="0">
                                          <p:val>
                                            <p:strVal val="#ppt_x"/>
                                          </p:val>
                                        </p:tav>
                                        <p:tav tm="100000">
                                          <p:val>
                                            <p:strVal val="#ppt_x"/>
                                          </p:val>
                                        </p:tav>
                                      </p:tavLst>
                                    </p:anim>
                                    <p:anim calcmode="lin" valueType="num">
                                      <p:cBhvr>
                                        <p:cTn id="21" dur="500" fill="hold"/>
                                        <p:tgtEl>
                                          <p:spTgt spid="77"/>
                                        </p:tgtEl>
                                        <p:attrNameLst>
                                          <p:attrName>ppt_y</p:attrName>
                                        </p:attrNameLst>
                                      </p:cBhvr>
                                      <p:tavLst>
                                        <p:tav tm="0">
                                          <p:val>
                                            <p:strVal val="0-#ppt_h/2"/>
                                          </p:val>
                                        </p:tav>
                                        <p:tav tm="100000">
                                          <p:val>
                                            <p:strVal val="#ppt_y"/>
                                          </p:val>
                                        </p:tav>
                                      </p:tavLst>
                                    </p:anim>
                                  </p:childTnLst>
                                </p:cTn>
                              </p:par>
                              <p:par>
                                <p:cTn id="22" presetID="53" presetClass="entr" presetSubtype="16" fill="hold" nodeType="withEffect">
                                  <p:stCondLst>
                                    <p:cond delay="2250"/>
                                  </p:stCondLst>
                                  <p:childTnLst>
                                    <p:set>
                                      <p:cBhvr>
                                        <p:cTn id="23" dur="1" fill="hold">
                                          <p:stCondLst>
                                            <p:cond delay="0"/>
                                          </p:stCondLst>
                                        </p:cTn>
                                        <p:tgtEl>
                                          <p:spTgt spid="80"/>
                                        </p:tgtEl>
                                        <p:attrNameLst>
                                          <p:attrName>style.visibility</p:attrName>
                                        </p:attrNameLst>
                                      </p:cBhvr>
                                      <p:to>
                                        <p:strVal val="visible"/>
                                      </p:to>
                                    </p:set>
                                    <p:anim calcmode="lin" valueType="num">
                                      <p:cBhvr>
                                        <p:cTn id="24" dur="500" fill="hold"/>
                                        <p:tgtEl>
                                          <p:spTgt spid="80"/>
                                        </p:tgtEl>
                                        <p:attrNameLst>
                                          <p:attrName>ppt_w</p:attrName>
                                        </p:attrNameLst>
                                      </p:cBhvr>
                                      <p:tavLst>
                                        <p:tav tm="0">
                                          <p:val>
                                            <p:fltVal val="0"/>
                                          </p:val>
                                        </p:tav>
                                        <p:tav tm="100000">
                                          <p:val>
                                            <p:strVal val="#ppt_w"/>
                                          </p:val>
                                        </p:tav>
                                      </p:tavLst>
                                    </p:anim>
                                    <p:anim calcmode="lin" valueType="num">
                                      <p:cBhvr>
                                        <p:cTn id="25" dur="500" fill="hold"/>
                                        <p:tgtEl>
                                          <p:spTgt spid="80"/>
                                        </p:tgtEl>
                                        <p:attrNameLst>
                                          <p:attrName>ppt_h</p:attrName>
                                        </p:attrNameLst>
                                      </p:cBhvr>
                                      <p:tavLst>
                                        <p:tav tm="0">
                                          <p:val>
                                            <p:fltVal val="0"/>
                                          </p:val>
                                        </p:tav>
                                        <p:tav tm="100000">
                                          <p:val>
                                            <p:strVal val="#ppt_h"/>
                                          </p:val>
                                        </p:tav>
                                      </p:tavLst>
                                    </p:anim>
                                    <p:animEffect transition="in" filter="fade">
                                      <p:cBhvr>
                                        <p:cTn id="26" dur="500"/>
                                        <p:tgtEl>
                                          <p:spTgt spid="80"/>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76"/>
                                        </p:tgtEl>
                                        <p:attrNameLst>
                                          <p:attrName>style.visibility</p:attrName>
                                        </p:attrNameLst>
                                      </p:cBhvr>
                                      <p:to>
                                        <p:strVal val="visible"/>
                                      </p:to>
                                    </p:set>
                                    <p:animEffect transition="in" filter="fade">
                                      <p:cBhvr>
                                        <p:cTn id="34" dur="1000"/>
                                        <p:tgtEl>
                                          <p:spTgt spid="76"/>
                                        </p:tgtEl>
                                      </p:cBhvr>
                                    </p:animEffect>
                                    <p:anim calcmode="lin" valueType="num">
                                      <p:cBhvr>
                                        <p:cTn id="35" dur="1000" fill="hold"/>
                                        <p:tgtEl>
                                          <p:spTgt spid="76"/>
                                        </p:tgtEl>
                                        <p:attrNameLst>
                                          <p:attrName>ppt_x</p:attrName>
                                        </p:attrNameLst>
                                      </p:cBhvr>
                                      <p:tavLst>
                                        <p:tav tm="0">
                                          <p:val>
                                            <p:strVal val="#ppt_x"/>
                                          </p:val>
                                        </p:tav>
                                        <p:tav tm="100000">
                                          <p:val>
                                            <p:strVal val="#ppt_x"/>
                                          </p:val>
                                        </p:tav>
                                      </p:tavLst>
                                    </p:anim>
                                    <p:anim calcmode="lin" valueType="num">
                                      <p:cBhvr>
                                        <p:cTn id="36"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2" grpId="0" animBg="1"/>
      <p:bldP spid="7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865399" y="1910038"/>
            <a:ext cx="4509684" cy="539564"/>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kumimoji="1" lang="zh-CN" altLang="en-US"/>
          </a:p>
        </p:txBody>
      </p:sp>
      <p:sp>
        <p:nvSpPr>
          <p:cNvPr id="8" name="Rectangle 3"/>
          <p:cNvSpPr txBox="1">
            <a:spLocks noChangeArrowheads="1"/>
          </p:cNvSpPr>
          <p:nvPr/>
        </p:nvSpPr>
        <p:spPr>
          <a:xfrm>
            <a:off x="3803083" y="2659945"/>
            <a:ext cx="4572000" cy="929797"/>
          </a:xfrm>
          <a:prstGeom prst="rect">
            <a:avLst/>
          </a:prstGeom>
          <a:solidFill>
            <a:srgbClr val="C00000"/>
          </a:solidFill>
        </p:spPr>
        <p:txBody>
          <a:bodyPr vert="horz" lIns="122424" tIns="61212" rIns="122424" bIns="61212" rtlCol="0">
            <a:noAutofit/>
          </a:bodyPr>
          <a:lstStyle>
            <a:lvl1pPr marL="0" indent="0" algn="l" defTabSz="1088390" rtl="0" eaLnBrk="1" latinLnBrk="0" hangingPunct="1">
              <a:lnSpc>
                <a:spcPct val="120000"/>
              </a:lnSpc>
              <a:spcBef>
                <a:spcPts val="800"/>
              </a:spcBef>
              <a:buFont typeface="Arial" panose="020B0604020202020204" pitchFamily="34" charset="0"/>
              <a:buNone/>
              <a:defRPr kumimoji="1" sz="1600" kern="1200" baseline="0">
                <a:solidFill>
                  <a:schemeClr val="tx2"/>
                </a:solidFill>
                <a:latin typeface="+mn-lt"/>
                <a:ea typeface="+mn-ea"/>
                <a:cs typeface="+mn-cs"/>
              </a:defRPr>
            </a:lvl1pPr>
            <a:lvl2pPr marL="884555" indent="-340360" algn="l" defTabSz="1088390" rtl="0" eaLnBrk="1" latinLnBrk="0" hangingPunct="1">
              <a:spcBef>
                <a:spcPct val="20000"/>
              </a:spcBef>
              <a:buFont typeface="Arial" panose="020B0604020202020204" pitchFamily="34" charset="0"/>
              <a:buChar char="–"/>
              <a:defRPr kumimoji="1" sz="3335" kern="1200">
                <a:solidFill>
                  <a:schemeClr val="tx1"/>
                </a:solidFill>
                <a:latin typeface="+mn-lt"/>
                <a:ea typeface="+mn-ea"/>
                <a:cs typeface="+mn-cs"/>
              </a:defRPr>
            </a:lvl2pPr>
            <a:lvl3pPr marL="1360805" indent="-272415" algn="l" defTabSz="1088390" rtl="0" eaLnBrk="1" latinLnBrk="0" hangingPunct="1">
              <a:spcBef>
                <a:spcPct val="20000"/>
              </a:spcBef>
              <a:buFont typeface="Arial" panose="020B0604020202020204" pitchFamily="34" charset="0"/>
              <a:buChar char="•"/>
              <a:defRPr kumimoji="1" sz="2865" kern="1200">
                <a:solidFill>
                  <a:schemeClr val="tx1"/>
                </a:solidFill>
                <a:latin typeface="+mn-lt"/>
                <a:ea typeface="+mn-ea"/>
                <a:cs typeface="+mn-cs"/>
              </a:defRPr>
            </a:lvl3pPr>
            <a:lvl4pPr marL="190500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4pPr>
            <a:lvl5pPr marL="2449195"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5pPr>
            <a:lvl6pPr marL="299339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6pPr>
            <a:lvl7pPr marL="3537585"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7pPr>
            <a:lvl8pPr marL="408178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8pPr>
            <a:lvl9pPr marL="462661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9pPr>
          </a:lstStyle>
          <a:p>
            <a:pPr algn="ctr">
              <a:lnSpc>
                <a:spcPct val="150000"/>
              </a:lnSpc>
              <a:spcBef>
                <a:spcPct val="0"/>
              </a:spcBef>
              <a:buFontTx/>
              <a:buNone/>
              <a:defRPr/>
            </a:pPr>
            <a:r>
              <a:rPr lang="zh-CN" altLang="en-US" sz="18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从老板角度：你干多少事，我给你多少钱</a:t>
            </a:r>
            <a:endParaRPr lang="zh-CN" altLang="en-US" sz="18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algn="ctr">
              <a:lnSpc>
                <a:spcPct val="150000"/>
              </a:lnSpc>
              <a:defRPr/>
            </a:pPr>
            <a:r>
              <a:rPr lang="zh-CN" altLang="en-US" sz="18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从个人角度：你给我多少钱，我干多少事</a:t>
            </a:r>
            <a:endParaRPr lang="zh-CN" altLang="en-US" sz="18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algn="ctr">
              <a:lnSpc>
                <a:spcPct val="150000"/>
              </a:lnSpc>
              <a:buFontTx/>
              <a:buNone/>
              <a:defRPr/>
            </a:pPr>
            <a:endParaRPr lang="zh-CN" altLang="en-US" sz="18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2" name="矩形 11"/>
          <p:cNvSpPr/>
          <p:nvPr/>
        </p:nvSpPr>
        <p:spPr>
          <a:xfrm>
            <a:off x="3874118" y="1720269"/>
            <a:ext cx="4447335" cy="807895"/>
          </a:xfrm>
          <a:prstGeom prst="rect">
            <a:avLst/>
          </a:prstGeom>
        </p:spPr>
        <p:txBody>
          <a:bodyPr wrap="none" lIns="68562" tIns="34281" rIns="68562" bIns="34281">
            <a:spAutoFit/>
          </a:bodyPr>
          <a:lstStyle/>
          <a:p>
            <a:pPr algn="ctr">
              <a:lnSpc>
                <a:spcPct val="200000"/>
              </a:lnSpc>
              <a:defRPr/>
            </a:pPr>
            <a:r>
              <a:rPr lang="zh-CN" altLang="en-US" sz="24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工作目的：收入提高、能力提升</a:t>
            </a:r>
            <a:endParaRPr lang="zh-CN" altLang="en-US" sz="24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23" name="图片 22" descr="5a97c4ad0c5ce"/>
          <p:cNvPicPr>
            <a:picLocks noChangeAspect="1"/>
          </p:cNvPicPr>
          <p:nvPr/>
        </p:nvPicPr>
        <p:blipFill>
          <a:blip r:embed="rId1" cstate="print"/>
          <a:stretch>
            <a:fillRect/>
          </a:stretch>
        </p:blipFill>
        <p:spPr>
          <a:xfrm>
            <a:off x="501094" y="910816"/>
            <a:ext cx="3960650" cy="4125545"/>
          </a:xfrm>
          <a:prstGeom prst="rect">
            <a:avLst/>
          </a:prstGeom>
        </p:spPr>
      </p:pic>
      <p:sp>
        <p:nvSpPr>
          <p:cNvPr id="7" name="圆角矩形 6"/>
          <p:cNvSpPr/>
          <p:nvPr/>
        </p:nvSpPr>
        <p:spPr>
          <a:xfrm>
            <a:off x="857224" y="428610"/>
            <a:ext cx="2962175"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sp>
        <p:nvSpPr>
          <p:cNvPr id="9" name="文本框 9"/>
          <p:cNvSpPr txBox="1">
            <a:spLocks noChangeArrowheads="1"/>
          </p:cNvSpPr>
          <p:nvPr/>
        </p:nvSpPr>
        <p:spPr bwMode="auto">
          <a:xfrm>
            <a:off x="1317979" y="463023"/>
            <a:ext cx="2585071" cy="359715"/>
          </a:xfrm>
          <a:prstGeom prst="rect">
            <a:avLst/>
          </a:prstGeom>
          <a:noFill/>
          <a:ln w="9525">
            <a:noFill/>
            <a:miter lim="800000"/>
          </a:ln>
        </p:spPr>
        <p:txBody>
          <a:bodyPr wrap="square" lIns="51435" tIns="25718" rIns="51435" bIns="25718">
            <a:spAutoFit/>
          </a:bodyPr>
          <a:lstStyle/>
          <a:p>
            <a:r>
              <a:rPr lang="zh-CN" altLang="en-US" sz="2000" b="1" smtClean="0">
                <a:solidFill>
                  <a:srgbClr val="C00000"/>
                </a:solidFill>
                <a:latin typeface="微软雅黑" panose="020B0503020204020204" pitchFamily="34" charset="-122"/>
                <a:ea typeface="微软雅黑" panose="020B0503020204020204" pitchFamily="34" charset="-122"/>
              </a:rPr>
              <a:t>为什么要拥有责任心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nvGrpSpPr>
          <p:cNvPr id="10" name="组合 55"/>
          <p:cNvGrpSpPr/>
          <p:nvPr/>
        </p:nvGrpSpPr>
        <p:grpSpPr bwMode="auto">
          <a:xfrm>
            <a:off x="547643" y="306303"/>
            <a:ext cx="701278" cy="701279"/>
            <a:chOff x="1677608" y="2996952"/>
            <a:chExt cx="1395643" cy="1395643"/>
          </a:xfrm>
        </p:grpSpPr>
        <p:sp>
          <p:nvSpPr>
            <p:cNvPr id="11"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13"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14" name="KSO_Shape"/>
          <p:cNvSpPr/>
          <p:nvPr/>
        </p:nvSpPr>
        <p:spPr bwMode="auto">
          <a:xfrm>
            <a:off x="784578" y="569432"/>
            <a:ext cx="240506" cy="20597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p:spPr>
        <p:txBody>
          <a:bodyPr lIns="68580" tIns="34290" rIns="68580" bIns="34290" anchor="ctr">
            <a:scene3d>
              <a:camera prst="orthographicFront"/>
              <a:lightRig rig="threePt" dir="t"/>
            </a:scene3d>
            <a:sp3d contourW="12700">
              <a:contourClr>
                <a:srgbClr val="FFFFFF"/>
              </a:contourClr>
            </a:sp3d>
          </a:bodyPr>
          <a:lstStyle/>
          <a:p>
            <a:pPr algn="ctr" fontAlgn="auto">
              <a:defRPr/>
            </a:pPr>
            <a:endParaRPr lang="zh-CN" altLang="en-US" noProof="1">
              <a:solidFill>
                <a:srgbClr val="FA783A"/>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
                                            <p:bg/>
                                          </p:spTgt>
                                        </p:tgtEl>
                                        <p:attrNameLst>
                                          <p:attrName>style.visibility</p:attrName>
                                        </p:attrNameLst>
                                      </p:cBhvr>
                                      <p:to>
                                        <p:strVal val="visible"/>
                                      </p:to>
                                    </p:set>
                                    <p:animEffect transition="in" filter="randombar(horizontal)">
                                      <p:cBhvr>
                                        <p:cTn id="11" dur="500"/>
                                        <p:tgtEl>
                                          <p:spTgt spid="8">
                                            <p:bg/>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animEffect transition="in" filter="randombar(horizontal)">
                                      <p:cBhvr>
                                        <p:cTn id="16" dur="500"/>
                                        <p:tgtEl>
                                          <p:spTgt spid="8">
                                            <p:txEl>
                                              <p:pRg st="0" end="0"/>
                                            </p:txEl>
                                          </p:spTgt>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8">
                                            <p:txEl>
                                              <p:pRg st="1" end="1"/>
                                            </p:txEl>
                                          </p:spTgt>
                                        </p:tgtEl>
                                        <p:attrNameLst>
                                          <p:attrName>style.visibility</p:attrName>
                                        </p:attrNameLst>
                                      </p:cBhvr>
                                      <p:to>
                                        <p:strVal val="visible"/>
                                      </p:to>
                                    </p:set>
                                    <p:animEffect transition="in" filter="randombar(horizontal)">
                                      <p:cBhvr>
                                        <p:cTn id="20" dur="500"/>
                                        <p:tgtEl>
                                          <p:spTgt spid="8">
                                            <p:txEl>
                                              <p:pRg st="1" end="1"/>
                                            </p:txEl>
                                          </p:spTgt>
                                        </p:tgtEl>
                                      </p:cBhvr>
                                    </p:animEffect>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par>
                                <p:cTn id="27" presetID="2" presetClass="entr" presetSubtype="1" fill="hold" nodeType="withEffect">
                                  <p:stCondLst>
                                    <p:cond delay="150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ppt_x</p:attrName>
                                        </p:attrNameLst>
                                      </p:cBhvr>
                                      <p:tavLst>
                                        <p:tav tm="0">
                                          <p:val>
                                            <p:strVal val="#ppt_x"/>
                                          </p:val>
                                        </p:tav>
                                        <p:tav tm="100000">
                                          <p:val>
                                            <p:strVal val="#ppt_x"/>
                                          </p:val>
                                        </p:tav>
                                      </p:tavLst>
                                    </p:anim>
                                    <p:anim calcmode="lin" valueType="num">
                                      <p:cBhvr>
                                        <p:cTn id="30" dur="500" fill="hold"/>
                                        <p:tgtEl>
                                          <p:spTgt spid="10"/>
                                        </p:tgtEl>
                                        <p:attrNameLst>
                                          <p:attrName>ppt_y</p:attrName>
                                        </p:attrNameLst>
                                      </p:cBhvr>
                                      <p:tavLst>
                                        <p:tav tm="0">
                                          <p:val>
                                            <p:strVal val="0-#ppt_h/2"/>
                                          </p:val>
                                        </p:tav>
                                        <p:tav tm="100000">
                                          <p:val>
                                            <p:strVal val="#ppt_y"/>
                                          </p:val>
                                        </p:tav>
                                      </p:tavLst>
                                    </p:anim>
                                  </p:childTnLst>
                                </p:cTn>
                              </p:par>
                              <p:par>
                                <p:cTn id="31" presetID="53" presetClass="entr" presetSubtype="16" fill="hold" nodeType="withEffect">
                                  <p:stCondLst>
                                    <p:cond delay="225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Effect transition="in" filter="fade">
                                      <p:cBhvr>
                                        <p:cTn id="35" dur="500"/>
                                        <p:tgtEl>
                                          <p:spTgt spid="14"/>
                                        </p:tgtEl>
                                      </p:cBhvr>
                                    </p:animEffect>
                                  </p:childTnLst>
                                </p:cTn>
                              </p:par>
                            </p:childTnLst>
                          </p:cTn>
                        </p:par>
                        <p:par>
                          <p:cTn id="36" fill="hold">
                            <p:stCondLst>
                              <p:cond delay="2000"/>
                            </p:stCondLst>
                            <p:childTnLst>
                              <p:par>
                                <p:cTn id="37" presetID="10" presetClass="entr" presetSubtype="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build="p"/>
      <p:bldP spid="12"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52"/>
          <p:cNvSpPr txBox="1">
            <a:spLocks noChangeArrowheads="1"/>
          </p:cNvSpPr>
          <p:nvPr/>
        </p:nvSpPr>
        <p:spPr bwMode="auto">
          <a:xfrm>
            <a:off x="1885952" y="2171700"/>
            <a:ext cx="3555206"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62" tIns="34281" rIns="68562" bIns="34281">
            <a:spAutoFit/>
          </a:bodyP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9pPr>
          </a:lstStyle>
          <a:p>
            <a:pPr fontAlgn="base">
              <a:spcBef>
                <a:spcPct val="0"/>
              </a:spcBef>
              <a:spcAft>
                <a:spcPct val="0"/>
              </a:spcAft>
              <a:buClrTx/>
              <a:buSzTx/>
              <a:buNone/>
            </a:pPr>
            <a:endParaRPr lang="zh-CN" altLang="en-US" sz="1800">
              <a:solidFill>
                <a:srgbClr val="000000"/>
              </a:solidFill>
            </a:endParaRPr>
          </a:p>
        </p:txBody>
      </p:sp>
      <p:sp>
        <p:nvSpPr>
          <p:cNvPr id="18" name="Rectangle 104"/>
          <p:cNvSpPr>
            <a:spLocks noChangeArrowheads="1"/>
          </p:cNvSpPr>
          <p:nvPr/>
        </p:nvSpPr>
        <p:spPr bwMode="auto">
          <a:xfrm>
            <a:off x="1143000" y="1885952"/>
            <a:ext cx="4343400" cy="623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62" tIns="34281" rIns="68562" bIns="34281">
            <a:spAutoFit/>
          </a:bodyP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宋体" panose="02010600030101010101" pitchFamily="2" charset="-122"/>
              </a:defRPr>
            </a:lvl9pPr>
          </a:lstStyle>
          <a:p>
            <a:pPr fontAlgn="base">
              <a:spcBef>
                <a:spcPct val="0"/>
              </a:spcBef>
              <a:spcAft>
                <a:spcPct val="0"/>
              </a:spcAft>
              <a:buClrTx/>
              <a:buSzTx/>
              <a:buNone/>
            </a:pPr>
            <a:r>
              <a:rPr kumimoji="0" lang="zh-CN" altLang="en-US" sz="1800">
                <a:solidFill>
                  <a:srgbClr val="000000"/>
                </a:solidFill>
                <a:latin typeface="宋体" panose="02010600030101010101" pitchFamily="2" charset="-122"/>
                <a:ea typeface="华文中宋" panose="02010600040101010101" pitchFamily="2" charset="-122"/>
              </a:rPr>
              <a:t> </a:t>
            </a:r>
            <a:br>
              <a:rPr kumimoji="0" lang="zh-CN" altLang="en-US" sz="700">
                <a:solidFill>
                  <a:srgbClr val="FF9900"/>
                </a:solidFill>
                <a:ea typeface="华文中宋" panose="02010600040101010101" pitchFamily="2" charset="-122"/>
              </a:rPr>
            </a:br>
            <a:endParaRPr kumimoji="0" lang="zh-CN" altLang="en-US" sz="1800">
              <a:solidFill>
                <a:srgbClr val="FF9900"/>
              </a:solidFill>
              <a:latin typeface="Times New Roman" panose="02020603050405020304" pitchFamily="18" charset="0"/>
              <a:ea typeface="华文中宋" panose="02010600040101010101" pitchFamily="2" charset="-122"/>
            </a:endParaRPr>
          </a:p>
        </p:txBody>
      </p:sp>
      <p:sp>
        <p:nvSpPr>
          <p:cNvPr id="23" name="Rectangle 3"/>
          <p:cNvSpPr txBox="1">
            <a:spLocks noChangeArrowheads="1"/>
          </p:cNvSpPr>
          <p:nvPr/>
        </p:nvSpPr>
        <p:spPr bwMode="auto">
          <a:xfrm>
            <a:off x="330612" y="1413004"/>
            <a:ext cx="5189733" cy="2699840"/>
          </a:xfrm>
          <a:prstGeom prst="rect">
            <a:avLst/>
          </a:prstGeom>
          <a:solidFill>
            <a:srgbClr val="C00000"/>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ctr" eaLnBrk="1" hangingPunct="1">
              <a:lnSpc>
                <a:spcPct val="200000"/>
              </a:lnSpc>
              <a:buFont typeface="Wingdings" panose="05000000000000000000" pitchFamily="2" charset="2"/>
              <a:buChar char="n"/>
              <a:defRPr/>
            </a:pPr>
            <a:endParaRPr lang="zh-CN" altLang="en-US" sz="1300" kern="0" dirty="0">
              <a:solidFill>
                <a:schemeClr val="bg1"/>
              </a:solidFill>
              <a:effectLst>
                <a:outerShdw blurRad="38100" dist="38100" dir="2700000" algn="tl">
                  <a:srgbClr val="C0C0C0"/>
                </a:outerShdw>
              </a:effectLst>
              <a:latin typeface="Century Gothic" panose="020B0502020202020204" pitchFamily="34" charset="0"/>
              <a:ea typeface="微软雅黑" panose="020B0503020204020204" pitchFamily="34" charset="-122"/>
              <a:sym typeface="Century Gothic" panose="020B0502020202020204" pitchFamily="34" charset="0"/>
            </a:endParaRPr>
          </a:p>
          <a:p>
            <a:pPr algn="just">
              <a:lnSpc>
                <a:spcPct val="200000"/>
              </a:lnSpc>
              <a:spcAft>
                <a:spcPts val="0"/>
              </a:spcAft>
              <a:buFont typeface="Wingdings" panose="05000000000000000000" pitchFamily="2" charset="2"/>
              <a:buChar char="n"/>
            </a:pPr>
            <a:r>
              <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 一般情况下的普通人，工资收入在使用价值线上下波动</a:t>
            </a:r>
            <a:endParaRPr lang="en-US" altLang="zh-CN"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algn="just">
              <a:lnSpc>
                <a:spcPct val="200000"/>
              </a:lnSpc>
              <a:spcAft>
                <a:spcPts val="0"/>
              </a:spcAft>
              <a:buFont typeface="Wingdings" panose="05000000000000000000" pitchFamily="2" charset="2"/>
              <a:buChar char="n"/>
            </a:pPr>
            <a:r>
              <a:rPr lang="en-US" altLang="zh-CN"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 </a:t>
            </a:r>
            <a:r>
              <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几乎不太可能出现使用价值不增加工资收入不断增加的情况</a:t>
            </a:r>
            <a:endParaRPr lang="en-US" altLang="zh-CN"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algn="just">
              <a:lnSpc>
                <a:spcPct val="200000"/>
              </a:lnSpc>
              <a:spcAft>
                <a:spcPts val="0"/>
              </a:spcAft>
              <a:buFont typeface="Wingdings" panose="05000000000000000000" pitchFamily="2" charset="2"/>
              <a:buChar char="n"/>
            </a:pPr>
            <a:r>
              <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 一般情况下，工资收入会随着使用价值的增长而增长</a:t>
            </a:r>
            <a:endParaRPr lang="en-US" altLang="zh-CN"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algn="just">
              <a:lnSpc>
                <a:spcPct val="200000"/>
              </a:lnSpc>
              <a:spcAft>
                <a:spcPts val="0"/>
              </a:spcAft>
              <a:buFont typeface="Wingdings" panose="05000000000000000000" pitchFamily="2" charset="2"/>
              <a:buChar char="n"/>
            </a:pPr>
            <a:r>
              <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几乎不太可能出现使用价值不断增加工资收入却不增加的情况 </a:t>
            </a:r>
            <a:endParaRPr lang="en-US" altLang="zh-CN"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algn="just">
              <a:lnSpc>
                <a:spcPct val="200000"/>
              </a:lnSpc>
              <a:spcAft>
                <a:spcPts val="0"/>
              </a:spcAft>
            </a:pPr>
            <a:endParaRPr lang="zh-CN" altLang="zh-CN"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algn="just">
              <a:lnSpc>
                <a:spcPct val="200000"/>
              </a:lnSpc>
              <a:spcAft>
                <a:spcPts val="0"/>
              </a:spcAft>
            </a:pPr>
            <a:endParaRPr lang="zh-CN" altLang="zh-CN"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eaLnBrk="1" hangingPunct="1">
              <a:lnSpc>
                <a:spcPct val="200000"/>
              </a:lnSpc>
              <a:buFontTx/>
              <a:buNone/>
              <a:defRPr/>
            </a:pPr>
            <a:endParaRPr lang="zh-CN" altLang="en-US" sz="1300" kern="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27" name="figure_black_marker"/>
          <p:cNvPicPr>
            <a:picLocks noChangeAspect="1"/>
          </p:cNvPicPr>
          <p:nvPr/>
        </p:nvPicPr>
        <p:blipFill>
          <a:blip r:embed="rId1" cstate="print"/>
          <a:srcRect/>
          <a:stretch>
            <a:fillRect/>
          </a:stretch>
        </p:blipFill>
        <p:spPr bwMode="auto">
          <a:xfrm>
            <a:off x="6446759" y="1339444"/>
            <a:ext cx="1714066" cy="3310596"/>
          </a:xfrm>
          <a:prstGeom prst="rect">
            <a:avLst/>
          </a:prstGeom>
          <a:noFill/>
          <a:ln w="9525">
            <a:noFill/>
            <a:miter lim="800000"/>
            <a:headEnd/>
            <a:tailEnd/>
          </a:ln>
        </p:spPr>
      </p:pic>
      <p:sp>
        <p:nvSpPr>
          <p:cNvPr id="9" name="圆角矩形 8"/>
          <p:cNvSpPr/>
          <p:nvPr/>
        </p:nvSpPr>
        <p:spPr>
          <a:xfrm>
            <a:off x="857224" y="428610"/>
            <a:ext cx="2962175"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sp>
        <p:nvSpPr>
          <p:cNvPr id="10" name="文本框 9"/>
          <p:cNvSpPr txBox="1">
            <a:spLocks noChangeArrowheads="1"/>
          </p:cNvSpPr>
          <p:nvPr/>
        </p:nvSpPr>
        <p:spPr bwMode="auto">
          <a:xfrm>
            <a:off x="1317979" y="463023"/>
            <a:ext cx="2585071" cy="359715"/>
          </a:xfrm>
          <a:prstGeom prst="rect">
            <a:avLst/>
          </a:prstGeom>
          <a:noFill/>
          <a:ln w="9525">
            <a:noFill/>
            <a:miter lim="800000"/>
          </a:ln>
        </p:spPr>
        <p:txBody>
          <a:bodyPr wrap="square" lIns="51435" tIns="25718" rIns="51435" bIns="25718">
            <a:spAutoFit/>
          </a:bodyPr>
          <a:lstStyle/>
          <a:p>
            <a:r>
              <a:rPr lang="zh-CN" altLang="en-US" sz="2000" b="1" smtClean="0">
                <a:solidFill>
                  <a:srgbClr val="C00000"/>
                </a:solidFill>
                <a:latin typeface="微软雅黑" panose="020B0503020204020204" pitchFamily="34" charset="-122"/>
                <a:ea typeface="微软雅黑" panose="020B0503020204020204" pitchFamily="34" charset="-122"/>
              </a:rPr>
              <a:t>为什么要拥有责任心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nvGrpSpPr>
          <p:cNvPr id="11" name="组合 55"/>
          <p:cNvGrpSpPr/>
          <p:nvPr/>
        </p:nvGrpSpPr>
        <p:grpSpPr bwMode="auto">
          <a:xfrm>
            <a:off x="547643" y="306303"/>
            <a:ext cx="701278" cy="701279"/>
            <a:chOff x="1677608" y="2996952"/>
            <a:chExt cx="1395643" cy="1395643"/>
          </a:xfrm>
        </p:grpSpPr>
        <p:sp>
          <p:nvSpPr>
            <p:cNvPr id="12"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13"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14" name="KSO_Shape"/>
          <p:cNvSpPr/>
          <p:nvPr/>
        </p:nvSpPr>
        <p:spPr bwMode="auto">
          <a:xfrm>
            <a:off x="784578" y="569432"/>
            <a:ext cx="240506" cy="20597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p:spPr>
        <p:txBody>
          <a:bodyPr lIns="68580" tIns="34290" rIns="68580" bIns="34290" anchor="ctr">
            <a:scene3d>
              <a:camera prst="orthographicFront"/>
              <a:lightRig rig="threePt" dir="t"/>
            </a:scene3d>
            <a:sp3d contourW="12700">
              <a:contourClr>
                <a:srgbClr val="FFFFFF"/>
              </a:contourClr>
            </a:sp3d>
          </a:bodyPr>
          <a:lstStyle/>
          <a:p>
            <a:pPr algn="ctr" fontAlgn="auto">
              <a:defRPr/>
            </a:pPr>
            <a:endParaRPr lang="zh-CN" altLang="en-US" noProof="1">
              <a:solidFill>
                <a:srgbClr val="FA783A"/>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bg/>
                                          </p:spTgt>
                                        </p:tgtEl>
                                        <p:attrNameLst>
                                          <p:attrName>style.visibility</p:attrName>
                                        </p:attrNameLst>
                                      </p:cBhvr>
                                      <p:to>
                                        <p:strVal val="visible"/>
                                      </p:to>
                                    </p:set>
                                    <p:animEffect transition="in" filter="fade">
                                      <p:cBhvr>
                                        <p:cTn id="7" dur="500"/>
                                        <p:tgtEl>
                                          <p:spTgt spid="2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xEl>
                                              <p:pRg st="1" end="1"/>
                                            </p:txEl>
                                          </p:spTgt>
                                        </p:tgtEl>
                                        <p:attrNameLst>
                                          <p:attrName>style.visibility</p:attrName>
                                        </p:attrNameLst>
                                      </p:cBhvr>
                                      <p:to>
                                        <p:strVal val="visible"/>
                                      </p:to>
                                    </p:set>
                                    <p:animEffect transition="in" filter="fade">
                                      <p:cBhvr>
                                        <p:cTn id="12" dur="500"/>
                                        <p:tgtEl>
                                          <p:spTgt spid="23">
                                            <p:txEl>
                                              <p:pRg st="1" end="1"/>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3">
                                            <p:txEl>
                                              <p:pRg st="2" end="2"/>
                                            </p:txEl>
                                          </p:spTgt>
                                        </p:tgtEl>
                                        <p:attrNameLst>
                                          <p:attrName>style.visibility</p:attrName>
                                        </p:attrNameLst>
                                      </p:cBhvr>
                                      <p:to>
                                        <p:strVal val="visible"/>
                                      </p:to>
                                    </p:set>
                                    <p:animEffect transition="in" filter="fade">
                                      <p:cBhvr>
                                        <p:cTn id="16" dur="500"/>
                                        <p:tgtEl>
                                          <p:spTgt spid="23">
                                            <p:txEl>
                                              <p:pRg st="2" end="2"/>
                                            </p:txEl>
                                          </p:spTgt>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23">
                                            <p:txEl>
                                              <p:pRg st="3" end="3"/>
                                            </p:txEl>
                                          </p:spTgt>
                                        </p:tgtEl>
                                        <p:attrNameLst>
                                          <p:attrName>style.visibility</p:attrName>
                                        </p:attrNameLst>
                                      </p:cBhvr>
                                      <p:to>
                                        <p:strVal val="visible"/>
                                      </p:to>
                                    </p:set>
                                    <p:animEffect transition="in" filter="fade">
                                      <p:cBhvr>
                                        <p:cTn id="20" dur="500"/>
                                        <p:tgtEl>
                                          <p:spTgt spid="23">
                                            <p:txEl>
                                              <p:pRg st="3" end="3"/>
                                            </p:txEl>
                                          </p:spTgt>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23">
                                            <p:txEl>
                                              <p:pRg st="4" end="4"/>
                                            </p:txEl>
                                          </p:spTgt>
                                        </p:tgtEl>
                                        <p:attrNameLst>
                                          <p:attrName>style.visibility</p:attrName>
                                        </p:attrNameLst>
                                      </p:cBhvr>
                                      <p:to>
                                        <p:strVal val="visible"/>
                                      </p:to>
                                    </p:set>
                                    <p:animEffect transition="in" filter="fade">
                                      <p:cBhvr>
                                        <p:cTn id="24" dur="500"/>
                                        <p:tgtEl>
                                          <p:spTgt spid="23">
                                            <p:txEl>
                                              <p:pRg st="4" end="4"/>
                                            </p:txEl>
                                          </p:spTgt>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700"/>
                                        <p:tgtEl>
                                          <p:spTgt spid="27"/>
                                        </p:tgtEl>
                                      </p:cBhvr>
                                    </p:animEffect>
                                  </p:childTnLst>
                                </p:cTn>
                              </p:par>
                              <p:par>
                                <p:cTn id="29" presetID="2" presetClass="entr" presetSubtype="1" fill="hold" nodeType="withEffect">
                                  <p:stCondLst>
                                    <p:cond delay="150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ppt_x</p:attrName>
                                        </p:attrNameLst>
                                      </p:cBhvr>
                                      <p:tavLst>
                                        <p:tav tm="0">
                                          <p:val>
                                            <p:strVal val="#ppt_x"/>
                                          </p:val>
                                        </p:tav>
                                        <p:tav tm="100000">
                                          <p:val>
                                            <p:strVal val="#ppt_x"/>
                                          </p:val>
                                        </p:tav>
                                      </p:tavLst>
                                    </p:anim>
                                    <p:anim calcmode="lin" valueType="num">
                                      <p:cBhvr>
                                        <p:cTn id="32" dur="500" fill="hold"/>
                                        <p:tgtEl>
                                          <p:spTgt spid="11"/>
                                        </p:tgtEl>
                                        <p:attrNameLst>
                                          <p:attrName>ppt_y</p:attrName>
                                        </p:attrNameLst>
                                      </p:cBhvr>
                                      <p:tavLst>
                                        <p:tav tm="0">
                                          <p:val>
                                            <p:strVal val="0-#ppt_h/2"/>
                                          </p:val>
                                        </p:tav>
                                        <p:tav tm="100000">
                                          <p:val>
                                            <p:strVal val="#ppt_y"/>
                                          </p:val>
                                        </p:tav>
                                      </p:tavLst>
                                    </p:anim>
                                  </p:childTnLst>
                                </p:cTn>
                              </p:par>
                              <p:par>
                                <p:cTn id="33" presetID="53" presetClass="entr" presetSubtype="16" fill="hold" nodeType="withEffect">
                                  <p:stCondLst>
                                    <p:cond delay="225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childTnLst>
                          </p:cTn>
                        </p:par>
                        <p:par>
                          <p:cTn id="42" fill="hold">
                            <p:stCondLst>
                              <p:cond delay="3500"/>
                            </p:stCondLst>
                            <p:childTnLst>
                              <p:par>
                                <p:cTn id="43" presetID="42" presetClass="entr" presetSubtype="0"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anim calcmode="lin" valueType="num">
                                      <p:cBhvr>
                                        <p:cTn id="46" dur="1000" fill="hold"/>
                                        <p:tgtEl>
                                          <p:spTgt spid="10"/>
                                        </p:tgtEl>
                                        <p:attrNameLst>
                                          <p:attrName>ppt_x</p:attrName>
                                        </p:attrNameLst>
                                      </p:cBhvr>
                                      <p:tavLst>
                                        <p:tav tm="0">
                                          <p:val>
                                            <p:strVal val="#ppt_x"/>
                                          </p:val>
                                        </p:tav>
                                        <p:tav tm="100000">
                                          <p:val>
                                            <p:strVal val="#ppt_x"/>
                                          </p:val>
                                        </p:tav>
                                      </p:tavLst>
                                    </p:anim>
                                    <p:anim calcmode="lin" valueType="num">
                                      <p:cBhvr>
                                        <p:cTn id="4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build="p"/>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bwMode="auto">
          <a:xfrm>
            <a:off x="1143868" y="1377064"/>
            <a:ext cx="7445473" cy="642479"/>
          </a:xfrm>
          <a:prstGeom prst="rect">
            <a:avLst/>
          </a:prstGeom>
          <a:solidFill>
            <a:srgbClr val="C00000"/>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eaLnBrk="0" fontAlgn="base" hangingPunct="0">
              <a:spcBef>
                <a:spcPct val="0"/>
              </a:spcBef>
              <a:spcAft>
                <a:spcPct val="0"/>
              </a:spcAft>
              <a:defRPr/>
            </a:pPr>
            <a:endParaRPr lang="zh-CN" altLang="en-US" sz="1300">
              <a:solidFill>
                <a:srgbClr val="000000"/>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3" name="矩形 12"/>
          <p:cNvSpPr/>
          <p:nvPr/>
        </p:nvSpPr>
        <p:spPr>
          <a:xfrm>
            <a:off x="1090304" y="1285866"/>
            <a:ext cx="7445473" cy="746340"/>
          </a:xfrm>
          <a:prstGeom prst="rect">
            <a:avLst/>
          </a:prstGeom>
        </p:spPr>
        <p:txBody>
          <a:bodyPr wrap="square" lIns="68562" tIns="34281" rIns="68562" bIns="34281">
            <a:spAutoFit/>
          </a:bodyPr>
          <a:lstStyle/>
          <a:p>
            <a:pPr lvl="0" algn="ctr" fontAlgn="base">
              <a:lnSpc>
                <a:spcPct val="200000"/>
              </a:lnSpc>
              <a:spcBef>
                <a:spcPct val="0"/>
              </a:spcBef>
              <a:spcAft>
                <a:spcPct val="0"/>
              </a:spcAft>
            </a:pPr>
            <a:r>
              <a:rPr lang="zh-CN" altLang="en-US" sz="2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干好份内事，多干份外事</a:t>
            </a:r>
            <a:endParaRPr lang="zh-CN" altLang="en-US" sz="22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4" name="Rectangle 3"/>
          <p:cNvSpPr txBox="1">
            <a:spLocks noChangeArrowheads="1"/>
          </p:cNvSpPr>
          <p:nvPr/>
        </p:nvSpPr>
        <p:spPr>
          <a:xfrm>
            <a:off x="4742430" y="2344573"/>
            <a:ext cx="3793346" cy="2377556"/>
          </a:xfrm>
          <a:prstGeom prst="rect">
            <a:avLst/>
          </a:prstGeom>
          <a:solidFill>
            <a:srgbClr val="C00000"/>
          </a:solidFill>
        </p:spPr>
        <p:txBody>
          <a:bodyPr wrap="square" lIns="68562" tIns="34281" rIns="68562" bIns="34281">
            <a:spAutoFit/>
          </a:bodyPr>
          <a:lstStyle>
            <a:defPPr>
              <a:defRPr lang="zh-CN"/>
            </a:defPPr>
            <a:lvl1pPr lvl="0" algn="ctr" fontAlgn="base">
              <a:lnSpc>
                <a:spcPct val="200000"/>
              </a:lnSpc>
              <a:spcBef>
                <a:spcPct val="0"/>
              </a:spcBef>
              <a:spcAft>
                <a:spcPct val="0"/>
              </a:spcAft>
              <a:defRPr sz="3000">
                <a:solidFill>
                  <a:schemeClr val="tx1">
                    <a:lumMod val="90000"/>
                    <a:lumOff val="10000"/>
                  </a:schemeClr>
                </a:solidFill>
                <a:latin typeface="Century Gothic" panose="020B0502020202020204" pitchFamily="34" charset="0"/>
                <a:ea typeface="微软雅黑" panose="020B0503020204020204" pitchFamily="34" charset="-122"/>
              </a:defRPr>
            </a:lvl1pPr>
          </a:lstStyle>
          <a:p>
            <a:endParaRPr lang="zh-CN" altLang="en-US" sz="1500" dirty="0">
              <a:solidFill>
                <a:schemeClr val="bg1"/>
              </a:solidFill>
              <a:sym typeface="Century Gothic" panose="020B0502020202020204" pitchFamily="34" charset="0"/>
            </a:endParaRPr>
          </a:p>
          <a:p>
            <a:r>
              <a:rPr lang="zh-CN" altLang="en-US" sz="1500" dirty="0">
                <a:solidFill>
                  <a:schemeClr val="bg1"/>
                </a:solidFill>
                <a:sym typeface="Century Gothic" panose="020B0502020202020204" pitchFamily="34" charset="0"/>
              </a:rPr>
              <a:t>人的能力和素质是通过不断的做事锻炼出</a:t>
            </a:r>
            <a:endParaRPr lang="zh-CN" altLang="en-US" sz="1500" dirty="0">
              <a:solidFill>
                <a:schemeClr val="bg1"/>
              </a:solidFill>
              <a:sym typeface="Century Gothic" panose="020B0502020202020204" pitchFamily="34" charset="0"/>
            </a:endParaRPr>
          </a:p>
          <a:p>
            <a:r>
              <a:rPr lang="zh-CN" altLang="en-US" sz="1500" dirty="0">
                <a:solidFill>
                  <a:schemeClr val="bg1"/>
                </a:solidFill>
                <a:sym typeface="Century Gothic" panose="020B0502020202020204" pitchFamily="34" charset="0"/>
              </a:rPr>
              <a:t>来，又是通过获得的报酬体现出来</a:t>
            </a:r>
            <a:r>
              <a:rPr lang="en-US" altLang="zh-CN" sz="1500" dirty="0">
                <a:solidFill>
                  <a:schemeClr val="bg1"/>
                </a:solidFill>
                <a:sym typeface="Century Gothic" panose="020B0502020202020204" pitchFamily="34" charset="0"/>
              </a:rPr>
              <a:t>,</a:t>
            </a:r>
            <a:r>
              <a:rPr lang="zh-CN" altLang="en-US" sz="1500" dirty="0">
                <a:solidFill>
                  <a:schemeClr val="bg1"/>
                </a:solidFill>
                <a:sym typeface="Century Gothic" panose="020B0502020202020204" pitchFamily="34" charset="0"/>
              </a:rPr>
              <a:t>做事</a:t>
            </a:r>
            <a:endParaRPr lang="zh-CN" altLang="en-US" sz="1500" dirty="0">
              <a:solidFill>
                <a:schemeClr val="bg1"/>
              </a:solidFill>
              <a:sym typeface="Century Gothic" panose="020B0502020202020204" pitchFamily="34" charset="0"/>
            </a:endParaRPr>
          </a:p>
          <a:p>
            <a:r>
              <a:rPr lang="zh-CN" altLang="en-US" sz="1500" dirty="0">
                <a:solidFill>
                  <a:schemeClr val="bg1"/>
                </a:solidFill>
                <a:sym typeface="Century Gothic" panose="020B0502020202020204" pitchFamily="34" charset="0"/>
              </a:rPr>
              <a:t>的广度和深度决定了我们能力提升的速度。</a:t>
            </a:r>
            <a:endParaRPr lang="zh-CN" altLang="en-US" sz="1500" dirty="0">
              <a:solidFill>
                <a:schemeClr val="bg1"/>
              </a:solidFill>
              <a:sym typeface="Century Gothic" panose="020B0502020202020204" pitchFamily="34" charset="0"/>
            </a:endParaRPr>
          </a:p>
          <a:p>
            <a:endParaRPr lang="zh-CN" altLang="en-US" sz="1500" dirty="0">
              <a:solidFill>
                <a:schemeClr val="bg1"/>
              </a:solidFill>
              <a:sym typeface="Century Gothic" panose="020B0502020202020204" pitchFamily="34" charset="0"/>
            </a:endParaRPr>
          </a:p>
        </p:txBody>
      </p:sp>
      <p:pic>
        <p:nvPicPr>
          <p:cNvPr id="17" name="Picture 3" descr="C:\Users\Administrator\Desktop\qwas71重复用\46e542e2380dbba7885d76db4f671184.png"/>
          <p:cNvPicPr>
            <a:picLocks noChangeAspect="1" noChangeArrowheads="1"/>
          </p:cNvPicPr>
          <p:nvPr/>
        </p:nvPicPr>
        <p:blipFill>
          <a:blip r:embed="rId1" cstate="print"/>
          <a:srcRect/>
          <a:stretch>
            <a:fillRect/>
          </a:stretch>
        </p:blipFill>
        <p:spPr bwMode="auto">
          <a:xfrm>
            <a:off x="1090304" y="2293695"/>
            <a:ext cx="2731792" cy="2562864"/>
          </a:xfrm>
          <a:prstGeom prst="rect">
            <a:avLst/>
          </a:prstGeom>
          <a:noFill/>
          <a:ln w="9525">
            <a:noFill/>
            <a:miter lim="800000"/>
            <a:headEnd/>
            <a:tailEnd/>
          </a:ln>
        </p:spPr>
      </p:pic>
      <p:sp>
        <p:nvSpPr>
          <p:cNvPr id="7" name="圆角矩形 6"/>
          <p:cNvSpPr/>
          <p:nvPr/>
        </p:nvSpPr>
        <p:spPr>
          <a:xfrm>
            <a:off x="857224" y="428610"/>
            <a:ext cx="2962175"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sp>
        <p:nvSpPr>
          <p:cNvPr id="8" name="文本框 9"/>
          <p:cNvSpPr txBox="1">
            <a:spLocks noChangeArrowheads="1"/>
          </p:cNvSpPr>
          <p:nvPr/>
        </p:nvSpPr>
        <p:spPr bwMode="auto">
          <a:xfrm>
            <a:off x="1317979" y="463023"/>
            <a:ext cx="2585071" cy="359715"/>
          </a:xfrm>
          <a:prstGeom prst="rect">
            <a:avLst/>
          </a:prstGeom>
          <a:noFill/>
          <a:ln w="9525">
            <a:noFill/>
            <a:miter lim="800000"/>
          </a:ln>
        </p:spPr>
        <p:txBody>
          <a:bodyPr wrap="square" lIns="51435" tIns="25718" rIns="51435" bIns="25718">
            <a:spAutoFit/>
          </a:bodyPr>
          <a:lstStyle/>
          <a:p>
            <a:r>
              <a:rPr lang="zh-CN" altLang="en-US" sz="2000" b="1" smtClean="0">
                <a:solidFill>
                  <a:srgbClr val="C00000"/>
                </a:solidFill>
                <a:latin typeface="微软雅黑" panose="020B0503020204020204" pitchFamily="34" charset="-122"/>
                <a:ea typeface="微软雅黑" panose="020B0503020204020204" pitchFamily="34" charset="-122"/>
              </a:rPr>
              <a:t>为什么要拥有责任心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nvGrpSpPr>
          <p:cNvPr id="9" name="组合 55"/>
          <p:cNvGrpSpPr/>
          <p:nvPr/>
        </p:nvGrpSpPr>
        <p:grpSpPr bwMode="auto">
          <a:xfrm>
            <a:off x="547643" y="306303"/>
            <a:ext cx="701278" cy="701279"/>
            <a:chOff x="1677608" y="2996952"/>
            <a:chExt cx="1395643" cy="1395643"/>
          </a:xfrm>
        </p:grpSpPr>
        <p:sp>
          <p:nvSpPr>
            <p:cNvPr id="10"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11"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12" name="KSO_Shape"/>
          <p:cNvSpPr/>
          <p:nvPr/>
        </p:nvSpPr>
        <p:spPr bwMode="auto">
          <a:xfrm>
            <a:off x="784578" y="569432"/>
            <a:ext cx="240506" cy="20597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p:spPr>
        <p:txBody>
          <a:bodyPr lIns="68580" tIns="34290" rIns="68580" bIns="34290" anchor="ctr">
            <a:scene3d>
              <a:camera prst="orthographicFront"/>
              <a:lightRig rig="threePt" dir="t"/>
            </a:scene3d>
            <a:sp3d contourW="12700">
              <a:contourClr>
                <a:srgbClr val="FFFFFF"/>
              </a:contourClr>
            </a:sp3d>
          </a:bodyPr>
          <a:lstStyle/>
          <a:p>
            <a:pPr algn="ctr" fontAlgn="auto">
              <a:defRPr/>
            </a:pPr>
            <a:endParaRPr lang="zh-CN" altLang="en-US" noProof="1">
              <a:solidFill>
                <a:srgbClr val="FA783A"/>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2" presetClass="entr" presetSubtype="1" fill="hold" nodeType="withEffect">
                                  <p:stCondLst>
                                    <p:cond delay="150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ppt_x</p:attrName>
                                        </p:attrNameLst>
                                      </p:cBhvr>
                                      <p:tavLst>
                                        <p:tav tm="0">
                                          <p:val>
                                            <p:strVal val="#ppt_x"/>
                                          </p:val>
                                        </p:tav>
                                        <p:tav tm="100000">
                                          <p:val>
                                            <p:strVal val="#ppt_x"/>
                                          </p:val>
                                        </p:tav>
                                      </p:tavLst>
                                    </p:anim>
                                    <p:anim calcmode="lin" valueType="num">
                                      <p:cBhvr>
                                        <p:cTn id="11" dur="500" fill="hold"/>
                                        <p:tgtEl>
                                          <p:spTgt spid="9"/>
                                        </p:tgtEl>
                                        <p:attrNameLst>
                                          <p:attrName>ppt_y</p:attrName>
                                        </p:attrNameLst>
                                      </p:cBhvr>
                                      <p:tavLst>
                                        <p:tav tm="0">
                                          <p:val>
                                            <p:strVal val="0-#ppt_h/2"/>
                                          </p:val>
                                        </p:tav>
                                        <p:tav tm="100000">
                                          <p:val>
                                            <p:strVal val="#ppt_y"/>
                                          </p:val>
                                        </p:tav>
                                      </p:tavLst>
                                    </p:anim>
                                  </p:childTnLst>
                                </p:cTn>
                              </p:par>
                              <p:par>
                                <p:cTn id="12" presetID="53" presetClass="entr" presetSubtype="16" fill="hold" nodeType="withEffect">
                                  <p:stCondLst>
                                    <p:cond delay="225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2"/>
          <p:cNvGrpSpPr/>
          <p:nvPr/>
        </p:nvGrpSpPr>
        <p:grpSpPr>
          <a:xfrm>
            <a:off x="381333" y="1054249"/>
            <a:ext cx="1153285" cy="1153284"/>
            <a:chOff x="304800" y="673100"/>
            <a:chExt cx="4000500" cy="4000500"/>
          </a:xfrm>
          <a:effectLst>
            <a:outerShdw blurRad="444500" dist="254000" dir="6840000" algn="tr" rotWithShape="0">
              <a:prstClr val="black">
                <a:alpha val="24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sp>
          <p:nvSpPr>
            <p:cNvPr id="56" name="椭圆 5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grpSp>
      <p:grpSp>
        <p:nvGrpSpPr>
          <p:cNvPr id="3" name="组合 46"/>
          <p:cNvGrpSpPr/>
          <p:nvPr/>
        </p:nvGrpSpPr>
        <p:grpSpPr>
          <a:xfrm>
            <a:off x="2685589" y="2341523"/>
            <a:ext cx="1153284" cy="1153284"/>
            <a:chOff x="304800" y="673100"/>
            <a:chExt cx="4000500" cy="4000500"/>
          </a:xfrm>
          <a:effectLst>
            <a:outerShdw blurRad="444500" dist="254000" dir="6840000" algn="tr" rotWithShape="0">
              <a:prstClr val="black">
                <a:alpha val="24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sp>
          <p:nvSpPr>
            <p:cNvPr id="49" name="椭圆 4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grpSp>
      <p:grpSp>
        <p:nvGrpSpPr>
          <p:cNvPr id="4" name="组合 49"/>
          <p:cNvGrpSpPr/>
          <p:nvPr/>
        </p:nvGrpSpPr>
        <p:grpSpPr>
          <a:xfrm>
            <a:off x="1644696" y="2791713"/>
            <a:ext cx="1436242" cy="1436242"/>
            <a:chOff x="304800" y="673100"/>
            <a:chExt cx="4000500" cy="4000500"/>
          </a:xfrm>
          <a:solidFill>
            <a:srgbClr val="C00000"/>
          </a:solidFill>
          <a:effectLst>
            <a:outerShdw blurRad="444500" dist="254000" dir="6840000" algn="tr" rotWithShape="0">
              <a:prstClr val="black">
                <a:alpha val="24000"/>
              </a:prstClr>
            </a:outerShdw>
          </a:effectLst>
        </p:grpSpPr>
        <p:sp>
          <p:nvSpPr>
            <p:cNvPr id="51" name="同心圆 5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sp>
          <p:nvSpPr>
            <p:cNvPr id="52" name="椭圆 51"/>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grpSp>
      <p:grpSp>
        <p:nvGrpSpPr>
          <p:cNvPr id="5" name="组合 40"/>
          <p:cNvGrpSpPr/>
          <p:nvPr/>
        </p:nvGrpSpPr>
        <p:grpSpPr>
          <a:xfrm>
            <a:off x="682308" y="699543"/>
            <a:ext cx="3010846" cy="3010846"/>
            <a:chOff x="304800" y="673100"/>
            <a:chExt cx="4000500" cy="4000500"/>
          </a:xfrm>
          <a:effectLst>
            <a:outerShdw blurRad="444500" dist="254000" dir="6840000" algn="tr" rotWithShape="0">
              <a:prstClr val="black">
                <a:alpha val="45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sp>
          <p:nvSpPr>
            <p:cNvPr id="44" name="椭圆 43"/>
            <p:cNvSpPr/>
            <p:nvPr/>
          </p:nvSpPr>
          <p:spPr>
            <a:xfrm>
              <a:off x="392113" y="760413"/>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grpSp>
      <p:grpSp>
        <p:nvGrpSpPr>
          <p:cNvPr id="6" name="组合 56"/>
          <p:cNvGrpSpPr/>
          <p:nvPr/>
        </p:nvGrpSpPr>
        <p:grpSpPr>
          <a:xfrm>
            <a:off x="3673633" y="825784"/>
            <a:ext cx="501312" cy="501312"/>
            <a:chOff x="304800" y="673100"/>
            <a:chExt cx="4000500" cy="4000500"/>
          </a:xfrm>
          <a:solidFill>
            <a:srgbClr val="C00000"/>
          </a:solidFill>
          <a:effectLst>
            <a:outerShdw blurRad="444500" dist="254000" dir="6840000" algn="tr" rotWithShape="0">
              <a:prstClr val="black">
                <a:alpha val="24000"/>
              </a:prstClr>
            </a:outerShdw>
          </a:effectLst>
        </p:grpSpPr>
        <p:sp>
          <p:nvSpPr>
            <p:cNvPr id="58" name="同心圆 5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sp>
          <p:nvSpPr>
            <p:cNvPr id="59" name="椭圆 5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grpSp>
      <p:sp>
        <p:nvSpPr>
          <p:cNvPr id="61" name="TextBox 60"/>
          <p:cNvSpPr txBox="1"/>
          <p:nvPr/>
        </p:nvSpPr>
        <p:spPr>
          <a:xfrm>
            <a:off x="785786" y="1428742"/>
            <a:ext cx="2587229" cy="1569658"/>
          </a:xfrm>
          <a:prstGeom prst="rect">
            <a:avLst/>
          </a:prstGeom>
          <a:noFill/>
        </p:spPr>
        <p:txBody>
          <a:bodyPr lIns="91438" tIns="45719" rIns="91438" bIns="45719">
            <a:spAutoFit/>
          </a:bodyPr>
          <a:lstStyle/>
          <a:p>
            <a:pPr algn="ctr" fontAlgn="auto">
              <a:defRPr/>
            </a:pPr>
            <a:r>
              <a:rPr lang="en-US" altLang="zh-CN" sz="9600" b="1" spc="-300" noProof="1" smtClean="0">
                <a:solidFill>
                  <a:srgbClr val="C00000"/>
                </a:solidFill>
                <a:latin typeface="微软雅黑" panose="020B0503020204020204" pitchFamily="34" charset="-122"/>
                <a:ea typeface="微软雅黑" panose="020B0503020204020204" pitchFamily="34" charset="-122"/>
              </a:rPr>
              <a:t>03</a:t>
            </a:r>
            <a:endParaRPr lang="en-US" altLang="zh-CN" sz="9600" b="1" spc="-300" noProof="1">
              <a:solidFill>
                <a:srgbClr val="C00000"/>
              </a:solidFill>
              <a:latin typeface="微软雅黑" panose="020B0503020204020204" pitchFamily="34" charset="-122"/>
              <a:ea typeface="微软雅黑" panose="020B0503020204020204" pitchFamily="34" charset="-122"/>
            </a:endParaRPr>
          </a:p>
        </p:txBody>
      </p:sp>
      <p:sp>
        <p:nvSpPr>
          <p:cNvPr id="62" name="TextBox 61"/>
          <p:cNvSpPr txBox="1">
            <a:spLocks noChangeArrowheads="1"/>
          </p:cNvSpPr>
          <p:nvPr/>
        </p:nvSpPr>
        <p:spPr bwMode="auto">
          <a:xfrm>
            <a:off x="3857620" y="1857370"/>
            <a:ext cx="5214941" cy="923328"/>
          </a:xfrm>
          <a:prstGeom prst="rect">
            <a:avLst/>
          </a:prstGeom>
          <a:noFill/>
          <a:ln w="9525">
            <a:noFill/>
            <a:miter lim="800000"/>
          </a:ln>
        </p:spPr>
        <p:txBody>
          <a:bodyPr wrap="square" lIns="91438" tIns="45719" rIns="91438" bIns="45719">
            <a:spAutoFit/>
          </a:bodyPr>
          <a:lstStyle/>
          <a:p>
            <a:pPr lvl="0" algn="ctr"/>
            <a:r>
              <a:rPr lang="zh-CN" altLang="en-US" sz="5400" b="1" smtClean="0">
                <a:solidFill>
                  <a:srgbClr val="C00000"/>
                </a:solidFill>
                <a:effectLst>
                  <a:outerShdw blurRad="38100" dist="38100" dir="2700000" algn="tl">
                    <a:srgbClr val="000000">
                      <a:alpha val="43137"/>
                    </a:srgbClr>
                  </a:outerShdw>
                </a:effectLst>
                <a:latin typeface="Arial" panose="020B0604020202020204"/>
                <a:ea typeface="微软雅黑" panose="020B0503020204020204" pitchFamily="34" charset="-122"/>
                <a:sym typeface="Arial" panose="020B0604020202020204"/>
              </a:rPr>
              <a:t>如何提升责任心</a:t>
            </a:r>
            <a:endParaRPr lang="zh-CN" altLang="en-US" sz="5400" b="1" dirty="0">
              <a:solidFill>
                <a:srgbClr val="C00000"/>
              </a:solidFill>
              <a:effectLst>
                <a:outerShdw blurRad="38100" dist="38100" dir="2700000" algn="tl">
                  <a:srgbClr val="000000">
                    <a:alpha val="43137"/>
                  </a:srgbClr>
                </a:outerShdw>
              </a:effectLst>
              <a:latin typeface="Arial" panose="020B0604020202020204"/>
              <a:ea typeface="微软雅黑" panose="020B0503020204020204" pitchFamily="34" charset="-122"/>
              <a:sym typeface="Arial" panose="020B0604020202020204"/>
            </a:endParaRPr>
          </a:p>
        </p:txBody>
      </p:sp>
      <p:grpSp>
        <p:nvGrpSpPr>
          <p:cNvPr id="7" name="组合 601"/>
          <p:cNvGrpSpPr/>
          <p:nvPr/>
        </p:nvGrpSpPr>
        <p:grpSpPr>
          <a:xfrm>
            <a:off x="8943293" y="4942793"/>
            <a:ext cx="401413" cy="401413"/>
            <a:chOff x="304800" y="673100"/>
            <a:chExt cx="4000500" cy="4000500"/>
          </a:xfrm>
          <a:effectLst>
            <a:outerShdw blurRad="381000" dist="152400" dir="8100000" algn="tr" rotWithShape="0">
              <a:prstClr val="black">
                <a:alpha val="7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21" name="椭圆 2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8" name="组合 607"/>
          <p:cNvGrpSpPr/>
          <p:nvPr/>
        </p:nvGrpSpPr>
        <p:grpSpPr>
          <a:xfrm>
            <a:off x="7236795" y="4780588"/>
            <a:ext cx="293036" cy="293036"/>
            <a:chOff x="304800" y="673100"/>
            <a:chExt cx="4000500" cy="4000500"/>
          </a:xfrm>
          <a:effectLst>
            <a:outerShdw blurRad="381000" dist="152400" dir="8100000" algn="tr" rotWithShape="0">
              <a:prstClr val="black">
                <a:alpha val="7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24" name="椭圆 2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sp>
        <p:nvSpPr>
          <p:cNvPr id="25" name="椭圆 24"/>
          <p:cNvSpPr/>
          <p:nvPr/>
        </p:nvSpPr>
        <p:spPr>
          <a:xfrm>
            <a:off x="8072462" y="4776787"/>
            <a:ext cx="366712"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grpSp>
        <p:nvGrpSpPr>
          <p:cNvPr id="9" name="组合 615"/>
          <p:cNvGrpSpPr/>
          <p:nvPr/>
        </p:nvGrpSpPr>
        <p:grpSpPr>
          <a:xfrm>
            <a:off x="285720" y="4191515"/>
            <a:ext cx="951985" cy="951985"/>
            <a:chOff x="304800" y="673100"/>
            <a:chExt cx="4000500" cy="4000500"/>
          </a:xfrm>
          <a:effectLst>
            <a:outerShdw blurRad="317500" dist="1905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28" name="椭圆 2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10" name="组合 601"/>
          <p:cNvGrpSpPr/>
          <p:nvPr/>
        </p:nvGrpSpPr>
        <p:grpSpPr>
          <a:xfrm>
            <a:off x="4286248" y="4742087"/>
            <a:ext cx="401413" cy="401413"/>
            <a:chOff x="304800" y="673100"/>
            <a:chExt cx="4000500" cy="4000500"/>
          </a:xfrm>
          <a:effectLst>
            <a:outerShdw blurRad="381000" dist="152400" dir="8100000" algn="tr" rotWithShape="0">
              <a:prstClr val="black">
                <a:alpha val="7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31" name="椭圆 3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11" name="组合 607"/>
          <p:cNvGrpSpPr/>
          <p:nvPr/>
        </p:nvGrpSpPr>
        <p:grpSpPr>
          <a:xfrm>
            <a:off x="2643174" y="4850464"/>
            <a:ext cx="293036" cy="293036"/>
            <a:chOff x="304800" y="673100"/>
            <a:chExt cx="4000500" cy="4000500"/>
          </a:xfrm>
          <a:effectLst>
            <a:outerShdw blurRad="381000" dist="152400" dir="8100000" algn="tr" rotWithShape="0">
              <a:prstClr val="black">
                <a:alpha val="7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34" name="椭圆 3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sp>
        <p:nvSpPr>
          <p:cNvPr id="35" name="椭圆 34"/>
          <p:cNvSpPr/>
          <p:nvPr/>
        </p:nvSpPr>
        <p:spPr>
          <a:xfrm>
            <a:off x="6000760" y="4776787"/>
            <a:ext cx="366712"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sp>
        <p:nvSpPr>
          <p:cNvPr id="36" name="椭圆 35"/>
          <p:cNvSpPr/>
          <p:nvPr/>
        </p:nvSpPr>
        <p:spPr>
          <a:xfrm>
            <a:off x="571472" y="3357568"/>
            <a:ext cx="357158"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grpSp>
        <p:nvGrpSpPr>
          <p:cNvPr id="12" name="组合 604"/>
          <p:cNvGrpSpPr/>
          <p:nvPr/>
        </p:nvGrpSpPr>
        <p:grpSpPr>
          <a:xfrm>
            <a:off x="7842675" y="3575897"/>
            <a:ext cx="831871" cy="831871"/>
            <a:chOff x="304800" y="673100"/>
            <a:chExt cx="4000500" cy="4000500"/>
          </a:xfrm>
          <a:effectLst>
            <a:outerShdw blurRad="317500" dist="1905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35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ppt_x</p:attrName>
                                        </p:attrNameLst>
                                      </p:cBhvr>
                                      <p:tavLst>
                                        <p:tav tm="0">
                                          <p:val>
                                            <p:strVal val="0-#ppt_w/2"/>
                                          </p:val>
                                        </p:tav>
                                        <p:tav tm="100000">
                                          <p:val>
                                            <p:strVal val="#ppt_x"/>
                                          </p:val>
                                        </p:tav>
                                      </p:tavLst>
                                    </p:anim>
                                    <p:anim calcmode="lin" valueType="num">
                                      <p:cBhvr>
                                        <p:cTn id="8" dur="3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accel="35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3000" fill="hold"/>
                                        <p:tgtEl>
                                          <p:spTgt spid="3"/>
                                        </p:tgtEl>
                                        <p:attrNameLst>
                                          <p:attrName>ppt_x</p:attrName>
                                        </p:attrNameLst>
                                      </p:cBhvr>
                                      <p:tavLst>
                                        <p:tav tm="0">
                                          <p:val>
                                            <p:strVal val="1+#ppt_w/2"/>
                                          </p:val>
                                        </p:tav>
                                        <p:tav tm="100000">
                                          <p:val>
                                            <p:strVal val="#ppt_x"/>
                                          </p:val>
                                        </p:tav>
                                      </p:tavLst>
                                    </p:anim>
                                    <p:anim calcmode="lin" valueType="num">
                                      <p:cBhvr>
                                        <p:cTn id="12" dur="3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12" accel="3500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3000" fill="hold"/>
                                        <p:tgtEl>
                                          <p:spTgt spid="4"/>
                                        </p:tgtEl>
                                        <p:attrNameLst>
                                          <p:attrName>ppt_x</p:attrName>
                                        </p:attrNameLst>
                                      </p:cBhvr>
                                      <p:tavLst>
                                        <p:tav tm="0">
                                          <p:val>
                                            <p:strVal val="0-#ppt_w/2"/>
                                          </p:val>
                                        </p:tav>
                                        <p:tav tm="100000">
                                          <p:val>
                                            <p:strVal val="#ppt_x"/>
                                          </p:val>
                                        </p:tav>
                                      </p:tavLst>
                                    </p:anim>
                                    <p:anim calcmode="lin" valueType="num">
                                      <p:cBhvr>
                                        <p:cTn id="16" dur="3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8" accel="3500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3000" fill="hold"/>
                                        <p:tgtEl>
                                          <p:spTgt spid="5"/>
                                        </p:tgtEl>
                                        <p:attrNameLst>
                                          <p:attrName>ppt_x</p:attrName>
                                        </p:attrNameLst>
                                      </p:cBhvr>
                                      <p:tavLst>
                                        <p:tav tm="0">
                                          <p:val>
                                            <p:strVal val="0-#ppt_w/2"/>
                                          </p:val>
                                        </p:tav>
                                        <p:tav tm="100000">
                                          <p:val>
                                            <p:strVal val="#ppt_x"/>
                                          </p:val>
                                        </p:tav>
                                      </p:tavLst>
                                    </p:anim>
                                    <p:anim calcmode="lin" valueType="num">
                                      <p:cBhvr>
                                        <p:cTn id="20" dur="30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3" accel="3500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3000" fill="hold"/>
                                        <p:tgtEl>
                                          <p:spTgt spid="6"/>
                                        </p:tgtEl>
                                        <p:attrNameLst>
                                          <p:attrName>ppt_x</p:attrName>
                                        </p:attrNameLst>
                                      </p:cBhvr>
                                      <p:tavLst>
                                        <p:tav tm="0">
                                          <p:val>
                                            <p:strVal val="1+#ppt_w/2"/>
                                          </p:val>
                                        </p:tav>
                                        <p:tav tm="100000">
                                          <p:val>
                                            <p:strVal val="#ppt_x"/>
                                          </p:val>
                                        </p:tav>
                                      </p:tavLst>
                                    </p:anim>
                                    <p:anim calcmode="lin" valueType="num">
                                      <p:cBhvr>
                                        <p:cTn id="24" dur="3000" fill="hold"/>
                                        <p:tgtEl>
                                          <p:spTgt spid="6"/>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31" presetClass="entr" presetSubtype="0" fill="hold" grpId="0" nodeType="afterEffect">
                                  <p:stCondLst>
                                    <p:cond delay="0"/>
                                  </p:stCondLst>
                                  <p:iterate type="lt">
                                    <p:tmPct val="5000"/>
                                  </p:iterate>
                                  <p:childTnLst>
                                    <p:set>
                                      <p:cBhvr>
                                        <p:cTn id="27" dur="1" fill="hold">
                                          <p:stCondLst>
                                            <p:cond delay="0"/>
                                          </p:stCondLst>
                                        </p:cTn>
                                        <p:tgtEl>
                                          <p:spTgt spid="61"/>
                                        </p:tgtEl>
                                        <p:attrNameLst>
                                          <p:attrName>style.visibility</p:attrName>
                                        </p:attrNameLst>
                                      </p:cBhvr>
                                      <p:to>
                                        <p:strVal val="visible"/>
                                      </p:to>
                                    </p:set>
                                    <p:anim calcmode="lin" valueType="num">
                                      <p:cBhvr>
                                        <p:cTn id="28" dur="1000" fill="hold"/>
                                        <p:tgtEl>
                                          <p:spTgt spid="61"/>
                                        </p:tgtEl>
                                        <p:attrNameLst>
                                          <p:attrName>ppt_w</p:attrName>
                                        </p:attrNameLst>
                                      </p:cBhvr>
                                      <p:tavLst>
                                        <p:tav tm="0">
                                          <p:val>
                                            <p:fltVal val="0"/>
                                          </p:val>
                                        </p:tav>
                                        <p:tav tm="100000">
                                          <p:val>
                                            <p:strVal val="#ppt_w"/>
                                          </p:val>
                                        </p:tav>
                                      </p:tavLst>
                                    </p:anim>
                                    <p:anim calcmode="lin" valueType="num">
                                      <p:cBhvr>
                                        <p:cTn id="29" dur="1000" fill="hold"/>
                                        <p:tgtEl>
                                          <p:spTgt spid="61"/>
                                        </p:tgtEl>
                                        <p:attrNameLst>
                                          <p:attrName>ppt_h</p:attrName>
                                        </p:attrNameLst>
                                      </p:cBhvr>
                                      <p:tavLst>
                                        <p:tav tm="0">
                                          <p:val>
                                            <p:fltVal val="0"/>
                                          </p:val>
                                        </p:tav>
                                        <p:tav tm="100000">
                                          <p:val>
                                            <p:strVal val="#ppt_h"/>
                                          </p:val>
                                        </p:tav>
                                      </p:tavLst>
                                    </p:anim>
                                    <p:anim calcmode="lin" valueType="num">
                                      <p:cBhvr>
                                        <p:cTn id="30" dur="1000" fill="hold"/>
                                        <p:tgtEl>
                                          <p:spTgt spid="61"/>
                                        </p:tgtEl>
                                        <p:attrNameLst>
                                          <p:attrName>style.rotation</p:attrName>
                                        </p:attrNameLst>
                                      </p:cBhvr>
                                      <p:tavLst>
                                        <p:tav tm="0">
                                          <p:val>
                                            <p:fltVal val="90"/>
                                          </p:val>
                                        </p:tav>
                                        <p:tav tm="100000">
                                          <p:val>
                                            <p:fltVal val="0"/>
                                          </p:val>
                                        </p:tav>
                                      </p:tavLst>
                                    </p:anim>
                                    <p:animEffect transition="in" filter="fade">
                                      <p:cBhvr>
                                        <p:cTn id="31" dur="1000"/>
                                        <p:tgtEl>
                                          <p:spTgt spid="61"/>
                                        </p:tgtEl>
                                      </p:cBhvr>
                                    </p:animEffect>
                                  </p:childTnLst>
                                </p:cTn>
                              </p:par>
                            </p:childTnLst>
                          </p:cTn>
                        </p:par>
                        <p:par>
                          <p:cTn id="32" fill="hold">
                            <p:stCondLst>
                              <p:cond delay="1049"/>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62"/>
                                        </p:tgtEl>
                                        <p:attrNameLst>
                                          <p:attrName>style.visibility</p:attrName>
                                        </p:attrNameLst>
                                      </p:cBhvr>
                                      <p:to>
                                        <p:strVal val="visible"/>
                                      </p:to>
                                    </p:set>
                                    <p:anim calcmode="lin" valueType="num">
                                      <p:cBhvr>
                                        <p:cTn id="35"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62"/>
                                        </p:tgtEl>
                                        <p:attrNameLst>
                                          <p:attrName>ppt_y</p:attrName>
                                        </p:attrNameLst>
                                      </p:cBhvr>
                                      <p:tavLst>
                                        <p:tav tm="0">
                                          <p:val>
                                            <p:strVal val="#ppt_y"/>
                                          </p:val>
                                        </p:tav>
                                        <p:tav tm="100000">
                                          <p:val>
                                            <p:strVal val="#ppt_y"/>
                                          </p:val>
                                        </p:tav>
                                      </p:tavLst>
                                    </p:anim>
                                    <p:anim calcmode="lin" valueType="num">
                                      <p:cBhvr>
                                        <p:cTn id="37"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a:xfrm>
            <a:off x="768917" y="1125131"/>
            <a:ext cx="3910212" cy="3589759"/>
          </a:xfrm>
          <a:prstGeom prst="rect">
            <a:avLst/>
          </a:prstGeom>
          <a:solidFill>
            <a:srgbClr val="C00000"/>
          </a:solidFill>
        </p:spPr>
        <p:txBody>
          <a:bodyPr vert="horz" lIns="122424" tIns="61212" rIns="122424" bIns="61212" rtlCol="0">
            <a:noAutofit/>
          </a:bodyPr>
          <a:lstStyle>
            <a:lvl1pPr marL="0" indent="0" algn="l" defTabSz="1088390" rtl="0" eaLnBrk="1" latinLnBrk="0" hangingPunct="1">
              <a:lnSpc>
                <a:spcPct val="120000"/>
              </a:lnSpc>
              <a:spcBef>
                <a:spcPts val="800"/>
              </a:spcBef>
              <a:buFont typeface="Arial" panose="020B0604020202020204" pitchFamily="34" charset="0"/>
              <a:buNone/>
              <a:defRPr kumimoji="1" sz="1600" kern="1200" baseline="0">
                <a:solidFill>
                  <a:schemeClr val="tx2"/>
                </a:solidFill>
                <a:latin typeface="+mn-lt"/>
                <a:ea typeface="+mn-ea"/>
                <a:cs typeface="+mn-cs"/>
              </a:defRPr>
            </a:lvl1pPr>
            <a:lvl2pPr marL="884555" indent="-340360" algn="l" defTabSz="1088390" rtl="0" eaLnBrk="1" latinLnBrk="0" hangingPunct="1">
              <a:spcBef>
                <a:spcPct val="20000"/>
              </a:spcBef>
              <a:buFont typeface="Arial" panose="020B0604020202020204" pitchFamily="34" charset="0"/>
              <a:buChar char="–"/>
              <a:defRPr kumimoji="1" sz="3335" kern="1200">
                <a:solidFill>
                  <a:schemeClr val="tx1"/>
                </a:solidFill>
                <a:latin typeface="+mn-lt"/>
                <a:ea typeface="+mn-ea"/>
                <a:cs typeface="+mn-cs"/>
              </a:defRPr>
            </a:lvl2pPr>
            <a:lvl3pPr marL="1360805" indent="-272415" algn="l" defTabSz="1088390" rtl="0" eaLnBrk="1" latinLnBrk="0" hangingPunct="1">
              <a:spcBef>
                <a:spcPct val="20000"/>
              </a:spcBef>
              <a:buFont typeface="Arial" panose="020B0604020202020204" pitchFamily="34" charset="0"/>
              <a:buChar char="•"/>
              <a:defRPr kumimoji="1" sz="2865" kern="1200">
                <a:solidFill>
                  <a:schemeClr val="tx1"/>
                </a:solidFill>
                <a:latin typeface="+mn-lt"/>
                <a:ea typeface="+mn-ea"/>
                <a:cs typeface="+mn-cs"/>
              </a:defRPr>
            </a:lvl3pPr>
            <a:lvl4pPr marL="190500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4pPr>
            <a:lvl5pPr marL="2449195"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5pPr>
            <a:lvl6pPr marL="299339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6pPr>
            <a:lvl7pPr marL="3537585"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7pPr>
            <a:lvl8pPr marL="408178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8pPr>
            <a:lvl9pPr marL="4626610" indent="-272415" algn="l" defTabSz="108839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9pPr>
          </a:lstStyle>
          <a:p>
            <a:pPr marL="257175" indent="-257175" algn="ctr">
              <a:lnSpc>
                <a:spcPct val="150000"/>
              </a:lnSpc>
              <a:buFont typeface="Wingdings" panose="05000000000000000000" pitchFamily="2" charset="2"/>
              <a:buChar char="u"/>
              <a:defRPr/>
            </a:pPr>
            <a:endParaRPr lang="zh-CN" altLang="en-US" sz="1800" b="1" dirty="0">
              <a:solidFill>
                <a:schemeClr val="bg1"/>
              </a:solidFill>
              <a:effectLst>
                <a:outerShdw blurRad="38100" dist="38100" dir="2700000" algn="tl">
                  <a:srgbClr val="C0C0C0"/>
                </a:outerShdw>
              </a:effectLst>
              <a:latin typeface="Century Gothic" panose="020B0502020202020204" pitchFamily="34" charset="0"/>
              <a:ea typeface="微软雅黑" panose="020B0503020204020204" pitchFamily="34" charset="-122"/>
              <a:sym typeface="Century Gothic" panose="020B0502020202020204" pitchFamily="34" charset="0"/>
            </a:endParaRPr>
          </a:p>
          <a:p>
            <a:pPr algn="ctr">
              <a:lnSpc>
                <a:spcPct val="150000"/>
              </a:lnSpc>
            </a:pPr>
            <a:r>
              <a:rPr lang="zh-CN" altLang="en-US" sz="1800" b="1"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一、遵守规则</a:t>
            </a:r>
            <a:endParaRPr lang="en-US" altLang="zh-CN" sz="1800" b="1"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gn="ctr">
              <a:lnSpc>
                <a:spcPct val="200000"/>
              </a:lnSpc>
              <a:buFont typeface="Wingdings" panose="05000000000000000000" pitchFamily="2" charset="2"/>
              <a:buChar char="u"/>
            </a:pPr>
            <a:r>
              <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遵守公司的规则和标准</a:t>
            </a:r>
            <a:endPar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gn="ctr">
              <a:lnSpc>
                <a:spcPct val="200000"/>
              </a:lnSpc>
              <a:buFont typeface="Wingdings" panose="05000000000000000000" pitchFamily="2" charset="2"/>
              <a:buChar char="u"/>
            </a:pPr>
            <a:r>
              <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履行工作职责</a:t>
            </a:r>
            <a:endPar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gn="ctr">
              <a:lnSpc>
                <a:spcPct val="200000"/>
              </a:lnSpc>
              <a:buFont typeface="Wingdings" panose="05000000000000000000" pitchFamily="2" charset="2"/>
              <a:buChar char="u"/>
            </a:pPr>
            <a:r>
              <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在规定的期限内完成任务</a:t>
            </a:r>
            <a:endPar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gn="ctr">
              <a:lnSpc>
                <a:spcPct val="200000"/>
              </a:lnSpc>
              <a:buFont typeface="Wingdings" panose="05000000000000000000" pitchFamily="2" charset="2"/>
              <a:buChar char="u"/>
            </a:pPr>
            <a:r>
              <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遵循公司的制度和方针</a:t>
            </a:r>
            <a:endPar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gn="ctr">
              <a:lnSpc>
                <a:spcPct val="200000"/>
              </a:lnSpc>
              <a:buFont typeface="Wingdings" panose="05000000000000000000" pitchFamily="2" charset="2"/>
              <a:buChar char="u"/>
            </a:pPr>
            <a:r>
              <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接受上级指示</a:t>
            </a:r>
            <a:r>
              <a:rPr lang="en-US" altLang="zh-CN"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 </a:t>
            </a:r>
            <a:r>
              <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遵守作业标准</a:t>
            </a:r>
            <a:endParaRPr lang="zh-CN" altLang="en-US"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gn="ctr">
              <a:lnSpc>
                <a:spcPct val="150000"/>
              </a:lnSpc>
              <a:buFont typeface="Wingdings" panose="05000000000000000000" pitchFamily="2" charset="2"/>
              <a:buChar char="u"/>
            </a:pPr>
            <a:endParaRPr lang="zh-CN" altLang="zh-CN" sz="13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a:p>
            <a:pPr marL="213995" indent="-213995" algn="ctr">
              <a:lnSpc>
                <a:spcPct val="150000"/>
              </a:lnSpc>
              <a:buFont typeface="Wingdings" panose="05000000000000000000" pitchFamily="2" charset="2"/>
              <a:buChar char="u"/>
              <a:defRPr/>
            </a:pPr>
            <a:endParaRPr lang="zh-CN" altLang="en-US" sz="1300"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22" name="Picture 4" descr="C:\Users\Administrator\Desktop\82f3f9a6fdb1b134a167675273f40dd5.png"/>
          <p:cNvPicPr>
            <a:picLocks noChangeAspect="1" noChangeArrowheads="1"/>
          </p:cNvPicPr>
          <p:nvPr/>
        </p:nvPicPr>
        <p:blipFill>
          <a:blip r:embed="rId1" cstate="print"/>
          <a:srcRect/>
          <a:stretch>
            <a:fillRect/>
          </a:stretch>
        </p:blipFill>
        <p:spPr bwMode="auto">
          <a:xfrm>
            <a:off x="4732693" y="1232288"/>
            <a:ext cx="3695954" cy="3455490"/>
          </a:xfrm>
          <a:prstGeom prst="rect">
            <a:avLst/>
          </a:prstGeom>
          <a:noFill/>
          <a:ln w="9525">
            <a:noFill/>
            <a:miter lim="800000"/>
            <a:headEnd/>
            <a:tailEnd/>
          </a:ln>
        </p:spPr>
      </p:pic>
      <p:sp>
        <p:nvSpPr>
          <p:cNvPr id="7" name="圆角矩形 6"/>
          <p:cNvSpPr/>
          <p:nvPr/>
        </p:nvSpPr>
        <p:spPr>
          <a:xfrm>
            <a:off x="956470" y="403701"/>
            <a:ext cx="2948329"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sp>
        <p:nvSpPr>
          <p:cNvPr id="8" name="文本框 9"/>
          <p:cNvSpPr txBox="1">
            <a:spLocks noChangeArrowheads="1"/>
          </p:cNvSpPr>
          <p:nvPr/>
        </p:nvSpPr>
        <p:spPr bwMode="auto">
          <a:xfrm>
            <a:off x="1285852" y="500048"/>
            <a:ext cx="2689295"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如何提升责任心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nvGrpSpPr>
          <p:cNvPr id="9" name="组合 63"/>
          <p:cNvGrpSpPr/>
          <p:nvPr/>
        </p:nvGrpSpPr>
        <p:grpSpPr bwMode="auto">
          <a:xfrm>
            <a:off x="633043" y="263113"/>
            <a:ext cx="701278" cy="702469"/>
            <a:chOff x="1677608" y="2996952"/>
            <a:chExt cx="1395643" cy="1395643"/>
          </a:xfrm>
        </p:grpSpPr>
        <p:sp>
          <p:nvSpPr>
            <p:cNvPr id="10"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11"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12" name="KSO_Shape"/>
          <p:cNvSpPr/>
          <p:nvPr/>
        </p:nvSpPr>
        <p:spPr bwMode="auto">
          <a:xfrm>
            <a:off x="864024" y="522670"/>
            <a:ext cx="238125" cy="23574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p:spPr>
        <p:txBody>
          <a:bodyPr lIns="68580" tIns="34290" rIns="68580" bIns="34290" anchor="ctr">
            <a:scene3d>
              <a:camera prst="orthographicFront"/>
              <a:lightRig rig="threePt" dir="t"/>
            </a:scene3d>
            <a:sp3d contourW="12700">
              <a:contourClr>
                <a:srgbClr val="FFFFFF"/>
              </a:contourClr>
            </a:sp3d>
          </a:bodyPr>
          <a:lstStyle/>
          <a:p>
            <a:pPr algn="ctr" fontAlgn="auto">
              <a:defRPr/>
            </a:pPr>
            <a:endParaRPr lang="zh-CN" altLang="en-US" noProof="1">
              <a:solidFill>
                <a:srgbClr val="FA783A"/>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barn(inVertical)">
                                      <p:cBhvr>
                                        <p:cTn id="7" dur="5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arn(inVertical)">
                                      <p:cBhvr>
                                        <p:cTn id="12" dur="500"/>
                                        <p:tgtEl>
                                          <p:spTgt spid="6">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500"/>
                                        <p:tgtEl>
                                          <p:spTgt spid="6">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500"/>
                                        <p:tgtEl>
                                          <p:spTgt spid="6">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xEl>
                                              <p:pRg st="5" end="5"/>
                                            </p:txEl>
                                          </p:spTgt>
                                        </p:tgtEl>
                                        <p:attrNameLst>
                                          <p:attrName>style.visibility</p:attrName>
                                        </p:attrNameLst>
                                      </p:cBhvr>
                                      <p:to>
                                        <p:strVal val="visible"/>
                                      </p:to>
                                    </p:set>
                                    <p:animEffect transition="in" filter="fade">
                                      <p:cBhvr>
                                        <p:cTn id="24" dur="500"/>
                                        <p:tgtEl>
                                          <p:spTgt spid="6">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par>
                                <p:cTn id="28" presetID="2" presetClass="entr" presetSubtype="1" fill="hold" nodeType="withEffect">
                                  <p:stCondLst>
                                    <p:cond delay="150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ppt_x</p:attrName>
                                        </p:attrNameLst>
                                      </p:cBhvr>
                                      <p:tavLst>
                                        <p:tav tm="0">
                                          <p:val>
                                            <p:strVal val="#ppt_x"/>
                                          </p:val>
                                        </p:tav>
                                        <p:tav tm="100000">
                                          <p:val>
                                            <p:strVal val="#ppt_x"/>
                                          </p:val>
                                        </p:tav>
                                      </p:tavLst>
                                    </p:anim>
                                    <p:anim calcmode="lin" valueType="num">
                                      <p:cBhvr>
                                        <p:cTn id="31" dur="500" fill="hold"/>
                                        <p:tgtEl>
                                          <p:spTgt spid="9"/>
                                        </p:tgtEl>
                                        <p:attrNameLst>
                                          <p:attrName>ppt_y</p:attrName>
                                        </p:attrNameLst>
                                      </p:cBhvr>
                                      <p:tavLst>
                                        <p:tav tm="0">
                                          <p:val>
                                            <p:strVal val="0-#ppt_h/2"/>
                                          </p:val>
                                        </p:tav>
                                        <p:tav tm="100000">
                                          <p:val>
                                            <p:strVal val="#ppt_y"/>
                                          </p:val>
                                        </p:tav>
                                      </p:tavLst>
                                    </p:anim>
                                  </p:childTnLst>
                                </p:cTn>
                              </p:par>
                              <p:par>
                                <p:cTn id="32" presetID="53" presetClass="entr" presetSubtype="16" fill="hold" nodeType="withEffect">
                                  <p:stCondLst>
                                    <p:cond delay="225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childTnLst>
                          </p:cTn>
                        </p:par>
                        <p:par>
                          <p:cTn id="41" fill="hold">
                            <p:stCondLst>
                              <p:cond delay="1000"/>
                            </p:stCondLst>
                            <p:childTnLst>
                              <p:par>
                                <p:cTn id="42" presetID="42" presetClass="entr" presetSubtype="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1000"/>
                                        <p:tgtEl>
                                          <p:spTgt spid="8"/>
                                        </p:tgtEl>
                                      </p:cBhvr>
                                    </p:animEffect>
                                    <p:anim calcmode="lin" valueType="num">
                                      <p:cBhvr>
                                        <p:cTn id="45" dur="1000" fill="hold"/>
                                        <p:tgtEl>
                                          <p:spTgt spid="8"/>
                                        </p:tgtEl>
                                        <p:attrNameLst>
                                          <p:attrName>ppt_x</p:attrName>
                                        </p:attrNameLst>
                                      </p:cBhvr>
                                      <p:tavLst>
                                        <p:tav tm="0">
                                          <p:val>
                                            <p:strVal val="#ppt_x"/>
                                          </p:val>
                                        </p:tav>
                                        <p:tav tm="100000">
                                          <p:val>
                                            <p:strVal val="#ppt_x"/>
                                          </p:val>
                                        </p:tav>
                                      </p:tavLst>
                                    </p:anim>
                                    <p:anim calcmode="lin" valueType="num">
                                      <p:cBhvr>
                                        <p:cTn id="4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build="p"/>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929225" y="2221479"/>
            <a:ext cx="4606551" cy="346249"/>
          </a:xfrm>
          <a:prstGeom prst="rect">
            <a:avLst/>
          </a:prstGeom>
          <a:solidFill>
            <a:srgbClr val="C00000"/>
          </a:solidFill>
        </p:spPr>
        <p:txBody>
          <a:bodyPr wrap="square" lIns="68562" tIns="34281" rIns="68562" bIns="34281">
            <a:spAutoFit/>
          </a:bodyPr>
          <a:lstStyle/>
          <a:p>
            <a:pPr lvl="0" algn="ctr" fontAlgn="base">
              <a:spcBef>
                <a:spcPct val="0"/>
              </a:spcBef>
              <a:spcAft>
                <a:spcPct val="0"/>
              </a:spcAft>
            </a:pPr>
            <a:r>
              <a:rPr lang="zh-CN" altLang="en-US"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经常反省自己</a:t>
            </a:r>
            <a:endParaRPr lang="zh-CN" altLang="en-US"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6" name="矩形 15"/>
          <p:cNvSpPr/>
          <p:nvPr/>
        </p:nvSpPr>
        <p:spPr>
          <a:xfrm>
            <a:off x="3936928" y="3643320"/>
            <a:ext cx="4598848" cy="346249"/>
          </a:xfrm>
          <a:prstGeom prst="rect">
            <a:avLst/>
          </a:prstGeom>
          <a:solidFill>
            <a:srgbClr val="C00000"/>
          </a:solidFill>
        </p:spPr>
        <p:txBody>
          <a:bodyPr wrap="square" lIns="68562" tIns="34281" rIns="68562" bIns="34281">
            <a:spAutoFit/>
          </a:bodyPr>
          <a:lstStyle/>
          <a:p>
            <a:pPr lvl="0" algn="ctr" fontAlgn="base">
              <a:spcBef>
                <a:spcPct val="0"/>
              </a:spcBef>
              <a:spcAft>
                <a:spcPct val="0"/>
              </a:spcAft>
            </a:pPr>
            <a:r>
              <a:rPr lang="zh-CN" altLang="en-US"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凭良心工作，不欺骗公司和自己</a:t>
            </a:r>
            <a:endParaRPr lang="zh-CN" altLang="en-US"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7" name="矩形 16"/>
          <p:cNvSpPr/>
          <p:nvPr/>
        </p:nvSpPr>
        <p:spPr>
          <a:xfrm>
            <a:off x="3929225" y="2703685"/>
            <a:ext cx="4606551" cy="346249"/>
          </a:xfrm>
          <a:prstGeom prst="rect">
            <a:avLst/>
          </a:prstGeom>
          <a:solidFill>
            <a:srgbClr val="C00000"/>
          </a:solidFill>
        </p:spPr>
        <p:txBody>
          <a:bodyPr wrap="square" lIns="68562" tIns="34281" rIns="68562" bIns="34281">
            <a:spAutoFit/>
          </a:bodyPr>
          <a:lstStyle/>
          <a:p>
            <a:pPr lvl="0" algn="ctr" fontAlgn="base">
              <a:spcBef>
                <a:spcPct val="0"/>
              </a:spcBef>
              <a:spcAft>
                <a:spcPct val="0"/>
              </a:spcAft>
            </a:pPr>
            <a:r>
              <a:rPr lang="zh-CN" altLang="en-US"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确认要点，检查结果</a:t>
            </a:r>
            <a:endParaRPr lang="zh-CN" altLang="en-US"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 name="矩形 1"/>
          <p:cNvSpPr/>
          <p:nvPr/>
        </p:nvSpPr>
        <p:spPr>
          <a:xfrm>
            <a:off x="3929225" y="3161114"/>
            <a:ext cx="4606551" cy="346249"/>
          </a:xfrm>
          <a:prstGeom prst="rect">
            <a:avLst/>
          </a:prstGeom>
          <a:solidFill>
            <a:srgbClr val="C00000"/>
          </a:solidFill>
        </p:spPr>
        <p:txBody>
          <a:bodyPr wrap="square" lIns="68562" tIns="34281" rIns="68562" bIns="34281">
            <a:spAutoFit/>
          </a:bodyPr>
          <a:lstStyle/>
          <a:p>
            <a:pPr algn="ctr"/>
            <a:r>
              <a:rPr lang="zh-CN" altLang="en-US" b="1"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不弄虚作假</a:t>
            </a:r>
            <a:endParaRPr lang="zh-CN" altLang="en-US" dirty="0">
              <a:solidFill>
                <a:schemeClr val="bg1"/>
              </a:solidFill>
            </a:endParaRPr>
          </a:p>
        </p:txBody>
      </p:sp>
      <p:sp>
        <p:nvSpPr>
          <p:cNvPr id="26" name="矩形 25"/>
          <p:cNvSpPr/>
          <p:nvPr/>
        </p:nvSpPr>
        <p:spPr>
          <a:xfrm>
            <a:off x="3930284" y="1571618"/>
            <a:ext cx="4642244" cy="484730"/>
          </a:xfrm>
          <a:prstGeom prst="rect">
            <a:avLst/>
          </a:prstGeom>
          <a:solidFill>
            <a:srgbClr val="C00000"/>
          </a:solidFill>
        </p:spPr>
        <p:txBody>
          <a:bodyPr wrap="square" lIns="68562" tIns="34281" rIns="68562" bIns="34281">
            <a:spAutoFit/>
          </a:bodyPr>
          <a:lstStyle/>
          <a:p>
            <a:pPr lvl="0" algn="ctr" fontAlgn="base">
              <a:lnSpc>
                <a:spcPct val="150000"/>
              </a:lnSpc>
              <a:spcBef>
                <a:spcPct val="0"/>
              </a:spcBef>
              <a:spcAft>
                <a:spcPct val="0"/>
              </a:spcAft>
            </a:pPr>
            <a:r>
              <a:rPr lang="zh-CN" altLang="en-US" b="1" smtClean="0">
                <a:solidFill>
                  <a:srgbClr val="FFFFFF"/>
                </a:solidFill>
                <a:latin typeface="Century Gothic" panose="020B0502020202020204" pitchFamily="34" charset="0"/>
                <a:ea typeface="微软雅黑" panose="020B0503020204020204" pitchFamily="34" charset="-122"/>
                <a:sym typeface="Century Gothic" panose="020B0502020202020204" pitchFamily="34" charset="0"/>
              </a:rPr>
              <a:t>二诚实地工作</a:t>
            </a:r>
            <a:endParaRPr lang="zh-CN" altLang="en-US" b="1" dirty="0">
              <a:solidFill>
                <a:srgbClr val="FFFFFF"/>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27" name="Picture 2" descr="C:\Users\Administrator\Desktop\qwas71重复用\114b4cf8eedbac44fbcd63b6d2861a63.png"/>
          <p:cNvPicPr>
            <a:picLocks noChangeAspect="1" noChangeArrowheads="1"/>
          </p:cNvPicPr>
          <p:nvPr/>
        </p:nvPicPr>
        <p:blipFill>
          <a:blip r:embed="rId1" cstate="print"/>
          <a:srcRect/>
          <a:stretch>
            <a:fillRect/>
          </a:stretch>
        </p:blipFill>
        <p:spPr bwMode="auto">
          <a:xfrm>
            <a:off x="501094" y="1017974"/>
            <a:ext cx="3104516" cy="3643338"/>
          </a:xfrm>
          <a:prstGeom prst="rect">
            <a:avLst/>
          </a:prstGeom>
          <a:noFill/>
          <a:ln w="9525">
            <a:noFill/>
            <a:miter lim="800000"/>
            <a:headEnd/>
            <a:tailEnd/>
          </a:ln>
        </p:spPr>
      </p:pic>
      <p:sp>
        <p:nvSpPr>
          <p:cNvPr id="9" name="圆角矩形 8"/>
          <p:cNvSpPr/>
          <p:nvPr/>
        </p:nvSpPr>
        <p:spPr>
          <a:xfrm>
            <a:off x="956470" y="403701"/>
            <a:ext cx="2948329"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sp>
        <p:nvSpPr>
          <p:cNvPr id="10" name="文本框 9"/>
          <p:cNvSpPr txBox="1">
            <a:spLocks noChangeArrowheads="1"/>
          </p:cNvSpPr>
          <p:nvPr/>
        </p:nvSpPr>
        <p:spPr bwMode="auto">
          <a:xfrm>
            <a:off x="1285852" y="500048"/>
            <a:ext cx="2689295"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如何提升责任心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nvGrpSpPr>
          <p:cNvPr id="11" name="组合 63"/>
          <p:cNvGrpSpPr/>
          <p:nvPr/>
        </p:nvGrpSpPr>
        <p:grpSpPr bwMode="auto">
          <a:xfrm>
            <a:off x="633043" y="263113"/>
            <a:ext cx="701278" cy="702469"/>
            <a:chOff x="1677608" y="2996952"/>
            <a:chExt cx="1395643" cy="1395643"/>
          </a:xfrm>
        </p:grpSpPr>
        <p:sp>
          <p:nvSpPr>
            <p:cNvPr id="12"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13"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14" name="KSO_Shape"/>
          <p:cNvSpPr/>
          <p:nvPr/>
        </p:nvSpPr>
        <p:spPr bwMode="auto">
          <a:xfrm>
            <a:off x="864024" y="522670"/>
            <a:ext cx="238125" cy="23574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p:spPr>
        <p:txBody>
          <a:bodyPr lIns="68580" tIns="34290" rIns="68580" bIns="34290" anchor="ctr">
            <a:scene3d>
              <a:camera prst="orthographicFront"/>
              <a:lightRig rig="threePt" dir="t"/>
            </a:scene3d>
            <a:sp3d contourW="12700">
              <a:contourClr>
                <a:srgbClr val="FFFFFF"/>
              </a:contourClr>
            </a:sp3d>
          </a:bodyPr>
          <a:lstStyle/>
          <a:p>
            <a:pPr algn="ctr" fontAlgn="auto">
              <a:defRPr/>
            </a:pPr>
            <a:endParaRPr lang="zh-CN" altLang="en-US" noProof="1">
              <a:solidFill>
                <a:srgbClr val="FA783A"/>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50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100000">
                                          <p:val>
                                            <p:strVal val="#ppt_x"/>
                                          </p:val>
                                        </p:tav>
                                      </p:tavLst>
                                    </p:anim>
                                    <p:anim calcmode="lin" valueType="num">
                                      <p:cBhvr>
                                        <p:cTn id="8" dur="500" fill="hold"/>
                                        <p:tgtEl>
                                          <p:spTgt spid="11"/>
                                        </p:tgtEl>
                                        <p:attrNameLst>
                                          <p:attrName>ppt_y</p:attrName>
                                        </p:attrNameLst>
                                      </p:cBhvr>
                                      <p:tavLst>
                                        <p:tav tm="0">
                                          <p:val>
                                            <p:strVal val="0-#ppt_h/2"/>
                                          </p:val>
                                        </p:tav>
                                        <p:tav tm="100000">
                                          <p:val>
                                            <p:strVal val="#ppt_y"/>
                                          </p:val>
                                        </p:tav>
                                      </p:tavLst>
                                    </p:anim>
                                  </p:childTnLst>
                                </p:cTn>
                              </p:par>
                              <p:par>
                                <p:cTn id="9" presetID="53" presetClass="entr" presetSubtype="16" fill="hold" nodeType="withEffect">
                                  <p:stCondLst>
                                    <p:cond delay="225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2500"/>
                            </p:stCondLst>
                            <p:childTnLst>
                              <p:par>
                                <p:cTn id="19" presetID="42"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04511" y="2060515"/>
            <a:ext cx="3266122" cy="2223667"/>
          </a:xfrm>
          <a:prstGeom prst="rect">
            <a:avLst/>
          </a:prstGeom>
          <a:solidFill>
            <a:srgbClr val="C00000"/>
          </a:solidFill>
        </p:spPr>
        <p:txBody>
          <a:bodyPr wrap="square" lIns="68562" tIns="34281" rIns="68562" bIns="34281">
            <a:spAutoFit/>
          </a:bodyPr>
          <a:lstStyle/>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sz="1200" kern="100" dirty="0" smtClean="0">
                <a:solidFill>
                  <a:schemeClr val="bg1"/>
                </a:solidFill>
                <a:latin typeface="Century Gothic" panose="020B0502020202020204" pitchFamily="34" charset="0"/>
                <a:ea typeface="微软雅黑" panose="020B0503020204020204" pitchFamily="34" charset="-122"/>
              </a:rPr>
              <a:t>树立</a:t>
            </a:r>
            <a:r>
              <a:rPr kumimoji="1" lang="zh-CN" altLang="en-US" sz="1200" kern="100" dirty="0">
                <a:solidFill>
                  <a:schemeClr val="bg1"/>
                </a:solidFill>
                <a:latin typeface="Century Gothic" panose="020B0502020202020204" pitchFamily="34" charset="0"/>
                <a:ea typeface="微软雅黑" panose="020B0503020204020204" pitchFamily="34" charset="-122"/>
              </a:rPr>
              <a:t>工作计划</a:t>
            </a:r>
            <a:endParaRPr kumimoji="1" lang="zh-CN" altLang="en-US" sz="1200" kern="100" dirty="0">
              <a:solidFill>
                <a:schemeClr val="bg1"/>
              </a:solidFill>
              <a:latin typeface="Century Gothic" panose="020B0502020202020204" pitchFamily="34" charset="0"/>
              <a:ea typeface="微软雅黑" panose="020B0503020204020204" pitchFamily="34" charset="-122"/>
            </a:endParaRPr>
          </a:p>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sz="1200"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准确</a:t>
            </a:r>
            <a:r>
              <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把握指示与业务的内容</a:t>
            </a:r>
            <a:endPar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endParaRPr>
          </a:p>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sz="1200"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不</a:t>
            </a:r>
            <a:r>
              <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忽略小事</a:t>
            </a:r>
            <a:endPar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endParaRPr>
          </a:p>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sz="1200"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出现</a:t>
            </a:r>
            <a:r>
              <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问题或事情变更时立刻报告</a:t>
            </a:r>
            <a:endPar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endParaRPr>
          </a:p>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sz="1200"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不要</a:t>
            </a:r>
            <a:r>
              <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半途而废</a:t>
            </a:r>
            <a:endParaRPr kumimoji="1" lang="zh-CN" altLang="en-US" sz="12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 name="矩形 1"/>
          <p:cNvSpPr/>
          <p:nvPr/>
        </p:nvSpPr>
        <p:spPr>
          <a:xfrm>
            <a:off x="876046" y="1425141"/>
            <a:ext cx="3295903" cy="484730"/>
          </a:xfrm>
          <a:prstGeom prst="rect">
            <a:avLst/>
          </a:prstGeom>
          <a:solidFill>
            <a:srgbClr val="C00000"/>
          </a:solidFill>
        </p:spPr>
        <p:txBody>
          <a:bodyPr wrap="square" lIns="68562" tIns="34281" rIns="68562" bIns="34281">
            <a:spAutoFit/>
          </a:bodyPr>
          <a:lstStyle/>
          <a:p>
            <a:pPr marL="257175" indent="-257175" algn="ctr" fontAlgn="base">
              <a:lnSpc>
                <a:spcPct val="150000"/>
              </a:lnSpc>
              <a:spcBef>
                <a:spcPct val="20000"/>
              </a:spcBef>
              <a:spcAft>
                <a:spcPct val="0"/>
              </a:spcAft>
              <a:defRPr/>
            </a:pPr>
            <a:r>
              <a:rPr lang="zh-CN" altLang="en-US" b="1" kern="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三、彻底完成任务</a:t>
            </a:r>
            <a:endParaRPr lang="zh-CN" altLang="en-US" b="1" kern="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22" name="Picture 3" descr="C:\Users\Administrator\Desktop\fc047933aff9bc9cc37740bfa8fe1c79.png"/>
          <p:cNvPicPr>
            <a:picLocks noChangeAspect="1" noChangeArrowheads="1"/>
          </p:cNvPicPr>
          <p:nvPr/>
        </p:nvPicPr>
        <p:blipFill>
          <a:blip r:embed="rId1" cstate="print"/>
          <a:srcRect/>
          <a:stretch>
            <a:fillRect/>
          </a:stretch>
        </p:blipFill>
        <p:spPr bwMode="auto">
          <a:xfrm>
            <a:off x="4946952" y="1285866"/>
            <a:ext cx="2571098" cy="3429774"/>
          </a:xfrm>
          <a:prstGeom prst="rect">
            <a:avLst/>
          </a:prstGeom>
          <a:noFill/>
          <a:ln w="9525">
            <a:noFill/>
            <a:miter lim="800000"/>
            <a:headEnd/>
            <a:tailEnd/>
          </a:ln>
        </p:spPr>
      </p:pic>
      <p:sp>
        <p:nvSpPr>
          <p:cNvPr id="6" name="圆角矩形 5"/>
          <p:cNvSpPr/>
          <p:nvPr/>
        </p:nvSpPr>
        <p:spPr>
          <a:xfrm>
            <a:off x="956470" y="403701"/>
            <a:ext cx="2948329"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sp>
        <p:nvSpPr>
          <p:cNvPr id="7" name="文本框 9"/>
          <p:cNvSpPr txBox="1">
            <a:spLocks noChangeArrowheads="1"/>
          </p:cNvSpPr>
          <p:nvPr/>
        </p:nvSpPr>
        <p:spPr bwMode="auto">
          <a:xfrm>
            <a:off x="1285852" y="500048"/>
            <a:ext cx="2689295"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如何提升责任心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nvGrpSpPr>
          <p:cNvPr id="9" name="组合 63"/>
          <p:cNvGrpSpPr/>
          <p:nvPr/>
        </p:nvGrpSpPr>
        <p:grpSpPr bwMode="auto">
          <a:xfrm>
            <a:off x="633043" y="263113"/>
            <a:ext cx="701278" cy="702469"/>
            <a:chOff x="1677608" y="2996952"/>
            <a:chExt cx="1395643" cy="1395643"/>
          </a:xfrm>
        </p:grpSpPr>
        <p:sp>
          <p:nvSpPr>
            <p:cNvPr id="10"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11"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12" name="KSO_Shape"/>
          <p:cNvSpPr/>
          <p:nvPr/>
        </p:nvSpPr>
        <p:spPr bwMode="auto">
          <a:xfrm>
            <a:off x="864024" y="522670"/>
            <a:ext cx="238125" cy="23574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p:spPr>
        <p:txBody>
          <a:bodyPr lIns="68580" tIns="34290" rIns="68580" bIns="34290" anchor="ctr">
            <a:scene3d>
              <a:camera prst="orthographicFront"/>
              <a:lightRig rig="threePt" dir="t"/>
            </a:scene3d>
            <a:sp3d contourW="12700">
              <a:contourClr>
                <a:srgbClr val="FFFFFF"/>
              </a:contourClr>
            </a:sp3d>
          </a:bodyPr>
          <a:lstStyle/>
          <a:p>
            <a:pPr algn="ctr" fontAlgn="auto">
              <a:defRPr/>
            </a:pPr>
            <a:endParaRPr lang="zh-CN" altLang="en-US" noProof="1">
              <a:solidFill>
                <a:srgbClr val="FA783A"/>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2000"/>
                                        <p:tgtEl>
                                          <p:spTgt spid="8"/>
                                        </p:tgtEl>
                                      </p:cBhvr>
                                    </p:animEffect>
                                  </p:childTnLst>
                                </p:cTn>
                              </p:par>
                              <p:par>
                                <p:cTn id="12" presetID="2" presetClass="entr" presetSubtype="1" fill="hold" nodeType="withEffect">
                                  <p:stCondLst>
                                    <p:cond delay="150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ppt_x</p:attrName>
                                        </p:attrNameLst>
                                      </p:cBhvr>
                                      <p:tavLst>
                                        <p:tav tm="0">
                                          <p:val>
                                            <p:strVal val="#ppt_x"/>
                                          </p:val>
                                        </p:tav>
                                        <p:tav tm="100000">
                                          <p:val>
                                            <p:strVal val="#ppt_x"/>
                                          </p:val>
                                        </p:tav>
                                      </p:tavLst>
                                    </p:anim>
                                    <p:anim calcmode="lin" valueType="num">
                                      <p:cBhvr>
                                        <p:cTn id="15" dur="500" fill="hold"/>
                                        <p:tgtEl>
                                          <p:spTgt spid="9"/>
                                        </p:tgtEl>
                                        <p:attrNameLst>
                                          <p:attrName>ppt_y</p:attrName>
                                        </p:attrNameLst>
                                      </p:cBhvr>
                                      <p:tavLst>
                                        <p:tav tm="0">
                                          <p:val>
                                            <p:strVal val="0-#ppt_h/2"/>
                                          </p:val>
                                        </p:tav>
                                        <p:tav tm="100000">
                                          <p:val>
                                            <p:strVal val="#ppt_y"/>
                                          </p:val>
                                        </p:tav>
                                      </p:tavLst>
                                    </p:anim>
                                  </p:childTnLst>
                                </p:cTn>
                              </p:par>
                              <p:par>
                                <p:cTn id="16" presetID="53" presetClass="entr" presetSubtype="16" fill="hold" nodeType="withEffect">
                                  <p:stCondLst>
                                    <p:cond delay="225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Effect transition="in" filter="fade">
                                      <p:cBhvr>
                                        <p:cTn id="20" dur="500"/>
                                        <p:tgtEl>
                                          <p:spTgt spid="12"/>
                                        </p:tgtEl>
                                      </p:cBhvr>
                                    </p:animEffect>
                                  </p:childTnLst>
                                </p:cTn>
                              </p:par>
                            </p:childTnLst>
                          </p:cTn>
                        </p:par>
                        <p:par>
                          <p:cTn id="21" fill="hold">
                            <p:stCondLst>
                              <p:cond delay="2500"/>
                            </p:stCondLst>
                            <p:childTnLst>
                              <p:par>
                                <p:cTn id="22" presetID="10"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par>
                          <p:cTn id="25" fill="hold">
                            <p:stCondLst>
                              <p:cond delay="3000"/>
                            </p:stCondLst>
                            <p:childTnLst>
                              <p:par>
                                <p:cTn id="26" presetID="42"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3"/>
          <p:cNvSpPr txBox="1">
            <a:spLocks noChangeArrowheads="1"/>
          </p:cNvSpPr>
          <p:nvPr/>
        </p:nvSpPr>
        <p:spPr bwMode="auto">
          <a:xfrm>
            <a:off x="4845327" y="1626069"/>
            <a:ext cx="3315497" cy="520216"/>
          </a:xfrm>
          <a:prstGeom prst="rect">
            <a:avLst/>
          </a:prstGeom>
          <a:solidFill>
            <a:srgbClr val="C00000"/>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lgn="ctr" eaLnBrk="1" hangingPunct="1">
              <a:lnSpc>
                <a:spcPct val="150000"/>
              </a:lnSpc>
              <a:buNone/>
              <a:defRPr/>
            </a:pPr>
            <a:r>
              <a:rPr lang="zh-CN" altLang="en-US" sz="1800" b="1" kern="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四、自觉地工作</a:t>
            </a:r>
            <a:endParaRPr lang="zh-CN" altLang="en-US" sz="1800" b="1" kern="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 name="矩形 1"/>
          <p:cNvSpPr/>
          <p:nvPr/>
        </p:nvSpPr>
        <p:spPr>
          <a:xfrm>
            <a:off x="4839822" y="2455274"/>
            <a:ext cx="3321002" cy="1777391"/>
          </a:xfrm>
          <a:prstGeom prst="rect">
            <a:avLst/>
          </a:prstGeom>
          <a:solidFill>
            <a:srgbClr val="C00000"/>
          </a:solidFill>
        </p:spPr>
        <p:txBody>
          <a:bodyPr wrap="square" lIns="68562" tIns="34281" rIns="68562" bIns="34281">
            <a:spAutoFit/>
          </a:bodyPr>
          <a:lstStyle/>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sz="1200"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主动</a:t>
            </a:r>
            <a:r>
              <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、自觉的工作</a:t>
            </a:r>
            <a:endPar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endParaRPr>
          </a:p>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sz="1200"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协助</a:t>
            </a:r>
            <a:r>
              <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上司与同事</a:t>
            </a:r>
            <a:endPar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endParaRPr>
          </a:p>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sz="1200"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抢先</a:t>
            </a:r>
            <a:r>
              <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一步</a:t>
            </a:r>
            <a:endPar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endParaRPr>
          </a:p>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sz="1200"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持</a:t>
            </a:r>
            <a:r>
              <a:rPr kumimoji="1" lang="zh-CN" altLang="en-US" sz="1200"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积极的业务态度 </a:t>
            </a:r>
            <a:endParaRPr kumimoji="1" lang="zh-CN" altLang="en-US" sz="1200"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17" name="Picture 3" descr="C:\Users\Administrator\Desktop\qwas71重复用\9119444d8bf56beb98fdee9f61857cf8.png"/>
          <p:cNvPicPr>
            <a:picLocks noChangeAspect="1" noChangeArrowheads="1"/>
          </p:cNvPicPr>
          <p:nvPr/>
        </p:nvPicPr>
        <p:blipFill>
          <a:blip r:embed="rId1" cstate="print"/>
          <a:srcRect/>
          <a:stretch>
            <a:fillRect/>
          </a:stretch>
        </p:blipFill>
        <p:spPr bwMode="auto">
          <a:xfrm>
            <a:off x="876046" y="1232287"/>
            <a:ext cx="3213873" cy="3214709"/>
          </a:xfrm>
          <a:prstGeom prst="rect">
            <a:avLst/>
          </a:prstGeom>
          <a:noFill/>
          <a:ln w="9525">
            <a:noFill/>
            <a:miter lim="800000"/>
            <a:headEnd/>
            <a:tailEnd/>
          </a:ln>
        </p:spPr>
      </p:pic>
      <p:sp>
        <p:nvSpPr>
          <p:cNvPr id="6" name="圆角矩形 5"/>
          <p:cNvSpPr/>
          <p:nvPr/>
        </p:nvSpPr>
        <p:spPr>
          <a:xfrm>
            <a:off x="956470" y="403701"/>
            <a:ext cx="2948329"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sp>
        <p:nvSpPr>
          <p:cNvPr id="7" name="文本框 9"/>
          <p:cNvSpPr txBox="1">
            <a:spLocks noChangeArrowheads="1"/>
          </p:cNvSpPr>
          <p:nvPr/>
        </p:nvSpPr>
        <p:spPr bwMode="auto">
          <a:xfrm>
            <a:off x="1285852" y="500048"/>
            <a:ext cx="2689295"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如何提升责任心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nvGrpSpPr>
          <p:cNvPr id="8" name="组合 63"/>
          <p:cNvGrpSpPr/>
          <p:nvPr/>
        </p:nvGrpSpPr>
        <p:grpSpPr bwMode="auto">
          <a:xfrm>
            <a:off x="633043" y="263113"/>
            <a:ext cx="701278" cy="702469"/>
            <a:chOff x="1677608" y="2996952"/>
            <a:chExt cx="1395643" cy="1395643"/>
          </a:xfrm>
        </p:grpSpPr>
        <p:sp>
          <p:nvSpPr>
            <p:cNvPr id="9"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10"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11" name="KSO_Shape"/>
          <p:cNvSpPr/>
          <p:nvPr/>
        </p:nvSpPr>
        <p:spPr bwMode="auto">
          <a:xfrm>
            <a:off x="864024" y="522670"/>
            <a:ext cx="238125" cy="23574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p:spPr>
        <p:txBody>
          <a:bodyPr lIns="68580" tIns="34290" rIns="68580" bIns="34290" anchor="ctr">
            <a:scene3d>
              <a:camera prst="orthographicFront"/>
              <a:lightRig rig="threePt" dir="t"/>
            </a:scene3d>
            <a:sp3d contourW="12700">
              <a:contourClr>
                <a:srgbClr val="FFFFFF"/>
              </a:contourClr>
            </a:sp3d>
          </a:bodyPr>
          <a:lstStyle/>
          <a:p>
            <a:pPr algn="ctr" fontAlgn="auto">
              <a:defRPr/>
            </a:pPr>
            <a:endParaRPr lang="zh-CN" altLang="en-US" noProof="1">
              <a:solidFill>
                <a:srgbClr val="FA783A"/>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2" presetClass="entr" presetSubtype="1" fill="hold" nodeType="withEffect">
                                  <p:stCondLst>
                                    <p:cond delay="150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ppt_x</p:attrName>
                                        </p:attrNameLst>
                                      </p:cBhvr>
                                      <p:tavLst>
                                        <p:tav tm="0">
                                          <p:val>
                                            <p:strVal val="#ppt_x"/>
                                          </p:val>
                                        </p:tav>
                                        <p:tav tm="100000">
                                          <p:val>
                                            <p:strVal val="#ppt_x"/>
                                          </p:val>
                                        </p:tav>
                                      </p:tavLst>
                                    </p:anim>
                                    <p:anim calcmode="lin" valueType="num">
                                      <p:cBhvr>
                                        <p:cTn id="17" dur="500" fill="hold"/>
                                        <p:tgtEl>
                                          <p:spTgt spid="8"/>
                                        </p:tgtEl>
                                        <p:attrNameLst>
                                          <p:attrName>ppt_y</p:attrName>
                                        </p:attrNameLst>
                                      </p:cBhvr>
                                      <p:tavLst>
                                        <p:tav tm="0">
                                          <p:val>
                                            <p:strVal val="0-#ppt_h/2"/>
                                          </p:val>
                                        </p:tav>
                                        <p:tav tm="100000">
                                          <p:val>
                                            <p:strVal val="#ppt_y"/>
                                          </p:val>
                                        </p:tav>
                                      </p:tavLst>
                                    </p:anim>
                                  </p:childTnLst>
                                </p:cTn>
                              </p:par>
                              <p:par>
                                <p:cTn id="18" presetID="53" presetClass="entr" presetSubtype="16" fill="hold" nodeType="withEffect">
                                  <p:stCondLst>
                                    <p:cond delay="225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par>
                          <p:cTn id="27" fill="hold">
                            <p:stCondLst>
                              <p:cond delay="1500"/>
                            </p:stCondLst>
                            <p:childTnLst>
                              <p:par>
                                <p:cTn id="28" presetID="42"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1001990" y="1508761"/>
            <a:ext cx="4212784" cy="520216"/>
          </a:xfrm>
          <a:prstGeom prst="rect">
            <a:avLst/>
          </a:prstGeom>
          <a:solidFill>
            <a:srgbClr val="C00000"/>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lgn="ctr" eaLnBrk="1" hangingPunct="1">
              <a:lnSpc>
                <a:spcPct val="150000"/>
              </a:lnSpc>
              <a:buNone/>
              <a:defRPr/>
            </a:pPr>
            <a:r>
              <a:rPr lang="zh-CN" altLang="en-US" sz="1800" b="1" kern="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五、不断改善和创新</a:t>
            </a:r>
            <a:endParaRPr lang="zh-CN" altLang="en-US" sz="1800" b="1" kern="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2" name="矩形 11"/>
          <p:cNvSpPr/>
          <p:nvPr/>
        </p:nvSpPr>
        <p:spPr>
          <a:xfrm>
            <a:off x="963597" y="2270608"/>
            <a:ext cx="4251177" cy="2592999"/>
          </a:xfrm>
          <a:prstGeom prst="rect">
            <a:avLst/>
          </a:prstGeom>
          <a:solidFill>
            <a:srgbClr val="C00000"/>
          </a:solidFill>
        </p:spPr>
        <p:txBody>
          <a:bodyPr wrap="square" lIns="68562" tIns="34281" rIns="68562" bIns="34281">
            <a:spAutoFit/>
          </a:bodyPr>
          <a:lstStyle/>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注意</a:t>
            </a:r>
            <a:r>
              <a:rPr kumimoji="1" lang="zh-CN" altLang="en-US"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状况变化，并采取相应措施</a:t>
            </a:r>
            <a:endParaRPr kumimoji="1" lang="zh-CN" altLang="en-US"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endParaRPr>
          </a:p>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做事</a:t>
            </a:r>
            <a:r>
              <a:rPr kumimoji="1" lang="zh-CN" altLang="en-US"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机智，有灵活性  </a:t>
            </a:r>
            <a:endParaRPr kumimoji="1" lang="zh-CN" altLang="en-US"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endParaRPr>
          </a:p>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不</a:t>
            </a:r>
            <a:r>
              <a:rPr kumimoji="1" lang="zh-CN" altLang="en-US"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满足于现状，具有改善意识</a:t>
            </a:r>
            <a:endParaRPr kumimoji="1" lang="zh-CN" altLang="en-US"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endParaRPr>
          </a:p>
          <a:p>
            <a:pPr marL="213995" indent="-213995" algn="just" defTabSz="815975" fontAlgn="base">
              <a:lnSpc>
                <a:spcPct val="200000"/>
              </a:lnSpc>
              <a:spcBef>
                <a:spcPts val="600"/>
              </a:spcBef>
              <a:spcAft>
                <a:spcPct val="0"/>
              </a:spcAft>
              <a:buFont typeface="Wingdings" panose="05000000000000000000" pitchFamily="2" charset="2"/>
              <a:buChar char="u"/>
            </a:pPr>
            <a:r>
              <a:rPr kumimoji="1" lang="zh-CN" altLang="en-US" kern="100" dirty="0" smtClean="0">
                <a:solidFill>
                  <a:schemeClr val="bg1"/>
                </a:solidFill>
                <a:latin typeface="Century Gothic" panose="020B0502020202020204" pitchFamily="34" charset="0"/>
                <a:ea typeface="微软雅黑" panose="020B0503020204020204" pitchFamily="34" charset="-122"/>
                <a:sym typeface="Symbol" panose="05050102010706020507" pitchFamily="18" charset="2"/>
              </a:rPr>
              <a:t>不断</a:t>
            </a:r>
            <a:r>
              <a:rPr kumimoji="1" lang="zh-CN" altLang="en-US" kern="100" dirty="0">
                <a:solidFill>
                  <a:schemeClr val="bg1"/>
                </a:solidFill>
                <a:latin typeface="Century Gothic" panose="020B0502020202020204" pitchFamily="34" charset="0"/>
                <a:ea typeface="微软雅黑" panose="020B0503020204020204" pitchFamily="34" charset="-122"/>
                <a:sym typeface="Symbol" panose="05050102010706020507" pitchFamily="18" charset="2"/>
              </a:rPr>
              <a:t>提高自己的实力 </a:t>
            </a:r>
            <a:endParaRPr kumimoji="1" lang="zh-CN" altLang="en-US" kern="1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23" name="图片 22" descr="E:\素材\科技\f7f06d9794ebf9fffc5ce3d16dbe2495.pngf7f06d9794ebf9fffc5ce3d16dbe2495"/>
          <p:cNvPicPr>
            <a:picLocks noChangeAspect="1"/>
          </p:cNvPicPr>
          <p:nvPr/>
        </p:nvPicPr>
        <p:blipFill>
          <a:blip r:embed="rId1" cstate="print"/>
          <a:srcRect/>
          <a:stretch>
            <a:fillRect/>
          </a:stretch>
        </p:blipFill>
        <p:spPr>
          <a:xfrm>
            <a:off x="5643291" y="1339444"/>
            <a:ext cx="2463969" cy="3169244"/>
          </a:xfrm>
          <a:prstGeom prst="rect">
            <a:avLst/>
          </a:prstGeom>
          <a:effectLst>
            <a:outerShdw blurRad="50800" dist="38100" dir="2700000" algn="tl" rotWithShape="0">
              <a:prstClr val="black">
                <a:alpha val="40000"/>
              </a:prstClr>
            </a:outerShdw>
          </a:effectLst>
        </p:spPr>
      </p:pic>
      <p:sp>
        <p:nvSpPr>
          <p:cNvPr id="7" name="圆角矩形 6"/>
          <p:cNvSpPr/>
          <p:nvPr/>
        </p:nvSpPr>
        <p:spPr>
          <a:xfrm>
            <a:off x="956470" y="403701"/>
            <a:ext cx="2948329"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sp>
        <p:nvSpPr>
          <p:cNvPr id="8" name="文本框 9"/>
          <p:cNvSpPr txBox="1">
            <a:spLocks noChangeArrowheads="1"/>
          </p:cNvSpPr>
          <p:nvPr/>
        </p:nvSpPr>
        <p:spPr bwMode="auto">
          <a:xfrm>
            <a:off x="1285852" y="500048"/>
            <a:ext cx="2689295"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如何提升责任心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nvGrpSpPr>
          <p:cNvPr id="9" name="组合 63"/>
          <p:cNvGrpSpPr/>
          <p:nvPr/>
        </p:nvGrpSpPr>
        <p:grpSpPr bwMode="auto">
          <a:xfrm>
            <a:off x="633043" y="263113"/>
            <a:ext cx="701278" cy="702469"/>
            <a:chOff x="1677608" y="2996952"/>
            <a:chExt cx="1395643" cy="1395643"/>
          </a:xfrm>
        </p:grpSpPr>
        <p:sp>
          <p:nvSpPr>
            <p:cNvPr id="10"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11"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13" name="KSO_Shape"/>
          <p:cNvSpPr/>
          <p:nvPr/>
        </p:nvSpPr>
        <p:spPr bwMode="auto">
          <a:xfrm>
            <a:off x="864024" y="522670"/>
            <a:ext cx="238125" cy="23574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p:spPr>
        <p:txBody>
          <a:bodyPr lIns="68580" tIns="34290" rIns="68580" bIns="34290" anchor="ctr">
            <a:scene3d>
              <a:camera prst="orthographicFront"/>
              <a:lightRig rig="threePt" dir="t"/>
            </a:scene3d>
            <a:sp3d contourW="12700">
              <a:contourClr>
                <a:srgbClr val="FFFFFF"/>
              </a:contourClr>
            </a:sp3d>
          </a:bodyPr>
          <a:lstStyle/>
          <a:p>
            <a:pPr algn="ctr" fontAlgn="auto">
              <a:defRPr/>
            </a:pPr>
            <a:endParaRPr lang="zh-CN" altLang="en-US" noProof="1">
              <a:solidFill>
                <a:srgbClr val="FA783A"/>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par>
                                <p:cTn id="14" presetID="42" presetClass="entr" presetSubtype="0" fill="hold"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1000"/>
                                        <p:tgtEl>
                                          <p:spTgt spid="23"/>
                                        </p:tgtEl>
                                      </p:cBhvr>
                                    </p:animEffect>
                                    <p:anim calcmode="lin" valueType="num">
                                      <p:cBhvr>
                                        <p:cTn id="17" dur="1000" fill="hold"/>
                                        <p:tgtEl>
                                          <p:spTgt spid="23"/>
                                        </p:tgtEl>
                                        <p:attrNameLst>
                                          <p:attrName>ppt_x</p:attrName>
                                        </p:attrNameLst>
                                      </p:cBhvr>
                                      <p:tavLst>
                                        <p:tav tm="0">
                                          <p:val>
                                            <p:strVal val="#ppt_x"/>
                                          </p:val>
                                        </p:tav>
                                        <p:tav tm="100000">
                                          <p:val>
                                            <p:strVal val="#ppt_x"/>
                                          </p:val>
                                        </p:tav>
                                      </p:tavLst>
                                    </p:anim>
                                    <p:anim calcmode="lin" valueType="num">
                                      <p:cBhvr>
                                        <p:cTn id="18" dur="1000" fill="hold"/>
                                        <p:tgtEl>
                                          <p:spTgt spid="23"/>
                                        </p:tgtEl>
                                        <p:attrNameLst>
                                          <p:attrName>ppt_y</p:attrName>
                                        </p:attrNameLst>
                                      </p:cBhvr>
                                      <p:tavLst>
                                        <p:tav tm="0">
                                          <p:val>
                                            <p:strVal val="#ppt_y+.1"/>
                                          </p:val>
                                        </p:tav>
                                        <p:tav tm="100000">
                                          <p:val>
                                            <p:strVal val="#ppt_y"/>
                                          </p:val>
                                        </p:tav>
                                      </p:tavLst>
                                    </p:anim>
                                  </p:childTnLst>
                                </p:cTn>
                              </p:par>
                              <p:par>
                                <p:cTn id="19" presetID="2" presetClass="entr" presetSubtype="1" fill="hold" nodeType="withEffect">
                                  <p:stCondLst>
                                    <p:cond delay="150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ppt_x</p:attrName>
                                        </p:attrNameLst>
                                      </p:cBhvr>
                                      <p:tavLst>
                                        <p:tav tm="0">
                                          <p:val>
                                            <p:strVal val="#ppt_x"/>
                                          </p:val>
                                        </p:tav>
                                        <p:tav tm="100000">
                                          <p:val>
                                            <p:strVal val="#ppt_x"/>
                                          </p:val>
                                        </p:tav>
                                      </p:tavLst>
                                    </p:anim>
                                    <p:anim calcmode="lin" valueType="num">
                                      <p:cBhvr>
                                        <p:cTn id="22" dur="500" fill="hold"/>
                                        <p:tgtEl>
                                          <p:spTgt spid="9"/>
                                        </p:tgtEl>
                                        <p:attrNameLst>
                                          <p:attrName>ppt_y</p:attrName>
                                        </p:attrNameLst>
                                      </p:cBhvr>
                                      <p:tavLst>
                                        <p:tav tm="0">
                                          <p:val>
                                            <p:strVal val="0-#ppt_h/2"/>
                                          </p:val>
                                        </p:tav>
                                        <p:tav tm="100000">
                                          <p:val>
                                            <p:strVal val="#ppt_y"/>
                                          </p:val>
                                        </p:tav>
                                      </p:tavLst>
                                    </p:anim>
                                  </p:childTnLst>
                                </p:cTn>
                              </p:par>
                              <p:par>
                                <p:cTn id="23" presetID="53" presetClass="entr" presetSubtype="16" fill="hold" nodeType="withEffect">
                                  <p:stCondLst>
                                    <p:cond delay="225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1000"/>
                            </p:stCondLst>
                            <p:childTnLst>
                              <p:par>
                                <p:cTn id="29" presetID="10"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2"/>
          <p:cNvGrpSpPr/>
          <p:nvPr/>
        </p:nvGrpSpPr>
        <p:grpSpPr>
          <a:xfrm>
            <a:off x="381333" y="1054249"/>
            <a:ext cx="1153285" cy="1153284"/>
            <a:chOff x="304800" y="673100"/>
            <a:chExt cx="4000500" cy="4000500"/>
          </a:xfrm>
          <a:effectLst>
            <a:outerShdw blurRad="444500" dist="254000" dir="6840000" algn="tr" rotWithShape="0">
              <a:prstClr val="black">
                <a:alpha val="24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sp>
          <p:nvSpPr>
            <p:cNvPr id="56" name="椭圆 5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grpSp>
      <p:grpSp>
        <p:nvGrpSpPr>
          <p:cNvPr id="3" name="组合 46"/>
          <p:cNvGrpSpPr/>
          <p:nvPr/>
        </p:nvGrpSpPr>
        <p:grpSpPr>
          <a:xfrm>
            <a:off x="2685589" y="2341523"/>
            <a:ext cx="1153284" cy="1153284"/>
            <a:chOff x="304800" y="673100"/>
            <a:chExt cx="4000500" cy="4000500"/>
          </a:xfrm>
          <a:effectLst>
            <a:outerShdw blurRad="444500" dist="254000" dir="6840000" algn="tr" rotWithShape="0">
              <a:prstClr val="black">
                <a:alpha val="24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sp>
          <p:nvSpPr>
            <p:cNvPr id="49" name="椭圆 4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grpSp>
      <p:grpSp>
        <p:nvGrpSpPr>
          <p:cNvPr id="4" name="组合 49"/>
          <p:cNvGrpSpPr/>
          <p:nvPr/>
        </p:nvGrpSpPr>
        <p:grpSpPr>
          <a:xfrm>
            <a:off x="1644696" y="2791713"/>
            <a:ext cx="1436242" cy="1436242"/>
            <a:chOff x="304800" y="673100"/>
            <a:chExt cx="4000500" cy="4000500"/>
          </a:xfrm>
          <a:solidFill>
            <a:srgbClr val="C00000"/>
          </a:solidFill>
          <a:effectLst>
            <a:outerShdw blurRad="444500" dist="254000" dir="6840000" algn="tr" rotWithShape="0">
              <a:prstClr val="black">
                <a:alpha val="24000"/>
              </a:prstClr>
            </a:outerShdw>
          </a:effectLst>
        </p:grpSpPr>
        <p:sp>
          <p:nvSpPr>
            <p:cNvPr id="51" name="同心圆 5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sp>
          <p:nvSpPr>
            <p:cNvPr id="52" name="椭圆 51"/>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grpSp>
      <p:grpSp>
        <p:nvGrpSpPr>
          <p:cNvPr id="5" name="组合 40"/>
          <p:cNvGrpSpPr/>
          <p:nvPr/>
        </p:nvGrpSpPr>
        <p:grpSpPr>
          <a:xfrm>
            <a:off x="682308" y="699543"/>
            <a:ext cx="3010846" cy="3010846"/>
            <a:chOff x="304800" y="673100"/>
            <a:chExt cx="4000500" cy="4000500"/>
          </a:xfrm>
          <a:effectLst>
            <a:outerShdw blurRad="444500" dist="254000" dir="6840000" algn="tr" rotWithShape="0">
              <a:prstClr val="black">
                <a:alpha val="45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sp>
          <p:nvSpPr>
            <p:cNvPr id="44" name="椭圆 43"/>
            <p:cNvSpPr/>
            <p:nvPr/>
          </p:nvSpPr>
          <p:spPr>
            <a:xfrm>
              <a:off x="392113" y="760413"/>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grpSp>
      <p:grpSp>
        <p:nvGrpSpPr>
          <p:cNvPr id="6" name="组合 56"/>
          <p:cNvGrpSpPr/>
          <p:nvPr/>
        </p:nvGrpSpPr>
        <p:grpSpPr>
          <a:xfrm>
            <a:off x="3673633" y="825784"/>
            <a:ext cx="501312" cy="501312"/>
            <a:chOff x="304800" y="673100"/>
            <a:chExt cx="4000500" cy="4000500"/>
          </a:xfrm>
          <a:solidFill>
            <a:srgbClr val="C00000"/>
          </a:solidFill>
          <a:effectLst>
            <a:outerShdw blurRad="444500" dist="254000" dir="6840000" algn="tr" rotWithShape="0">
              <a:prstClr val="black">
                <a:alpha val="24000"/>
              </a:prstClr>
            </a:outerShdw>
          </a:effectLst>
        </p:grpSpPr>
        <p:sp>
          <p:nvSpPr>
            <p:cNvPr id="58" name="同心圆 5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sp>
          <p:nvSpPr>
            <p:cNvPr id="59" name="椭圆 5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ndParaRPr>
            </a:p>
          </p:txBody>
        </p:sp>
      </p:grpSp>
      <p:sp>
        <p:nvSpPr>
          <p:cNvPr id="61" name="TextBox 60"/>
          <p:cNvSpPr txBox="1"/>
          <p:nvPr/>
        </p:nvSpPr>
        <p:spPr>
          <a:xfrm>
            <a:off x="785786" y="1428742"/>
            <a:ext cx="2587229" cy="1569658"/>
          </a:xfrm>
          <a:prstGeom prst="rect">
            <a:avLst/>
          </a:prstGeom>
          <a:noFill/>
        </p:spPr>
        <p:txBody>
          <a:bodyPr lIns="91438" tIns="45719" rIns="91438" bIns="45719">
            <a:spAutoFit/>
          </a:bodyPr>
          <a:lstStyle/>
          <a:p>
            <a:pPr algn="ctr" fontAlgn="auto">
              <a:defRPr/>
            </a:pPr>
            <a:r>
              <a:rPr lang="en-US" altLang="zh-CN" sz="9600" b="1" spc="-300" noProof="1" smtClean="0">
                <a:solidFill>
                  <a:srgbClr val="C00000"/>
                </a:solidFill>
                <a:latin typeface="微软雅黑" panose="020B0503020204020204" pitchFamily="34" charset="-122"/>
                <a:ea typeface="微软雅黑" panose="020B0503020204020204" pitchFamily="34" charset="-122"/>
              </a:rPr>
              <a:t>04</a:t>
            </a:r>
            <a:endParaRPr lang="en-US" altLang="zh-CN" sz="9600" b="1" spc="-300" noProof="1">
              <a:solidFill>
                <a:srgbClr val="C00000"/>
              </a:solidFill>
              <a:latin typeface="微软雅黑" panose="020B0503020204020204" pitchFamily="34" charset="-122"/>
              <a:ea typeface="微软雅黑" panose="020B0503020204020204" pitchFamily="34" charset="-122"/>
            </a:endParaRPr>
          </a:p>
        </p:txBody>
      </p:sp>
      <p:sp>
        <p:nvSpPr>
          <p:cNvPr id="62" name="TextBox 61"/>
          <p:cNvSpPr txBox="1">
            <a:spLocks noChangeArrowheads="1"/>
          </p:cNvSpPr>
          <p:nvPr/>
        </p:nvSpPr>
        <p:spPr bwMode="auto">
          <a:xfrm>
            <a:off x="3857620" y="1500180"/>
            <a:ext cx="5214941" cy="2123656"/>
          </a:xfrm>
          <a:prstGeom prst="rect">
            <a:avLst/>
          </a:prstGeom>
          <a:noFill/>
          <a:ln w="9525">
            <a:noFill/>
            <a:miter lim="800000"/>
          </a:ln>
        </p:spPr>
        <p:txBody>
          <a:bodyPr wrap="square" lIns="91438" tIns="45719" rIns="91438" bIns="45719">
            <a:spAutoFit/>
          </a:bodyPr>
          <a:lstStyle/>
          <a:p>
            <a:pPr lvl="0" algn="ctr"/>
            <a:r>
              <a:rPr lang="zh-CN" altLang="en-US" sz="6600" b="1" smtClean="0">
                <a:solidFill>
                  <a:srgbClr val="C00000"/>
                </a:solidFill>
                <a:effectLst>
                  <a:outerShdw blurRad="38100" dist="38100" dir="2700000" algn="tl">
                    <a:srgbClr val="000000">
                      <a:alpha val="43137"/>
                    </a:srgbClr>
                  </a:outerShdw>
                </a:effectLst>
                <a:latin typeface="Arial" panose="020B0604020202020204"/>
                <a:ea typeface="微软雅黑" panose="020B0503020204020204" pitchFamily="34" charset="-122"/>
                <a:sym typeface="Arial" panose="020B0604020202020204"/>
              </a:rPr>
              <a:t>为成功坚定几个信念</a:t>
            </a:r>
            <a:endParaRPr lang="zh-CN" altLang="en-US" sz="6600" b="1" dirty="0">
              <a:solidFill>
                <a:srgbClr val="C00000"/>
              </a:solidFill>
              <a:effectLst>
                <a:outerShdw blurRad="38100" dist="38100" dir="2700000" algn="tl">
                  <a:srgbClr val="000000">
                    <a:alpha val="43137"/>
                  </a:srgbClr>
                </a:outerShdw>
              </a:effectLst>
              <a:latin typeface="Arial" panose="020B0604020202020204"/>
              <a:ea typeface="微软雅黑" panose="020B0503020204020204" pitchFamily="34" charset="-122"/>
              <a:sym typeface="Arial" panose="020B0604020202020204"/>
            </a:endParaRPr>
          </a:p>
        </p:txBody>
      </p:sp>
      <p:grpSp>
        <p:nvGrpSpPr>
          <p:cNvPr id="7" name="组合 601"/>
          <p:cNvGrpSpPr/>
          <p:nvPr/>
        </p:nvGrpSpPr>
        <p:grpSpPr>
          <a:xfrm>
            <a:off x="8943293" y="4942793"/>
            <a:ext cx="401413" cy="401413"/>
            <a:chOff x="304800" y="673100"/>
            <a:chExt cx="4000500" cy="4000500"/>
          </a:xfrm>
          <a:effectLst>
            <a:outerShdw blurRad="381000" dist="152400" dir="8100000" algn="tr" rotWithShape="0">
              <a:prstClr val="black">
                <a:alpha val="7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21" name="椭圆 2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8" name="组合 607"/>
          <p:cNvGrpSpPr/>
          <p:nvPr/>
        </p:nvGrpSpPr>
        <p:grpSpPr>
          <a:xfrm>
            <a:off x="7236795" y="4780588"/>
            <a:ext cx="293036" cy="293036"/>
            <a:chOff x="304800" y="673100"/>
            <a:chExt cx="4000500" cy="4000500"/>
          </a:xfrm>
          <a:effectLst>
            <a:outerShdw blurRad="381000" dist="152400" dir="8100000" algn="tr" rotWithShape="0">
              <a:prstClr val="black">
                <a:alpha val="7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24" name="椭圆 2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sp>
        <p:nvSpPr>
          <p:cNvPr id="25" name="椭圆 24"/>
          <p:cNvSpPr/>
          <p:nvPr/>
        </p:nvSpPr>
        <p:spPr>
          <a:xfrm>
            <a:off x="8072462" y="4776787"/>
            <a:ext cx="366712"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grpSp>
        <p:nvGrpSpPr>
          <p:cNvPr id="9" name="组合 615"/>
          <p:cNvGrpSpPr/>
          <p:nvPr/>
        </p:nvGrpSpPr>
        <p:grpSpPr>
          <a:xfrm>
            <a:off x="285720" y="4191515"/>
            <a:ext cx="951985" cy="951985"/>
            <a:chOff x="304800" y="673100"/>
            <a:chExt cx="4000500" cy="4000500"/>
          </a:xfrm>
          <a:effectLst>
            <a:outerShdw blurRad="317500" dist="1905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28" name="椭圆 2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10" name="组合 601"/>
          <p:cNvGrpSpPr/>
          <p:nvPr/>
        </p:nvGrpSpPr>
        <p:grpSpPr>
          <a:xfrm>
            <a:off x="4286248" y="4742087"/>
            <a:ext cx="401413" cy="401413"/>
            <a:chOff x="304800" y="673100"/>
            <a:chExt cx="4000500" cy="4000500"/>
          </a:xfrm>
          <a:effectLst>
            <a:outerShdw blurRad="381000" dist="152400" dir="8100000" algn="tr" rotWithShape="0">
              <a:prstClr val="black">
                <a:alpha val="7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31" name="椭圆 3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11" name="组合 607"/>
          <p:cNvGrpSpPr/>
          <p:nvPr/>
        </p:nvGrpSpPr>
        <p:grpSpPr>
          <a:xfrm>
            <a:off x="2643174" y="4850464"/>
            <a:ext cx="293036" cy="293036"/>
            <a:chOff x="304800" y="673100"/>
            <a:chExt cx="4000500" cy="4000500"/>
          </a:xfrm>
          <a:effectLst>
            <a:outerShdw blurRad="381000" dist="152400" dir="8100000" algn="tr" rotWithShape="0">
              <a:prstClr val="black">
                <a:alpha val="7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34" name="椭圆 3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sp>
        <p:nvSpPr>
          <p:cNvPr id="35" name="椭圆 34"/>
          <p:cNvSpPr/>
          <p:nvPr/>
        </p:nvSpPr>
        <p:spPr>
          <a:xfrm>
            <a:off x="6000760" y="4776787"/>
            <a:ext cx="366712"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sp>
        <p:nvSpPr>
          <p:cNvPr id="36" name="椭圆 35"/>
          <p:cNvSpPr/>
          <p:nvPr/>
        </p:nvSpPr>
        <p:spPr>
          <a:xfrm>
            <a:off x="571472" y="3357568"/>
            <a:ext cx="357158"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grpSp>
        <p:nvGrpSpPr>
          <p:cNvPr id="12" name="组合 604"/>
          <p:cNvGrpSpPr/>
          <p:nvPr/>
        </p:nvGrpSpPr>
        <p:grpSpPr>
          <a:xfrm>
            <a:off x="7842675" y="3575897"/>
            <a:ext cx="831871" cy="831871"/>
            <a:chOff x="304800" y="673100"/>
            <a:chExt cx="4000500" cy="4000500"/>
          </a:xfrm>
          <a:effectLst>
            <a:outerShdw blurRad="317500" dist="1905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35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ppt_x</p:attrName>
                                        </p:attrNameLst>
                                      </p:cBhvr>
                                      <p:tavLst>
                                        <p:tav tm="0">
                                          <p:val>
                                            <p:strVal val="0-#ppt_w/2"/>
                                          </p:val>
                                        </p:tav>
                                        <p:tav tm="100000">
                                          <p:val>
                                            <p:strVal val="#ppt_x"/>
                                          </p:val>
                                        </p:tav>
                                      </p:tavLst>
                                    </p:anim>
                                    <p:anim calcmode="lin" valueType="num">
                                      <p:cBhvr>
                                        <p:cTn id="8" dur="3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accel="35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3000" fill="hold"/>
                                        <p:tgtEl>
                                          <p:spTgt spid="3"/>
                                        </p:tgtEl>
                                        <p:attrNameLst>
                                          <p:attrName>ppt_x</p:attrName>
                                        </p:attrNameLst>
                                      </p:cBhvr>
                                      <p:tavLst>
                                        <p:tav tm="0">
                                          <p:val>
                                            <p:strVal val="1+#ppt_w/2"/>
                                          </p:val>
                                        </p:tav>
                                        <p:tav tm="100000">
                                          <p:val>
                                            <p:strVal val="#ppt_x"/>
                                          </p:val>
                                        </p:tav>
                                      </p:tavLst>
                                    </p:anim>
                                    <p:anim calcmode="lin" valueType="num">
                                      <p:cBhvr>
                                        <p:cTn id="12" dur="3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12" accel="3500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3000" fill="hold"/>
                                        <p:tgtEl>
                                          <p:spTgt spid="4"/>
                                        </p:tgtEl>
                                        <p:attrNameLst>
                                          <p:attrName>ppt_x</p:attrName>
                                        </p:attrNameLst>
                                      </p:cBhvr>
                                      <p:tavLst>
                                        <p:tav tm="0">
                                          <p:val>
                                            <p:strVal val="0-#ppt_w/2"/>
                                          </p:val>
                                        </p:tav>
                                        <p:tav tm="100000">
                                          <p:val>
                                            <p:strVal val="#ppt_x"/>
                                          </p:val>
                                        </p:tav>
                                      </p:tavLst>
                                    </p:anim>
                                    <p:anim calcmode="lin" valueType="num">
                                      <p:cBhvr>
                                        <p:cTn id="16" dur="3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8" accel="3500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3000" fill="hold"/>
                                        <p:tgtEl>
                                          <p:spTgt spid="5"/>
                                        </p:tgtEl>
                                        <p:attrNameLst>
                                          <p:attrName>ppt_x</p:attrName>
                                        </p:attrNameLst>
                                      </p:cBhvr>
                                      <p:tavLst>
                                        <p:tav tm="0">
                                          <p:val>
                                            <p:strVal val="0-#ppt_w/2"/>
                                          </p:val>
                                        </p:tav>
                                        <p:tav tm="100000">
                                          <p:val>
                                            <p:strVal val="#ppt_x"/>
                                          </p:val>
                                        </p:tav>
                                      </p:tavLst>
                                    </p:anim>
                                    <p:anim calcmode="lin" valueType="num">
                                      <p:cBhvr>
                                        <p:cTn id="20" dur="30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3" accel="3500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3000" fill="hold"/>
                                        <p:tgtEl>
                                          <p:spTgt spid="6"/>
                                        </p:tgtEl>
                                        <p:attrNameLst>
                                          <p:attrName>ppt_x</p:attrName>
                                        </p:attrNameLst>
                                      </p:cBhvr>
                                      <p:tavLst>
                                        <p:tav tm="0">
                                          <p:val>
                                            <p:strVal val="1+#ppt_w/2"/>
                                          </p:val>
                                        </p:tav>
                                        <p:tav tm="100000">
                                          <p:val>
                                            <p:strVal val="#ppt_x"/>
                                          </p:val>
                                        </p:tav>
                                      </p:tavLst>
                                    </p:anim>
                                    <p:anim calcmode="lin" valueType="num">
                                      <p:cBhvr>
                                        <p:cTn id="24" dur="3000" fill="hold"/>
                                        <p:tgtEl>
                                          <p:spTgt spid="6"/>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31" presetClass="entr" presetSubtype="0" fill="hold" grpId="0" nodeType="afterEffect">
                                  <p:stCondLst>
                                    <p:cond delay="0"/>
                                  </p:stCondLst>
                                  <p:iterate type="lt">
                                    <p:tmPct val="5000"/>
                                  </p:iterate>
                                  <p:childTnLst>
                                    <p:set>
                                      <p:cBhvr>
                                        <p:cTn id="27" dur="1" fill="hold">
                                          <p:stCondLst>
                                            <p:cond delay="0"/>
                                          </p:stCondLst>
                                        </p:cTn>
                                        <p:tgtEl>
                                          <p:spTgt spid="61"/>
                                        </p:tgtEl>
                                        <p:attrNameLst>
                                          <p:attrName>style.visibility</p:attrName>
                                        </p:attrNameLst>
                                      </p:cBhvr>
                                      <p:to>
                                        <p:strVal val="visible"/>
                                      </p:to>
                                    </p:set>
                                    <p:anim calcmode="lin" valueType="num">
                                      <p:cBhvr>
                                        <p:cTn id="28" dur="1000" fill="hold"/>
                                        <p:tgtEl>
                                          <p:spTgt spid="61"/>
                                        </p:tgtEl>
                                        <p:attrNameLst>
                                          <p:attrName>ppt_w</p:attrName>
                                        </p:attrNameLst>
                                      </p:cBhvr>
                                      <p:tavLst>
                                        <p:tav tm="0">
                                          <p:val>
                                            <p:fltVal val="0"/>
                                          </p:val>
                                        </p:tav>
                                        <p:tav tm="100000">
                                          <p:val>
                                            <p:strVal val="#ppt_w"/>
                                          </p:val>
                                        </p:tav>
                                      </p:tavLst>
                                    </p:anim>
                                    <p:anim calcmode="lin" valueType="num">
                                      <p:cBhvr>
                                        <p:cTn id="29" dur="1000" fill="hold"/>
                                        <p:tgtEl>
                                          <p:spTgt spid="61"/>
                                        </p:tgtEl>
                                        <p:attrNameLst>
                                          <p:attrName>ppt_h</p:attrName>
                                        </p:attrNameLst>
                                      </p:cBhvr>
                                      <p:tavLst>
                                        <p:tav tm="0">
                                          <p:val>
                                            <p:fltVal val="0"/>
                                          </p:val>
                                        </p:tav>
                                        <p:tav tm="100000">
                                          <p:val>
                                            <p:strVal val="#ppt_h"/>
                                          </p:val>
                                        </p:tav>
                                      </p:tavLst>
                                    </p:anim>
                                    <p:anim calcmode="lin" valueType="num">
                                      <p:cBhvr>
                                        <p:cTn id="30" dur="1000" fill="hold"/>
                                        <p:tgtEl>
                                          <p:spTgt spid="61"/>
                                        </p:tgtEl>
                                        <p:attrNameLst>
                                          <p:attrName>style.rotation</p:attrName>
                                        </p:attrNameLst>
                                      </p:cBhvr>
                                      <p:tavLst>
                                        <p:tav tm="0">
                                          <p:val>
                                            <p:fltVal val="90"/>
                                          </p:val>
                                        </p:tav>
                                        <p:tav tm="100000">
                                          <p:val>
                                            <p:fltVal val="0"/>
                                          </p:val>
                                        </p:tav>
                                      </p:tavLst>
                                    </p:anim>
                                    <p:animEffect transition="in" filter="fade">
                                      <p:cBhvr>
                                        <p:cTn id="31" dur="1000"/>
                                        <p:tgtEl>
                                          <p:spTgt spid="61"/>
                                        </p:tgtEl>
                                      </p:cBhvr>
                                    </p:animEffect>
                                  </p:childTnLst>
                                </p:cTn>
                              </p:par>
                            </p:childTnLst>
                          </p:cTn>
                        </p:par>
                        <p:par>
                          <p:cTn id="32" fill="hold">
                            <p:stCondLst>
                              <p:cond delay="1049"/>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62"/>
                                        </p:tgtEl>
                                        <p:attrNameLst>
                                          <p:attrName>style.visibility</p:attrName>
                                        </p:attrNameLst>
                                      </p:cBhvr>
                                      <p:to>
                                        <p:strVal val="visible"/>
                                      </p:to>
                                    </p:set>
                                    <p:anim calcmode="lin" valueType="num">
                                      <p:cBhvr>
                                        <p:cTn id="35"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62"/>
                                        </p:tgtEl>
                                        <p:attrNameLst>
                                          <p:attrName>ppt_y</p:attrName>
                                        </p:attrNameLst>
                                      </p:cBhvr>
                                      <p:tavLst>
                                        <p:tav tm="0">
                                          <p:val>
                                            <p:strVal val="#ppt_y"/>
                                          </p:val>
                                        </p:tav>
                                        <p:tav tm="100000">
                                          <p:val>
                                            <p:strVal val="#ppt_y"/>
                                          </p:val>
                                        </p:tav>
                                      </p:tavLst>
                                    </p:anim>
                                    <p:anim calcmode="lin" valueType="num">
                                      <p:cBhvr>
                                        <p:cTn id="37"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13"/>
          <p:cNvSpPr txBox="1"/>
          <p:nvPr/>
        </p:nvSpPr>
        <p:spPr>
          <a:xfrm>
            <a:off x="661788" y="1500180"/>
            <a:ext cx="5184658" cy="612934"/>
          </a:xfrm>
          <a:prstGeom prst="roundRect">
            <a:avLst/>
          </a:prstGeom>
          <a:solidFill>
            <a:srgbClr val="C00000"/>
          </a:solidFill>
        </p:spPr>
        <p:txBody>
          <a:bodyPr wrap="square" lIns="68562" tIns="0" rIns="68562" bIns="0" rtlCol="0" anchor="t">
            <a:spAutoFit/>
          </a:bodyPr>
          <a:lstStyle>
            <a:defPPr>
              <a:defRPr lang="zh-CN"/>
            </a:defPPr>
            <a:lvl1pPr lvl="0" algn="r" fontAlgn="base">
              <a:lnSpc>
                <a:spcPct val="150000"/>
              </a:lnSpc>
              <a:spcBef>
                <a:spcPct val="0"/>
              </a:spcBef>
              <a:spcAft>
                <a:spcPct val="0"/>
              </a:spcAft>
              <a:defRPr b="1">
                <a:solidFill>
                  <a:schemeClr val="bg1"/>
                </a:solidFill>
                <a:latin typeface="Century Gothic" panose="020B0502020202020204" pitchFamily="34" charset="0"/>
                <a:ea typeface="微软雅黑" panose="020B0503020204020204" pitchFamily="34" charset="-122"/>
                <a:cs typeface="华文黑体" pitchFamily="2" charset="-122"/>
              </a:defRPr>
            </a:lvl1pPr>
          </a:lstStyle>
          <a:p>
            <a:pPr algn="ctr">
              <a:lnSpc>
                <a:spcPct val="200000"/>
              </a:lnSpc>
            </a:pPr>
            <a:r>
              <a:rPr lang="zh-CN" altLang="en-US" dirty="0">
                <a:sym typeface="Century Gothic" panose="020B0502020202020204" pitchFamily="34" charset="0"/>
              </a:rPr>
              <a:t>过去不等于未来？</a:t>
            </a:r>
            <a:endParaRPr lang="zh-CN" altLang="en-US" dirty="0">
              <a:sym typeface="Century Gothic" panose="020B0502020202020204" pitchFamily="34" charset="0"/>
            </a:endParaRPr>
          </a:p>
        </p:txBody>
      </p:sp>
      <p:sp>
        <p:nvSpPr>
          <p:cNvPr id="36" name="TextBox 12"/>
          <p:cNvSpPr txBox="1"/>
          <p:nvPr/>
        </p:nvSpPr>
        <p:spPr>
          <a:xfrm>
            <a:off x="608606" y="2590310"/>
            <a:ext cx="5463592" cy="715562"/>
          </a:xfrm>
          <a:prstGeom prst="rect">
            <a:avLst/>
          </a:prstGeom>
          <a:noFill/>
        </p:spPr>
        <p:txBody>
          <a:bodyPr wrap="square" lIns="68562" tIns="34281" rIns="68562" bIns="34281" rtlCol="0">
            <a:spAutoFit/>
          </a:bodyPr>
          <a:lstStyle/>
          <a:p>
            <a:pPr lvl="0" fontAlgn="base">
              <a:lnSpc>
                <a:spcPct val="200000"/>
              </a:lnSpc>
              <a:spcBef>
                <a:spcPct val="0"/>
              </a:spcBef>
              <a:spcAft>
                <a:spcPct val="0"/>
              </a:spcAft>
            </a:pPr>
            <a:r>
              <a:rPr lang="zh-CN" altLang="en-US" sz="105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成功的规律表明：有什么样的内心期望，你就会选择什么样的信念，接着就会有什么样的处事态度以及什么样的行为，因此，也就有了什么样的结果。</a:t>
            </a:r>
            <a:endParaRPr lang="zh-CN" altLang="en-US" sz="105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7" name="TextBox 13"/>
          <p:cNvSpPr txBox="1"/>
          <p:nvPr/>
        </p:nvSpPr>
        <p:spPr>
          <a:xfrm>
            <a:off x="659773" y="1980458"/>
            <a:ext cx="5152859" cy="612934"/>
          </a:xfrm>
          <a:prstGeom prst="roundRect">
            <a:avLst/>
          </a:prstGeom>
          <a:solidFill>
            <a:srgbClr val="C00000"/>
          </a:solidFill>
        </p:spPr>
        <p:txBody>
          <a:bodyPr wrap="square" lIns="68562" tIns="0" rIns="68562" bIns="0" rtlCol="0" anchor="t">
            <a:spAutoFit/>
          </a:bodyPr>
          <a:lstStyle>
            <a:defPPr>
              <a:defRPr lang="zh-CN"/>
            </a:defPPr>
            <a:lvl1pPr lvl="0" algn="r" fontAlgn="base">
              <a:lnSpc>
                <a:spcPct val="150000"/>
              </a:lnSpc>
              <a:spcBef>
                <a:spcPct val="0"/>
              </a:spcBef>
              <a:spcAft>
                <a:spcPct val="0"/>
              </a:spcAft>
              <a:defRPr b="1">
                <a:solidFill>
                  <a:schemeClr val="bg1"/>
                </a:solidFill>
                <a:latin typeface="Century Gothic" panose="020B0502020202020204" pitchFamily="34" charset="0"/>
                <a:ea typeface="微软雅黑" panose="020B0503020204020204" pitchFamily="34" charset="-122"/>
                <a:cs typeface="华文黑体" pitchFamily="2" charset="-122"/>
              </a:defRPr>
            </a:lvl1pPr>
          </a:lstStyle>
          <a:p>
            <a:pPr algn="ctr">
              <a:lnSpc>
                <a:spcPct val="200000"/>
              </a:lnSpc>
            </a:pPr>
            <a:r>
              <a:rPr lang="zh-CN" altLang="en-US" dirty="0">
                <a:sym typeface="Century Gothic" panose="020B0502020202020204" pitchFamily="34" charset="0"/>
              </a:rPr>
              <a:t>成功取决于期望</a:t>
            </a:r>
            <a:endParaRPr lang="zh-CN" altLang="en-US" dirty="0">
              <a:sym typeface="Century Gothic" panose="020B0502020202020204" pitchFamily="34" charset="0"/>
            </a:endParaRPr>
          </a:p>
        </p:txBody>
      </p:sp>
      <p:sp>
        <p:nvSpPr>
          <p:cNvPr id="42" name="TextBox 12"/>
          <p:cNvSpPr txBox="1"/>
          <p:nvPr/>
        </p:nvSpPr>
        <p:spPr>
          <a:xfrm>
            <a:off x="571472" y="4091661"/>
            <a:ext cx="5643602" cy="715562"/>
          </a:xfrm>
          <a:prstGeom prst="rect">
            <a:avLst/>
          </a:prstGeom>
          <a:noFill/>
        </p:spPr>
        <p:txBody>
          <a:bodyPr wrap="square" lIns="68562" tIns="34281" rIns="68562" bIns="34281" rtlCol="0">
            <a:spAutoFit/>
          </a:bodyPr>
          <a:lstStyle/>
          <a:p>
            <a:pPr lvl="0" fontAlgn="base">
              <a:lnSpc>
                <a:spcPct val="200000"/>
              </a:lnSpc>
              <a:spcBef>
                <a:spcPct val="0"/>
              </a:spcBef>
              <a:spcAft>
                <a:spcPct val="0"/>
              </a:spcAft>
            </a:pPr>
            <a:r>
              <a:rPr lang="zh-CN" altLang="en-US" sz="105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积极思维者对事物永远都能找到积极的解释，然后寻求积极的解决办法，最终得到积极的后果。接下来，积极的结果又会正向强化他积极的情绪，从而又使他成为更加积极的思维者。</a:t>
            </a:r>
            <a:endParaRPr lang="zh-CN" altLang="en-US" sz="105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43" name="TextBox 13"/>
          <p:cNvSpPr txBox="1"/>
          <p:nvPr/>
        </p:nvSpPr>
        <p:spPr>
          <a:xfrm>
            <a:off x="661786" y="3393115"/>
            <a:ext cx="5481849" cy="612934"/>
          </a:xfrm>
          <a:prstGeom prst="roundRect">
            <a:avLst/>
          </a:prstGeom>
          <a:solidFill>
            <a:srgbClr val="C00000"/>
          </a:solidFill>
        </p:spPr>
        <p:txBody>
          <a:bodyPr wrap="square" lIns="68562" tIns="0" rIns="68562" bIns="0" rtlCol="0" anchor="t">
            <a:spAutoFit/>
          </a:bodyPr>
          <a:lstStyle>
            <a:defPPr>
              <a:defRPr lang="zh-CN"/>
            </a:defPPr>
            <a:lvl1pPr lvl="0" algn="r" fontAlgn="base">
              <a:lnSpc>
                <a:spcPct val="150000"/>
              </a:lnSpc>
              <a:spcBef>
                <a:spcPct val="0"/>
              </a:spcBef>
              <a:spcAft>
                <a:spcPct val="0"/>
              </a:spcAft>
              <a:defRPr b="1">
                <a:solidFill>
                  <a:schemeClr val="bg1"/>
                </a:solidFill>
                <a:latin typeface="Century Gothic" panose="020B0502020202020204" pitchFamily="34" charset="0"/>
                <a:ea typeface="微软雅黑" panose="020B0503020204020204" pitchFamily="34" charset="-122"/>
                <a:cs typeface="华文黑体" pitchFamily="2" charset="-122"/>
              </a:defRPr>
            </a:lvl1pPr>
          </a:lstStyle>
          <a:p>
            <a:pPr algn="ctr">
              <a:lnSpc>
                <a:spcPct val="200000"/>
              </a:lnSpc>
            </a:pPr>
            <a:r>
              <a:rPr lang="zh-CN" altLang="en-US" dirty="0">
                <a:sym typeface="Century Gothic" panose="020B0502020202020204" pitchFamily="34" charset="0"/>
              </a:rPr>
              <a:t>积极心态</a:t>
            </a:r>
            <a:endParaRPr lang="zh-CN" altLang="en-US" dirty="0">
              <a:sym typeface="Century Gothic" panose="020B0502020202020204" pitchFamily="34" charset="0"/>
            </a:endParaRPr>
          </a:p>
        </p:txBody>
      </p:sp>
      <p:pic>
        <p:nvPicPr>
          <p:cNvPr id="41" name="图片 40" descr="E:\素材\科技\f734cdf2056edc0eed750be4e20441a2.pngf734cdf2056edc0eed750be4e20441a2"/>
          <p:cNvPicPr>
            <a:picLocks noChangeAspect="1" noChangeArrowheads="1"/>
          </p:cNvPicPr>
          <p:nvPr/>
        </p:nvPicPr>
        <p:blipFill>
          <a:blip r:embed="rId1" cstate="print"/>
          <a:srcRect/>
          <a:stretch>
            <a:fillRect/>
          </a:stretch>
        </p:blipFill>
        <p:spPr bwMode="auto">
          <a:xfrm>
            <a:off x="6178936" y="1232287"/>
            <a:ext cx="2395913" cy="3161132"/>
          </a:xfrm>
          <a:prstGeom prst="rect">
            <a:avLst/>
          </a:prstGeom>
          <a:noFill/>
          <a:ln w="9525">
            <a:noFill/>
            <a:miter lim="800000"/>
            <a:headEnd/>
            <a:tailEnd/>
          </a:ln>
        </p:spPr>
      </p:pic>
      <p:sp>
        <p:nvSpPr>
          <p:cNvPr id="9" name="圆角矩形 8"/>
          <p:cNvSpPr/>
          <p:nvPr/>
        </p:nvSpPr>
        <p:spPr>
          <a:xfrm>
            <a:off x="928662" y="428610"/>
            <a:ext cx="2948329"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sp>
        <p:nvSpPr>
          <p:cNvPr id="10" name="文本框 9"/>
          <p:cNvSpPr txBox="1">
            <a:spLocks noChangeArrowheads="1"/>
          </p:cNvSpPr>
          <p:nvPr/>
        </p:nvSpPr>
        <p:spPr bwMode="auto">
          <a:xfrm>
            <a:off x="1258044" y="524957"/>
            <a:ext cx="2689295"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为成功坚定几个信念</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nvGrpSpPr>
          <p:cNvPr id="11" name="组合 63"/>
          <p:cNvGrpSpPr/>
          <p:nvPr/>
        </p:nvGrpSpPr>
        <p:grpSpPr bwMode="auto">
          <a:xfrm>
            <a:off x="605235" y="288022"/>
            <a:ext cx="701278" cy="702469"/>
            <a:chOff x="1677608" y="2996952"/>
            <a:chExt cx="1395643" cy="1395643"/>
          </a:xfrm>
        </p:grpSpPr>
        <p:sp>
          <p:nvSpPr>
            <p:cNvPr id="12"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13"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14" name="KSO_Shape"/>
          <p:cNvSpPr/>
          <p:nvPr/>
        </p:nvSpPr>
        <p:spPr bwMode="auto">
          <a:xfrm>
            <a:off x="836216" y="547579"/>
            <a:ext cx="238125" cy="23574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p:spPr>
        <p:txBody>
          <a:bodyPr lIns="68580" tIns="34290" rIns="68580" bIns="34290" anchor="ctr">
            <a:scene3d>
              <a:camera prst="orthographicFront"/>
              <a:lightRig rig="threePt" dir="t"/>
            </a:scene3d>
            <a:sp3d contourW="12700">
              <a:contourClr>
                <a:srgbClr val="FFFFFF"/>
              </a:contourClr>
            </a:sp3d>
          </a:bodyPr>
          <a:lstStyle/>
          <a:p>
            <a:pPr algn="ctr" fontAlgn="auto">
              <a:defRPr/>
            </a:pPr>
            <a:endParaRPr lang="zh-CN" altLang="en-US" noProof="1">
              <a:solidFill>
                <a:srgbClr val="FA783A"/>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par>
                                <p:cTn id="20" presetID="42" presetClass="entr" presetSubtype="0" fill="hold"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1000"/>
                                        <p:tgtEl>
                                          <p:spTgt spid="41"/>
                                        </p:tgtEl>
                                      </p:cBhvr>
                                    </p:animEffect>
                                    <p:anim calcmode="lin" valueType="num">
                                      <p:cBhvr>
                                        <p:cTn id="23" dur="1000" fill="hold"/>
                                        <p:tgtEl>
                                          <p:spTgt spid="41"/>
                                        </p:tgtEl>
                                        <p:attrNameLst>
                                          <p:attrName>ppt_x</p:attrName>
                                        </p:attrNameLst>
                                      </p:cBhvr>
                                      <p:tavLst>
                                        <p:tav tm="0">
                                          <p:val>
                                            <p:strVal val="#ppt_x"/>
                                          </p:val>
                                        </p:tav>
                                        <p:tav tm="100000">
                                          <p:val>
                                            <p:strVal val="#ppt_x"/>
                                          </p:val>
                                        </p:tav>
                                      </p:tavLst>
                                    </p:anim>
                                    <p:anim calcmode="lin" valueType="num">
                                      <p:cBhvr>
                                        <p:cTn id="24" dur="1000" fill="hold"/>
                                        <p:tgtEl>
                                          <p:spTgt spid="41"/>
                                        </p:tgtEl>
                                        <p:attrNameLst>
                                          <p:attrName>ppt_y</p:attrName>
                                        </p:attrNameLst>
                                      </p:cBhvr>
                                      <p:tavLst>
                                        <p:tav tm="0">
                                          <p:val>
                                            <p:strVal val="#ppt_y+.1"/>
                                          </p:val>
                                        </p:tav>
                                        <p:tav tm="100000">
                                          <p:val>
                                            <p:strVal val="#ppt_y"/>
                                          </p:val>
                                        </p:tav>
                                      </p:tavLst>
                                    </p:anim>
                                  </p:childTnLst>
                                </p:cTn>
                              </p:par>
                              <p:par>
                                <p:cTn id="25" presetID="2" presetClass="entr" presetSubtype="1" fill="hold" nodeType="withEffect">
                                  <p:stCondLst>
                                    <p:cond delay="15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ppt_x</p:attrName>
                                        </p:attrNameLst>
                                      </p:cBhvr>
                                      <p:tavLst>
                                        <p:tav tm="0">
                                          <p:val>
                                            <p:strVal val="#ppt_x"/>
                                          </p:val>
                                        </p:tav>
                                        <p:tav tm="100000">
                                          <p:val>
                                            <p:strVal val="#ppt_x"/>
                                          </p:val>
                                        </p:tav>
                                      </p:tavLst>
                                    </p:anim>
                                    <p:anim calcmode="lin" valueType="num">
                                      <p:cBhvr>
                                        <p:cTn id="28" dur="500" fill="hold"/>
                                        <p:tgtEl>
                                          <p:spTgt spid="11"/>
                                        </p:tgtEl>
                                        <p:attrNameLst>
                                          <p:attrName>ppt_y</p:attrName>
                                        </p:attrNameLst>
                                      </p:cBhvr>
                                      <p:tavLst>
                                        <p:tav tm="0">
                                          <p:val>
                                            <p:strVal val="0-#ppt_h/2"/>
                                          </p:val>
                                        </p:tav>
                                        <p:tav tm="100000">
                                          <p:val>
                                            <p:strVal val="#ppt_y"/>
                                          </p:val>
                                        </p:tav>
                                      </p:tavLst>
                                    </p:anim>
                                  </p:childTnLst>
                                </p:cTn>
                              </p:par>
                              <p:par>
                                <p:cTn id="29" presetID="53" presetClass="entr" presetSubtype="16" fill="hold" nodeType="withEffect">
                                  <p:stCondLst>
                                    <p:cond delay="225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500"/>
                            </p:stCondLst>
                            <p:childTnLst>
                              <p:par>
                                <p:cTn id="35" presetID="10" presetClass="entr" presetSubtype="0"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par>
                          <p:cTn id="38" fill="hold">
                            <p:stCondLst>
                              <p:cond delay="1000"/>
                            </p:stCondLst>
                            <p:childTnLst>
                              <p:par>
                                <p:cTn id="39" presetID="42"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37" grpId="0" animBg="1"/>
      <p:bldP spid="42" grpId="0"/>
      <p:bldP spid="43" grpId="0" animBg="1"/>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12"/>
          <p:cNvSpPr txBox="1"/>
          <p:nvPr/>
        </p:nvSpPr>
        <p:spPr>
          <a:xfrm>
            <a:off x="4669633" y="1605162"/>
            <a:ext cx="3545705" cy="649519"/>
          </a:xfrm>
          <a:prstGeom prst="rect">
            <a:avLst/>
          </a:prstGeom>
          <a:noFill/>
        </p:spPr>
        <p:txBody>
          <a:bodyPr wrap="square" lIns="68562" tIns="34281" rIns="68562" bIns="34281" rtlCol="0">
            <a:spAutoFit/>
          </a:bodyPr>
          <a:lstStyle/>
          <a:p>
            <a:pPr lvl="0" fontAlgn="base">
              <a:lnSpc>
                <a:spcPct val="130000"/>
              </a:lnSpc>
              <a:spcBef>
                <a:spcPct val="0"/>
              </a:spcBef>
              <a:spcAft>
                <a:spcPct val="0"/>
              </a:spcAft>
            </a:pPr>
            <a:r>
              <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事物的变化一开始常常毫不起眼，而达到一定的量之后，即使每次依然变化一点点，其速度将快的惊人。每次一点点的放大，最终可能会带来一场“翻天覆地”的变化。</a:t>
            </a:r>
            <a:endPar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1" name="TextBox 13"/>
          <p:cNvSpPr txBox="1"/>
          <p:nvPr/>
        </p:nvSpPr>
        <p:spPr>
          <a:xfrm>
            <a:off x="4679129" y="1101548"/>
            <a:ext cx="3534281" cy="459700"/>
          </a:xfrm>
          <a:prstGeom prst="roundRect">
            <a:avLst/>
          </a:prstGeom>
          <a:solidFill>
            <a:srgbClr val="C00000"/>
          </a:solidFill>
        </p:spPr>
        <p:txBody>
          <a:bodyPr wrap="square" lIns="68562" tIns="0" rIns="68562" bIns="0" rtlCol="0" anchor="t">
            <a:spAutoFit/>
          </a:bodyPr>
          <a:lstStyle>
            <a:defPPr>
              <a:defRPr lang="zh-CN"/>
            </a:defPPr>
            <a:lvl1pPr lvl="0" algn="r" fontAlgn="base">
              <a:lnSpc>
                <a:spcPct val="150000"/>
              </a:lnSpc>
              <a:spcBef>
                <a:spcPct val="0"/>
              </a:spcBef>
              <a:spcAft>
                <a:spcPct val="0"/>
              </a:spcAft>
              <a:defRPr b="1">
                <a:solidFill>
                  <a:schemeClr val="tx1">
                    <a:lumMod val="90000"/>
                    <a:lumOff val="10000"/>
                  </a:schemeClr>
                </a:solidFill>
                <a:latin typeface="Century Gothic" panose="020B0502020202020204" pitchFamily="34" charset="0"/>
                <a:ea typeface="微软雅黑" panose="020B0503020204020204" pitchFamily="34" charset="-122"/>
                <a:cs typeface="华文黑体" pitchFamily="2" charset="-122"/>
              </a:defRPr>
            </a:lvl1pPr>
          </a:lstStyle>
          <a:p>
            <a:pPr algn="ctr"/>
            <a:r>
              <a:rPr lang="zh-CN" altLang="en-US" dirty="0">
                <a:solidFill>
                  <a:schemeClr val="bg1"/>
                </a:solidFill>
                <a:sym typeface="Century Gothic" panose="020B0502020202020204" pitchFamily="34" charset="0"/>
              </a:rPr>
              <a:t>每天进步一点点</a:t>
            </a:r>
            <a:endParaRPr lang="zh-CN" altLang="en-US" dirty="0">
              <a:solidFill>
                <a:schemeClr val="bg1"/>
              </a:solidFill>
              <a:sym typeface="Century Gothic" panose="020B0502020202020204" pitchFamily="34" charset="0"/>
            </a:endParaRPr>
          </a:p>
        </p:txBody>
      </p:sp>
      <p:sp>
        <p:nvSpPr>
          <p:cNvPr id="32" name="TextBox 12"/>
          <p:cNvSpPr txBox="1"/>
          <p:nvPr/>
        </p:nvSpPr>
        <p:spPr>
          <a:xfrm>
            <a:off x="4673974" y="2747508"/>
            <a:ext cx="3808238" cy="1049628"/>
          </a:xfrm>
          <a:prstGeom prst="rect">
            <a:avLst/>
          </a:prstGeom>
          <a:noFill/>
        </p:spPr>
        <p:txBody>
          <a:bodyPr wrap="square" lIns="68562" tIns="34281" rIns="68562" bIns="34281" rtlCol="0">
            <a:spAutoFit/>
          </a:bodyPr>
          <a:lstStyle/>
          <a:p>
            <a:pPr lvl="0" fontAlgn="base">
              <a:lnSpc>
                <a:spcPct val="130000"/>
              </a:lnSpc>
              <a:spcBef>
                <a:spcPct val="0"/>
              </a:spcBef>
              <a:spcAft>
                <a:spcPct val="0"/>
              </a:spcAft>
            </a:pPr>
            <a:r>
              <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许多人都斤斤计较，不愿做份外事，于是他们常常</a:t>
            </a:r>
            <a:endPar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lvl="0" fontAlgn="base">
              <a:lnSpc>
                <a:spcPct val="130000"/>
              </a:lnSpc>
              <a:spcBef>
                <a:spcPct val="0"/>
              </a:spcBef>
              <a:spcAft>
                <a:spcPct val="0"/>
              </a:spcAft>
            </a:pPr>
            <a:r>
              <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也就得不到“份外”的锻炼、“份外”的机会，以及“份</a:t>
            </a:r>
            <a:endPar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lvl="0" fontAlgn="base">
              <a:lnSpc>
                <a:spcPct val="130000"/>
              </a:lnSpc>
              <a:spcBef>
                <a:spcPct val="0"/>
              </a:spcBef>
              <a:spcAft>
                <a:spcPct val="0"/>
              </a:spcAft>
            </a:pPr>
            <a:r>
              <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外”的回报。因此，他们一辈子也只能做他那一份小</a:t>
            </a:r>
            <a:endPar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lvl="0" fontAlgn="base">
              <a:lnSpc>
                <a:spcPct val="130000"/>
              </a:lnSpc>
              <a:spcBef>
                <a:spcPct val="0"/>
              </a:spcBef>
              <a:spcAft>
                <a:spcPct val="0"/>
              </a:spcAft>
            </a:pPr>
            <a:r>
              <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得可怜的“份内事”，以及得到那一份被自己一直抱怨</a:t>
            </a:r>
            <a:endPar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lvl="0" fontAlgn="base">
              <a:lnSpc>
                <a:spcPct val="130000"/>
              </a:lnSpc>
              <a:spcBef>
                <a:spcPct val="0"/>
              </a:spcBef>
              <a:spcAft>
                <a:spcPct val="0"/>
              </a:spcAft>
            </a:pPr>
            <a:r>
              <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“小的可怜”的份内回报。</a:t>
            </a:r>
            <a:endPar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3" name="TextBox 13"/>
          <p:cNvSpPr txBox="1"/>
          <p:nvPr/>
        </p:nvSpPr>
        <p:spPr>
          <a:xfrm>
            <a:off x="4677875" y="2255097"/>
            <a:ext cx="3642664" cy="459700"/>
          </a:xfrm>
          <a:prstGeom prst="roundRect">
            <a:avLst/>
          </a:prstGeom>
          <a:solidFill>
            <a:srgbClr val="C00000"/>
          </a:solidFill>
        </p:spPr>
        <p:txBody>
          <a:bodyPr wrap="square" lIns="68562" tIns="0" rIns="68562" bIns="0" rtlCol="0" anchor="t">
            <a:spAutoFit/>
          </a:bodyPr>
          <a:lstStyle>
            <a:defPPr>
              <a:defRPr lang="zh-CN"/>
            </a:defPPr>
            <a:lvl1pPr lvl="0" algn="r" fontAlgn="base">
              <a:lnSpc>
                <a:spcPct val="150000"/>
              </a:lnSpc>
              <a:spcBef>
                <a:spcPct val="0"/>
              </a:spcBef>
              <a:spcAft>
                <a:spcPct val="0"/>
              </a:spcAft>
              <a:defRPr b="1">
                <a:solidFill>
                  <a:schemeClr val="bg1"/>
                </a:solidFill>
                <a:latin typeface="Century Gothic" panose="020B0502020202020204" pitchFamily="34" charset="0"/>
                <a:ea typeface="微软雅黑" panose="020B0503020204020204" pitchFamily="34" charset="-122"/>
                <a:cs typeface="华文黑体" pitchFamily="2" charset="-122"/>
              </a:defRPr>
            </a:lvl1pPr>
          </a:lstStyle>
          <a:p>
            <a:pPr algn="ctr"/>
            <a:r>
              <a:rPr lang="zh-CN" altLang="en-US" dirty="0">
                <a:sym typeface="Century Gothic" panose="020B0502020202020204" pitchFamily="34" charset="0"/>
              </a:rPr>
              <a:t>干好份内事，多干份外事</a:t>
            </a:r>
            <a:endParaRPr lang="zh-CN" altLang="en-US" dirty="0">
              <a:sym typeface="Century Gothic" panose="020B0502020202020204" pitchFamily="34" charset="0"/>
            </a:endParaRPr>
          </a:p>
        </p:txBody>
      </p:sp>
      <p:sp>
        <p:nvSpPr>
          <p:cNvPr id="38" name="TextBox 12"/>
          <p:cNvSpPr txBox="1"/>
          <p:nvPr/>
        </p:nvSpPr>
        <p:spPr>
          <a:xfrm>
            <a:off x="4625564" y="4308403"/>
            <a:ext cx="3809752" cy="647788"/>
          </a:xfrm>
          <a:prstGeom prst="rect">
            <a:avLst/>
          </a:prstGeom>
          <a:noFill/>
        </p:spPr>
        <p:txBody>
          <a:bodyPr wrap="square" lIns="68562" tIns="34281" rIns="68562" bIns="34281" rtlCol="0">
            <a:spAutoFit/>
          </a:bodyPr>
          <a:lstStyle/>
          <a:p>
            <a:pPr defTabSz="685800" fontAlgn="base">
              <a:lnSpc>
                <a:spcPct val="130000"/>
              </a:lnSpc>
              <a:spcBef>
                <a:spcPct val="0"/>
              </a:spcBef>
              <a:spcAft>
                <a:spcPct val="0"/>
              </a:spcAft>
              <a:defRPr/>
            </a:pPr>
            <a:r>
              <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rPr>
              <a:t>看你的行动计划是否合理可行，先行检验一下，比如：告诉上级领导自己的目标，寻求他的辅导和支持，制定策略。</a:t>
            </a:r>
            <a:endPar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defTabSz="685800" fontAlgn="base">
              <a:lnSpc>
                <a:spcPct val="130000"/>
              </a:lnSpc>
              <a:spcBef>
                <a:spcPct val="0"/>
              </a:spcBef>
              <a:spcAft>
                <a:spcPct val="0"/>
              </a:spcAft>
              <a:defRPr/>
            </a:pPr>
            <a:endParaRPr lang="zh-CN" altLang="en-US" sz="1000" dirty="0">
              <a:solidFill>
                <a:schemeClr val="tx1">
                  <a:lumMod val="90000"/>
                  <a:lumOff val="10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9" name="TextBox 13"/>
          <p:cNvSpPr txBox="1"/>
          <p:nvPr/>
        </p:nvSpPr>
        <p:spPr>
          <a:xfrm>
            <a:off x="4684544" y="3832661"/>
            <a:ext cx="3642664" cy="459700"/>
          </a:xfrm>
          <a:prstGeom prst="roundRect">
            <a:avLst/>
          </a:prstGeom>
          <a:solidFill>
            <a:srgbClr val="C00000"/>
          </a:solidFill>
        </p:spPr>
        <p:txBody>
          <a:bodyPr wrap="square" lIns="68562" tIns="0" rIns="68562" bIns="0" rtlCol="0" anchor="t">
            <a:spAutoFit/>
          </a:bodyPr>
          <a:lstStyle>
            <a:defPPr>
              <a:defRPr lang="zh-CN"/>
            </a:defPPr>
            <a:lvl1pPr lvl="0" algn="r" fontAlgn="base">
              <a:lnSpc>
                <a:spcPct val="150000"/>
              </a:lnSpc>
              <a:spcBef>
                <a:spcPct val="0"/>
              </a:spcBef>
              <a:spcAft>
                <a:spcPct val="0"/>
              </a:spcAft>
              <a:defRPr b="1">
                <a:solidFill>
                  <a:schemeClr val="bg1"/>
                </a:solidFill>
                <a:latin typeface="Century Gothic" panose="020B0502020202020204" pitchFamily="34" charset="0"/>
                <a:ea typeface="微软雅黑" panose="020B0503020204020204" pitchFamily="34" charset="-122"/>
                <a:cs typeface="华文黑体" pitchFamily="2" charset="-122"/>
              </a:defRPr>
            </a:lvl1pPr>
          </a:lstStyle>
          <a:p>
            <a:pPr algn="ctr"/>
            <a:r>
              <a:rPr lang="zh-CN" altLang="en-US" dirty="0">
                <a:sym typeface="Century Gothic" panose="020B0502020202020204" pitchFamily="34" charset="0"/>
              </a:rPr>
              <a:t>做人做事注重细节</a:t>
            </a:r>
            <a:endParaRPr lang="zh-CN" altLang="en-US" dirty="0">
              <a:sym typeface="Century Gothic" panose="020B0502020202020204" pitchFamily="34" charset="0"/>
            </a:endParaRPr>
          </a:p>
        </p:txBody>
      </p:sp>
      <p:pic>
        <p:nvPicPr>
          <p:cNvPr id="34" name="图片 33" descr="E:\素材\科技\b75e6c6e993d38759bb4769c90054c0a.pngb75e6c6e993d38759bb4769c90054c0a"/>
          <p:cNvPicPr>
            <a:picLocks noChangeAspect="1" noChangeArrowheads="1"/>
          </p:cNvPicPr>
          <p:nvPr/>
        </p:nvPicPr>
        <p:blipFill>
          <a:blip r:embed="rId1" cstate="print"/>
          <a:srcRect/>
          <a:stretch>
            <a:fillRect/>
          </a:stretch>
        </p:blipFill>
        <p:spPr bwMode="auto">
          <a:xfrm>
            <a:off x="822481" y="1071552"/>
            <a:ext cx="3695954" cy="3786798"/>
          </a:xfrm>
          <a:prstGeom prst="rect">
            <a:avLst/>
          </a:prstGeom>
          <a:noFill/>
          <a:ln w="9525">
            <a:noFill/>
            <a:miter lim="800000"/>
            <a:headEnd/>
            <a:tailEnd/>
          </a:ln>
        </p:spPr>
      </p:pic>
      <p:sp>
        <p:nvSpPr>
          <p:cNvPr id="10" name="圆角矩形 9"/>
          <p:cNvSpPr/>
          <p:nvPr/>
        </p:nvSpPr>
        <p:spPr>
          <a:xfrm>
            <a:off x="1071538" y="428610"/>
            <a:ext cx="2948329"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sp>
        <p:nvSpPr>
          <p:cNvPr id="11" name="文本框 9"/>
          <p:cNvSpPr txBox="1">
            <a:spLocks noChangeArrowheads="1"/>
          </p:cNvSpPr>
          <p:nvPr/>
        </p:nvSpPr>
        <p:spPr bwMode="auto">
          <a:xfrm>
            <a:off x="1400920" y="524957"/>
            <a:ext cx="2689295"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为成功坚定几个信念</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nvGrpSpPr>
          <p:cNvPr id="12" name="组合 63"/>
          <p:cNvGrpSpPr/>
          <p:nvPr/>
        </p:nvGrpSpPr>
        <p:grpSpPr bwMode="auto">
          <a:xfrm>
            <a:off x="748111" y="288022"/>
            <a:ext cx="701278" cy="702469"/>
            <a:chOff x="1677608" y="2996952"/>
            <a:chExt cx="1395643" cy="1395643"/>
          </a:xfrm>
        </p:grpSpPr>
        <p:sp>
          <p:nvSpPr>
            <p:cNvPr id="13"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14"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15" name="KSO_Shape"/>
          <p:cNvSpPr/>
          <p:nvPr/>
        </p:nvSpPr>
        <p:spPr bwMode="auto">
          <a:xfrm>
            <a:off x="979092" y="547579"/>
            <a:ext cx="238125" cy="23574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p:spPr>
        <p:txBody>
          <a:bodyPr lIns="68580" tIns="34290" rIns="68580" bIns="34290" anchor="ctr">
            <a:scene3d>
              <a:camera prst="orthographicFront"/>
              <a:lightRig rig="threePt" dir="t"/>
            </a:scene3d>
            <a:sp3d contourW="12700">
              <a:contourClr>
                <a:srgbClr val="FFFFFF"/>
              </a:contourClr>
            </a:sp3d>
          </a:bodyPr>
          <a:lstStyle/>
          <a:p>
            <a:pPr algn="ctr" fontAlgn="auto">
              <a:defRPr/>
            </a:pPr>
            <a:endParaRPr lang="zh-CN" altLang="en-US" noProof="1">
              <a:solidFill>
                <a:srgbClr val="FA783A"/>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500"/>
                                        <p:tgtEl>
                                          <p:spTgt spid="3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par>
                                <p:cTn id="23" presetID="42"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1000"/>
                                        <p:tgtEl>
                                          <p:spTgt spid="34"/>
                                        </p:tgtEl>
                                      </p:cBhvr>
                                    </p:animEffect>
                                    <p:anim calcmode="lin" valueType="num">
                                      <p:cBhvr>
                                        <p:cTn id="26" dur="1000" fill="hold"/>
                                        <p:tgtEl>
                                          <p:spTgt spid="34"/>
                                        </p:tgtEl>
                                        <p:attrNameLst>
                                          <p:attrName>ppt_x</p:attrName>
                                        </p:attrNameLst>
                                      </p:cBhvr>
                                      <p:tavLst>
                                        <p:tav tm="0">
                                          <p:val>
                                            <p:strVal val="#ppt_x"/>
                                          </p:val>
                                        </p:tav>
                                        <p:tav tm="100000">
                                          <p:val>
                                            <p:strVal val="#ppt_x"/>
                                          </p:val>
                                        </p:tav>
                                      </p:tavLst>
                                    </p:anim>
                                    <p:anim calcmode="lin" valueType="num">
                                      <p:cBhvr>
                                        <p:cTn id="27" dur="1000" fill="hold"/>
                                        <p:tgtEl>
                                          <p:spTgt spid="34"/>
                                        </p:tgtEl>
                                        <p:attrNameLst>
                                          <p:attrName>ppt_y</p:attrName>
                                        </p:attrNameLst>
                                      </p:cBhvr>
                                      <p:tavLst>
                                        <p:tav tm="0">
                                          <p:val>
                                            <p:strVal val="#ppt_y+.1"/>
                                          </p:val>
                                        </p:tav>
                                        <p:tav tm="100000">
                                          <p:val>
                                            <p:strVal val="#ppt_y"/>
                                          </p:val>
                                        </p:tav>
                                      </p:tavLst>
                                    </p:anim>
                                  </p:childTnLst>
                                </p:cTn>
                              </p:par>
                              <p:par>
                                <p:cTn id="28" presetID="2" presetClass="entr" presetSubtype="1" fill="hold" nodeType="withEffect">
                                  <p:stCondLst>
                                    <p:cond delay="150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ppt_x</p:attrName>
                                        </p:attrNameLst>
                                      </p:cBhvr>
                                      <p:tavLst>
                                        <p:tav tm="0">
                                          <p:val>
                                            <p:strVal val="#ppt_x"/>
                                          </p:val>
                                        </p:tav>
                                        <p:tav tm="100000">
                                          <p:val>
                                            <p:strVal val="#ppt_x"/>
                                          </p:val>
                                        </p:tav>
                                      </p:tavLst>
                                    </p:anim>
                                    <p:anim calcmode="lin" valueType="num">
                                      <p:cBhvr>
                                        <p:cTn id="31" dur="500" fill="hold"/>
                                        <p:tgtEl>
                                          <p:spTgt spid="12"/>
                                        </p:tgtEl>
                                        <p:attrNameLst>
                                          <p:attrName>ppt_y</p:attrName>
                                        </p:attrNameLst>
                                      </p:cBhvr>
                                      <p:tavLst>
                                        <p:tav tm="0">
                                          <p:val>
                                            <p:strVal val="0-#ppt_h/2"/>
                                          </p:val>
                                        </p:tav>
                                        <p:tav tm="100000">
                                          <p:val>
                                            <p:strVal val="#ppt_y"/>
                                          </p:val>
                                        </p:tav>
                                      </p:tavLst>
                                    </p:anim>
                                  </p:childTnLst>
                                </p:cTn>
                              </p:par>
                              <p:par>
                                <p:cTn id="32" presetID="53" presetClass="entr" presetSubtype="16" fill="hold" nodeType="withEffect">
                                  <p:stCondLst>
                                    <p:cond delay="225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childTnLst>
                          </p:cTn>
                        </p:par>
                        <p:par>
                          <p:cTn id="41" fill="hold">
                            <p:stCondLst>
                              <p:cond delay="1000"/>
                            </p:stCondLst>
                            <p:childTnLst>
                              <p:par>
                                <p:cTn id="42" presetID="42"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p:bldP spid="33" grpId="0" animBg="1"/>
      <p:bldP spid="38" grpId="0"/>
      <p:bldP spid="39" grpId="0" animBg="1"/>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S1ide-Rectangle 30"/>
          <p:cNvSpPr/>
          <p:nvPr/>
        </p:nvSpPr>
        <p:spPr>
          <a:xfrm>
            <a:off x="361709" y="2301728"/>
            <a:ext cx="5639051" cy="698650"/>
          </a:xfrm>
          <a:prstGeom prst="rect">
            <a:avLst/>
          </a:prstGeom>
        </p:spPr>
        <p:txBody>
          <a:bodyPr wrap="square" lIns="0" tIns="0" rIns="0" bIns="0" anchor="t" anchorCtr="1">
            <a:noAutofit/>
          </a:bodyPr>
          <a:lstStyle/>
          <a:p>
            <a:pPr lvl="0" fontAlgn="base">
              <a:lnSpc>
                <a:spcPct val="200000"/>
              </a:lnSpc>
              <a:spcBef>
                <a:spcPct val="0"/>
              </a:spcBef>
              <a:spcAft>
                <a:spcPct val="0"/>
              </a:spcAft>
            </a:pPr>
            <a:r>
              <a:rPr lang="zh-CN" altLang="en-US" sz="11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什么是不简单？将简单的事情千万次地做好就是不简单。</a:t>
            </a:r>
            <a:endParaRPr lang="en-US" altLang="zh-CN" sz="11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lvl="0" fontAlgn="base">
              <a:lnSpc>
                <a:spcPct val="200000"/>
              </a:lnSpc>
              <a:spcBef>
                <a:spcPct val="0"/>
              </a:spcBef>
              <a:spcAft>
                <a:spcPct val="0"/>
              </a:spcAft>
            </a:pPr>
            <a:r>
              <a:rPr lang="zh-CN" altLang="en-US" sz="11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你</a:t>
            </a:r>
            <a:r>
              <a:rPr lang="zh-CN" altLang="en-US" sz="11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如果没有足够的耐心去等待成功，你就必须用一生的耐心去面对失败。</a:t>
            </a:r>
            <a:endParaRPr lang="zh-CN" altLang="en-US" sz="11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lvl="0" fontAlgn="base">
              <a:lnSpc>
                <a:spcPct val="200000"/>
              </a:lnSpc>
              <a:spcBef>
                <a:spcPct val="0"/>
              </a:spcBef>
              <a:spcAft>
                <a:spcPct val="0"/>
              </a:spcAft>
            </a:pPr>
            <a:r>
              <a:rPr lang="zh-CN" altLang="en-US" sz="11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                                                                                          </a:t>
            </a:r>
            <a:endParaRPr lang="zh-CN" altLang="en-US" sz="11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7" name="iS1ide-Rectangle 33"/>
          <p:cNvSpPr/>
          <p:nvPr/>
        </p:nvSpPr>
        <p:spPr>
          <a:xfrm>
            <a:off x="840522" y="3821216"/>
            <a:ext cx="4445858" cy="679360"/>
          </a:xfrm>
          <a:prstGeom prst="rect">
            <a:avLst/>
          </a:prstGeom>
        </p:spPr>
        <p:txBody>
          <a:bodyPr wrap="square" lIns="0" tIns="0" rIns="0" bIns="0" anchor="t" anchorCtr="1">
            <a:noAutofit/>
          </a:bodyPr>
          <a:lstStyle/>
          <a:p>
            <a:pPr fontAlgn="base">
              <a:lnSpc>
                <a:spcPct val="200000"/>
              </a:lnSpc>
              <a:spcBef>
                <a:spcPct val="0"/>
              </a:spcBef>
              <a:spcAft>
                <a:spcPct val="0"/>
              </a:spcAft>
            </a:pPr>
            <a:r>
              <a:rPr lang="zh-CN" altLang="en-US" sz="105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一切的想法，一切的做法，最终都必须归结为一种习惯</a:t>
            </a:r>
            <a:r>
              <a:rPr lang="en-US" altLang="zh-CN" sz="105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a:t>
            </a:r>
            <a:r>
              <a:rPr lang="zh-CN" altLang="en-US" sz="105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这样，才会对人的成功产生持续的力量。所以</a:t>
            </a:r>
            <a:r>
              <a:rPr lang="en-US" altLang="zh-CN" sz="105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a:t>
            </a:r>
            <a:r>
              <a:rPr lang="zh-CN" altLang="en-US" sz="105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一旦你养成了成功者身上的好习惯，你会发现自己“不成功都很难”。</a:t>
            </a:r>
            <a:endParaRPr lang="zh-CN" altLang="en-US" sz="105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fontAlgn="base">
              <a:lnSpc>
                <a:spcPct val="200000"/>
              </a:lnSpc>
              <a:spcBef>
                <a:spcPct val="0"/>
              </a:spcBef>
              <a:spcAft>
                <a:spcPct val="0"/>
              </a:spcAft>
            </a:pPr>
            <a:endParaRPr lang="zh-CN" altLang="en-US" sz="105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8" name="矩形 37"/>
          <p:cNvSpPr/>
          <p:nvPr/>
        </p:nvSpPr>
        <p:spPr>
          <a:xfrm>
            <a:off x="822481" y="1607337"/>
            <a:ext cx="4338729" cy="623229"/>
          </a:xfrm>
          <a:prstGeom prst="rect">
            <a:avLst/>
          </a:prstGeom>
          <a:solidFill>
            <a:srgbClr val="C00000"/>
          </a:solidFill>
        </p:spPr>
        <p:txBody>
          <a:bodyPr wrap="square" lIns="68562" tIns="34281" rIns="68562" bIns="34281">
            <a:spAutoFit/>
          </a:bodyPr>
          <a:lstStyle/>
          <a:p>
            <a:pPr lvl="0" algn="ctr" fontAlgn="base">
              <a:lnSpc>
                <a:spcPct val="200000"/>
              </a:lnSpc>
              <a:spcBef>
                <a:spcPct val="0"/>
              </a:spcBef>
              <a:spcAft>
                <a:spcPct val="0"/>
              </a:spcAft>
            </a:pPr>
            <a:r>
              <a:rPr lang="zh-CN" altLang="en-US" b="1" smtClean="0">
                <a:solidFill>
                  <a:srgbClr val="FFFFFF"/>
                </a:solidFill>
                <a:latin typeface="Century Gothic" panose="020B0502020202020204" pitchFamily="34" charset="0"/>
                <a:ea typeface="微软雅黑" panose="020B0503020204020204" pitchFamily="34" charset="-122"/>
                <a:sym typeface="Century Gothic" panose="020B0502020202020204" pitchFamily="34" charset="0"/>
              </a:rPr>
              <a:t>成功就是坚持到底</a:t>
            </a:r>
            <a:endParaRPr lang="zh-CN" altLang="en-US" b="1" dirty="0">
              <a:solidFill>
                <a:srgbClr val="FFFFFF"/>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9" name="矩形 38"/>
          <p:cNvSpPr/>
          <p:nvPr/>
        </p:nvSpPr>
        <p:spPr>
          <a:xfrm>
            <a:off x="822481" y="3161114"/>
            <a:ext cx="4356551" cy="623229"/>
          </a:xfrm>
          <a:prstGeom prst="rect">
            <a:avLst/>
          </a:prstGeom>
          <a:solidFill>
            <a:srgbClr val="C00000"/>
          </a:solidFill>
        </p:spPr>
        <p:txBody>
          <a:bodyPr wrap="square" lIns="68562" tIns="34281" rIns="68562" bIns="34281">
            <a:spAutoFit/>
          </a:bodyPr>
          <a:lstStyle/>
          <a:p>
            <a:pPr lvl="0" algn="ctr" fontAlgn="base">
              <a:lnSpc>
                <a:spcPct val="200000"/>
              </a:lnSpc>
              <a:spcBef>
                <a:spcPct val="0"/>
              </a:spcBef>
              <a:spcAft>
                <a:spcPct val="0"/>
              </a:spcAft>
            </a:pPr>
            <a:r>
              <a:rPr lang="zh-CN" altLang="en-US" b="1" smtClean="0">
                <a:solidFill>
                  <a:srgbClr val="FFFFFF"/>
                </a:solidFill>
                <a:latin typeface="Century Gothic" panose="020B0502020202020204" pitchFamily="34" charset="0"/>
                <a:ea typeface="微软雅黑" panose="020B0503020204020204" pitchFamily="34" charset="-122"/>
                <a:sym typeface="Century Gothic" panose="020B0502020202020204" pitchFamily="34" charset="0"/>
              </a:rPr>
              <a:t>成功是因为习惯</a:t>
            </a:r>
            <a:endParaRPr lang="zh-CN" altLang="en-US" b="1" dirty="0">
              <a:solidFill>
                <a:srgbClr val="FFFFFF"/>
              </a:solidFill>
              <a:latin typeface="Century Gothic" panose="020B0502020202020204" pitchFamily="34" charset="0"/>
              <a:ea typeface="微软雅黑" panose="020B0503020204020204" pitchFamily="34" charset="-122"/>
              <a:sym typeface="Century Gothic" panose="020B0502020202020204" pitchFamily="34" charset="0"/>
            </a:endParaRPr>
          </a:p>
        </p:txBody>
      </p:sp>
      <p:grpSp>
        <p:nvGrpSpPr>
          <p:cNvPr id="2" name="Group 67"/>
          <p:cNvGrpSpPr/>
          <p:nvPr/>
        </p:nvGrpSpPr>
        <p:grpSpPr bwMode="auto">
          <a:xfrm>
            <a:off x="5750420" y="1607337"/>
            <a:ext cx="3106744" cy="2806306"/>
            <a:chOff x="950284" y="2059774"/>
            <a:chExt cx="3788406" cy="4012600"/>
          </a:xfrm>
        </p:grpSpPr>
        <p:sp>
          <p:nvSpPr>
            <p:cNvPr id="41" name="Freeform 5"/>
            <p:cNvSpPr/>
            <p:nvPr/>
          </p:nvSpPr>
          <p:spPr bwMode="auto">
            <a:xfrm>
              <a:off x="1863708" y="5309941"/>
              <a:ext cx="843304" cy="762433"/>
            </a:xfrm>
            <a:custGeom>
              <a:avLst/>
              <a:gdLst>
                <a:gd name="T0" fmla="*/ 1253 w 1253"/>
                <a:gd name="T1" fmla="*/ 1133 h 1133"/>
                <a:gd name="T2" fmla="*/ 0 w 1253"/>
                <a:gd name="T3" fmla="*/ 1133 h 1133"/>
                <a:gd name="T4" fmla="*/ 151 w 1253"/>
                <a:gd name="T5" fmla="*/ 0 h 1133"/>
                <a:gd name="T6" fmla="*/ 1102 w 1253"/>
                <a:gd name="T7" fmla="*/ 0 h 1133"/>
                <a:gd name="T8" fmla="*/ 1253 w 1253"/>
                <a:gd name="T9" fmla="*/ 1133 h 1133"/>
              </a:gdLst>
              <a:ahLst/>
              <a:cxnLst>
                <a:cxn ang="0">
                  <a:pos x="T0" y="T1"/>
                </a:cxn>
                <a:cxn ang="0">
                  <a:pos x="T2" y="T3"/>
                </a:cxn>
                <a:cxn ang="0">
                  <a:pos x="T4" y="T5"/>
                </a:cxn>
                <a:cxn ang="0">
                  <a:pos x="T6" y="T7"/>
                </a:cxn>
                <a:cxn ang="0">
                  <a:pos x="T8" y="T9"/>
                </a:cxn>
              </a:cxnLst>
              <a:rect l="0" t="0" r="r" b="b"/>
              <a:pathLst>
                <a:path w="1253" h="1133">
                  <a:moveTo>
                    <a:pt x="1253" y="1133"/>
                  </a:moveTo>
                  <a:lnTo>
                    <a:pt x="0" y="1133"/>
                  </a:lnTo>
                  <a:lnTo>
                    <a:pt x="151" y="0"/>
                  </a:lnTo>
                  <a:lnTo>
                    <a:pt x="1102" y="0"/>
                  </a:lnTo>
                  <a:lnTo>
                    <a:pt x="1253" y="1133"/>
                  </a:lnTo>
                  <a:close/>
                </a:path>
              </a:pathLst>
            </a:custGeom>
            <a:solidFill>
              <a:srgbClr val="666666"/>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6"/>
            <p:cNvSpPr/>
            <p:nvPr/>
          </p:nvSpPr>
          <p:spPr bwMode="auto">
            <a:xfrm>
              <a:off x="1895079" y="5309941"/>
              <a:ext cx="778718" cy="516805"/>
            </a:xfrm>
            <a:custGeom>
              <a:avLst/>
              <a:gdLst>
                <a:gd name="T0" fmla="*/ 1156 w 1156"/>
                <a:gd name="T1" fmla="*/ 769 h 769"/>
                <a:gd name="T2" fmla="*/ 1055 w 1156"/>
                <a:gd name="T3" fmla="*/ 0 h 769"/>
                <a:gd name="T4" fmla="*/ 104 w 1156"/>
                <a:gd name="T5" fmla="*/ 0 h 769"/>
                <a:gd name="T6" fmla="*/ 0 w 1156"/>
                <a:gd name="T7" fmla="*/ 769 h 769"/>
                <a:gd name="T8" fmla="*/ 1156 w 1156"/>
                <a:gd name="T9" fmla="*/ 769 h 769"/>
              </a:gdLst>
              <a:ahLst/>
              <a:cxnLst>
                <a:cxn ang="0">
                  <a:pos x="T0" y="T1"/>
                </a:cxn>
                <a:cxn ang="0">
                  <a:pos x="T2" y="T3"/>
                </a:cxn>
                <a:cxn ang="0">
                  <a:pos x="T4" y="T5"/>
                </a:cxn>
                <a:cxn ang="0">
                  <a:pos x="T6" y="T7"/>
                </a:cxn>
                <a:cxn ang="0">
                  <a:pos x="T8" y="T9"/>
                </a:cxn>
              </a:cxnLst>
              <a:rect l="0" t="0" r="r" b="b"/>
              <a:pathLst>
                <a:path w="1156" h="769">
                  <a:moveTo>
                    <a:pt x="1156" y="769"/>
                  </a:moveTo>
                  <a:lnTo>
                    <a:pt x="1055" y="0"/>
                  </a:lnTo>
                  <a:lnTo>
                    <a:pt x="104" y="0"/>
                  </a:lnTo>
                  <a:lnTo>
                    <a:pt x="0" y="769"/>
                  </a:lnTo>
                  <a:lnTo>
                    <a:pt x="1156" y="769"/>
                  </a:lnTo>
                  <a:close/>
                </a:path>
              </a:pathLst>
            </a:custGeom>
            <a:solidFill>
              <a:srgbClr val="4D4D4D"/>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7"/>
            <p:cNvSpPr/>
            <p:nvPr/>
          </p:nvSpPr>
          <p:spPr bwMode="auto">
            <a:xfrm>
              <a:off x="950284" y="3625907"/>
              <a:ext cx="2668308" cy="1955208"/>
            </a:xfrm>
            <a:custGeom>
              <a:avLst/>
              <a:gdLst>
                <a:gd name="T0" fmla="*/ 1676 w 1676"/>
                <a:gd name="T1" fmla="*/ 1196 h 1229"/>
                <a:gd name="T2" fmla="*/ 1643 w 1676"/>
                <a:gd name="T3" fmla="*/ 1229 h 1229"/>
                <a:gd name="T4" fmla="*/ 33 w 1676"/>
                <a:gd name="T5" fmla="*/ 1229 h 1229"/>
                <a:gd name="T6" fmla="*/ 0 w 1676"/>
                <a:gd name="T7" fmla="*/ 1196 h 1229"/>
                <a:gd name="T8" fmla="*/ 0 w 1676"/>
                <a:gd name="T9" fmla="*/ 32 h 1229"/>
                <a:gd name="T10" fmla="*/ 33 w 1676"/>
                <a:gd name="T11" fmla="*/ 0 h 1229"/>
                <a:gd name="T12" fmla="*/ 1643 w 1676"/>
                <a:gd name="T13" fmla="*/ 0 h 1229"/>
                <a:gd name="T14" fmla="*/ 1676 w 1676"/>
                <a:gd name="T15" fmla="*/ 32 h 1229"/>
                <a:gd name="T16" fmla="*/ 1676 w 1676"/>
                <a:gd name="T17" fmla="*/ 1196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6" h="1229">
                  <a:moveTo>
                    <a:pt x="1676" y="1196"/>
                  </a:moveTo>
                  <a:cubicBezTo>
                    <a:pt x="1676" y="1214"/>
                    <a:pt x="1661" y="1229"/>
                    <a:pt x="1643" y="1229"/>
                  </a:cubicBezTo>
                  <a:cubicBezTo>
                    <a:pt x="33" y="1229"/>
                    <a:pt x="33" y="1229"/>
                    <a:pt x="33" y="1229"/>
                  </a:cubicBezTo>
                  <a:cubicBezTo>
                    <a:pt x="15" y="1229"/>
                    <a:pt x="0" y="1214"/>
                    <a:pt x="0" y="1196"/>
                  </a:cubicBezTo>
                  <a:cubicBezTo>
                    <a:pt x="0" y="32"/>
                    <a:pt x="0" y="32"/>
                    <a:pt x="0" y="32"/>
                  </a:cubicBezTo>
                  <a:cubicBezTo>
                    <a:pt x="0" y="15"/>
                    <a:pt x="15" y="0"/>
                    <a:pt x="33" y="0"/>
                  </a:cubicBezTo>
                  <a:cubicBezTo>
                    <a:pt x="1643" y="0"/>
                    <a:pt x="1643" y="0"/>
                    <a:pt x="1643" y="0"/>
                  </a:cubicBezTo>
                  <a:cubicBezTo>
                    <a:pt x="1661" y="0"/>
                    <a:pt x="1676" y="15"/>
                    <a:pt x="1676" y="32"/>
                  </a:cubicBezTo>
                  <a:lnTo>
                    <a:pt x="1676" y="1196"/>
                  </a:lnTo>
                  <a:close/>
                </a:path>
              </a:pathLst>
            </a:custGeom>
            <a:solidFill>
              <a:srgbClr val="333333"/>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8"/>
            <p:cNvSpPr/>
            <p:nvPr/>
          </p:nvSpPr>
          <p:spPr bwMode="auto">
            <a:xfrm>
              <a:off x="950284" y="5233305"/>
              <a:ext cx="2668308" cy="347810"/>
            </a:xfrm>
            <a:custGeom>
              <a:avLst/>
              <a:gdLst>
                <a:gd name="T0" fmla="*/ 0 w 1676"/>
                <a:gd name="T1" fmla="*/ 0 h 219"/>
                <a:gd name="T2" fmla="*/ 0 w 1676"/>
                <a:gd name="T3" fmla="*/ 186 h 219"/>
                <a:gd name="T4" fmla="*/ 33 w 1676"/>
                <a:gd name="T5" fmla="*/ 219 h 219"/>
                <a:gd name="T6" fmla="*/ 1643 w 1676"/>
                <a:gd name="T7" fmla="*/ 219 h 219"/>
                <a:gd name="T8" fmla="*/ 1676 w 1676"/>
                <a:gd name="T9" fmla="*/ 186 h 219"/>
                <a:gd name="T10" fmla="*/ 1676 w 1676"/>
                <a:gd name="T11" fmla="*/ 0 h 219"/>
                <a:gd name="T12" fmla="*/ 0 w 1676"/>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1676" h="219">
                  <a:moveTo>
                    <a:pt x="0" y="0"/>
                  </a:moveTo>
                  <a:cubicBezTo>
                    <a:pt x="0" y="186"/>
                    <a:pt x="0" y="186"/>
                    <a:pt x="0" y="186"/>
                  </a:cubicBezTo>
                  <a:cubicBezTo>
                    <a:pt x="0" y="204"/>
                    <a:pt x="15" y="219"/>
                    <a:pt x="33" y="219"/>
                  </a:cubicBezTo>
                  <a:cubicBezTo>
                    <a:pt x="1643" y="219"/>
                    <a:pt x="1643" y="219"/>
                    <a:pt x="1643" y="219"/>
                  </a:cubicBezTo>
                  <a:cubicBezTo>
                    <a:pt x="1661" y="219"/>
                    <a:pt x="1676" y="204"/>
                    <a:pt x="1676" y="186"/>
                  </a:cubicBezTo>
                  <a:cubicBezTo>
                    <a:pt x="1676" y="0"/>
                    <a:pt x="1676" y="0"/>
                    <a:pt x="1676" y="0"/>
                  </a:cubicBezTo>
                  <a:lnTo>
                    <a:pt x="0" y="0"/>
                  </a:lnTo>
                  <a:close/>
                </a:path>
              </a:pathLst>
            </a:custGeom>
            <a:solidFill>
              <a:srgbClr val="666666"/>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Rectangle 9"/>
            <p:cNvSpPr>
              <a:spLocks noChangeArrowheads="1"/>
            </p:cNvSpPr>
            <p:nvPr/>
          </p:nvSpPr>
          <p:spPr bwMode="auto">
            <a:xfrm>
              <a:off x="1073919" y="3722193"/>
              <a:ext cx="2421037" cy="1511112"/>
            </a:xfrm>
            <a:prstGeom prst="rect">
              <a:avLst/>
            </a:pr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0"/>
            <p:cNvSpPr/>
            <p:nvPr/>
          </p:nvSpPr>
          <p:spPr bwMode="auto">
            <a:xfrm>
              <a:off x="1710549" y="6025213"/>
              <a:ext cx="1149623" cy="47161"/>
            </a:xfrm>
            <a:custGeom>
              <a:avLst/>
              <a:gdLst>
                <a:gd name="T0" fmla="*/ 693 w 722"/>
                <a:gd name="T1" fmla="*/ 0 h 29"/>
                <a:gd name="T2" fmla="*/ 29 w 722"/>
                <a:gd name="T3" fmla="*/ 0 h 29"/>
                <a:gd name="T4" fmla="*/ 0 w 722"/>
                <a:gd name="T5" fmla="*/ 29 h 29"/>
                <a:gd name="T6" fmla="*/ 722 w 722"/>
                <a:gd name="T7" fmla="*/ 29 h 29"/>
                <a:gd name="T8" fmla="*/ 693 w 722"/>
                <a:gd name="T9" fmla="*/ 0 h 29"/>
              </a:gdLst>
              <a:ahLst/>
              <a:cxnLst>
                <a:cxn ang="0">
                  <a:pos x="T0" y="T1"/>
                </a:cxn>
                <a:cxn ang="0">
                  <a:pos x="T2" y="T3"/>
                </a:cxn>
                <a:cxn ang="0">
                  <a:pos x="T4" y="T5"/>
                </a:cxn>
                <a:cxn ang="0">
                  <a:pos x="T6" y="T7"/>
                </a:cxn>
                <a:cxn ang="0">
                  <a:pos x="T8" y="T9"/>
                </a:cxn>
              </a:cxnLst>
              <a:rect l="0" t="0" r="r" b="b"/>
              <a:pathLst>
                <a:path w="722" h="29">
                  <a:moveTo>
                    <a:pt x="693" y="0"/>
                  </a:moveTo>
                  <a:cubicBezTo>
                    <a:pt x="29" y="0"/>
                    <a:pt x="29" y="0"/>
                    <a:pt x="29" y="0"/>
                  </a:cubicBezTo>
                  <a:cubicBezTo>
                    <a:pt x="13" y="0"/>
                    <a:pt x="0" y="13"/>
                    <a:pt x="0" y="29"/>
                  </a:cubicBezTo>
                  <a:cubicBezTo>
                    <a:pt x="722" y="29"/>
                    <a:pt x="722" y="29"/>
                    <a:pt x="722" y="29"/>
                  </a:cubicBezTo>
                  <a:cubicBezTo>
                    <a:pt x="722" y="13"/>
                    <a:pt x="709" y="0"/>
                    <a:pt x="693" y="0"/>
                  </a:cubicBezTo>
                  <a:close/>
                </a:path>
              </a:pathLst>
            </a:custGeom>
            <a:solidFill>
              <a:srgbClr val="4D4D4D"/>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1"/>
            <p:cNvSpPr>
              <a:spLocks noEditPoints="1"/>
            </p:cNvSpPr>
            <p:nvPr/>
          </p:nvSpPr>
          <p:spPr bwMode="auto">
            <a:xfrm>
              <a:off x="1018560" y="4095550"/>
              <a:ext cx="2542827" cy="1137755"/>
            </a:xfrm>
            <a:custGeom>
              <a:avLst/>
              <a:gdLst>
                <a:gd name="T0" fmla="*/ 1533 w 1597"/>
                <a:gd name="T1" fmla="*/ 472 h 714"/>
                <a:gd name="T2" fmla="*/ 1534 w 1597"/>
                <a:gd name="T3" fmla="*/ 459 h 714"/>
                <a:gd name="T4" fmla="*/ 1396 w 1597"/>
                <a:gd name="T5" fmla="*/ 328 h 714"/>
                <a:gd name="T6" fmla="*/ 1285 w 1597"/>
                <a:gd name="T7" fmla="*/ 381 h 714"/>
                <a:gd name="T8" fmla="*/ 1266 w 1597"/>
                <a:gd name="T9" fmla="*/ 376 h 714"/>
                <a:gd name="T10" fmla="*/ 1107 w 1597"/>
                <a:gd name="T11" fmla="*/ 238 h 714"/>
                <a:gd name="T12" fmla="*/ 1008 w 1597"/>
                <a:gd name="T13" fmla="*/ 271 h 714"/>
                <a:gd name="T14" fmla="*/ 896 w 1597"/>
                <a:gd name="T15" fmla="*/ 208 h 714"/>
                <a:gd name="T16" fmla="*/ 846 w 1597"/>
                <a:gd name="T17" fmla="*/ 218 h 714"/>
                <a:gd name="T18" fmla="*/ 707 w 1597"/>
                <a:gd name="T19" fmla="*/ 107 h 714"/>
                <a:gd name="T20" fmla="*/ 690 w 1597"/>
                <a:gd name="T21" fmla="*/ 108 h 714"/>
                <a:gd name="T22" fmla="*/ 575 w 1597"/>
                <a:gd name="T23" fmla="*/ 0 h 714"/>
                <a:gd name="T24" fmla="*/ 472 w 1597"/>
                <a:gd name="T25" fmla="*/ 61 h 714"/>
                <a:gd name="T26" fmla="*/ 460 w 1597"/>
                <a:gd name="T27" fmla="*/ 59 h 714"/>
                <a:gd name="T28" fmla="*/ 400 w 1597"/>
                <a:gd name="T29" fmla="*/ 116 h 714"/>
                <a:gd name="T30" fmla="*/ 402 w 1597"/>
                <a:gd name="T31" fmla="*/ 133 h 714"/>
                <a:gd name="T32" fmla="*/ 333 w 1597"/>
                <a:gd name="T33" fmla="*/ 210 h 714"/>
                <a:gd name="T34" fmla="*/ 311 w 1597"/>
                <a:gd name="T35" fmla="*/ 208 h 714"/>
                <a:gd name="T36" fmla="*/ 213 w 1597"/>
                <a:gd name="T37" fmla="*/ 286 h 714"/>
                <a:gd name="T38" fmla="*/ 109 w 1597"/>
                <a:gd name="T39" fmla="*/ 437 h 714"/>
                <a:gd name="T40" fmla="*/ 109 w 1597"/>
                <a:gd name="T41" fmla="*/ 451 h 714"/>
                <a:gd name="T42" fmla="*/ 0 w 1597"/>
                <a:gd name="T43" fmla="*/ 633 h 714"/>
                <a:gd name="T44" fmla="*/ 17 w 1597"/>
                <a:gd name="T45" fmla="*/ 714 h 714"/>
                <a:gd name="T46" fmla="*/ 1546 w 1597"/>
                <a:gd name="T47" fmla="*/ 714 h 714"/>
                <a:gd name="T48" fmla="*/ 1597 w 1597"/>
                <a:gd name="T49" fmla="*/ 598 h 714"/>
                <a:gd name="T50" fmla="*/ 1533 w 1597"/>
                <a:gd name="T51" fmla="*/ 472 h 714"/>
                <a:gd name="T52" fmla="*/ 581 w 1597"/>
                <a:gd name="T53" fmla="*/ 390 h 714"/>
                <a:gd name="T54" fmla="*/ 564 w 1597"/>
                <a:gd name="T55" fmla="*/ 356 h 714"/>
                <a:gd name="T56" fmla="*/ 595 w 1597"/>
                <a:gd name="T57" fmla="*/ 319 h 714"/>
                <a:gd name="T58" fmla="*/ 615 w 1597"/>
                <a:gd name="T59" fmla="*/ 340 h 714"/>
                <a:gd name="T60" fmla="*/ 609 w 1597"/>
                <a:gd name="T61" fmla="*/ 376 h 714"/>
                <a:gd name="T62" fmla="*/ 610 w 1597"/>
                <a:gd name="T63" fmla="*/ 382 h 714"/>
                <a:gd name="T64" fmla="*/ 581 w 1597"/>
                <a:gd name="T65" fmla="*/ 39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7" h="714">
                  <a:moveTo>
                    <a:pt x="1533" y="472"/>
                  </a:moveTo>
                  <a:cubicBezTo>
                    <a:pt x="1534" y="468"/>
                    <a:pt x="1534" y="463"/>
                    <a:pt x="1534" y="459"/>
                  </a:cubicBezTo>
                  <a:cubicBezTo>
                    <a:pt x="1534" y="386"/>
                    <a:pt x="1472" y="328"/>
                    <a:pt x="1396" y="328"/>
                  </a:cubicBezTo>
                  <a:cubicBezTo>
                    <a:pt x="1350" y="328"/>
                    <a:pt x="1310" y="349"/>
                    <a:pt x="1285" y="381"/>
                  </a:cubicBezTo>
                  <a:cubicBezTo>
                    <a:pt x="1279" y="379"/>
                    <a:pt x="1273" y="377"/>
                    <a:pt x="1266" y="376"/>
                  </a:cubicBezTo>
                  <a:cubicBezTo>
                    <a:pt x="1259" y="299"/>
                    <a:pt x="1190" y="238"/>
                    <a:pt x="1107" y="238"/>
                  </a:cubicBezTo>
                  <a:cubicBezTo>
                    <a:pt x="1069" y="238"/>
                    <a:pt x="1035" y="251"/>
                    <a:pt x="1008" y="271"/>
                  </a:cubicBezTo>
                  <a:cubicBezTo>
                    <a:pt x="986" y="233"/>
                    <a:pt x="945" y="208"/>
                    <a:pt x="896" y="208"/>
                  </a:cubicBezTo>
                  <a:cubicBezTo>
                    <a:pt x="878" y="208"/>
                    <a:pt x="861" y="211"/>
                    <a:pt x="846" y="218"/>
                  </a:cubicBezTo>
                  <a:cubicBezTo>
                    <a:pt x="835" y="155"/>
                    <a:pt x="777" y="107"/>
                    <a:pt x="707" y="107"/>
                  </a:cubicBezTo>
                  <a:cubicBezTo>
                    <a:pt x="702" y="107"/>
                    <a:pt x="696" y="107"/>
                    <a:pt x="690" y="108"/>
                  </a:cubicBezTo>
                  <a:cubicBezTo>
                    <a:pt x="690" y="48"/>
                    <a:pt x="638" y="0"/>
                    <a:pt x="575" y="0"/>
                  </a:cubicBezTo>
                  <a:cubicBezTo>
                    <a:pt x="530" y="0"/>
                    <a:pt x="491" y="25"/>
                    <a:pt x="472" y="61"/>
                  </a:cubicBezTo>
                  <a:cubicBezTo>
                    <a:pt x="468" y="60"/>
                    <a:pt x="464" y="59"/>
                    <a:pt x="460" y="59"/>
                  </a:cubicBezTo>
                  <a:cubicBezTo>
                    <a:pt x="427" y="59"/>
                    <a:pt x="400" y="85"/>
                    <a:pt x="400" y="116"/>
                  </a:cubicBezTo>
                  <a:cubicBezTo>
                    <a:pt x="400" y="122"/>
                    <a:pt x="401" y="127"/>
                    <a:pt x="402" y="133"/>
                  </a:cubicBezTo>
                  <a:cubicBezTo>
                    <a:pt x="370" y="149"/>
                    <a:pt x="345" y="177"/>
                    <a:pt x="333" y="210"/>
                  </a:cubicBezTo>
                  <a:cubicBezTo>
                    <a:pt x="326" y="209"/>
                    <a:pt x="319" y="208"/>
                    <a:pt x="311" y="208"/>
                  </a:cubicBezTo>
                  <a:cubicBezTo>
                    <a:pt x="262" y="208"/>
                    <a:pt x="221" y="242"/>
                    <a:pt x="213" y="286"/>
                  </a:cubicBezTo>
                  <a:cubicBezTo>
                    <a:pt x="151" y="312"/>
                    <a:pt x="109" y="370"/>
                    <a:pt x="109" y="437"/>
                  </a:cubicBezTo>
                  <a:cubicBezTo>
                    <a:pt x="109" y="442"/>
                    <a:pt x="109" y="446"/>
                    <a:pt x="109" y="451"/>
                  </a:cubicBezTo>
                  <a:cubicBezTo>
                    <a:pt x="44" y="488"/>
                    <a:pt x="0" y="555"/>
                    <a:pt x="0" y="633"/>
                  </a:cubicBezTo>
                  <a:cubicBezTo>
                    <a:pt x="0" y="661"/>
                    <a:pt x="6" y="689"/>
                    <a:pt x="17" y="714"/>
                  </a:cubicBezTo>
                  <a:cubicBezTo>
                    <a:pt x="1546" y="714"/>
                    <a:pt x="1546" y="714"/>
                    <a:pt x="1546" y="714"/>
                  </a:cubicBezTo>
                  <a:cubicBezTo>
                    <a:pt x="1578" y="684"/>
                    <a:pt x="1597" y="644"/>
                    <a:pt x="1597" y="598"/>
                  </a:cubicBezTo>
                  <a:cubicBezTo>
                    <a:pt x="1597" y="547"/>
                    <a:pt x="1572" y="502"/>
                    <a:pt x="1533" y="472"/>
                  </a:cubicBezTo>
                  <a:close/>
                  <a:moveTo>
                    <a:pt x="581" y="390"/>
                  </a:moveTo>
                  <a:cubicBezTo>
                    <a:pt x="578" y="377"/>
                    <a:pt x="572" y="365"/>
                    <a:pt x="564" y="356"/>
                  </a:cubicBezTo>
                  <a:cubicBezTo>
                    <a:pt x="576" y="345"/>
                    <a:pt x="587" y="333"/>
                    <a:pt x="595" y="319"/>
                  </a:cubicBezTo>
                  <a:cubicBezTo>
                    <a:pt x="601" y="327"/>
                    <a:pt x="608" y="334"/>
                    <a:pt x="615" y="340"/>
                  </a:cubicBezTo>
                  <a:cubicBezTo>
                    <a:pt x="611" y="351"/>
                    <a:pt x="609" y="363"/>
                    <a:pt x="609" y="376"/>
                  </a:cubicBezTo>
                  <a:cubicBezTo>
                    <a:pt x="609" y="378"/>
                    <a:pt x="610" y="380"/>
                    <a:pt x="610" y="382"/>
                  </a:cubicBezTo>
                  <a:cubicBezTo>
                    <a:pt x="600" y="384"/>
                    <a:pt x="590" y="386"/>
                    <a:pt x="581" y="390"/>
                  </a:cubicBezTo>
                  <a:close/>
                </a:path>
              </a:pathLst>
            </a:custGeom>
            <a:solidFill>
              <a:srgbClr val="F1F1F1"/>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2"/>
            <p:cNvSpPr/>
            <p:nvPr/>
          </p:nvSpPr>
          <p:spPr bwMode="auto">
            <a:xfrm>
              <a:off x="1810195" y="3099278"/>
              <a:ext cx="1889590" cy="1992545"/>
            </a:xfrm>
            <a:custGeom>
              <a:avLst/>
              <a:gdLst>
                <a:gd name="T0" fmla="*/ 1060 w 1187"/>
                <a:gd name="T1" fmla="*/ 0 h 1252"/>
                <a:gd name="T2" fmla="*/ 832 w 1187"/>
                <a:gd name="T3" fmla="*/ 228 h 1252"/>
                <a:gd name="T4" fmla="*/ 729 w 1187"/>
                <a:gd name="T5" fmla="*/ 312 h 1252"/>
                <a:gd name="T6" fmla="*/ 512 w 1187"/>
                <a:gd name="T7" fmla="*/ 432 h 1252"/>
                <a:gd name="T8" fmla="*/ 342 w 1187"/>
                <a:gd name="T9" fmla="*/ 509 h 1252"/>
                <a:gd name="T10" fmla="*/ 222 w 1187"/>
                <a:gd name="T11" fmla="*/ 568 h 1252"/>
                <a:gd name="T12" fmla="*/ 141 w 1187"/>
                <a:gd name="T13" fmla="*/ 619 h 1252"/>
                <a:gd name="T14" fmla="*/ 88 w 1187"/>
                <a:gd name="T15" fmla="*/ 664 h 1252"/>
                <a:gd name="T16" fmla="*/ 53 w 1187"/>
                <a:gd name="T17" fmla="*/ 704 h 1252"/>
                <a:gd name="T18" fmla="*/ 14 w 1187"/>
                <a:gd name="T19" fmla="*/ 777 h 1252"/>
                <a:gd name="T20" fmla="*/ 0 w 1187"/>
                <a:gd name="T21" fmla="*/ 862 h 1252"/>
                <a:gd name="T22" fmla="*/ 15 w 1187"/>
                <a:gd name="T23" fmla="*/ 954 h 1252"/>
                <a:gd name="T24" fmla="*/ 84 w 1187"/>
                <a:gd name="T25" fmla="*/ 1095 h 1252"/>
                <a:gd name="T26" fmla="*/ 210 w 1187"/>
                <a:gd name="T27" fmla="*/ 1252 h 1252"/>
                <a:gd name="T28" fmla="*/ 342 w 1187"/>
                <a:gd name="T29" fmla="*/ 1129 h 1252"/>
                <a:gd name="T30" fmla="*/ 263 w 1187"/>
                <a:gd name="T31" fmla="*/ 1036 h 1252"/>
                <a:gd name="T32" fmla="*/ 197 w 1187"/>
                <a:gd name="T33" fmla="*/ 929 h 1252"/>
                <a:gd name="T34" fmla="*/ 184 w 1187"/>
                <a:gd name="T35" fmla="*/ 890 h 1252"/>
                <a:gd name="T36" fmla="*/ 180 w 1187"/>
                <a:gd name="T37" fmla="*/ 862 h 1252"/>
                <a:gd name="T38" fmla="*/ 183 w 1187"/>
                <a:gd name="T39" fmla="*/ 841 h 1252"/>
                <a:gd name="T40" fmla="*/ 191 w 1187"/>
                <a:gd name="T41" fmla="*/ 822 h 1252"/>
                <a:gd name="T42" fmla="*/ 204 w 1187"/>
                <a:gd name="T43" fmla="*/ 803 h 1252"/>
                <a:gd name="T44" fmla="*/ 249 w 1187"/>
                <a:gd name="T45" fmla="*/ 763 h 1252"/>
                <a:gd name="T46" fmla="*/ 309 w 1187"/>
                <a:gd name="T47" fmla="*/ 726 h 1252"/>
                <a:gd name="T48" fmla="*/ 451 w 1187"/>
                <a:gd name="T49" fmla="*/ 657 h 1252"/>
                <a:gd name="T50" fmla="*/ 707 w 1187"/>
                <a:gd name="T51" fmla="*/ 535 h 1252"/>
                <a:gd name="T52" fmla="*/ 838 w 1187"/>
                <a:gd name="T53" fmla="*/ 456 h 1252"/>
                <a:gd name="T54" fmla="*/ 959 w 1187"/>
                <a:gd name="T55" fmla="*/ 355 h 1252"/>
                <a:gd name="T56" fmla="*/ 1152 w 1187"/>
                <a:gd name="T57" fmla="*/ 162 h 1252"/>
                <a:gd name="T58" fmla="*/ 1181 w 1187"/>
                <a:gd name="T59" fmla="*/ 133 h 1252"/>
                <a:gd name="T60" fmla="*/ 1187 w 1187"/>
                <a:gd name="T61" fmla="*/ 127 h 1252"/>
                <a:gd name="T62" fmla="*/ 1060 w 1187"/>
                <a:gd name="T63"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87" h="1252">
                  <a:moveTo>
                    <a:pt x="1060" y="0"/>
                  </a:moveTo>
                  <a:cubicBezTo>
                    <a:pt x="1060" y="0"/>
                    <a:pt x="1043" y="16"/>
                    <a:pt x="832" y="228"/>
                  </a:cubicBezTo>
                  <a:cubicBezTo>
                    <a:pt x="801" y="258"/>
                    <a:pt x="766" y="286"/>
                    <a:pt x="729" y="312"/>
                  </a:cubicBezTo>
                  <a:cubicBezTo>
                    <a:pt x="663" y="358"/>
                    <a:pt x="588" y="396"/>
                    <a:pt x="512" y="432"/>
                  </a:cubicBezTo>
                  <a:cubicBezTo>
                    <a:pt x="455" y="459"/>
                    <a:pt x="397" y="484"/>
                    <a:pt x="342" y="509"/>
                  </a:cubicBezTo>
                  <a:cubicBezTo>
                    <a:pt x="300" y="528"/>
                    <a:pt x="260" y="547"/>
                    <a:pt x="222" y="568"/>
                  </a:cubicBezTo>
                  <a:cubicBezTo>
                    <a:pt x="194" y="584"/>
                    <a:pt x="167" y="600"/>
                    <a:pt x="141" y="619"/>
                  </a:cubicBezTo>
                  <a:cubicBezTo>
                    <a:pt x="122" y="633"/>
                    <a:pt x="104" y="648"/>
                    <a:pt x="88" y="664"/>
                  </a:cubicBezTo>
                  <a:cubicBezTo>
                    <a:pt x="75" y="677"/>
                    <a:pt x="63" y="690"/>
                    <a:pt x="53" y="704"/>
                  </a:cubicBezTo>
                  <a:cubicBezTo>
                    <a:pt x="37" y="726"/>
                    <a:pt x="24" y="751"/>
                    <a:pt x="14" y="777"/>
                  </a:cubicBezTo>
                  <a:cubicBezTo>
                    <a:pt x="5" y="804"/>
                    <a:pt x="0" y="833"/>
                    <a:pt x="0" y="862"/>
                  </a:cubicBezTo>
                  <a:cubicBezTo>
                    <a:pt x="0" y="893"/>
                    <a:pt x="5" y="923"/>
                    <a:pt x="15" y="954"/>
                  </a:cubicBezTo>
                  <a:cubicBezTo>
                    <a:pt x="29" y="1000"/>
                    <a:pt x="52" y="1046"/>
                    <a:pt x="84" y="1095"/>
                  </a:cubicBezTo>
                  <a:cubicBezTo>
                    <a:pt x="116" y="1144"/>
                    <a:pt x="158" y="1196"/>
                    <a:pt x="210" y="1252"/>
                  </a:cubicBezTo>
                  <a:cubicBezTo>
                    <a:pt x="342" y="1129"/>
                    <a:pt x="342" y="1129"/>
                    <a:pt x="342" y="1129"/>
                  </a:cubicBezTo>
                  <a:cubicBezTo>
                    <a:pt x="310" y="1096"/>
                    <a:pt x="284" y="1065"/>
                    <a:pt x="263" y="1036"/>
                  </a:cubicBezTo>
                  <a:cubicBezTo>
                    <a:pt x="231" y="994"/>
                    <a:pt x="209" y="958"/>
                    <a:pt x="197" y="929"/>
                  </a:cubicBezTo>
                  <a:cubicBezTo>
                    <a:pt x="191" y="914"/>
                    <a:pt x="186" y="901"/>
                    <a:pt x="184" y="890"/>
                  </a:cubicBezTo>
                  <a:cubicBezTo>
                    <a:pt x="181" y="879"/>
                    <a:pt x="180" y="870"/>
                    <a:pt x="180" y="862"/>
                  </a:cubicBezTo>
                  <a:cubicBezTo>
                    <a:pt x="180" y="854"/>
                    <a:pt x="181" y="847"/>
                    <a:pt x="183" y="841"/>
                  </a:cubicBezTo>
                  <a:cubicBezTo>
                    <a:pt x="185" y="834"/>
                    <a:pt x="187" y="829"/>
                    <a:pt x="191" y="822"/>
                  </a:cubicBezTo>
                  <a:cubicBezTo>
                    <a:pt x="194" y="816"/>
                    <a:pt x="198" y="810"/>
                    <a:pt x="204" y="803"/>
                  </a:cubicBezTo>
                  <a:cubicBezTo>
                    <a:pt x="214" y="791"/>
                    <a:pt x="229" y="777"/>
                    <a:pt x="249" y="763"/>
                  </a:cubicBezTo>
                  <a:cubicBezTo>
                    <a:pt x="266" y="751"/>
                    <a:pt x="286" y="738"/>
                    <a:pt x="309" y="726"/>
                  </a:cubicBezTo>
                  <a:cubicBezTo>
                    <a:pt x="349" y="703"/>
                    <a:pt x="398" y="681"/>
                    <a:pt x="451" y="657"/>
                  </a:cubicBezTo>
                  <a:cubicBezTo>
                    <a:pt x="530" y="621"/>
                    <a:pt x="619" y="583"/>
                    <a:pt x="707" y="535"/>
                  </a:cubicBezTo>
                  <a:cubicBezTo>
                    <a:pt x="752" y="512"/>
                    <a:pt x="796" y="485"/>
                    <a:pt x="838" y="456"/>
                  </a:cubicBezTo>
                  <a:cubicBezTo>
                    <a:pt x="880" y="426"/>
                    <a:pt x="921" y="393"/>
                    <a:pt x="959" y="355"/>
                  </a:cubicBezTo>
                  <a:cubicBezTo>
                    <a:pt x="1065" y="249"/>
                    <a:pt x="1122" y="192"/>
                    <a:pt x="1152" y="162"/>
                  </a:cubicBezTo>
                  <a:cubicBezTo>
                    <a:pt x="1168" y="146"/>
                    <a:pt x="1176" y="138"/>
                    <a:pt x="1181" y="133"/>
                  </a:cubicBezTo>
                  <a:cubicBezTo>
                    <a:pt x="1186" y="128"/>
                    <a:pt x="1187" y="127"/>
                    <a:pt x="1187" y="127"/>
                  </a:cubicBezTo>
                  <a:lnTo>
                    <a:pt x="1060" y="0"/>
                  </a:lnTo>
                  <a:close/>
                </a:path>
              </a:pathLst>
            </a:custGeom>
            <a:solidFill>
              <a:srgbClr val="F1F1F1"/>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3"/>
            <p:cNvSpPr/>
            <p:nvPr/>
          </p:nvSpPr>
          <p:spPr bwMode="auto">
            <a:xfrm>
              <a:off x="1193864" y="4630039"/>
              <a:ext cx="1920960" cy="603266"/>
            </a:xfrm>
            <a:custGeom>
              <a:avLst/>
              <a:gdLst>
                <a:gd name="T0" fmla="*/ 38 w 1206"/>
                <a:gd name="T1" fmla="*/ 379 h 379"/>
                <a:gd name="T2" fmla="*/ 0 w 1206"/>
                <a:gd name="T3" fmla="*/ 287 h 379"/>
                <a:gd name="T4" fmla="*/ 48 w 1206"/>
                <a:gd name="T5" fmla="*/ 186 h 379"/>
                <a:gd name="T6" fmla="*/ 48 w 1206"/>
                <a:gd name="T7" fmla="*/ 176 h 379"/>
                <a:gd name="T8" fmla="*/ 152 w 1206"/>
                <a:gd name="T9" fmla="*/ 71 h 379"/>
                <a:gd name="T10" fmla="*/ 236 w 1206"/>
                <a:gd name="T11" fmla="*/ 114 h 379"/>
                <a:gd name="T12" fmla="*/ 250 w 1206"/>
                <a:gd name="T13" fmla="*/ 110 h 379"/>
                <a:gd name="T14" fmla="*/ 370 w 1206"/>
                <a:gd name="T15" fmla="*/ 0 h 379"/>
                <a:gd name="T16" fmla="*/ 487 w 1206"/>
                <a:gd name="T17" fmla="*/ 91 h 379"/>
                <a:gd name="T18" fmla="*/ 501 w 1206"/>
                <a:gd name="T19" fmla="*/ 89 h 379"/>
                <a:gd name="T20" fmla="*/ 552 w 1206"/>
                <a:gd name="T21" fmla="*/ 110 h 379"/>
                <a:gd name="T22" fmla="*/ 552 w 1206"/>
                <a:gd name="T23" fmla="*/ 110 h 379"/>
                <a:gd name="T24" fmla="*/ 649 w 1206"/>
                <a:gd name="T25" fmla="*/ 13 h 379"/>
                <a:gd name="T26" fmla="*/ 746 w 1206"/>
                <a:gd name="T27" fmla="*/ 110 h 379"/>
                <a:gd name="T28" fmla="*/ 746 w 1206"/>
                <a:gd name="T29" fmla="*/ 115 h 379"/>
                <a:gd name="T30" fmla="*/ 767 w 1206"/>
                <a:gd name="T31" fmla="*/ 121 h 379"/>
                <a:gd name="T32" fmla="*/ 827 w 1206"/>
                <a:gd name="T33" fmla="*/ 71 h 379"/>
                <a:gd name="T34" fmla="*/ 877 w 1206"/>
                <a:gd name="T35" fmla="*/ 98 h 379"/>
                <a:gd name="T36" fmla="*/ 993 w 1206"/>
                <a:gd name="T37" fmla="*/ 27 h 379"/>
                <a:gd name="T38" fmla="*/ 1124 w 1206"/>
                <a:gd name="T39" fmla="*/ 158 h 379"/>
                <a:gd name="T40" fmla="*/ 1123 w 1206"/>
                <a:gd name="T41" fmla="*/ 170 h 379"/>
                <a:gd name="T42" fmla="*/ 1206 w 1206"/>
                <a:gd name="T43" fmla="*/ 314 h 379"/>
                <a:gd name="T44" fmla="*/ 1193 w 1206"/>
                <a:gd name="T45" fmla="*/ 379 h 379"/>
                <a:gd name="T46" fmla="*/ 38 w 1206"/>
                <a:gd name="T47" fmla="*/ 379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6" h="379">
                  <a:moveTo>
                    <a:pt x="38" y="379"/>
                  </a:moveTo>
                  <a:cubicBezTo>
                    <a:pt x="15" y="355"/>
                    <a:pt x="0" y="323"/>
                    <a:pt x="0" y="287"/>
                  </a:cubicBezTo>
                  <a:cubicBezTo>
                    <a:pt x="0" y="246"/>
                    <a:pt x="19" y="210"/>
                    <a:pt x="48" y="186"/>
                  </a:cubicBezTo>
                  <a:cubicBezTo>
                    <a:pt x="48" y="183"/>
                    <a:pt x="48" y="179"/>
                    <a:pt x="48" y="176"/>
                  </a:cubicBezTo>
                  <a:cubicBezTo>
                    <a:pt x="48" y="118"/>
                    <a:pt x="94" y="71"/>
                    <a:pt x="152" y="71"/>
                  </a:cubicBezTo>
                  <a:cubicBezTo>
                    <a:pt x="186" y="71"/>
                    <a:pt x="217" y="88"/>
                    <a:pt x="236" y="114"/>
                  </a:cubicBezTo>
                  <a:cubicBezTo>
                    <a:pt x="240" y="112"/>
                    <a:pt x="245" y="111"/>
                    <a:pt x="250" y="110"/>
                  </a:cubicBezTo>
                  <a:cubicBezTo>
                    <a:pt x="256" y="49"/>
                    <a:pt x="307" y="0"/>
                    <a:pt x="370" y="0"/>
                  </a:cubicBezTo>
                  <a:cubicBezTo>
                    <a:pt x="427" y="0"/>
                    <a:pt x="474" y="39"/>
                    <a:pt x="487" y="91"/>
                  </a:cubicBezTo>
                  <a:cubicBezTo>
                    <a:pt x="492" y="90"/>
                    <a:pt x="496" y="89"/>
                    <a:pt x="501" y="89"/>
                  </a:cubicBezTo>
                  <a:cubicBezTo>
                    <a:pt x="521" y="89"/>
                    <a:pt x="539" y="97"/>
                    <a:pt x="552" y="110"/>
                  </a:cubicBezTo>
                  <a:cubicBezTo>
                    <a:pt x="552" y="110"/>
                    <a:pt x="552" y="110"/>
                    <a:pt x="552" y="110"/>
                  </a:cubicBezTo>
                  <a:cubicBezTo>
                    <a:pt x="552" y="56"/>
                    <a:pt x="596" y="13"/>
                    <a:pt x="649" y="13"/>
                  </a:cubicBezTo>
                  <a:cubicBezTo>
                    <a:pt x="703" y="13"/>
                    <a:pt x="746" y="56"/>
                    <a:pt x="746" y="110"/>
                  </a:cubicBezTo>
                  <a:cubicBezTo>
                    <a:pt x="746" y="111"/>
                    <a:pt x="746" y="113"/>
                    <a:pt x="746" y="115"/>
                  </a:cubicBezTo>
                  <a:cubicBezTo>
                    <a:pt x="753" y="116"/>
                    <a:pt x="760" y="118"/>
                    <a:pt x="767" y="121"/>
                  </a:cubicBezTo>
                  <a:cubicBezTo>
                    <a:pt x="773" y="93"/>
                    <a:pt x="797" y="71"/>
                    <a:pt x="827" y="71"/>
                  </a:cubicBezTo>
                  <a:cubicBezTo>
                    <a:pt x="848" y="71"/>
                    <a:pt x="866" y="82"/>
                    <a:pt x="877" y="98"/>
                  </a:cubicBezTo>
                  <a:cubicBezTo>
                    <a:pt x="899" y="56"/>
                    <a:pt x="943" y="27"/>
                    <a:pt x="993" y="27"/>
                  </a:cubicBezTo>
                  <a:cubicBezTo>
                    <a:pt x="1065" y="27"/>
                    <a:pt x="1124" y="86"/>
                    <a:pt x="1124" y="158"/>
                  </a:cubicBezTo>
                  <a:cubicBezTo>
                    <a:pt x="1124" y="162"/>
                    <a:pt x="1124" y="166"/>
                    <a:pt x="1123" y="170"/>
                  </a:cubicBezTo>
                  <a:cubicBezTo>
                    <a:pt x="1173" y="199"/>
                    <a:pt x="1206" y="253"/>
                    <a:pt x="1206" y="314"/>
                  </a:cubicBezTo>
                  <a:cubicBezTo>
                    <a:pt x="1206" y="337"/>
                    <a:pt x="1201" y="359"/>
                    <a:pt x="1193" y="379"/>
                  </a:cubicBezTo>
                  <a:lnTo>
                    <a:pt x="38" y="379"/>
                  </a:lnTo>
                  <a:close/>
                </a:path>
              </a:pathLst>
            </a:custGeom>
            <a:solidFill>
              <a:srgbClr val="E5E5E5"/>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4"/>
            <p:cNvSpPr/>
            <p:nvPr/>
          </p:nvSpPr>
          <p:spPr bwMode="auto">
            <a:xfrm>
              <a:off x="1845255" y="3122858"/>
              <a:ext cx="1830540" cy="1947348"/>
            </a:xfrm>
            <a:custGeom>
              <a:avLst/>
              <a:gdLst>
                <a:gd name="T0" fmla="*/ 1053 w 1149"/>
                <a:gd name="T1" fmla="*/ 0 h 1222"/>
                <a:gd name="T2" fmla="*/ 825 w 1149"/>
                <a:gd name="T3" fmla="*/ 228 h 1222"/>
                <a:gd name="T4" fmla="*/ 597 w 1149"/>
                <a:gd name="T5" fmla="*/ 389 h 1222"/>
                <a:gd name="T6" fmla="*/ 401 w 1149"/>
                <a:gd name="T7" fmla="*/ 481 h 1222"/>
                <a:gd name="T8" fmla="*/ 260 w 1149"/>
                <a:gd name="T9" fmla="*/ 547 h 1222"/>
                <a:gd name="T10" fmla="*/ 165 w 1149"/>
                <a:gd name="T11" fmla="*/ 600 h 1222"/>
                <a:gd name="T12" fmla="*/ 102 w 1149"/>
                <a:gd name="T13" fmla="*/ 645 h 1222"/>
                <a:gd name="T14" fmla="*/ 62 w 1149"/>
                <a:gd name="T15" fmla="*/ 686 h 1222"/>
                <a:gd name="T16" fmla="*/ 17 w 1149"/>
                <a:gd name="T17" fmla="*/ 759 h 1222"/>
                <a:gd name="T18" fmla="*/ 0 w 1149"/>
                <a:gd name="T19" fmla="*/ 847 h 1222"/>
                <a:gd name="T20" fmla="*/ 14 w 1149"/>
                <a:gd name="T21" fmla="*/ 933 h 1222"/>
                <a:gd name="T22" fmla="*/ 80 w 1149"/>
                <a:gd name="T23" fmla="*/ 1068 h 1222"/>
                <a:gd name="T24" fmla="*/ 204 w 1149"/>
                <a:gd name="T25" fmla="*/ 1222 h 1222"/>
                <a:gd name="T26" fmla="*/ 304 w 1149"/>
                <a:gd name="T27" fmla="*/ 1129 h 1222"/>
                <a:gd name="T28" fmla="*/ 223 w 1149"/>
                <a:gd name="T29" fmla="*/ 1035 h 1222"/>
                <a:gd name="T30" fmla="*/ 155 w 1149"/>
                <a:gd name="T31" fmla="*/ 922 h 1222"/>
                <a:gd name="T32" fmla="*/ 140 w 1149"/>
                <a:gd name="T33" fmla="*/ 880 h 1222"/>
                <a:gd name="T34" fmla="*/ 136 w 1149"/>
                <a:gd name="T35" fmla="*/ 847 h 1222"/>
                <a:gd name="T36" fmla="*/ 140 w 1149"/>
                <a:gd name="T37" fmla="*/ 820 h 1222"/>
                <a:gd name="T38" fmla="*/ 150 w 1149"/>
                <a:gd name="T39" fmla="*/ 797 h 1222"/>
                <a:gd name="T40" fmla="*/ 165 w 1149"/>
                <a:gd name="T41" fmla="*/ 774 h 1222"/>
                <a:gd name="T42" fmla="*/ 214 w 1149"/>
                <a:gd name="T43" fmla="*/ 731 h 1222"/>
                <a:gd name="T44" fmla="*/ 276 w 1149"/>
                <a:gd name="T45" fmla="*/ 691 h 1222"/>
                <a:gd name="T46" fmla="*/ 420 w 1149"/>
                <a:gd name="T47" fmla="*/ 622 h 1222"/>
                <a:gd name="T48" fmla="*/ 675 w 1149"/>
                <a:gd name="T49" fmla="*/ 501 h 1222"/>
                <a:gd name="T50" fmla="*/ 922 w 1149"/>
                <a:gd name="T51" fmla="*/ 324 h 1222"/>
                <a:gd name="T52" fmla="*/ 1115 w 1149"/>
                <a:gd name="T53" fmla="*/ 131 h 1222"/>
                <a:gd name="T54" fmla="*/ 1144 w 1149"/>
                <a:gd name="T55" fmla="*/ 102 h 1222"/>
                <a:gd name="T56" fmla="*/ 1149 w 1149"/>
                <a:gd name="T57" fmla="*/ 96 h 1222"/>
                <a:gd name="T58" fmla="*/ 1053 w 1149"/>
                <a:gd name="T59" fmla="*/ 0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49" h="1222">
                  <a:moveTo>
                    <a:pt x="1053" y="0"/>
                  </a:moveTo>
                  <a:cubicBezTo>
                    <a:pt x="1053" y="0"/>
                    <a:pt x="1037" y="17"/>
                    <a:pt x="825" y="228"/>
                  </a:cubicBezTo>
                  <a:cubicBezTo>
                    <a:pt x="762" y="292"/>
                    <a:pt x="682" y="344"/>
                    <a:pt x="597" y="389"/>
                  </a:cubicBezTo>
                  <a:cubicBezTo>
                    <a:pt x="533" y="423"/>
                    <a:pt x="466" y="453"/>
                    <a:pt x="401" y="481"/>
                  </a:cubicBezTo>
                  <a:cubicBezTo>
                    <a:pt x="352" y="503"/>
                    <a:pt x="305" y="524"/>
                    <a:pt x="260" y="547"/>
                  </a:cubicBezTo>
                  <a:cubicBezTo>
                    <a:pt x="226" y="563"/>
                    <a:pt x="194" y="581"/>
                    <a:pt x="165" y="600"/>
                  </a:cubicBezTo>
                  <a:cubicBezTo>
                    <a:pt x="142" y="614"/>
                    <a:pt x="121" y="629"/>
                    <a:pt x="102" y="645"/>
                  </a:cubicBezTo>
                  <a:cubicBezTo>
                    <a:pt x="88" y="658"/>
                    <a:pt x="74" y="671"/>
                    <a:pt x="62" y="686"/>
                  </a:cubicBezTo>
                  <a:cubicBezTo>
                    <a:pt x="44" y="707"/>
                    <a:pt x="28" y="732"/>
                    <a:pt x="17" y="759"/>
                  </a:cubicBezTo>
                  <a:cubicBezTo>
                    <a:pt x="6" y="786"/>
                    <a:pt x="0" y="816"/>
                    <a:pt x="0" y="847"/>
                  </a:cubicBezTo>
                  <a:cubicBezTo>
                    <a:pt x="0" y="875"/>
                    <a:pt x="5" y="904"/>
                    <a:pt x="14" y="933"/>
                  </a:cubicBezTo>
                  <a:cubicBezTo>
                    <a:pt x="27" y="976"/>
                    <a:pt x="49" y="1021"/>
                    <a:pt x="80" y="1068"/>
                  </a:cubicBezTo>
                  <a:cubicBezTo>
                    <a:pt x="112" y="1116"/>
                    <a:pt x="153" y="1166"/>
                    <a:pt x="204" y="1222"/>
                  </a:cubicBezTo>
                  <a:cubicBezTo>
                    <a:pt x="304" y="1129"/>
                    <a:pt x="304" y="1129"/>
                    <a:pt x="304" y="1129"/>
                  </a:cubicBezTo>
                  <a:cubicBezTo>
                    <a:pt x="272" y="1095"/>
                    <a:pt x="245" y="1064"/>
                    <a:pt x="223" y="1035"/>
                  </a:cubicBezTo>
                  <a:cubicBezTo>
                    <a:pt x="190" y="991"/>
                    <a:pt x="168" y="954"/>
                    <a:pt x="155" y="922"/>
                  </a:cubicBezTo>
                  <a:cubicBezTo>
                    <a:pt x="148" y="907"/>
                    <a:pt x="143" y="893"/>
                    <a:pt x="140" y="880"/>
                  </a:cubicBezTo>
                  <a:cubicBezTo>
                    <a:pt x="138" y="868"/>
                    <a:pt x="136" y="857"/>
                    <a:pt x="136" y="847"/>
                  </a:cubicBezTo>
                  <a:cubicBezTo>
                    <a:pt x="136" y="837"/>
                    <a:pt x="138" y="828"/>
                    <a:pt x="140" y="820"/>
                  </a:cubicBezTo>
                  <a:cubicBezTo>
                    <a:pt x="142" y="812"/>
                    <a:pt x="145" y="804"/>
                    <a:pt x="150" y="797"/>
                  </a:cubicBezTo>
                  <a:cubicBezTo>
                    <a:pt x="154" y="789"/>
                    <a:pt x="159" y="782"/>
                    <a:pt x="165" y="774"/>
                  </a:cubicBezTo>
                  <a:cubicBezTo>
                    <a:pt x="177" y="760"/>
                    <a:pt x="193" y="745"/>
                    <a:pt x="214" y="731"/>
                  </a:cubicBezTo>
                  <a:cubicBezTo>
                    <a:pt x="232" y="717"/>
                    <a:pt x="253" y="704"/>
                    <a:pt x="276" y="691"/>
                  </a:cubicBezTo>
                  <a:cubicBezTo>
                    <a:pt x="318" y="669"/>
                    <a:pt x="367" y="646"/>
                    <a:pt x="420" y="622"/>
                  </a:cubicBezTo>
                  <a:cubicBezTo>
                    <a:pt x="499" y="586"/>
                    <a:pt x="588" y="548"/>
                    <a:pt x="675" y="501"/>
                  </a:cubicBezTo>
                  <a:cubicBezTo>
                    <a:pt x="762" y="454"/>
                    <a:pt x="848" y="398"/>
                    <a:pt x="922" y="324"/>
                  </a:cubicBezTo>
                  <a:cubicBezTo>
                    <a:pt x="1027" y="219"/>
                    <a:pt x="1084" y="162"/>
                    <a:pt x="1115" y="131"/>
                  </a:cubicBezTo>
                  <a:cubicBezTo>
                    <a:pt x="1130" y="116"/>
                    <a:pt x="1139" y="107"/>
                    <a:pt x="1144" y="102"/>
                  </a:cubicBezTo>
                  <a:cubicBezTo>
                    <a:pt x="1148" y="97"/>
                    <a:pt x="1149" y="96"/>
                    <a:pt x="1149" y="96"/>
                  </a:cubicBezTo>
                  <a:lnTo>
                    <a:pt x="1053" y="0"/>
                  </a:lnTo>
                  <a:close/>
                </a:path>
              </a:pathLst>
            </a:custGeom>
            <a:solidFill>
              <a:srgbClr val="E5E5E5"/>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15"/>
            <p:cNvSpPr/>
            <p:nvPr/>
          </p:nvSpPr>
          <p:spPr bwMode="auto">
            <a:xfrm>
              <a:off x="1893233" y="3156263"/>
              <a:ext cx="1747502" cy="1878573"/>
            </a:xfrm>
            <a:custGeom>
              <a:avLst/>
              <a:gdLst>
                <a:gd name="T0" fmla="*/ 1045 w 1098"/>
                <a:gd name="T1" fmla="*/ 0 h 1180"/>
                <a:gd name="T2" fmla="*/ 817 w 1098"/>
                <a:gd name="T3" fmla="*/ 228 h 1180"/>
                <a:gd name="T4" fmla="*/ 581 w 1098"/>
                <a:gd name="T5" fmla="*/ 394 h 1180"/>
                <a:gd name="T6" fmla="*/ 383 w 1098"/>
                <a:gd name="T7" fmla="*/ 488 h 1180"/>
                <a:gd name="T8" fmla="*/ 243 w 1098"/>
                <a:gd name="T9" fmla="*/ 553 h 1180"/>
                <a:gd name="T10" fmla="*/ 151 w 1098"/>
                <a:gd name="T11" fmla="*/ 604 h 1180"/>
                <a:gd name="T12" fmla="*/ 44 w 1098"/>
                <a:gd name="T13" fmla="*/ 697 h 1180"/>
                <a:gd name="T14" fmla="*/ 12 w 1098"/>
                <a:gd name="T15" fmla="*/ 757 h 1180"/>
                <a:gd name="T16" fmla="*/ 0 w 1098"/>
                <a:gd name="T17" fmla="*/ 826 h 1180"/>
                <a:gd name="T18" fmla="*/ 12 w 1098"/>
                <a:gd name="T19" fmla="*/ 903 h 1180"/>
                <a:gd name="T20" fmla="*/ 75 w 1098"/>
                <a:gd name="T21" fmla="*/ 1031 h 1180"/>
                <a:gd name="T22" fmla="*/ 196 w 1098"/>
                <a:gd name="T23" fmla="*/ 1180 h 1180"/>
                <a:gd name="T24" fmla="*/ 252 w 1098"/>
                <a:gd name="T25" fmla="*/ 1129 h 1180"/>
                <a:gd name="T26" fmla="*/ 115 w 1098"/>
                <a:gd name="T27" fmla="*/ 949 h 1180"/>
                <a:gd name="T28" fmla="*/ 85 w 1098"/>
                <a:gd name="T29" fmla="*/ 881 h 1180"/>
                <a:gd name="T30" fmla="*/ 76 w 1098"/>
                <a:gd name="T31" fmla="*/ 826 h 1180"/>
                <a:gd name="T32" fmla="*/ 81 w 1098"/>
                <a:gd name="T33" fmla="*/ 791 h 1180"/>
                <a:gd name="T34" fmla="*/ 113 w 1098"/>
                <a:gd name="T35" fmla="*/ 732 h 1180"/>
                <a:gd name="T36" fmla="*/ 168 w 1098"/>
                <a:gd name="T37" fmla="*/ 684 h 1180"/>
                <a:gd name="T38" fmla="*/ 314 w 1098"/>
                <a:gd name="T39" fmla="*/ 603 h 1180"/>
                <a:gd name="T40" fmla="*/ 595 w 1098"/>
                <a:gd name="T41" fmla="*/ 472 h 1180"/>
                <a:gd name="T42" fmla="*/ 870 w 1098"/>
                <a:gd name="T43" fmla="*/ 282 h 1180"/>
                <a:gd name="T44" fmla="*/ 1098 w 1098"/>
                <a:gd name="T45" fmla="*/ 54 h 1180"/>
                <a:gd name="T46" fmla="*/ 1045 w 1098"/>
                <a:gd name="T4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98" h="1180">
                  <a:moveTo>
                    <a:pt x="1045" y="0"/>
                  </a:moveTo>
                  <a:cubicBezTo>
                    <a:pt x="1045" y="0"/>
                    <a:pt x="1028" y="17"/>
                    <a:pt x="817" y="228"/>
                  </a:cubicBezTo>
                  <a:cubicBezTo>
                    <a:pt x="750" y="295"/>
                    <a:pt x="667" y="348"/>
                    <a:pt x="581" y="394"/>
                  </a:cubicBezTo>
                  <a:cubicBezTo>
                    <a:pt x="516" y="429"/>
                    <a:pt x="448" y="459"/>
                    <a:pt x="383" y="488"/>
                  </a:cubicBezTo>
                  <a:cubicBezTo>
                    <a:pt x="334" y="510"/>
                    <a:pt x="287" y="531"/>
                    <a:pt x="243" y="553"/>
                  </a:cubicBezTo>
                  <a:cubicBezTo>
                    <a:pt x="210" y="569"/>
                    <a:pt x="179" y="586"/>
                    <a:pt x="151" y="604"/>
                  </a:cubicBezTo>
                  <a:cubicBezTo>
                    <a:pt x="108" y="631"/>
                    <a:pt x="71" y="661"/>
                    <a:pt x="44" y="697"/>
                  </a:cubicBezTo>
                  <a:cubicBezTo>
                    <a:pt x="31" y="716"/>
                    <a:pt x="20" y="736"/>
                    <a:pt x="12" y="757"/>
                  </a:cubicBezTo>
                  <a:cubicBezTo>
                    <a:pt x="4" y="779"/>
                    <a:pt x="0" y="802"/>
                    <a:pt x="0" y="826"/>
                  </a:cubicBezTo>
                  <a:cubicBezTo>
                    <a:pt x="0" y="851"/>
                    <a:pt x="4" y="876"/>
                    <a:pt x="12" y="903"/>
                  </a:cubicBezTo>
                  <a:cubicBezTo>
                    <a:pt x="24" y="943"/>
                    <a:pt x="45" y="985"/>
                    <a:pt x="75" y="1031"/>
                  </a:cubicBezTo>
                  <a:cubicBezTo>
                    <a:pt x="106" y="1076"/>
                    <a:pt x="145" y="1126"/>
                    <a:pt x="196" y="1180"/>
                  </a:cubicBezTo>
                  <a:cubicBezTo>
                    <a:pt x="252" y="1129"/>
                    <a:pt x="252" y="1129"/>
                    <a:pt x="252" y="1129"/>
                  </a:cubicBezTo>
                  <a:cubicBezTo>
                    <a:pt x="187" y="1059"/>
                    <a:pt x="143" y="999"/>
                    <a:pt x="115" y="949"/>
                  </a:cubicBezTo>
                  <a:cubicBezTo>
                    <a:pt x="101" y="924"/>
                    <a:pt x="91" y="901"/>
                    <a:pt x="85" y="881"/>
                  </a:cubicBezTo>
                  <a:cubicBezTo>
                    <a:pt x="79" y="861"/>
                    <a:pt x="76" y="843"/>
                    <a:pt x="76" y="826"/>
                  </a:cubicBezTo>
                  <a:cubicBezTo>
                    <a:pt x="76" y="814"/>
                    <a:pt x="78" y="802"/>
                    <a:pt x="81" y="791"/>
                  </a:cubicBezTo>
                  <a:cubicBezTo>
                    <a:pt x="87" y="770"/>
                    <a:pt x="97" y="751"/>
                    <a:pt x="113" y="732"/>
                  </a:cubicBezTo>
                  <a:cubicBezTo>
                    <a:pt x="128" y="716"/>
                    <a:pt x="146" y="700"/>
                    <a:pt x="168" y="684"/>
                  </a:cubicBezTo>
                  <a:cubicBezTo>
                    <a:pt x="207" y="656"/>
                    <a:pt x="257" y="630"/>
                    <a:pt x="314" y="603"/>
                  </a:cubicBezTo>
                  <a:cubicBezTo>
                    <a:pt x="398" y="563"/>
                    <a:pt x="497" y="522"/>
                    <a:pt x="595" y="472"/>
                  </a:cubicBezTo>
                  <a:cubicBezTo>
                    <a:pt x="693" y="422"/>
                    <a:pt x="790" y="362"/>
                    <a:pt x="870" y="282"/>
                  </a:cubicBezTo>
                  <a:cubicBezTo>
                    <a:pt x="1082" y="71"/>
                    <a:pt x="1098" y="54"/>
                    <a:pt x="1098" y="54"/>
                  </a:cubicBezTo>
                  <a:lnTo>
                    <a:pt x="1045" y="0"/>
                  </a:lnTo>
                  <a:close/>
                </a:path>
              </a:pathLst>
            </a:custGeom>
            <a:solidFill>
              <a:srgbClr val="F1F1F1"/>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16"/>
            <p:cNvSpPr/>
            <p:nvPr/>
          </p:nvSpPr>
          <p:spPr bwMode="auto">
            <a:xfrm>
              <a:off x="3234769" y="3197529"/>
              <a:ext cx="367215" cy="365496"/>
            </a:xfrm>
            <a:custGeom>
              <a:avLst/>
              <a:gdLst>
                <a:gd name="T0" fmla="*/ 230 w 230"/>
                <a:gd name="T1" fmla="*/ 126 h 229"/>
                <a:gd name="T2" fmla="*/ 177 w 230"/>
                <a:gd name="T3" fmla="*/ 53 h 229"/>
                <a:gd name="T4" fmla="*/ 104 w 230"/>
                <a:gd name="T5" fmla="*/ 0 h 229"/>
                <a:gd name="T6" fmla="*/ 0 w 230"/>
                <a:gd name="T7" fmla="*/ 229 h 229"/>
                <a:gd name="T8" fmla="*/ 230 w 230"/>
                <a:gd name="T9" fmla="*/ 126 h 229"/>
              </a:gdLst>
              <a:ahLst/>
              <a:cxnLst>
                <a:cxn ang="0">
                  <a:pos x="T0" y="T1"/>
                </a:cxn>
                <a:cxn ang="0">
                  <a:pos x="T2" y="T3"/>
                </a:cxn>
                <a:cxn ang="0">
                  <a:pos x="T4" y="T5"/>
                </a:cxn>
                <a:cxn ang="0">
                  <a:pos x="T6" y="T7"/>
                </a:cxn>
                <a:cxn ang="0">
                  <a:pos x="T8" y="T9"/>
                </a:cxn>
              </a:cxnLst>
              <a:rect l="0" t="0" r="r" b="b"/>
              <a:pathLst>
                <a:path w="230" h="229">
                  <a:moveTo>
                    <a:pt x="230" y="126"/>
                  </a:moveTo>
                  <a:cubicBezTo>
                    <a:pt x="177" y="53"/>
                    <a:pt x="177" y="53"/>
                    <a:pt x="177" y="53"/>
                  </a:cubicBezTo>
                  <a:cubicBezTo>
                    <a:pt x="104" y="0"/>
                    <a:pt x="104" y="0"/>
                    <a:pt x="104" y="0"/>
                  </a:cubicBezTo>
                  <a:cubicBezTo>
                    <a:pt x="104" y="0"/>
                    <a:pt x="0" y="96"/>
                    <a:pt x="0" y="229"/>
                  </a:cubicBezTo>
                  <a:cubicBezTo>
                    <a:pt x="134" y="229"/>
                    <a:pt x="230" y="126"/>
                    <a:pt x="230" y="126"/>
                  </a:cubicBezTo>
                  <a:close/>
                </a:path>
              </a:pathLst>
            </a:custGeom>
            <a:solidFill>
              <a:srgbClr val="F6921E"/>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17"/>
            <p:cNvSpPr/>
            <p:nvPr/>
          </p:nvSpPr>
          <p:spPr bwMode="auto">
            <a:xfrm>
              <a:off x="3314116" y="3221110"/>
              <a:ext cx="263879" cy="261349"/>
            </a:xfrm>
            <a:custGeom>
              <a:avLst/>
              <a:gdLst>
                <a:gd name="T0" fmla="*/ 165 w 165"/>
                <a:gd name="T1" fmla="*/ 90 h 164"/>
                <a:gd name="T2" fmla="*/ 127 w 165"/>
                <a:gd name="T3" fmla="*/ 38 h 164"/>
                <a:gd name="T4" fmla="*/ 75 w 165"/>
                <a:gd name="T5" fmla="*/ 0 h 164"/>
                <a:gd name="T6" fmla="*/ 0 w 165"/>
                <a:gd name="T7" fmla="*/ 164 h 164"/>
                <a:gd name="T8" fmla="*/ 165 w 165"/>
                <a:gd name="T9" fmla="*/ 90 h 164"/>
              </a:gdLst>
              <a:ahLst/>
              <a:cxnLst>
                <a:cxn ang="0">
                  <a:pos x="T0" y="T1"/>
                </a:cxn>
                <a:cxn ang="0">
                  <a:pos x="T2" y="T3"/>
                </a:cxn>
                <a:cxn ang="0">
                  <a:pos x="T4" y="T5"/>
                </a:cxn>
                <a:cxn ang="0">
                  <a:pos x="T6" y="T7"/>
                </a:cxn>
                <a:cxn ang="0">
                  <a:pos x="T8" y="T9"/>
                </a:cxn>
              </a:cxnLst>
              <a:rect l="0" t="0" r="r" b="b"/>
              <a:pathLst>
                <a:path w="165" h="164">
                  <a:moveTo>
                    <a:pt x="165" y="90"/>
                  </a:moveTo>
                  <a:cubicBezTo>
                    <a:pt x="127" y="38"/>
                    <a:pt x="127" y="38"/>
                    <a:pt x="127" y="38"/>
                  </a:cubicBezTo>
                  <a:cubicBezTo>
                    <a:pt x="75" y="0"/>
                    <a:pt x="75" y="0"/>
                    <a:pt x="75" y="0"/>
                  </a:cubicBezTo>
                  <a:cubicBezTo>
                    <a:pt x="75" y="0"/>
                    <a:pt x="0" y="69"/>
                    <a:pt x="0" y="164"/>
                  </a:cubicBezTo>
                  <a:cubicBezTo>
                    <a:pt x="96" y="164"/>
                    <a:pt x="165" y="90"/>
                    <a:pt x="165" y="90"/>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18"/>
            <p:cNvSpPr/>
            <p:nvPr/>
          </p:nvSpPr>
          <p:spPr bwMode="auto">
            <a:xfrm>
              <a:off x="3380547" y="3240760"/>
              <a:ext cx="177149" cy="178818"/>
            </a:xfrm>
            <a:custGeom>
              <a:avLst/>
              <a:gdLst>
                <a:gd name="T0" fmla="*/ 112 w 112"/>
                <a:gd name="T1" fmla="*/ 61 h 112"/>
                <a:gd name="T2" fmla="*/ 86 w 112"/>
                <a:gd name="T3" fmla="*/ 26 h 112"/>
                <a:gd name="T4" fmla="*/ 50 w 112"/>
                <a:gd name="T5" fmla="*/ 0 h 112"/>
                <a:gd name="T6" fmla="*/ 0 w 112"/>
                <a:gd name="T7" fmla="*/ 112 h 112"/>
                <a:gd name="T8" fmla="*/ 112 w 112"/>
                <a:gd name="T9" fmla="*/ 61 h 112"/>
              </a:gdLst>
              <a:ahLst/>
              <a:cxnLst>
                <a:cxn ang="0">
                  <a:pos x="T0" y="T1"/>
                </a:cxn>
                <a:cxn ang="0">
                  <a:pos x="T2" y="T3"/>
                </a:cxn>
                <a:cxn ang="0">
                  <a:pos x="T4" y="T5"/>
                </a:cxn>
                <a:cxn ang="0">
                  <a:pos x="T6" y="T7"/>
                </a:cxn>
                <a:cxn ang="0">
                  <a:pos x="T8" y="T9"/>
                </a:cxn>
              </a:cxnLst>
              <a:rect l="0" t="0" r="r" b="b"/>
              <a:pathLst>
                <a:path w="112" h="112">
                  <a:moveTo>
                    <a:pt x="112" y="61"/>
                  </a:moveTo>
                  <a:cubicBezTo>
                    <a:pt x="86" y="26"/>
                    <a:pt x="86" y="26"/>
                    <a:pt x="86" y="26"/>
                  </a:cubicBezTo>
                  <a:cubicBezTo>
                    <a:pt x="50" y="0"/>
                    <a:pt x="50" y="0"/>
                    <a:pt x="50" y="0"/>
                  </a:cubicBezTo>
                  <a:cubicBezTo>
                    <a:pt x="50" y="0"/>
                    <a:pt x="0" y="47"/>
                    <a:pt x="0" y="112"/>
                  </a:cubicBezTo>
                  <a:cubicBezTo>
                    <a:pt x="65" y="112"/>
                    <a:pt x="112" y="61"/>
                    <a:pt x="112" y="61"/>
                  </a:cubicBezTo>
                  <a:close/>
                </a:path>
              </a:pathLst>
            </a:custGeom>
            <a:solidFill>
              <a:srgbClr val="FBED21"/>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9"/>
            <p:cNvSpPr/>
            <p:nvPr/>
          </p:nvSpPr>
          <p:spPr bwMode="auto">
            <a:xfrm>
              <a:off x="3170183" y="2741642"/>
              <a:ext cx="509304" cy="512873"/>
            </a:xfrm>
            <a:custGeom>
              <a:avLst/>
              <a:gdLst>
                <a:gd name="T0" fmla="*/ 320 w 320"/>
                <a:gd name="T1" fmla="*/ 24 h 323"/>
                <a:gd name="T2" fmla="*/ 201 w 320"/>
                <a:gd name="T3" fmla="*/ 67 h 323"/>
                <a:gd name="T4" fmla="*/ 0 w 320"/>
                <a:gd name="T5" fmla="*/ 268 h 323"/>
                <a:gd name="T6" fmla="*/ 180 w 320"/>
                <a:gd name="T7" fmla="*/ 255 h 323"/>
                <a:gd name="T8" fmla="*/ 320 w 320"/>
                <a:gd name="T9" fmla="*/ 24 h 323"/>
              </a:gdLst>
              <a:ahLst/>
              <a:cxnLst>
                <a:cxn ang="0">
                  <a:pos x="T0" y="T1"/>
                </a:cxn>
                <a:cxn ang="0">
                  <a:pos x="T2" y="T3"/>
                </a:cxn>
                <a:cxn ang="0">
                  <a:pos x="T4" y="T5"/>
                </a:cxn>
                <a:cxn ang="0">
                  <a:pos x="T6" y="T7"/>
                </a:cxn>
                <a:cxn ang="0">
                  <a:pos x="T8" y="T9"/>
                </a:cxn>
              </a:cxnLst>
              <a:rect l="0" t="0" r="r" b="b"/>
              <a:pathLst>
                <a:path w="320" h="323">
                  <a:moveTo>
                    <a:pt x="320" y="24"/>
                  </a:moveTo>
                  <a:cubicBezTo>
                    <a:pt x="320" y="24"/>
                    <a:pt x="269" y="0"/>
                    <a:pt x="201" y="67"/>
                  </a:cubicBezTo>
                  <a:cubicBezTo>
                    <a:pt x="134" y="134"/>
                    <a:pt x="0" y="268"/>
                    <a:pt x="0" y="268"/>
                  </a:cubicBezTo>
                  <a:cubicBezTo>
                    <a:pt x="0" y="268"/>
                    <a:pt x="112" y="187"/>
                    <a:pt x="180" y="255"/>
                  </a:cubicBezTo>
                  <a:cubicBezTo>
                    <a:pt x="248" y="323"/>
                    <a:pt x="320" y="24"/>
                    <a:pt x="320" y="24"/>
                  </a:cubicBezTo>
                  <a:close/>
                </a:path>
              </a:pathLst>
            </a:custGeom>
            <a:solidFill>
              <a:srgbClr val="333F50">
                <a:lumMod val="75000"/>
              </a:srgbClr>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20"/>
            <p:cNvSpPr/>
            <p:nvPr/>
          </p:nvSpPr>
          <p:spPr bwMode="auto">
            <a:xfrm>
              <a:off x="3544780" y="3118928"/>
              <a:ext cx="514839" cy="508943"/>
            </a:xfrm>
            <a:custGeom>
              <a:avLst/>
              <a:gdLst>
                <a:gd name="T0" fmla="*/ 298 w 323"/>
                <a:gd name="T1" fmla="*/ 0 h 320"/>
                <a:gd name="T2" fmla="*/ 256 w 323"/>
                <a:gd name="T3" fmla="*/ 119 h 320"/>
                <a:gd name="T4" fmla="*/ 55 w 323"/>
                <a:gd name="T5" fmla="*/ 320 h 320"/>
                <a:gd name="T6" fmla="*/ 68 w 323"/>
                <a:gd name="T7" fmla="*/ 141 h 320"/>
                <a:gd name="T8" fmla="*/ 298 w 323"/>
                <a:gd name="T9" fmla="*/ 0 h 320"/>
              </a:gdLst>
              <a:ahLst/>
              <a:cxnLst>
                <a:cxn ang="0">
                  <a:pos x="T0" y="T1"/>
                </a:cxn>
                <a:cxn ang="0">
                  <a:pos x="T2" y="T3"/>
                </a:cxn>
                <a:cxn ang="0">
                  <a:pos x="T4" y="T5"/>
                </a:cxn>
                <a:cxn ang="0">
                  <a:pos x="T6" y="T7"/>
                </a:cxn>
                <a:cxn ang="0">
                  <a:pos x="T8" y="T9"/>
                </a:cxn>
              </a:cxnLst>
              <a:rect l="0" t="0" r="r" b="b"/>
              <a:pathLst>
                <a:path w="323" h="320">
                  <a:moveTo>
                    <a:pt x="298" y="0"/>
                  </a:moveTo>
                  <a:cubicBezTo>
                    <a:pt x="298" y="0"/>
                    <a:pt x="323" y="52"/>
                    <a:pt x="256" y="119"/>
                  </a:cubicBezTo>
                  <a:cubicBezTo>
                    <a:pt x="189" y="186"/>
                    <a:pt x="55" y="320"/>
                    <a:pt x="55" y="320"/>
                  </a:cubicBezTo>
                  <a:cubicBezTo>
                    <a:pt x="55" y="320"/>
                    <a:pt x="136" y="209"/>
                    <a:pt x="68" y="141"/>
                  </a:cubicBezTo>
                  <a:cubicBezTo>
                    <a:pt x="0" y="73"/>
                    <a:pt x="298" y="0"/>
                    <a:pt x="298" y="0"/>
                  </a:cubicBezTo>
                  <a:close/>
                </a:path>
              </a:pathLst>
            </a:custGeom>
            <a:solidFill>
              <a:srgbClr val="333F50">
                <a:lumMod val="75000"/>
              </a:srgbClr>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21"/>
            <p:cNvSpPr/>
            <p:nvPr/>
          </p:nvSpPr>
          <p:spPr bwMode="auto">
            <a:xfrm>
              <a:off x="3400846" y="3091418"/>
              <a:ext cx="306320" cy="306545"/>
            </a:xfrm>
            <a:custGeom>
              <a:avLst/>
              <a:gdLst>
                <a:gd name="T0" fmla="*/ 298 w 454"/>
                <a:gd name="T1" fmla="*/ 457 h 457"/>
                <a:gd name="T2" fmla="*/ 0 w 454"/>
                <a:gd name="T3" fmla="*/ 159 h 457"/>
                <a:gd name="T4" fmla="*/ 156 w 454"/>
                <a:gd name="T5" fmla="*/ 0 h 457"/>
                <a:gd name="T6" fmla="*/ 454 w 454"/>
                <a:gd name="T7" fmla="*/ 298 h 457"/>
                <a:gd name="T8" fmla="*/ 298 w 454"/>
                <a:gd name="T9" fmla="*/ 457 h 457"/>
              </a:gdLst>
              <a:ahLst/>
              <a:cxnLst>
                <a:cxn ang="0">
                  <a:pos x="T0" y="T1"/>
                </a:cxn>
                <a:cxn ang="0">
                  <a:pos x="T2" y="T3"/>
                </a:cxn>
                <a:cxn ang="0">
                  <a:pos x="T4" y="T5"/>
                </a:cxn>
                <a:cxn ang="0">
                  <a:pos x="T6" y="T7"/>
                </a:cxn>
                <a:cxn ang="0">
                  <a:pos x="T8" y="T9"/>
                </a:cxn>
              </a:cxnLst>
              <a:rect l="0" t="0" r="r" b="b"/>
              <a:pathLst>
                <a:path w="454" h="457">
                  <a:moveTo>
                    <a:pt x="298" y="457"/>
                  </a:moveTo>
                  <a:lnTo>
                    <a:pt x="0" y="159"/>
                  </a:lnTo>
                  <a:lnTo>
                    <a:pt x="156" y="0"/>
                  </a:lnTo>
                  <a:lnTo>
                    <a:pt x="454" y="298"/>
                  </a:lnTo>
                  <a:lnTo>
                    <a:pt x="298" y="457"/>
                  </a:lnTo>
                  <a:close/>
                </a:path>
              </a:pathLst>
            </a:custGeom>
            <a:solidFill>
              <a:srgbClr val="E5E5E5"/>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22"/>
            <p:cNvSpPr/>
            <p:nvPr/>
          </p:nvSpPr>
          <p:spPr bwMode="auto">
            <a:xfrm>
              <a:off x="3400846" y="3091418"/>
              <a:ext cx="112563" cy="112006"/>
            </a:xfrm>
            <a:custGeom>
              <a:avLst/>
              <a:gdLst>
                <a:gd name="T0" fmla="*/ 10 w 166"/>
                <a:gd name="T1" fmla="*/ 166 h 166"/>
                <a:gd name="T2" fmla="*/ 0 w 166"/>
                <a:gd name="T3" fmla="*/ 159 h 166"/>
                <a:gd name="T4" fmla="*/ 156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6" y="0"/>
                  </a:lnTo>
                  <a:lnTo>
                    <a:pt x="166" y="10"/>
                  </a:lnTo>
                  <a:lnTo>
                    <a:pt x="10"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23"/>
            <p:cNvSpPr/>
            <p:nvPr/>
          </p:nvSpPr>
          <p:spPr bwMode="auto">
            <a:xfrm>
              <a:off x="3417453" y="3107138"/>
              <a:ext cx="108873" cy="112006"/>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24"/>
            <p:cNvSpPr/>
            <p:nvPr/>
          </p:nvSpPr>
          <p:spPr bwMode="auto">
            <a:xfrm>
              <a:off x="3430371" y="3120893"/>
              <a:ext cx="112563" cy="112008"/>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25"/>
            <p:cNvSpPr/>
            <p:nvPr/>
          </p:nvSpPr>
          <p:spPr bwMode="auto">
            <a:xfrm>
              <a:off x="3445133" y="3138578"/>
              <a:ext cx="112563" cy="108076"/>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26"/>
            <p:cNvSpPr/>
            <p:nvPr/>
          </p:nvSpPr>
          <p:spPr bwMode="auto">
            <a:xfrm>
              <a:off x="3461740" y="3152333"/>
              <a:ext cx="110718" cy="112008"/>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27"/>
            <p:cNvSpPr/>
            <p:nvPr/>
          </p:nvSpPr>
          <p:spPr bwMode="auto">
            <a:xfrm>
              <a:off x="3476503" y="3166089"/>
              <a:ext cx="110718" cy="112006"/>
            </a:xfrm>
            <a:custGeom>
              <a:avLst/>
              <a:gdLst>
                <a:gd name="T0" fmla="*/ 10 w 166"/>
                <a:gd name="T1" fmla="*/ 166 h 166"/>
                <a:gd name="T2" fmla="*/ 0 w 166"/>
                <a:gd name="T3" fmla="*/ 159 h 166"/>
                <a:gd name="T4" fmla="*/ 159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9" y="0"/>
                  </a:lnTo>
                  <a:lnTo>
                    <a:pt x="166" y="10"/>
                  </a:lnTo>
                  <a:lnTo>
                    <a:pt x="10"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28"/>
            <p:cNvSpPr/>
            <p:nvPr/>
          </p:nvSpPr>
          <p:spPr bwMode="auto">
            <a:xfrm>
              <a:off x="3491265" y="3181809"/>
              <a:ext cx="110718" cy="112006"/>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29"/>
            <p:cNvSpPr/>
            <p:nvPr/>
          </p:nvSpPr>
          <p:spPr bwMode="auto">
            <a:xfrm>
              <a:off x="3506028" y="3195564"/>
              <a:ext cx="112564" cy="112008"/>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0"/>
            <p:cNvSpPr/>
            <p:nvPr/>
          </p:nvSpPr>
          <p:spPr bwMode="auto">
            <a:xfrm>
              <a:off x="3520790" y="3213250"/>
              <a:ext cx="110718" cy="108076"/>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31"/>
            <p:cNvSpPr/>
            <p:nvPr/>
          </p:nvSpPr>
          <p:spPr bwMode="auto">
            <a:xfrm>
              <a:off x="3535553" y="3227004"/>
              <a:ext cx="112564" cy="112008"/>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32"/>
            <p:cNvSpPr/>
            <p:nvPr/>
          </p:nvSpPr>
          <p:spPr bwMode="auto">
            <a:xfrm>
              <a:off x="3550315" y="3242725"/>
              <a:ext cx="112564" cy="110042"/>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33"/>
            <p:cNvSpPr/>
            <p:nvPr/>
          </p:nvSpPr>
          <p:spPr bwMode="auto">
            <a:xfrm>
              <a:off x="3566923" y="3256480"/>
              <a:ext cx="110718" cy="112006"/>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34"/>
            <p:cNvSpPr/>
            <p:nvPr/>
          </p:nvSpPr>
          <p:spPr bwMode="auto">
            <a:xfrm>
              <a:off x="3579840" y="3272201"/>
              <a:ext cx="112564" cy="110042"/>
            </a:xfrm>
            <a:custGeom>
              <a:avLst/>
              <a:gdLst>
                <a:gd name="T0" fmla="*/ 10 w 166"/>
                <a:gd name="T1" fmla="*/ 165 h 165"/>
                <a:gd name="T2" fmla="*/ 0 w 166"/>
                <a:gd name="T3" fmla="*/ 158 h 165"/>
                <a:gd name="T4" fmla="*/ 159 w 166"/>
                <a:gd name="T5" fmla="*/ 0 h 165"/>
                <a:gd name="T6" fmla="*/ 166 w 166"/>
                <a:gd name="T7" fmla="*/ 9 h 165"/>
                <a:gd name="T8" fmla="*/ 10 w 166"/>
                <a:gd name="T9" fmla="*/ 165 h 165"/>
              </a:gdLst>
              <a:ahLst/>
              <a:cxnLst>
                <a:cxn ang="0">
                  <a:pos x="T0" y="T1"/>
                </a:cxn>
                <a:cxn ang="0">
                  <a:pos x="T2" y="T3"/>
                </a:cxn>
                <a:cxn ang="0">
                  <a:pos x="T4" y="T5"/>
                </a:cxn>
                <a:cxn ang="0">
                  <a:pos x="T6" y="T7"/>
                </a:cxn>
                <a:cxn ang="0">
                  <a:pos x="T8" y="T9"/>
                </a:cxn>
              </a:cxnLst>
              <a:rect l="0" t="0" r="r" b="b"/>
              <a:pathLst>
                <a:path w="166" h="165">
                  <a:moveTo>
                    <a:pt x="10" y="165"/>
                  </a:moveTo>
                  <a:lnTo>
                    <a:pt x="0" y="158"/>
                  </a:lnTo>
                  <a:lnTo>
                    <a:pt x="159" y="0"/>
                  </a:lnTo>
                  <a:lnTo>
                    <a:pt x="166" y="9"/>
                  </a:lnTo>
                  <a:lnTo>
                    <a:pt x="10" y="165"/>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35"/>
            <p:cNvSpPr/>
            <p:nvPr/>
          </p:nvSpPr>
          <p:spPr bwMode="auto">
            <a:xfrm>
              <a:off x="3596448" y="3287921"/>
              <a:ext cx="110718" cy="110042"/>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36"/>
            <p:cNvSpPr/>
            <p:nvPr/>
          </p:nvSpPr>
          <p:spPr bwMode="auto">
            <a:xfrm>
              <a:off x="3426680" y="2059774"/>
              <a:ext cx="1312010" cy="1312643"/>
            </a:xfrm>
            <a:custGeom>
              <a:avLst/>
              <a:gdLst>
                <a:gd name="T0" fmla="*/ 141 w 824"/>
                <a:gd name="T1" fmla="*/ 825 h 825"/>
                <a:gd name="T2" fmla="*/ 482 w 824"/>
                <a:gd name="T3" fmla="*/ 564 h 825"/>
                <a:gd name="T4" fmla="*/ 763 w 824"/>
                <a:gd name="T5" fmla="*/ 61 h 825"/>
                <a:gd name="T6" fmla="*/ 261 w 824"/>
                <a:gd name="T7" fmla="*/ 343 h 825"/>
                <a:gd name="T8" fmla="*/ 0 w 824"/>
                <a:gd name="T9" fmla="*/ 683 h 825"/>
                <a:gd name="T10" fmla="*/ 141 w 824"/>
                <a:gd name="T11" fmla="*/ 825 h 825"/>
              </a:gdLst>
              <a:ahLst/>
              <a:cxnLst>
                <a:cxn ang="0">
                  <a:pos x="T0" y="T1"/>
                </a:cxn>
                <a:cxn ang="0">
                  <a:pos x="T2" y="T3"/>
                </a:cxn>
                <a:cxn ang="0">
                  <a:pos x="T4" y="T5"/>
                </a:cxn>
                <a:cxn ang="0">
                  <a:pos x="T6" y="T7"/>
                </a:cxn>
                <a:cxn ang="0">
                  <a:pos x="T8" y="T9"/>
                </a:cxn>
                <a:cxn ang="0">
                  <a:pos x="T10" y="T11"/>
                </a:cxn>
              </a:cxnLst>
              <a:rect l="0" t="0" r="r" b="b"/>
              <a:pathLst>
                <a:path w="824" h="825">
                  <a:moveTo>
                    <a:pt x="141" y="825"/>
                  </a:moveTo>
                  <a:cubicBezTo>
                    <a:pt x="237" y="778"/>
                    <a:pt x="361" y="685"/>
                    <a:pt x="482" y="564"/>
                  </a:cubicBezTo>
                  <a:cubicBezTo>
                    <a:pt x="698" y="348"/>
                    <a:pt x="824" y="123"/>
                    <a:pt x="763" y="61"/>
                  </a:cubicBezTo>
                  <a:cubicBezTo>
                    <a:pt x="702" y="0"/>
                    <a:pt x="477" y="126"/>
                    <a:pt x="261" y="343"/>
                  </a:cubicBezTo>
                  <a:cubicBezTo>
                    <a:pt x="140" y="464"/>
                    <a:pt x="47" y="587"/>
                    <a:pt x="0" y="683"/>
                  </a:cubicBezTo>
                  <a:cubicBezTo>
                    <a:pt x="141" y="825"/>
                    <a:pt x="141" y="825"/>
                    <a:pt x="141" y="825"/>
                  </a:cubicBezTo>
                </a:path>
              </a:pathLst>
            </a:custGeom>
            <a:solidFill>
              <a:srgbClr val="44546A">
                <a:lumMod val="20000"/>
                <a:lumOff val="80000"/>
              </a:srgbClr>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37"/>
            <p:cNvSpPr/>
            <p:nvPr/>
          </p:nvSpPr>
          <p:spPr bwMode="auto">
            <a:xfrm>
              <a:off x="3548470" y="2778977"/>
              <a:ext cx="470552" cy="471608"/>
            </a:xfrm>
            <a:custGeom>
              <a:avLst/>
              <a:gdLst>
                <a:gd name="T0" fmla="*/ 205 w 295"/>
                <a:gd name="T1" fmla="*/ 285 h 296"/>
                <a:gd name="T2" fmla="*/ 295 w 295"/>
                <a:gd name="T3" fmla="*/ 213 h 296"/>
                <a:gd name="T4" fmla="*/ 176 w 295"/>
                <a:gd name="T5" fmla="*/ 120 h 296"/>
                <a:gd name="T6" fmla="*/ 82 w 295"/>
                <a:gd name="T7" fmla="*/ 0 h 296"/>
                <a:gd name="T8" fmla="*/ 11 w 295"/>
                <a:gd name="T9" fmla="*/ 90 h 296"/>
                <a:gd name="T10" fmla="*/ 95 w 295"/>
                <a:gd name="T11" fmla="*/ 201 h 296"/>
                <a:gd name="T12" fmla="*/ 205 w 295"/>
                <a:gd name="T13" fmla="*/ 285 h 296"/>
              </a:gdLst>
              <a:ahLst/>
              <a:cxnLst>
                <a:cxn ang="0">
                  <a:pos x="T0" y="T1"/>
                </a:cxn>
                <a:cxn ang="0">
                  <a:pos x="T2" y="T3"/>
                </a:cxn>
                <a:cxn ang="0">
                  <a:pos x="T4" y="T5"/>
                </a:cxn>
                <a:cxn ang="0">
                  <a:pos x="T6" y="T7"/>
                </a:cxn>
                <a:cxn ang="0">
                  <a:pos x="T8" y="T9"/>
                </a:cxn>
                <a:cxn ang="0">
                  <a:pos x="T10" y="T11"/>
                </a:cxn>
                <a:cxn ang="0">
                  <a:pos x="T12" y="T13"/>
                </a:cxn>
              </a:cxnLst>
              <a:rect l="0" t="0" r="r" b="b"/>
              <a:pathLst>
                <a:path w="295" h="296">
                  <a:moveTo>
                    <a:pt x="205" y="285"/>
                  </a:moveTo>
                  <a:cubicBezTo>
                    <a:pt x="235" y="263"/>
                    <a:pt x="265" y="240"/>
                    <a:pt x="295" y="213"/>
                  </a:cubicBezTo>
                  <a:cubicBezTo>
                    <a:pt x="295" y="213"/>
                    <a:pt x="281" y="225"/>
                    <a:pt x="176" y="120"/>
                  </a:cubicBezTo>
                  <a:cubicBezTo>
                    <a:pt x="71" y="15"/>
                    <a:pt x="82" y="0"/>
                    <a:pt x="82" y="0"/>
                  </a:cubicBezTo>
                  <a:cubicBezTo>
                    <a:pt x="56" y="31"/>
                    <a:pt x="32" y="61"/>
                    <a:pt x="11" y="90"/>
                  </a:cubicBezTo>
                  <a:cubicBezTo>
                    <a:pt x="11" y="90"/>
                    <a:pt x="0" y="105"/>
                    <a:pt x="95" y="201"/>
                  </a:cubicBezTo>
                  <a:cubicBezTo>
                    <a:pt x="190" y="296"/>
                    <a:pt x="205" y="285"/>
                    <a:pt x="205" y="285"/>
                  </a:cubicBezTo>
                  <a:close/>
                </a:path>
              </a:pathLst>
            </a:custGeom>
            <a:solidFill>
              <a:srgbClr val="CA8F45"/>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Freeform 38"/>
            <p:cNvSpPr/>
            <p:nvPr/>
          </p:nvSpPr>
          <p:spPr bwMode="auto">
            <a:xfrm>
              <a:off x="4179564" y="2093180"/>
              <a:ext cx="525911" cy="526629"/>
            </a:xfrm>
            <a:custGeom>
              <a:avLst/>
              <a:gdLst>
                <a:gd name="T0" fmla="*/ 191 w 331"/>
                <a:gd name="T1" fmla="*/ 331 h 331"/>
                <a:gd name="T2" fmla="*/ 290 w 331"/>
                <a:gd name="T3" fmla="*/ 40 h 331"/>
                <a:gd name="T4" fmla="*/ 0 w 331"/>
                <a:gd name="T5" fmla="*/ 140 h 331"/>
                <a:gd name="T6" fmla="*/ 75 w 331"/>
                <a:gd name="T7" fmla="*/ 256 h 331"/>
                <a:gd name="T8" fmla="*/ 191 w 331"/>
                <a:gd name="T9" fmla="*/ 331 h 331"/>
              </a:gdLst>
              <a:ahLst/>
              <a:cxnLst>
                <a:cxn ang="0">
                  <a:pos x="T0" y="T1"/>
                </a:cxn>
                <a:cxn ang="0">
                  <a:pos x="T2" y="T3"/>
                </a:cxn>
                <a:cxn ang="0">
                  <a:pos x="T4" y="T5"/>
                </a:cxn>
                <a:cxn ang="0">
                  <a:pos x="T6" y="T7"/>
                </a:cxn>
                <a:cxn ang="0">
                  <a:pos x="T8" y="T9"/>
                </a:cxn>
              </a:cxnLst>
              <a:rect l="0" t="0" r="r" b="b"/>
              <a:pathLst>
                <a:path w="331" h="331">
                  <a:moveTo>
                    <a:pt x="191" y="331"/>
                  </a:moveTo>
                  <a:cubicBezTo>
                    <a:pt x="288" y="195"/>
                    <a:pt x="331" y="81"/>
                    <a:pt x="290" y="40"/>
                  </a:cubicBezTo>
                  <a:cubicBezTo>
                    <a:pt x="249" y="0"/>
                    <a:pt x="135" y="42"/>
                    <a:pt x="0" y="140"/>
                  </a:cubicBezTo>
                  <a:cubicBezTo>
                    <a:pt x="0" y="140"/>
                    <a:pt x="20" y="202"/>
                    <a:pt x="75" y="256"/>
                  </a:cubicBezTo>
                  <a:cubicBezTo>
                    <a:pt x="129" y="310"/>
                    <a:pt x="191" y="331"/>
                    <a:pt x="191" y="331"/>
                  </a:cubicBezTo>
                  <a:close/>
                </a:path>
              </a:pathLst>
            </a:custGeom>
            <a:solidFill>
              <a:srgbClr val="CA8F45"/>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Freeform 39"/>
            <p:cNvSpPr/>
            <p:nvPr/>
          </p:nvSpPr>
          <p:spPr bwMode="auto">
            <a:xfrm>
              <a:off x="4009796" y="2486187"/>
              <a:ext cx="302630" cy="304580"/>
            </a:xfrm>
            <a:custGeom>
              <a:avLst/>
              <a:gdLst>
                <a:gd name="T0" fmla="*/ 156 w 190"/>
                <a:gd name="T1" fmla="*/ 157 h 191"/>
                <a:gd name="T2" fmla="*/ 34 w 190"/>
                <a:gd name="T3" fmla="*/ 157 h 191"/>
                <a:gd name="T4" fmla="*/ 34 w 190"/>
                <a:gd name="T5" fmla="*/ 34 h 191"/>
                <a:gd name="T6" fmla="*/ 156 w 190"/>
                <a:gd name="T7" fmla="*/ 34 h 191"/>
                <a:gd name="T8" fmla="*/ 156 w 190"/>
                <a:gd name="T9" fmla="*/ 157 h 191"/>
              </a:gdLst>
              <a:ahLst/>
              <a:cxnLst>
                <a:cxn ang="0">
                  <a:pos x="T0" y="T1"/>
                </a:cxn>
                <a:cxn ang="0">
                  <a:pos x="T2" y="T3"/>
                </a:cxn>
                <a:cxn ang="0">
                  <a:pos x="T4" y="T5"/>
                </a:cxn>
                <a:cxn ang="0">
                  <a:pos x="T6" y="T7"/>
                </a:cxn>
                <a:cxn ang="0">
                  <a:pos x="T8" y="T9"/>
                </a:cxn>
              </a:cxnLst>
              <a:rect l="0" t="0" r="r" b="b"/>
              <a:pathLst>
                <a:path w="190" h="191">
                  <a:moveTo>
                    <a:pt x="156" y="157"/>
                  </a:moveTo>
                  <a:cubicBezTo>
                    <a:pt x="122" y="191"/>
                    <a:pt x="68" y="191"/>
                    <a:pt x="34" y="157"/>
                  </a:cubicBezTo>
                  <a:cubicBezTo>
                    <a:pt x="0" y="123"/>
                    <a:pt x="0" y="68"/>
                    <a:pt x="34" y="34"/>
                  </a:cubicBezTo>
                  <a:cubicBezTo>
                    <a:pt x="68" y="0"/>
                    <a:pt x="122" y="0"/>
                    <a:pt x="156" y="34"/>
                  </a:cubicBezTo>
                  <a:cubicBezTo>
                    <a:pt x="190" y="68"/>
                    <a:pt x="190" y="123"/>
                    <a:pt x="156" y="157"/>
                  </a:cubicBezTo>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Freeform 40"/>
            <p:cNvSpPr/>
            <p:nvPr/>
          </p:nvSpPr>
          <p:spPr bwMode="auto">
            <a:xfrm>
              <a:off x="4035630" y="2513698"/>
              <a:ext cx="249115" cy="249559"/>
            </a:xfrm>
            <a:custGeom>
              <a:avLst/>
              <a:gdLst>
                <a:gd name="T0" fmla="*/ 107 w 156"/>
                <a:gd name="T1" fmla="*/ 141 h 157"/>
                <a:gd name="T2" fmla="*/ 16 w 156"/>
                <a:gd name="T3" fmla="*/ 108 h 157"/>
                <a:gd name="T4" fmla="*/ 49 w 156"/>
                <a:gd name="T5" fmla="*/ 17 h 157"/>
                <a:gd name="T6" fmla="*/ 140 w 156"/>
                <a:gd name="T7" fmla="*/ 50 h 157"/>
                <a:gd name="T8" fmla="*/ 107 w 156"/>
                <a:gd name="T9" fmla="*/ 141 h 157"/>
              </a:gdLst>
              <a:ahLst/>
              <a:cxnLst>
                <a:cxn ang="0">
                  <a:pos x="T0" y="T1"/>
                </a:cxn>
                <a:cxn ang="0">
                  <a:pos x="T2" y="T3"/>
                </a:cxn>
                <a:cxn ang="0">
                  <a:pos x="T4" y="T5"/>
                </a:cxn>
                <a:cxn ang="0">
                  <a:pos x="T6" y="T7"/>
                </a:cxn>
                <a:cxn ang="0">
                  <a:pos x="T8" y="T9"/>
                </a:cxn>
              </a:cxnLst>
              <a:rect l="0" t="0" r="r" b="b"/>
              <a:pathLst>
                <a:path w="156" h="157">
                  <a:moveTo>
                    <a:pt x="107" y="141"/>
                  </a:moveTo>
                  <a:cubicBezTo>
                    <a:pt x="73" y="157"/>
                    <a:pt x="32" y="142"/>
                    <a:pt x="16" y="108"/>
                  </a:cubicBezTo>
                  <a:cubicBezTo>
                    <a:pt x="0" y="73"/>
                    <a:pt x="15" y="33"/>
                    <a:pt x="49" y="17"/>
                  </a:cubicBezTo>
                  <a:cubicBezTo>
                    <a:pt x="83" y="0"/>
                    <a:pt x="124" y="15"/>
                    <a:pt x="140" y="50"/>
                  </a:cubicBezTo>
                  <a:cubicBezTo>
                    <a:pt x="156" y="84"/>
                    <a:pt x="141" y="125"/>
                    <a:pt x="107" y="141"/>
                  </a:cubicBezTo>
                </a:path>
              </a:pathLst>
            </a:custGeom>
            <a:solidFill>
              <a:srgbClr val="E7E6E6"/>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Freeform 44"/>
            <p:cNvSpPr/>
            <p:nvPr/>
          </p:nvSpPr>
          <p:spPr bwMode="auto">
            <a:xfrm>
              <a:off x="4238614" y="2541208"/>
              <a:ext cx="18453" cy="17685"/>
            </a:xfrm>
            <a:custGeom>
              <a:avLst/>
              <a:gdLst>
                <a:gd name="T0" fmla="*/ 10 w 12"/>
                <a:gd name="T1" fmla="*/ 10 h 12"/>
                <a:gd name="T2" fmla="*/ 2 w 12"/>
                <a:gd name="T3" fmla="*/ 10 h 12"/>
                <a:gd name="T4" fmla="*/ 2 w 12"/>
                <a:gd name="T5" fmla="*/ 3 h 12"/>
                <a:gd name="T6" fmla="*/ 10 w 12"/>
                <a:gd name="T7" fmla="*/ 3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5"/>
                    <a:pt x="2" y="3"/>
                  </a:cubicBezTo>
                  <a:cubicBezTo>
                    <a:pt x="4" y="0"/>
                    <a:pt x="8" y="0"/>
                    <a:pt x="10" y="3"/>
                  </a:cubicBezTo>
                  <a:cubicBezTo>
                    <a:pt x="12" y="5"/>
                    <a:pt x="12" y="8"/>
                    <a:pt x="10" y="10"/>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Freeform 45"/>
            <p:cNvSpPr/>
            <p:nvPr/>
          </p:nvSpPr>
          <p:spPr bwMode="auto">
            <a:xfrm>
              <a:off x="4183254" y="2509767"/>
              <a:ext cx="18453" cy="17685"/>
            </a:xfrm>
            <a:custGeom>
              <a:avLst/>
              <a:gdLst>
                <a:gd name="T0" fmla="*/ 12 w 12"/>
                <a:gd name="T1" fmla="*/ 8 h 12"/>
                <a:gd name="T2" fmla="*/ 5 w 12"/>
                <a:gd name="T3" fmla="*/ 12 h 12"/>
                <a:gd name="T4" fmla="*/ 1 w 12"/>
                <a:gd name="T5" fmla="*/ 5 h 12"/>
                <a:gd name="T6" fmla="*/ 8 w 12"/>
                <a:gd name="T7" fmla="*/ 1 h 12"/>
                <a:gd name="T8" fmla="*/ 12 w 12"/>
                <a:gd name="T9" fmla="*/ 8 h 12"/>
              </a:gdLst>
              <a:ahLst/>
              <a:cxnLst>
                <a:cxn ang="0">
                  <a:pos x="T0" y="T1"/>
                </a:cxn>
                <a:cxn ang="0">
                  <a:pos x="T2" y="T3"/>
                </a:cxn>
                <a:cxn ang="0">
                  <a:pos x="T4" y="T5"/>
                </a:cxn>
                <a:cxn ang="0">
                  <a:pos x="T6" y="T7"/>
                </a:cxn>
                <a:cxn ang="0">
                  <a:pos x="T8" y="T9"/>
                </a:cxn>
              </a:cxnLst>
              <a:rect l="0" t="0" r="r" b="b"/>
              <a:pathLst>
                <a:path w="12" h="12">
                  <a:moveTo>
                    <a:pt x="12" y="8"/>
                  </a:moveTo>
                  <a:cubicBezTo>
                    <a:pt x="11" y="11"/>
                    <a:pt x="8" y="12"/>
                    <a:pt x="5" y="12"/>
                  </a:cubicBezTo>
                  <a:cubicBezTo>
                    <a:pt x="2" y="11"/>
                    <a:pt x="0" y="8"/>
                    <a:pt x="1" y="5"/>
                  </a:cubicBezTo>
                  <a:cubicBezTo>
                    <a:pt x="2" y="2"/>
                    <a:pt x="5" y="0"/>
                    <a:pt x="8" y="1"/>
                  </a:cubicBezTo>
                  <a:cubicBezTo>
                    <a:pt x="11" y="2"/>
                    <a:pt x="12" y="5"/>
                    <a:pt x="12" y="8"/>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Freeform 46"/>
            <p:cNvSpPr/>
            <p:nvPr/>
          </p:nvSpPr>
          <p:spPr bwMode="auto">
            <a:xfrm>
              <a:off x="4118668" y="2509767"/>
              <a:ext cx="20299" cy="17685"/>
            </a:xfrm>
            <a:custGeom>
              <a:avLst/>
              <a:gdLst>
                <a:gd name="T0" fmla="*/ 11 w 12"/>
                <a:gd name="T1" fmla="*/ 5 h 12"/>
                <a:gd name="T2" fmla="*/ 7 w 12"/>
                <a:gd name="T3" fmla="*/ 12 h 12"/>
                <a:gd name="T4" fmla="*/ 0 w 12"/>
                <a:gd name="T5" fmla="*/ 8 h 12"/>
                <a:gd name="T6" fmla="*/ 4 w 12"/>
                <a:gd name="T7" fmla="*/ 1 h 12"/>
                <a:gd name="T8" fmla="*/ 11 w 12"/>
                <a:gd name="T9" fmla="*/ 5 h 12"/>
              </a:gdLst>
              <a:ahLst/>
              <a:cxnLst>
                <a:cxn ang="0">
                  <a:pos x="T0" y="T1"/>
                </a:cxn>
                <a:cxn ang="0">
                  <a:pos x="T2" y="T3"/>
                </a:cxn>
                <a:cxn ang="0">
                  <a:pos x="T4" y="T5"/>
                </a:cxn>
                <a:cxn ang="0">
                  <a:pos x="T6" y="T7"/>
                </a:cxn>
                <a:cxn ang="0">
                  <a:pos x="T8" y="T9"/>
                </a:cxn>
              </a:cxnLst>
              <a:rect l="0" t="0" r="r" b="b"/>
              <a:pathLst>
                <a:path w="12" h="12">
                  <a:moveTo>
                    <a:pt x="11" y="5"/>
                  </a:moveTo>
                  <a:cubicBezTo>
                    <a:pt x="12" y="8"/>
                    <a:pt x="10" y="11"/>
                    <a:pt x="7" y="12"/>
                  </a:cubicBezTo>
                  <a:cubicBezTo>
                    <a:pt x="4" y="12"/>
                    <a:pt x="1" y="11"/>
                    <a:pt x="0" y="8"/>
                  </a:cubicBezTo>
                  <a:cubicBezTo>
                    <a:pt x="0" y="5"/>
                    <a:pt x="1" y="2"/>
                    <a:pt x="4" y="1"/>
                  </a:cubicBezTo>
                  <a:cubicBezTo>
                    <a:pt x="7" y="0"/>
                    <a:pt x="10" y="2"/>
                    <a:pt x="11" y="5"/>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Freeform 47"/>
            <p:cNvSpPr/>
            <p:nvPr/>
          </p:nvSpPr>
          <p:spPr bwMode="auto">
            <a:xfrm>
              <a:off x="4063309" y="2541208"/>
              <a:ext cx="18453" cy="17685"/>
            </a:xfrm>
            <a:custGeom>
              <a:avLst/>
              <a:gdLst>
                <a:gd name="T0" fmla="*/ 10 w 12"/>
                <a:gd name="T1" fmla="*/ 3 h 12"/>
                <a:gd name="T2" fmla="*/ 10 w 12"/>
                <a:gd name="T3" fmla="*/ 10 h 12"/>
                <a:gd name="T4" fmla="*/ 2 w 12"/>
                <a:gd name="T5" fmla="*/ 10 h 12"/>
                <a:gd name="T6" fmla="*/ 2 w 12"/>
                <a:gd name="T7" fmla="*/ 3 h 12"/>
                <a:gd name="T8" fmla="*/ 10 w 12"/>
                <a:gd name="T9" fmla="*/ 3 h 12"/>
              </a:gdLst>
              <a:ahLst/>
              <a:cxnLst>
                <a:cxn ang="0">
                  <a:pos x="T0" y="T1"/>
                </a:cxn>
                <a:cxn ang="0">
                  <a:pos x="T2" y="T3"/>
                </a:cxn>
                <a:cxn ang="0">
                  <a:pos x="T4" y="T5"/>
                </a:cxn>
                <a:cxn ang="0">
                  <a:pos x="T6" y="T7"/>
                </a:cxn>
                <a:cxn ang="0">
                  <a:pos x="T8" y="T9"/>
                </a:cxn>
              </a:cxnLst>
              <a:rect l="0" t="0" r="r" b="b"/>
              <a:pathLst>
                <a:path w="12" h="12">
                  <a:moveTo>
                    <a:pt x="10" y="3"/>
                  </a:moveTo>
                  <a:cubicBezTo>
                    <a:pt x="12" y="5"/>
                    <a:pt x="12" y="8"/>
                    <a:pt x="10" y="10"/>
                  </a:cubicBezTo>
                  <a:cubicBezTo>
                    <a:pt x="8" y="12"/>
                    <a:pt x="4" y="12"/>
                    <a:pt x="2" y="10"/>
                  </a:cubicBezTo>
                  <a:cubicBezTo>
                    <a:pt x="0" y="8"/>
                    <a:pt x="0" y="5"/>
                    <a:pt x="2" y="3"/>
                  </a:cubicBezTo>
                  <a:cubicBezTo>
                    <a:pt x="4" y="0"/>
                    <a:pt x="8" y="0"/>
                    <a:pt x="10" y="3"/>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Freeform 48"/>
            <p:cNvSpPr/>
            <p:nvPr/>
          </p:nvSpPr>
          <p:spPr bwMode="auto">
            <a:xfrm>
              <a:off x="4030094" y="2596229"/>
              <a:ext cx="20299" cy="19650"/>
            </a:xfrm>
            <a:custGeom>
              <a:avLst/>
              <a:gdLst>
                <a:gd name="T0" fmla="*/ 8 w 13"/>
                <a:gd name="T1" fmla="*/ 1 h 13"/>
                <a:gd name="T2" fmla="*/ 12 w 13"/>
                <a:gd name="T3" fmla="*/ 8 h 13"/>
                <a:gd name="T4" fmla="*/ 5 w 13"/>
                <a:gd name="T5" fmla="*/ 12 h 13"/>
                <a:gd name="T6" fmla="*/ 1 w 13"/>
                <a:gd name="T7" fmla="*/ 5 h 13"/>
                <a:gd name="T8" fmla="*/ 8 w 13"/>
                <a:gd name="T9" fmla="*/ 1 h 13"/>
              </a:gdLst>
              <a:ahLst/>
              <a:cxnLst>
                <a:cxn ang="0">
                  <a:pos x="T0" y="T1"/>
                </a:cxn>
                <a:cxn ang="0">
                  <a:pos x="T2" y="T3"/>
                </a:cxn>
                <a:cxn ang="0">
                  <a:pos x="T4" y="T5"/>
                </a:cxn>
                <a:cxn ang="0">
                  <a:pos x="T6" y="T7"/>
                </a:cxn>
                <a:cxn ang="0">
                  <a:pos x="T8" y="T9"/>
                </a:cxn>
              </a:cxnLst>
              <a:rect l="0" t="0" r="r" b="b"/>
              <a:pathLst>
                <a:path w="13" h="13">
                  <a:moveTo>
                    <a:pt x="8" y="1"/>
                  </a:moveTo>
                  <a:cubicBezTo>
                    <a:pt x="11" y="2"/>
                    <a:pt x="13" y="5"/>
                    <a:pt x="12" y="8"/>
                  </a:cubicBezTo>
                  <a:cubicBezTo>
                    <a:pt x="11" y="11"/>
                    <a:pt x="8" y="13"/>
                    <a:pt x="5" y="12"/>
                  </a:cubicBezTo>
                  <a:cubicBezTo>
                    <a:pt x="2" y="11"/>
                    <a:pt x="0" y="8"/>
                    <a:pt x="1" y="5"/>
                  </a:cubicBezTo>
                  <a:cubicBezTo>
                    <a:pt x="2" y="2"/>
                    <a:pt x="5" y="0"/>
                    <a:pt x="8" y="1"/>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Freeform 49"/>
            <p:cNvSpPr/>
            <p:nvPr/>
          </p:nvSpPr>
          <p:spPr bwMode="auto">
            <a:xfrm>
              <a:off x="4030094" y="2661074"/>
              <a:ext cx="20299" cy="19650"/>
            </a:xfrm>
            <a:custGeom>
              <a:avLst/>
              <a:gdLst>
                <a:gd name="T0" fmla="*/ 5 w 13"/>
                <a:gd name="T1" fmla="*/ 1 h 12"/>
                <a:gd name="T2" fmla="*/ 12 w 13"/>
                <a:gd name="T3" fmla="*/ 4 h 12"/>
                <a:gd name="T4" fmla="*/ 8 w 13"/>
                <a:gd name="T5" fmla="*/ 11 h 12"/>
                <a:gd name="T6" fmla="*/ 1 w 13"/>
                <a:gd name="T7" fmla="*/ 7 h 12"/>
                <a:gd name="T8" fmla="*/ 5 w 13"/>
                <a:gd name="T9" fmla="*/ 1 h 12"/>
              </a:gdLst>
              <a:ahLst/>
              <a:cxnLst>
                <a:cxn ang="0">
                  <a:pos x="T0" y="T1"/>
                </a:cxn>
                <a:cxn ang="0">
                  <a:pos x="T2" y="T3"/>
                </a:cxn>
                <a:cxn ang="0">
                  <a:pos x="T4" y="T5"/>
                </a:cxn>
                <a:cxn ang="0">
                  <a:pos x="T6" y="T7"/>
                </a:cxn>
                <a:cxn ang="0">
                  <a:pos x="T8" y="T9"/>
                </a:cxn>
              </a:cxnLst>
              <a:rect l="0" t="0" r="r" b="b"/>
              <a:pathLst>
                <a:path w="13" h="12">
                  <a:moveTo>
                    <a:pt x="5" y="1"/>
                  </a:moveTo>
                  <a:cubicBezTo>
                    <a:pt x="8" y="0"/>
                    <a:pt x="11" y="2"/>
                    <a:pt x="12" y="4"/>
                  </a:cubicBezTo>
                  <a:cubicBezTo>
                    <a:pt x="13" y="7"/>
                    <a:pt x="11" y="10"/>
                    <a:pt x="8" y="11"/>
                  </a:cubicBezTo>
                  <a:cubicBezTo>
                    <a:pt x="5" y="12"/>
                    <a:pt x="2" y="10"/>
                    <a:pt x="1" y="7"/>
                  </a:cubicBezTo>
                  <a:cubicBezTo>
                    <a:pt x="0" y="4"/>
                    <a:pt x="2" y="1"/>
                    <a:pt x="5" y="1"/>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Freeform 50"/>
            <p:cNvSpPr/>
            <p:nvPr/>
          </p:nvSpPr>
          <p:spPr bwMode="auto">
            <a:xfrm>
              <a:off x="4063309" y="2716095"/>
              <a:ext cx="18453" cy="19650"/>
            </a:xfrm>
            <a:custGeom>
              <a:avLst/>
              <a:gdLst>
                <a:gd name="T0" fmla="*/ 2 w 12"/>
                <a:gd name="T1" fmla="*/ 2 h 12"/>
                <a:gd name="T2" fmla="*/ 10 w 12"/>
                <a:gd name="T3" fmla="*/ 2 h 12"/>
                <a:gd name="T4" fmla="*/ 10 w 12"/>
                <a:gd name="T5" fmla="*/ 10 h 12"/>
                <a:gd name="T6" fmla="*/ 2 w 12"/>
                <a:gd name="T7" fmla="*/ 10 h 12"/>
                <a:gd name="T8" fmla="*/ 2 w 12"/>
                <a:gd name="T9" fmla="*/ 2 h 12"/>
              </a:gdLst>
              <a:ahLst/>
              <a:cxnLst>
                <a:cxn ang="0">
                  <a:pos x="T0" y="T1"/>
                </a:cxn>
                <a:cxn ang="0">
                  <a:pos x="T2" y="T3"/>
                </a:cxn>
                <a:cxn ang="0">
                  <a:pos x="T4" y="T5"/>
                </a:cxn>
                <a:cxn ang="0">
                  <a:pos x="T6" y="T7"/>
                </a:cxn>
                <a:cxn ang="0">
                  <a:pos x="T8" y="T9"/>
                </a:cxn>
              </a:cxnLst>
              <a:rect l="0" t="0" r="r" b="b"/>
              <a:pathLst>
                <a:path w="12" h="12">
                  <a:moveTo>
                    <a:pt x="2" y="2"/>
                  </a:moveTo>
                  <a:cubicBezTo>
                    <a:pt x="4" y="0"/>
                    <a:pt x="8" y="0"/>
                    <a:pt x="10" y="2"/>
                  </a:cubicBezTo>
                  <a:cubicBezTo>
                    <a:pt x="12" y="4"/>
                    <a:pt x="12" y="8"/>
                    <a:pt x="10" y="10"/>
                  </a:cubicBezTo>
                  <a:cubicBezTo>
                    <a:pt x="8" y="12"/>
                    <a:pt x="4" y="12"/>
                    <a:pt x="2" y="10"/>
                  </a:cubicBezTo>
                  <a:cubicBezTo>
                    <a:pt x="0" y="8"/>
                    <a:pt x="0" y="4"/>
                    <a:pt x="2" y="2"/>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Freeform 51"/>
            <p:cNvSpPr/>
            <p:nvPr/>
          </p:nvSpPr>
          <p:spPr bwMode="auto">
            <a:xfrm>
              <a:off x="4118668" y="2749502"/>
              <a:ext cx="20299" cy="17685"/>
            </a:xfrm>
            <a:custGeom>
              <a:avLst/>
              <a:gdLst>
                <a:gd name="T0" fmla="*/ 0 w 12"/>
                <a:gd name="T1" fmla="*/ 5 h 12"/>
                <a:gd name="T2" fmla="*/ 7 w 12"/>
                <a:gd name="T3" fmla="*/ 1 h 12"/>
                <a:gd name="T4" fmla="*/ 11 w 12"/>
                <a:gd name="T5" fmla="*/ 8 h 12"/>
                <a:gd name="T6" fmla="*/ 4 w 12"/>
                <a:gd name="T7" fmla="*/ 11 h 12"/>
                <a:gd name="T8" fmla="*/ 0 w 12"/>
                <a:gd name="T9" fmla="*/ 5 h 12"/>
              </a:gdLst>
              <a:ahLst/>
              <a:cxnLst>
                <a:cxn ang="0">
                  <a:pos x="T0" y="T1"/>
                </a:cxn>
                <a:cxn ang="0">
                  <a:pos x="T2" y="T3"/>
                </a:cxn>
                <a:cxn ang="0">
                  <a:pos x="T4" y="T5"/>
                </a:cxn>
                <a:cxn ang="0">
                  <a:pos x="T6" y="T7"/>
                </a:cxn>
                <a:cxn ang="0">
                  <a:pos x="T8" y="T9"/>
                </a:cxn>
              </a:cxnLst>
              <a:rect l="0" t="0" r="r" b="b"/>
              <a:pathLst>
                <a:path w="12" h="12">
                  <a:moveTo>
                    <a:pt x="0" y="5"/>
                  </a:moveTo>
                  <a:cubicBezTo>
                    <a:pt x="1" y="2"/>
                    <a:pt x="4" y="0"/>
                    <a:pt x="7" y="1"/>
                  </a:cubicBezTo>
                  <a:cubicBezTo>
                    <a:pt x="10" y="2"/>
                    <a:pt x="12" y="5"/>
                    <a:pt x="11" y="8"/>
                  </a:cubicBezTo>
                  <a:cubicBezTo>
                    <a:pt x="10" y="10"/>
                    <a:pt x="7" y="12"/>
                    <a:pt x="4" y="11"/>
                  </a:cubicBezTo>
                  <a:cubicBezTo>
                    <a:pt x="1" y="11"/>
                    <a:pt x="0" y="8"/>
                    <a:pt x="0" y="5"/>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Freeform 52"/>
            <p:cNvSpPr/>
            <p:nvPr/>
          </p:nvSpPr>
          <p:spPr bwMode="auto">
            <a:xfrm>
              <a:off x="4183254" y="2749502"/>
              <a:ext cx="18453" cy="17685"/>
            </a:xfrm>
            <a:custGeom>
              <a:avLst/>
              <a:gdLst>
                <a:gd name="T0" fmla="*/ 1 w 12"/>
                <a:gd name="T1" fmla="*/ 8 h 12"/>
                <a:gd name="T2" fmla="*/ 5 w 12"/>
                <a:gd name="T3" fmla="*/ 1 h 12"/>
                <a:gd name="T4" fmla="*/ 12 w 12"/>
                <a:gd name="T5" fmla="*/ 5 h 12"/>
                <a:gd name="T6" fmla="*/ 8 w 12"/>
                <a:gd name="T7" fmla="*/ 11 h 12"/>
                <a:gd name="T8" fmla="*/ 1 w 12"/>
                <a:gd name="T9" fmla="*/ 8 h 12"/>
              </a:gdLst>
              <a:ahLst/>
              <a:cxnLst>
                <a:cxn ang="0">
                  <a:pos x="T0" y="T1"/>
                </a:cxn>
                <a:cxn ang="0">
                  <a:pos x="T2" y="T3"/>
                </a:cxn>
                <a:cxn ang="0">
                  <a:pos x="T4" y="T5"/>
                </a:cxn>
                <a:cxn ang="0">
                  <a:pos x="T6" y="T7"/>
                </a:cxn>
                <a:cxn ang="0">
                  <a:pos x="T8" y="T9"/>
                </a:cxn>
              </a:cxnLst>
              <a:rect l="0" t="0" r="r" b="b"/>
              <a:pathLst>
                <a:path w="12" h="12">
                  <a:moveTo>
                    <a:pt x="1" y="8"/>
                  </a:moveTo>
                  <a:cubicBezTo>
                    <a:pt x="0" y="5"/>
                    <a:pt x="2" y="2"/>
                    <a:pt x="5" y="1"/>
                  </a:cubicBezTo>
                  <a:cubicBezTo>
                    <a:pt x="8" y="0"/>
                    <a:pt x="11" y="2"/>
                    <a:pt x="12" y="5"/>
                  </a:cubicBezTo>
                  <a:cubicBezTo>
                    <a:pt x="12" y="8"/>
                    <a:pt x="11" y="11"/>
                    <a:pt x="8" y="11"/>
                  </a:cubicBezTo>
                  <a:cubicBezTo>
                    <a:pt x="5" y="12"/>
                    <a:pt x="2" y="10"/>
                    <a:pt x="1" y="8"/>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Freeform 53"/>
            <p:cNvSpPr/>
            <p:nvPr/>
          </p:nvSpPr>
          <p:spPr bwMode="auto">
            <a:xfrm>
              <a:off x="4238614" y="2716095"/>
              <a:ext cx="18453" cy="19650"/>
            </a:xfrm>
            <a:custGeom>
              <a:avLst/>
              <a:gdLst>
                <a:gd name="T0" fmla="*/ 2 w 12"/>
                <a:gd name="T1" fmla="*/ 10 h 12"/>
                <a:gd name="T2" fmla="*/ 2 w 12"/>
                <a:gd name="T3" fmla="*/ 2 h 12"/>
                <a:gd name="T4" fmla="*/ 10 w 12"/>
                <a:gd name="T5" fmla="*/ 2 h 12"/>
                <a:gd name="T6" fmla="*/ 10 w 12"/>
                <a:gd name="T7" fmla="*/ 10 h 12"/>
                <a:gd name="T8" fmla="*/ 2 w 12"/>
                <a:gd name="T9" fmla="*/ 10 h 12"/>
              </a:gdLst>
              <a:ahLst/>
              <a:cxnLst>
                <a:cxn ang="0">
                  <a:pos x="T0" y="T1"/>
                </a:cxn>
                <a:cxn ang="0">
                  <a:pos x="T2" y="T3"/>
                </a:cxn>
                <a:cxn ang="0">
                  <a:pos x="T4" y="T5"/>
                </a:cxn>
                <a:cxn ang="0">
                  <a:pos x="T6" y="T7"/>
                </a:cxn>
                <a:cxn ang="0">
                  <a:pos x="T8" y="T9"/>
                </a:cxn>
              </a:cxnLst>
              <a:rect l="0" t="0" r="r" b="b"/>
              <a:pathLst>
                <a:path w="12" h="12">
                  <a:moveTo>
                    <a:pt x="2" y="10"/>
                  </a:moveTo>
                  <a:cubicBezTo>
                    <a:pt x="0" y="8"/>
                    <a:pt x="0" y="4"/>
                    <a:pt x="2" y="2"/>
                  </a:cubicBezTo>
                  <a:cubicBezTo>
                    <a:pt x="4" y="0"/>
                    <a:pt x="8" y="0"/>
                    <a:pt x="10" y="2"/>
                  </a:cubicBezTo>
                  <a:cubicBezTo>
                    <a:pt x="12" y="4"/>
                    <a:pt x="12" y="8"/>
                    <a:pt x="10" y="10"/>
                  </a:cubicBezTo>
                  <a:cubicBezTo>
                    <a:pt x="8" y="12"/>
                    <a:pt x="4" y="12"/>
                    <a:pt x="2" y="10"/>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Freeform 54"/>
            <p:cNvSpPr/>
            <p:nvPr/>
          </p:nvSpPr>
          <p:spPr bwMode="auto">
            <a:xfrm>
              <a:off x="4269983" y="2661074"/>
              <a:ext cx="20299" cy="19650"/>
            </a:xfrm>
            <a:custGeom>
              <a:avLst/>
              <a:gdLst>
                <a:gd name="T0" fmla="*/ 5 w 13"/>
                <a:gd name="T1" fmla="*/ 11 h 12"/>
                <a:gd name="T2" fmla="*/ 1 w 13"/>
                <a:gd name="T3" fmla="*/ 4 h 12"/>
                <a:gd name="T4" fmla="*/ 8 w 13"/>
                <a:gd name="T5" fmla="*/ 1 h 12"/>
                <a:gd name="T6" fmla="*/ 12 w 13"/>
                <a:gd name="T7" fmla="*/ 7 h 12"/>
                <a:gd name="T8" fmla="*/ 5 w 13"/>
                <a:gd name="T9" fmla="*/ 11 h 12"/>
              </a:gdLst>
              <a:ahLst/>
              <a:cxnLst>
                <a:cxn ang="0">
                  <a:pos x="T0" y="T1"/>
                </a:cxn>
                <a:cxn ang="0">
                  <a:pos x="T2" y="T3"/>
                </a:cxn>
                <a:cxn ang="0">
                  <a:pos x="T4" y="T5"/>
                </a:cxn>
                <a:cxn ang="0">
                  <a:pos x="T6" y="T7"/>
                </a:cxn>
                <a:cxn ang="0">
                  <a:pos x="T8" y="T9"/>
                </a:cxn>
              </a:cxnLst>
              <a:rect l="0" t="0" r="r" b="b"/>
              <a:pathLst>
                <a:path w="13" h="12">
                  <a:moveTo>
                    <a:pt x="5" y="11"/>
                  </a:moveTo>
                  <a:cubicBezTo>
                    <a:pt x="2" y="10"/>
                    <a:pt x="0" y="7"/>
                    <a:pt x="1" y="4"/>
                  </a:cubicBezTo>
                  <a:cubicBezTo>
                    <a:pt x="2" y="2"/>
                    <a:pt x="5" y="0"/>
                    <a:pt x="8" y="1"/>
                  </a:cubicBezTo>
                  <a:cubicBezTo>
                    <a:pt x="11" y="1"/>
                    <a:pt x="13" y="4"/>
                    <a:pt x="12" y="7"/>
                  </a:cubicBezTo>
                  <a:cubicBezTo>
                    <a:pt x="11" y="10"/>
                    <a:pt x="8" y="12"/>
                    <a:pt x="5" y="11"/>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Freeform 55"/>
            <p:cNvSpPr/>
            <p:nvPr/>
          </p:nvSpPr>
          <p:spPr bwMode="auto">
            <a:xfrm>
              <a:off x="4269983" y="2596229"/>
              <a:ext cx="20299" cy="19650"/>
            </a:xfrm>
            <a:custGeom>
              <a:avLst/>
              <a:gdLst>
                <a:gd name="T0" fmla="*/ 8 w 13"/>
                <a:gd name="T1" fmla="*/ 12 h 13"/>
                <a:gd name="T2" fmla="*/ 1 w 13"/>
                <a:gd name="T3" fmla="*/ 8 h 13"/>
                <a:gd name="T4" fmla="*/ 5 w 13"/>
                <a:gd name="T5" fmla="*/ 1 h 13"/>
                <a:gd name="T6" fmla="*/ 12 w 13"/>
                <a:gd name="T7" fmla="*/ 5 h 13"/>
                <a:gd name="T8" fmla="*/ 8 w 13"/>
                <a:gd name="T9" fmla="*/ 12 h 13"/>
              </a:gdLst>
              <a:ahLst/>
              <a:cxnLst>
                <a:cxn ang="0">
                  <a:pos x="T0" y="T1"/>
                </a:cxn>
                <a:cxn ang="0">
                  <a:pos x="T2" y="T3"/>
                </a:cxn>
                <a:cxn ang="0">
                  <a:pos x="T4" y="T5"/>
                </a:cxn>
                <a:cxn ang="0">
                  <a:pos x="T6" y="T7"/>
                </a:cxn>
                <a:cxn ang="0">
                  <a:pos x="T8" y="T9"/>
                </a:cxn>
              </a:cxnLst>
              <a:rect l="0" t="0" r="r" b="b"/>
              <a:pathLst>
                <a:path w="13" h="13">
                  <a:moveTo>
                    <a:pt x="8" y="12"/>
                  </a:moveTo>
                  <a:cubicBezTo>
                    <a:pt x="5" y="13"/>
                    <a:pt x="2" y="11"/>
                    <a:pt x="1" y="8"/>
                  </a:cubicBezTo>
                  <a:cubicBezTo>
                    <a:pt x="0" y="5"/>
                    <a:pt x="2" y="2"/>
                    <a:pt x="5" y="1"/>
                  </a:cubicBezTo>
                  <a:cubicBezTo>
                    <a:pt x="8" y="0"/>
                    <a:pt x="11" y="2"/>
                    <a:pt x="12" y="5"/>
                  </a:cubicBezTo>
                  <a:cubicBezTo>
                    <a:pt x="13" y="8"/>
                    <a:pt x="11" y="11"/>
                    <a:pt x="8" y="12"/>
                  </a:cubicBezTo>
                  <a:close/>
                </a:path>
              </a:pathLst>
            </a:custGeom>
            <a:solidFill>
              <a:srgbClr val="333F50"/>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Freeform 56"/>
            <p:cNvSpPr/>
            <p:nvPr/>
          </p:nvSpPr>
          <p:spPr bwMode="auto">
            <a:xfrm>
              <a:off x="3389774" y="2991200"/>
              <a:ext cx="418883" cy="418553"/>
            </a:xfrm>
            <a:custGeom>
              <a:avLst/>
              <a:gdLst>
                <a:gd name="T0" fmla="*/ 144 w 263"/>
                <a:gd name="T1" fmla="*/ 144 h 263"/>
                <a:gd name="T2" fmla="*/ 7 w 263"/>
                <a:gd name="T3" fmla="*/ 256 h 263"/>
                <a:gd name="T4" fmla="*/ 118 w 263"/>
                <a:gd name="T5" fmla="*/ 118 h 263"/>
                <a:gd name="T6" fmla="*/ 256 w 263"/>
                <a:gd name="T7" fmla="*/ 7 h 263"/>
                <a:gd name="T8" fmla="*/ 144 w 263"/>
                <a:gd name="T9" fmla="*/ 144 h 263"/>
              </a:gdLst>
              <a:ahLst/>
              <a:cxnLst>
                <a:cxn ang="0">
                  <a:pos x="T0" y="T1"/>
                </a:cxn>
                <a:cxn ang="0">
                  <a:pos x="T2" y="T3"/>
                </a:cxn>
                <a:cxn ang="0">
                  <a:pos x="T4" y="T5"/>
                </a:cxn>
                <a:cxn ang="0">
                  <a:pos x="T6" y="T7"/>
                </a:cxn>
                <a:cxn ang="0">
                  <a:pos x="T8" y="T9"/>
                </a:cxn>
              </a:cxnLst>
              <a:rect l="0" t="0" r="r" b="b"/>
              <a:pathLst>
                <a:path w="263" h="263">
                  <a:moveTo>
                    <a:pt x="144" y="144"/>
                  </a:moveTo>
                  <a:cubicBezTo>
                    <a:pt x="76" y="213"/>
                    <a:pt x="14" y="263"/>
                    <a:pt x="7" y="256"/>
                  </a:cubicBezTo>
                  <a:cubicBezTo>
                    <a:pt x="0" y="249"/>
                    <a:pt x="50" y="187"/>
                    <a:pt x="118" y="118"/>
                  </a:cubicBezTo>
                  <a:cubicBezTo>
                    <a:pt x="187" y="49"/>
                    <a:pt x="249" y="0"/>
                    <a:pt x="256" y="7"/>
                  </a:cubicBezTo>
                  <a:cubicBezTo>
                    <a:pt x="263" y="14"/>
                    <a:pt x="213" y="76"/>
                    <a:pt x="144" y="144"/>
                  </a:cubicBezTo>
                  <a:close/>
                </a:path>
              </a:pathLst>
            </a:custGeom>
            <a:solidFill>
              <a:srgbClr val="333F50">
                <a:lumMod val="75000"/>
              </a:srgbClr>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57"/>
            <p:cNvSpPr/>
            <p:nvPr/>
          </p:nvSpPr>
          <p:spPr bwMode="auto">
            <a:xfrm>
              <a:off x="1430063" y="4757767"/>
              <a:ext cx="1513148" cy="475538"/>
            </a:xfrm>
            <a:custGeom>
              <a:avLst/>
              <a:gdLst>
                <a:gd name="T0" fmla="*/ 921 w 951"/>
                <a:gd name="T1" fmla="*/ 299 h 299"/>
                <a:gd name="T2" fmla="*/ 951 w 951"/>
                <a:gd name="T3" fmla="*/ 226 h 299"/>
                <a:gd name="T4" fmla="*/ 913 w 951"/>
                <a:gd name="T5" fmla="*/ 147 h 299"/>
                <a:gd name="T6" fmla="*/ 913 w 951"/>
                <a:gd name="T7" fmla="*/ 139 h 299"/>
                <a:gd name="T8" fmla="*/ 831 w 951"/>
                <a:gd name="T9" fmla="*/ 56 h 299"/>
                <a:gd name="T10" fmla="*/ 765 w 951"/>
                <a:gd name="T11" fmla="*/ 90 h 299"/>
                <a:gd name="T12" fmla="*/ 754 w 951"/>
                <a:gd name="T13" fmla="*/ 87 h 299"/>
                <a:gd name="T14" fmla="*/ 659 w 951"/>
                <a:gd name="T15" fmla="*/ 0 h 299"/>
                <a:gd name="T16" fmla="*/ 566 w 951"/>
                <a:gd name="T17" fmla="*/ 71 h 299"/>
                <a:gd name="T18" fmla="*/ 556 w 951"/>
                <a:gd name="T19" fmla="*/ 71 h 299"/>
                <a:gd name="T20" fmla="*/ 515 w 951"/>
                <a:gd name="T21" fmla="*/ 87 h 299"/>
                <a:gd name="T22" fmla="*/ 515 w 951"/>
                <a:gd name="T23" fmla="*/ 86 h 299"/>
                <a:gd name="T24" fmla="*/ 439 w 951"/>
                <a:gd name="T25" fmla="*/ 10 h 299"/>
                <a:gd name="T26" fmla="*/ 363 w 951"/>
                <a:gd name="T27" fmla="*/ 86 h 299"/>
                <a:gd name="T28" fmla="*/ 363 w 951"/>
                <a:gd name="T29" fmla="*/ 90 h 299"/>
                <a:gd name="T30" fmla="*/ 346 w 951"/>
                <a:gd name="T31" fmla="*/ 95 h 299"/>
                <a:gd name="T32" fmla="*/ 299 w 951"/>
                <a:gd name="T33" fmla="*/ 56 h 299"/>
                <a:gd name="T34" fmla="*/ 259 w 951"/>
                <a:gd name="T35" fmla="*/ 77 h 299"/>
                <a:gd name="T36" fmla="*/ 167 w 951"/>
                <a:gd name="T37" fmla="*/ 22 h 299"/>
                <a:gd name="T38" fmla="*/ 64 w 951"/>
                <a:gd name="T39" fmla="*/ 125 h 299"/>
                <a:gd name="T40" fmla="*/ 65 w 951"/>
                <a:gd name="T41" fmla="*/ 134 h 299"/>
                <a:gd name="T42" fmla="*/ 0 w 951"/>
                <a:gd name="T43" fmla="*/ 248 h 299"/>
                <a:gd name="T44" fmla="*/ 10 w 951"/>
                <a:gd name="T45" fmla="*/ 299 h 299"/>
                <a:gd name="T46" fmla="*/ 921 w 951"/>
                <a:gd name="T47"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1" h="299">
                  <a:moveTo>
                    <a:pt x="921" y="299"/>
                  </a:moveTo>
                  <a:cubicBezTo>
                    <a:pt x="939" y="280"/>
                    <a:pt x="951" y="255"/>
                    <a:pt x="951" y="226"/>
                  </a:cubicBezTo>
                  <a:cubicBezTo>
                    <a:pt x="951" y="194"/>
                    <a:pt x="936" y="166"/>
                    <a:pt x="913" y="147"/>
                  </a:cubicBezTo>
                  <a:cubicBezTo>
                    <a:pt x="913" y="144"/>
                    <a:pt x="913" y="141"/>
                    <a:pt x="913" y="139"/>
                  </a:cubicBezTo>
                  <a:cubicBezTo>
                    <a:pt x="913" y="93"/>
                    <a:pt x="876" y="56"/>
                    <a:pt x="831" y="56"/>
                  </a:cubicBezTo>
                  <a:cubicBezTo>
                    <a:pt x="804" y="56"/>
                    <a:pt x="780" y="69"/>
                    <a:pt x="765" y="90"/>
                  </a:cubicBezTo>
                  <a:cubicBezTo>
                    <a:pt x="761" y="88"/>
                    <a:pt x="758" y="87"/>
                    <a:pt x="754" y="87"/>
                  </a:cubicBezTo>
                  <a:cubicBezTo>
                    <a:pt x="749" y="38"/>
                    <a:pt x="708" y="0"/>
                    <a:pt x="659" y="0"/>
                  </a:cubicBezTo>
                  <a:cubicBezTo>
                    <a:pt x="614" y="0"/>
                    <a:pt x="577" y="31"/>
                    <a:pt x="566" y="71"/>
                  </a:cubicBezTo>
                  <a:cubicBezTo>
                    <a:pt x="563" y="71"/>
                    <a:pt x="559" y="71"/>
                    <a:pt x="556" y="71"/>
                  </a:cubicBezTo>
                  <a:cubicBezTo>
                    <a:pt x="540" y="71"/>
                    <a:pt x="526" y="77"/>
                    <a:pt x="515" y="87"/>
                  </a:cubicBezTo>
                  <a:cubicBezTo>
                    <a:pt x="515" y="86"/>
                    <a:pt x="515" y="86"/>
                    <a:pt x="515" y="86"/>
                  </a:cubicBezTo>
                  <a:cubicBezTo>
                    <a:pt x="515" y="44"/>
                    <a:pt x="481" y="10"/>
                    <a:pt x="439" y="10"/>
                  </a:cubicBezTo>
                  <a:cubicBezTo>
                    <a:pt x="397" y="10"/>
                    <a:pt x="363" y="44"/>
                    <a:pt x="363" y="86"/>
                  </a:cubicBezTo>
                  <a:cubicBezTo>
                    <a:pt x="363" y="88"/>
                    <a:pt x="363" y="89"/>
                    <a:pt x="363" y="90"/>
                  </a:cubicBezTo>
                  <a:cubicBezTo>
                    <a:pt x="357" y="91"/>
                    <a:pt x="351" y="93"/>
                    <a:pt x="346" y="95"/>
                  </a:cubicBezTo>
                  <a:cubicBezTo>
                    <a:pt x="341" y="73"/>
                    <a:pt x="322" y="56"/>
                    <a:pt x="299" y="56"/>
                  </a:cubicBezTo>
                  <a:cubicBezTo>
                    <a:pt x="282" y="56"/>
                    <a:pt x="268" y="65"/>
                    <a:pt x="259" y="77"/>
                  </a:cubicBezTo>
                  <a:cubicBezTo>
                    <a:pt x="242" y="44"/>
                    <a:pt x="207" y="22"/>
                    <a:pt x="167" y="22"/>
                  </a:cubicBezTo>
                  <a:cubicBezTo>
                    <a:pt x="110" y="22"/>
                    <a:pt x="64" y="68"/>
                    <a:pt x="64" y="125"/>
                  </a:cubicBezTo>
                  <a:cubicBezTo>
                    <a:pt x="64" y="128"/>
                    <a:pt x="64" y="131"/>
                    <a:pt x="65" y="134"/>
                  </a:cubicBezTo>
                  <a:cubicBezTo>
                    <a:pt x="26" y="157"/>
                    <a:pt x="0" y="199"/>
                    <a:pt x="0" y="248"/>
                  </a:cubicBezTo>
                  <a:cubicBezTo>
                    <a:pt x="0" y="266"/>
                    <a:pt x="3" y="283"/>
                    <a:pt x="10" y="299"/>
                  </a:cubicBezTo>
                  <a:lnTo>
                    <a:pt x="921" y="299"/>
                  </a:lnTo>
                  <a:close/>
                </a:path>
              </a:pathLst>
            </a:custGeom>
            <a:solidFill>
              <a:srgbClr val="F1F1F1"/>
            </a:solidFill>
            <a:ln>
              <a:noFill/>
            </a:ln>
          </p:spPr>
          <p:txBody>
            <a:bodyPr lIns="96430" tIns="48216" rIns="96430" bIns="48216"/>
            <a:lstStyle/>
            <a:p>
              <a:pPr algn="just" fontAlgn="auto">
                <a:lnSpc>
                  <a:spcPct val="120000"/>
                </a:lnSpc>
                <a:defRPr/>
              </a:pPr>
              <a:endParaRPr lang="en-GB" sz="700" noProof="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91" name="圆角矩形 90"/>
          <p:cNvSpPr/>
          <p:nvPr/>
        </p:nvSpPr>
        <p:spPr>
          <a:xfrm>
            <a:off x="1071538" y="428610"/>
            <a:ext cx="2948329"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sp>
        <p:nvSpPr>
          <p:cNvPr id="92" name="文本框 9"/>
          <p:cNvSpPr txBox="1">
            <a:spLocks noChangeArrowheads="1"/>
          </p:cNvSpPr>
          <p:nvPr/>
        </p:nvSpPr>
        <p:spPr bwMode="auto">
          <a:xfrm>
            <a:off x="1400920" y="524957"/>
            <a:ext cx="2689295"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为成功坚定几个信念</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nvGrpSpPr>
          <p:cNvPr id="93" name="组合 63"/>
          <p:cNvGrpSpPr/>
          <p:nvPr/>
        </p:nvGrpSpPr>
        <p:grpSpPr bwMode="auto">
          <a:xfrm>
            <a:off x="748111" y="288022"/>
            <a:ext cx="701278" cy="702469"/>
            <a:chOff x="1677608" y="2996952"/>
            <a:chExt cx="1395643" cy="1395643"/>
          </a:xfrm>
        </p:grpSpPr>
        <p:sp>
          <p:nvSpPr>
            <p:cNvPr id="94"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95"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96" name="KSO_Shape"/>
          <p:cNvSpPr/>
          <p:nvPr/>
        </p:nvSpPr>
        <p:spPr bwMode="auto">
          <a:xfrm>
            <a:off x="979092" y="547579"/>
            <a:ext cx="238125" cy="23574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p:spPr>
        <p:txBody>
          <a:bodyPr lIns="68580" tIns="34290" rIns="68580" bIns="34290" anchor="ctr">
            <a:scene3d>
              <a:camera prst="orthographicFront"/>
              <a:lightRig rig="threePt" dir="t"/>
            </a:scene3d>
            <a:sp3d contourW="12700">
              <a:contourClr>
                <a:srgbClr val="FFFFFF"/>
              </a:contourClr>
            </a:sp3d>
          </a:bodyPr>
          <a:lstStyle/>
          <a:p>
            <a:pPr algn="ctr" fontAlgn="auto">
              <a:defRPr/>
            </a:pPr>
            <a:endParaRPr lang="zh-CN" altLang="en-US" noProof="1">
              <a:solidFill>
                <a:srgbClr val="FA783A"/>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1" fill="hold" nodeType="withEffect">
                                  <p:stCondLst>
                                    <p:cond delay="1500"/>
                                  </p:stCondLst>
                                  <p:childTnLst>
                                    <p:set>
                                      <p:cBhvr>
                                        <p:cTn id="11" dur="1" fill="hold">
                                          <p:stCondLst>
                                            <p:cond delay="0"/>
                                          </p:stCondLst>
                                        </p:cTn>
                                        <p:tgtEl>
                                          <p:spTgt spid="93"/>
                                        </p:tgtEl>
                                        <p:attrNameLst>
                                          <p:attrName>style.visibility</p:attrName>
                                        </p:attrNameLst>
                                      </p:cBhvr>
                                      <p:to>
                                        <p:strVal val="visible"/>
                                      </p:to>
                                    </p:set>
                                    <p:anim calcmode="lin" valueType="num">
                                      <p:cBhvr>
                                        <p:cTn id="12" dur="500" fill="hold"/>
                                        <p:tgtEl>
                                          <p:spTgt spid="93"/>
                                        </p:tgtEl>
                                        <p:attrNameLst>
                                          <p:attrName>ppt_x</p:attrName>
                                        </p:attrNameLst>
                                      </p:cBhvr>
                                      <p:tavLst>
                                        <p:tav tm="0">
                                          <p:val>
                                            <p:strVal val="#ppt_x"/>
                                          </p:val>
                                        </p:tav>
                                        <p:tav tm="100000">
                                          <p:val>
                                            <p:strVal val="#ppt_x"/>
                                          </p:val>
                                        </p:tav>
                                      </p:tavLst>
                                    </p:anim>
                                    <p:anim calcmode="lin" valueType="num">
                                      <p:cBhvr>
                                        <p:cTn id="13" dur="500" fill="hold"/>
                                        <p:tgtEl>
                                          <p:spTgt spid="93"/>
                                        </p:tgtEl>
                                        <p:attrNameLst>
                                          <p:attrName>ppt_y</p:attrName>
                                        </p:attrNameLst>
                                      </p:cBhvr>
                                      <p:tavLst>
                                        <p:tav tm="0">
                                          <p:val>
                                            <p:strVal val="0-#ppt_h/2"/>
                                          </p:val>
                                        </p:tav>
                                        <p:tav tm="100000">
                                          <p:val>
                                            <p:strVal val="#ppt_y"/>
                                          </p:val>
                                        </p:tav>
                                      </p:tavLst>
                                    </p:anim>
                                  </p:childTnLst>
                                </p:cTn>
                              </p:par>
                              <p:par>
                                <p:cTn id="14" presetID="53" presetClass="entr" presetSubtype="16" fill="hold" nodeType="withEffect">
                                  <p:stCondLst>
                                    <p:cond delay="2250"/>
                                  </p:stCondLst>
                                  <p:childTnLst>
                                    <p:set>
                                      <p:cBhvr>
                                        <p:cTn id="15" dur="1" fill="hold">
                                          <p:stCondLst>
                                            <p:cond delay="0"/>
                                          </p:stCondLst>
                                        </p:cTn>
                                        <p:tgtEl>
                                          <p:spTgt spid="96"/>
                                        </p:tgtEl>
                                        <p:attrNameLst>
                                          <p:attrName>style.visibility</p:attrName>
                                        </p:attrNameLst>
                                      </p:cBhvr>
                                      <p:to>
                                        <p:strVal val="visible"/>
                                      </p:to>
                                    </p:set>
                                    <p:anim calcmode="lin" valueType="num">
                                      <p:cBhvr>
                                        <p:cTn id="16" dur="500" fill="hold"/>
                                        <p:tgtEl>
                                          <p:spTgt spid="96"/>
                                        </p:tgtEl>
                                        <p:attrNameLst>
                                          <p:attrName>ppt_w</p:attrName>
                                        </p:attrNameLst>
                                      </p:cBhvr>
                                      <p:tavLst>
                                        <p:tav tm="0">
                                          <p:val>
                                            <p:fltVal val="0"/>
                                          </p:val>
                                        </p:tav>
                                        <p:tav tm="100000">
                                          <p:val>
                                            <p:strVal val="#ppt_w"/>
                                          </p:val>
                                        </p:tav>
                                      </p:tavLst>
                                    </p:anim>
                                    <p:anim calcmode="lin" valueType="num">
                                      <p:cBhvr>
                                        <p:cTn id="17" dur="500" fill="hold"/>
                                        <p:tgtEl>
                                          <p:spTgt spid="96"/>
                                        </p:tgtEl>
                                        <p:attrNameLst>
                                          <p:attrName>ppt_h</p:attrName>
                                        </p:attrNameLst>
                                      </p:cBhvr>
                                      <p:tavLst>
                                        <p:tav tm="0">
                                          <p:val>
                                            <p:fltVal val="0"/>
                                          </p:val>
                                        </p:tav>
                                        <p:tav tm="100000">
                                          <p:val>
                                            <p:strVal val="#ppt_h"/>
                                          </p:val>
                                        </p:tav>
                                      </p:tavLst>
                                    </p:anim>
                                    <p:animEffect transition="in" filter="fade">
                                      <p:cBhvr>
                                        <p:cTn id="18" dur="500"/>
                                        <p:tgtEl>
                                          <p:spTgt spid="96"/>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fade">
                                      <p:cBhvr>
                                        <p:cTn id="22" dur="500"/>
                                        <p:tgtEl>
                                          <p:spTgt spid="91"/>
                                        </p:tgtEl>
                                      </p:cBhvr>
                                    </p:animEffect>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92"/>
                                        </p:tgtEl>
                                        <p:attrNameLst>
                                          <p:attrName>style.visibility</p:attrName>
                                        </p:attrNameLst>
                                      </p:cBhvr>
                                      <p:to>
                                        <p:strVal val="visible"/>
                                      </p:to>
                                    </p:set>
                                    <p:animEffect transition="in" filter="fade">
                                      <p:cBhvr>
                                        <p:cTn id="26" dur="1000"/>
                                        <p:tgtEl>
                                          <p:spTgt spid="92"/>
                                        </p:tgtEl>
                                      </p:cBhvr>
                                    </p:animEffect>
                                    <p:anim calcmode="lin" valueType="num">
                                      <p:cBhvr>
                                        <p:cTn id="27" dur="1000" fill="hold"/>
                                        <p:tgtEl>
                                          <p:spTgt spid="92"/>
                                        </p:tgtEl>
                                        <p:attrNameLst>
                                          <p:attrName>ppt_x</p:attrName>
                                        </p:attrNameLst>
                                      </p:cBhvr>
                                      <p:tavLst>
                                        <p:tav tm="0">
                                          <p:val>
                                            <p:strVal val="#ppt_x"/>
                                          </p:val>
                                        </p:tav>
                                        <p:tav tm="100000">
                                          <p:val>
                                            <p:strVal val="#ppt_x"/>
                                          </p:val>
                                        </p:tav>
                                      </p:tavLst>
                                    </p:anim>
                                    <p:anim calcmode="lin" valueType="num">
                                      <p:cBhvr>
                                        <p:cTn id="28" dur="1000" fill="hold"/>
                                        <p:tgtEl>
                                          <p:spTgt spid="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S1ide-Rectangle 30"/>
          <p:cNvSpPr/>
          <p:nvPr/>
        </p:nvSpPr>
        <p:spPr>
          <a:xfrm>
            <a:off x="3504949" y="2230290"/>
            <a:ext cx="5639051" cy="698650"/>
          </a:xfrm>
          <a:prstGeom prst="rect">
            <a:avLst/>
          </a:prstGeom>
        </p:spPr>
        <p:txBody>
          <a:bodyPr wrap="square" lIns="0" tIns="0" rIns="0" bIns="0" anchor="t" anchorCtr="1">
            <a:noAutofit/>
          </a:bodyPr>
          <a:lstStyle/>
          <a:p>
            <a:pPr fontAlgn="base">
              <a:lnSpc>
                <a:spcPct val="150000"/>
              </a:lnSpc>
              <a:spcBef>
                <a:spcPct val="0"/>
              </a:spcBef>
              <a:spcAft>
                <a:spcPct val="0"/>
              </a:spcAft>
            </a:pPr>
            <a:r>
              <a:rPr lang="zh-CN" altLang="en-US"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第一阶段</a:t>
            </a:r>
            <a:r>
              <a:rPr lang="en-US" altLang="zh-CN"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1-7</a:t>
            </a:r>
            <a:r>
              <a:rPr lang="zh-CN" altLang="en-US"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天左右，特征是刻意、不自然。</a:t>
            </a:r>
            <a:endParaRPr lang="zh-CN" altLang="en-US"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fontAlgn="base">
              <a:lnSpc>
                <a:spcPct val="150000"/>
              </a:lnSpc>
              <a:spcBef>
                <a:spcPct val="0"/>
              </a:spcBef>
              <a:spcAft>
                <a:spcPct val="0"/>
              </a:spcAft>
            </a:pPr>
            <a:r>
              <a:rPr lang="zh-CN" altLang="en-US"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第二阶段</a:t>
            </a:r>
            <a:r>
              <a:rPr lang="en-US" altLang="zh-CN"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7-21</a:t>
            </a:r>
            <a:r>
              <a:rPr lang="zh-CN" altLang="en-US"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天左右，特征是刻意、自然。</a:t>
            </a:r>
            <a:endParaRPr lang="zh-CN" altLang="en-US"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fontAlgn="base">
              <a:lnSpc>
                <a:spcPct val="150000"/>
              </a:lnSpc>
              <a:spcBef>
                <a:spcPct val="0"/>
              </a:spcBef>
              <a:spcAft>
                <a:spcPct val="0"/>
              </a:spcAft>
            </a:pPr>
            <a:r>
              <a:rPr lang="zh-CN" altLang="en-US"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第三阶段</a:t>
            </a:r>
            <a:r>
              <a:rPr lang="en-US" altLang="zh-CN"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21-90</a:t>
            </a:r>
            <a:r>
              <a:rPr lang="zh-CN" altLang="en-US" sz="14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天左右，特征是不经意、自然</a:t>
            </a:r>
            <a:endParaRPr lang="zh-CN" altLang="en-US" sz="14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7" name="iS1ide-Rectangle 33"/>
          <p:cNvSpPr/>
          <p:nvPr/>
        </p:nvSpPr>
        <p:spPr>
          <a:xfrm>
            <a:off x="4286248" y="3964092"/>
            <a:ext cx="4182275" cy="679360"/>
          </a:xfrm>
          <a:prstGeom prst="rect">
            <a:avLst/>
          </a:prstGeom>
        </p:spPr>
        <p:txBody>
          <a:bodyPr wrap="square" lIns="0" tIns="0" rIns="0" bIns="0" anchor="t" anchorCtr="1">
            <a:noAutofit/>
          </a:bodyPr>
          <a:lstStyle/>
          <a:p>
            <a:pPr fontAlgn="base">
              <a:lnSpc>
                <a:spcPct val="200000"/>
              </a:lnSpc>
              <a:spcBef>
                <a:spcPct val="0"/>
              </a:spcBef>
              <a:spcAft>
                <a:spcPct val="0"/>
              </a:spcAft>
            </a:pPr>
            <a:r>
              <a:rPr lang="zh-CN" altLang="en-US" sz="11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不说“不可能”三个字；凡事第一反应：找方法，而不是找借口；</a:t>
            </a:r>
            <a:endParaRPr lang="zh-CN" altLang="en-US" sz="11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fontAlgn="base">
              <a:lnSpc>
                <a:spcPct val="200000"/>
              </a:lnSpc>
              <a:spcBef>
                <a:spcPct val="0"/>
              </a:spcBef>
              <a:spcAft>
                <a:spcPct val="0"/>
              </a:spcAft>
            </a:pPr>
            <a:r>
              <a:rPr lang="zh-CN" altLang="en-US" sz="11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遇到挫折对自己大声说：“太棒了”；凡是预先作计划，尽量将目标视觉化；守时</a:t>
            </a:r>
            <a:endParaRPr lang="zh-CN" altLang="en-US" sz="1100" smtClean="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a:p>
            <a:pPr fontAlgn="base">
              <a:lnSpc>
                <a:spcPct val="200000"/>
              </a:lnSpc>
              <a:spcBef>
                <a:spcPct val="0"/>
              </a:spcBef>
              <a:spcAft>
                <a:spcPct val="0"/>
              </a:spcAft>
            </a:pPr>
            <a:endParaRPr lang="zh-CN" altLang="en-US" sz="11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8" name="矩形 37"/>
          <p:cNvSpPr/>
          <p:nvPr/>
        </p:nvSpPr>
        <p:spPr>
          <a:xfrm>
            <a:off x="4201288" y="1446602"/>
            <a:ext cx="4338729" cy="623229"/>
          </a:xfrm>
          <a:prstGeom prst="rect">
            <a:avLst/>
          </a:prstGeom>
          <a:solidFill>
            <a:srgbClr val="C00000"/>
          </a:solidFill>
        </p:spPr>
        <p:txBody>
          <a:bodyPr wrap="square" lIns="68562" tIns="34281" rIns="68562" bIns="34281">
            <a:spAutoFit/>
          </a:bodyPr>
          <a:lstStyle/>
          <a:p>
            <a:pPr lvl="0" algn="ctr" fontAlgn="base">
              <a:lnSpc>
                <a:spcPct val="200000"/>
              </a:lnSpc>
              <a:spcBef>
                <a:spcPct val="0"/>
              </a:spcBef>
              <a:spcAft>
                <a:spcPct val="0"/>
              </a:spcAft>
            </a:pPr>
            <a:r>
              <a:rPr lang="zh-CN" altLang="en-US" b="1" smtClean="0">
                <a:solidFill>
                  <a:srgbClr val="FFFFFF"/>
                </a:solidFill>
                <a:latin typeface="Century Gothic" panose="020B0502020202020204" pitchFamily="34" charset="0"/>
                <a:ea typeface="微软雅黑" panose="020B0503020204020204" pitchFamily="34" charset="-122"/>
                <a:sym typeface="Century Gothic" panose="020B0502020202020204" pitchFamily="34" charset="0"/>
              </a:rPr>
              <a:t>习惯形成的三个阶段</a:t>
            </a:r>
            <a:endParaRPr lang="zh-CN" altLang="en-US" b="1" dirty="0">
              <a:solidFill>
                <a:srgbClr val="FFFFFF"/>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9" name="矩形 38"/>
          <p:cNvSpPr/>
          <p:nvPr/>
        </p:nvSpPr>
        <p:spPr>
          <a:xfrm>
            <a:off x="4201288" y="3267571"/>
            <a:ext cx="4356551" cy="623229"/>
          </a:xfrm>
          <a:prstGeom prst="rect">
            <a:avLst/>
          </a:prstGeom>
          <a:solidFill>
            <a:srgbClr val="C00000"/>
          </a:solidFill>
        </p:spPr>
        <p:txBody>
          <a:bodyPr wrap="square" lIns="68562" tIns="34281" rIns="68562" bIns="34281">
            <a:spAutoFit/>
          </a:bodyPr>
          <a:lstStyle/>
          <a:p>
            <a:pPr lvl="0" algn="ctr" fontAlgn="base">
              <a:lnSpc>
                <a:spcPct val="200000"/>
              </a:lnSpc>
              <a:spcBef>
                <a:spcPct val="0"/>
              </a:spcBef>
              <a:spcAft>
                <a:spcPct val="0"/>
              </a:spcAft>
            </a:pPr>
            <a:r>
              <a:rPr lang="zh-CN" altLang="en-US" b="1" smtClean="0">
                <a:solidFill>
                  <a:srgbClr val="FFFFFF"/>
                </a:solidFill>
                <a:latin typeface="Century Gothic" panose="020B0502020202020204" pitchFamily="34" charset="0"/>
                <a:ea typeface="微软雅黑" panose="020B0503020204020204" pitchFamily="34" charset="-122"/>
                <a:sym typeface="Century Gothic" panose="020B0502020202020204" pitchFamily="34" charset="0"/>
              </a:rPr>
              <a:t>成功人士好习惯推荐</a:t>
            </a:r>
            <a:endParaRPr lang="zh-CN" altLang="en-US" b="1" dirty="0">
              <a:solidFill>
                <a:srgbClr val="FFFFFF"/>
              </a:solidFill>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7" name="图片 6"/>
          <p:cNvPicPr>
            <a:picLocks noChangeAspect="1" noChangeArrowheads="1"/>
          </p:cNvPicPr>
          <p:nvPr/>
        </p:nvPicPr>
        <p:blipFill>
          <a:blip r:embed="rId1" cstate="print"/>
          <a:srcRect/>
          <a:stretch>
            <a:fillRect/>
          </a:stretch>
        </p:blipFill>
        <p:spPr bwMode="auto">
          <a:xfrm>
            <a:off x="1197433" y="1071552"/>
            <a:ext cx="2410405" cy="3627671"/>
          </a:xfrm>
          <a:prstGeom prst="rect">
            <a:avLst/>
          </a:prstGeom>
          <a:noFill/>
          <a:ln w="9525">
            <a:noFill/>
            <a:miter lim="800000"/>
            <a:headEnd/>
            <a:tailEnd/>
          </a:ln>
        </p:spPr>
      </p:pic>
      <p:sp>
        <p:nvSpPr>
          <p:cNvPr id="8" name="圆角矩形 7"/>
          <p:cNvSpPr/>
          <p:nvPr/>
        </p:nvSpPr>
        <p:spPr>
          <a:xfrm>
            <a:off x="1071538" y="428610"/>
            <a:ext cx="2948329" cy="471295"/>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defRPr/>
            </a:pPr>
            <a:endParaRPr lang="zh-CN" altLang="en-US" b="1" noProof="1">
              <a:solidFill>
                <a:schemeClr val="tx1"/>
              </a:solidFill>
              <a:latin typeface="微软雅黑" panose="020B0503020204020204" pitchFamily="34" charset="-122"/>
              <a:ea typeface="微软雅黑" panose="020B0503020204020204" pitchFamily="34" charset="-122"/>
            </a:endParaRPr>
          </a:p>
        </p:txBody>
      </p:sp>
      <p:sp>
        <p:nvSpPr>
          <p:cNvPr id="9" name="文本框 9"/>
          <p:cNvSpPr txBox="1">
            <a:spLocks noChangeArrowheads="1"/>
          </p:cNvSpPr>
          <p:nvPr/>
        </p:nvSpPr>
        <p:spPr bwMode="auto">
          <a:xfrm>
            <a:off x="1400920" y="524957"/>
            <a:ext cx="2689295" cy="359715"/>
          </a:xfrm>
          <a:prstGeom prst="rect">
            <a:avLst/>
          </a:prstGeom>
          <a:noFill/>
          <a:ln w="9525">
            <a:noFill/>
            <a:miter lim="800000"/>
          </a:ln>
        </p:spPr>
        <p:txBody>
          <a:bodyPr wrap="square" lIns="51435" tIns="25718" rIns="51435" bIns="25718">
            <a:spAutoFit/>
          </a:bodyPr>
          <a:lstStyle/>
          <a:p>
            <a:pPr algn="ctr"/>
            <a:r>
              <a:rPr lang="zh-CN" altLang="en-US" sz="2000" b="1" smtClean="0">
                <a:solidFill>
                  <a:srgbClr val="C00000"/>
                </a:solidFill>
                <a:latin typeface="微软雅黑" panose="020B0503020204020204" pitchFamily="34" charset="-122"/>
                <a:ea typeface="微软雅黑" panose="020B0503020204020204" pitchFamily="34" charset="-122"/>
              </a:rPr>
              <a:t>为成功坚定几个信念</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nvGrpSpPr>
          <p:cNvPr id="10" name="组合 63"/>
          <p:cNvGrpSpPr/>
          <p:nvPr/>
        </p:nvGrpSpPr>
        <p:grpSpPr bwMode="auto">
          <a:xfrm>
            <a:off x="748111" y="288022"/>
            <a:ext cx="701278" cy="702469"/>
            <a:chOff x="1677608" y="2996952"/>
            <a:chExt cx="1395643" cy="1395643"/>
          </a:xfrm>
        </p:grpSpPr>
        <p:sp>
          <p:nvSpPr>
            <p:cNvPr id="11"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en-US" sz="1100" noProof="1">
                <a:solidFill>
                  <a:srgbClr val="FA783A"/>
                </a:solidFill>
              </a:endParaRPr>
            </a:p>
          </p:txBody>
        </p:sp>
        <p:sp>
          <p:nvSpPr>
            <p:cNvPr id="12"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r>
                <a:rPr lang="en-US" sz="2100" noProof="1">
                  <a:solidFill>
                    <a:srgbClr val="FA783A"/>
                  </a:solidFill>
                  <a:effectLst>
                    <a:outerShdw blurRad="38100" dist="38100" dir="2700000" algn="tl">
                      <a:srgbClr val="000000">
                        <a:alpha val="43137"/>
                      </a:srgbClr>
                    </a:outerShdw>
                  </a:effectLst>
                  <a:latin typeface="DIN-BoldItalic" pitchFamily="50" charset="0"/>
                </a:rPr>
                <a:t></a:t>
              </a:r>
              <a:endParaRPr lang="en-US" sz="2100" noProof="1">
                <a:solidFill>
                  <a:srgbClr val="FA783A"/>
                </a:solidFill>
                <a:effectLst>
                  <a:outerShdw blurRad="38100" dist="38100" dir="2700000" algn="tl">
                    <a:srgbClr val="000000">
                      <a:alpha val="43137"/>
                    </a:srgbClr>
                  </a:outerShdw>
                </a:effectLst>
                <a:latin typeface="DIN-BoldItalic" pitchFamily="50" charset="0"/>
              </a:endParaRPr>
            </a:p>
          </p:txBody>
        </p:sp>
      </p:grpSp>
      <p:sp>
        <p:nvSpPr>
          <p:cNvPr id="14" name="KSO_Shape"/>
          <p:cNvSpPr/>
          <p:nvPr/>
        </p:nvSpPr>
        <p:spPr bwMode="auto">
          <a:xfrm>
            <a:off x="979092" y="547579"/>
            <a:ext cx="238125" cy="23574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p:spPr>
        <p:txBody>
          <a:bodyPr lIns="68580" tIns="34290" rIns="68580" bIns="34290" anchor="ctr">
            <a:scene3d>
              <a:camera prst="orthographicFront"/>
              <a:lightRig rig="threePt" dir="t"/>
            </a:scene3d>
            <a:sp3d contourW="12700">
              <a:contourClr>
                <a:srgbClr val="FFFFFF"/>
              </a:contourClr>
            </a:sp3d>
          </a:bodyPr>
          <a:lstStyle/>
          <a:p>
            <a:pPr algn="ctr" fontAlgn="auto">
              <a:defRPr/>
            </a:pPr>
            <a:endParaRPr lang="zh-CN" altLang="en-US" noProof="1">
              <a:solidFill>
                <a:srgbClr val="FA783A"/>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100000">
                                          <p:val>
                                            <p:strVal val="#ppt_x"/>
                                          </p:val>
                                        </p:tav>
                                      </p:tavLst>
                                    </p:anim>
                                    <p:anim calcmode="lin" valueType="num">
                                      <p:cBhvr>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150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ppt_x</p:attrName>
                                        </p:attrNameLst>
                                      </p:cBhvr>
                                      <p:tavLst>
                                        <p:tav tm="0">
                                          <p:val>
                                            <p:strVal val="#ppt_x"/>
                                          </p:val>
                                        </p:tav>
                                        <p:tav tm="100000">
                                          <p:val>
                                            <p:strVal val="#ppt_x"/>
                                          </p:val>
                                        </p:tav>
                                      </p:tavLst>
                                    </p:anim>
                                    <p:anim calcmode="lin" valueType="num">
                                      <p:cBhvr>
                                        <p:cTn id="12" dur="500" fill="hold"/>
                                        <p:tgtEl>
                                          <p:spTgt spid="10"/>
                                        </p:tgtEl>
                                        <p:attrNameLst>
                                          <p:attrName>ppt_y</p:attrName>
                                        </p:attrNameLst>
                                      </p:cBhvr>
                                      <p:tavLst>
                                        <p:tav tm="0">
                                          <p:val>
                                            <p:strVal val="0-#ppt_h/2"/>
                                          </p:val>
                                        </p:tav>
                                        <p:tav tm="100000">
                                          <p:val>
                                            <p:strVal val="#ppt_y"/>
                                          </p:val>
                                        </p:tav>
                                      </p:tavLst>
                                    </p:anim>
                                  </p:childTnLst>
                                </p:cTn>
                              </p:par>
                              <p:par>
                                <p:cTn id="13" presetID="53" presetClass="entr" presetSubtype="16" fill="hold" nodeType="withEffect">
                                  <p:stCondLst>
                                    <p:cond delay="225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7"/>
          <p:cNvGrpSpPr/>
          <p:nvPr/>
        </p:nvGrpSpPr>
        <p:grpSpPr>
          <a:xfrm>
            <a:off x="6520770" y="857238"/>
            <a:ext cx="1214772" cy="1069014"/>
            <a:chOff x="6053839" y="2765110"/>
            <a:chExt cx="1338044" cy="1177495"/>
          </a:xfrm>
        </p:grpSpPr>
        <p:sp>
          <p:nvSpPr>
            <p:cNvPr id="199" name="Freeform 5"/>
            <p:cNvSpPr/>
            <p:nvPr/>
          </p:nvSpPr>
          <p:spPr bwMode="auto">
            <a:xfrm>
              <a:off x="6053839" y="2765110"/>
              <a:ext cx="1338044" cy="117749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0" tIns="34290" rIns="68580" bIns="34290"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00" name="Freeform 5"/>
            <p:cNvSpPr/>
            <p:nvPr/>
          </p:nvSpPr>
          <p:spPr bwMode="auto">
            <a:xfrm>
              <a:off x="6137945" y="2839123"/>
              <a:ext cx="1169832" cy="102946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C00000"/>
            </a:solidFill>
            <a:ln w="28575" cap="flat">
              <a:noFill/>
              <a:prstDash val="solid"/>
              <a:miter lim="800000"/>
            </a:ln>
            <a:effectLst>
              <a:innerShdw blurRad="152400" dist="76200" dir="13500000">
                <a:prstClr val="black">
                  <a:alpha val="28000"/>
                </a:prstClr>
              </a:inn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3" name="组合 204"/>
          <p:cNvGrpSpPr/>
          <p:nvPr/>
        </p:nvGrpSpPr>
        <p:grpSpPr>
          <a:xfrm>
            <a:off x="1408458" y="857238"/>
            <a:ext cx="1214772" cy="1069014"/>
            <a:chOff x="1752118" y="2765110"/>
            <a:chExt cx="1338044" cy="1177495"/>
          </a:xfrm>
        </p:grpSpPr>
        <p:sp>
          <p:nvSpPr>
            <p:cNvPr id="206" name="Freeform 5"/>
            <p:cNvSpPr/>
            <p:nvPr/>
          </p:nvSpPr>
          <p:spPr bwMode="auto">
            <a:xfrm>
              <a:off x="1752118" y="2765110"/>
              <a:ext cx="1338044" cy="117749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0" tIns="34290" rIns="68580" bIns="34290"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07" name="Freeform 5"/>
            <p:cNvSpPr/>
            <p:nvPr/>
          </p:nvSpPr>
          <p:spPr bwMode="auto">
            <a:xfrm>
              <a:off x="1836224" y="2839123"/>
              <a:ext cx="1169832" cy="102946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C00000"/>
            </a:solidFill>
            <a:ln w="28575" cap="flat">
              <a:noFill/>
              <a:prstDash val="solid"/>
              <a:miter lim="800000"/>
            </a:ln>
            <a:effectLst>
              <a:innerShdw blurRad="152400" dist="76200" dir="13500000">
                <a:prstClr val="black">
                  <a:alpha val="28000"/>
                </a:prstClr>
              </a:inn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4" name="组合 211"/>
          <p:cNvGrpSpPr/>
          <p:nvPr/>
        </p:nvGrpSpPr>
        <p:grpSpPr>
          <a:xfrm>
            <a:off x="2686536" y="857238"/>
            <a:ext cx="1214772" cy="1069014"/>
            <a:chOff x="2827548" y="2132328"/>
            <a:chExt cx="1338044" cy="1177495"/>
          </a:xfrm>
        </p:grpSpPr>
        <p:sp>
          <p:nvSpPr>
            <p:cNvPr id="213" name="Freeform 5"/>
            <p:cNvSpPr/>
            <p:nvPr/>
          </p:nvSpPr>
          <p:spPr bwMode="auto">
            <a:xfrm>
              <a:off x="2827548" y="2132328"/>
              <a:ext cx="1338044" cy="117749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0" tIns="34290" rIns="68580" bIns="34290"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14" name="Freeform 5"/>
            <p:cNvSpPr/>
            <p:nvPr/>
          </p:nvSpPr>
          <p:spPr bwMode="auto">
            <a:xfrm>
              <a:off x="2911654" y="2210836"/>
              <a:ext cx="1169832" cy="102946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C00000"/>
            </a:solidFill>
            <a:ln w="28575" cap="flat">
              <a:noFill/>
              <a:prstDash val="solid"/>
              <a:miter lim="800000"/>
            </a:ln>
            <a:effectLst>
              <a:innerShdw blurRad="152400" dist="76200" dir="13500000">
                <a:prstClr val="black">
                  <a:alpha val="28000"/>
                </a:prstClr>
              </a:inn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5" name="组合 218"/>
          <p:cNvGrpSpPr/>
          <p:nvPr/>
        </p:nvGrpSpPr>
        <p:grpSpPr>
          <a:xfrm>
            <a:off x="3964614" y="857238"/>
            <a:ext cx="1214772" cy="1069014"/>
            <a:chOff x="3902979" y="2765110"/>
            <a:chExt cx="1338044" cy="1177495"/>
          </a:xfrm>
        </p:grpSpPr>
        <p:sp>
          <p:nvSpPr>
            <p:cNvPr id="220" name="Freeform 5"/>
            <p:cNvSpPr/>
            <p:nvPr/>
          </p:nvSpPr>
          <p:spPr bwMode="auto">
            <a:xfrm>
              <a:off x="3902979" y="2765110"/>
              <a:ext cx="1338044" cy="117749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0" tIns="34290" rIns="68580" bIns="34290"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21" name="Freeform 5"/>
            <p:cNvSpPr/>
            <p:nvPr/>
          </p:nvSpPr>
          <p:spPr bwMode="auto">
            <a:xfrm>
              <a:off x="3987085" y="2843618"/>
              <a:ext cx="1169832" cy="102946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C00000"/>
            </a:solidFill>
            <a:ln w="28575" cap="flat">
              <a:noFill/>
              <a:prstDash val="solid"/>
              <a:miter lim="800000"/>
            </a:ln>
            <a:effectLst>
              <a:innerShdw blurRad="152400" dist="76200" dir="13500000">
                <a:prstClr val="black">
                  <a:alpha val="28000"/>
                </a:prstClr>
              </a:inn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6" name="组合 225"/>
          <p:cNvGrpSpPr/>
          <p:nvPr/>
        </p:nvGrpSpPr>
        <p:grpSpPr>
          <a:xfrm>
            <a:off x="5242692" y="857238"/>
            <a:ext cx="1214772" cy="1069014"/>
            <a:chOff x="4978409" y="2132328"/>
            <a:chExt cx="1338044" cy="1177495"/>
          </a:xfrm>
        </p:grpSpPr>
        <p:sp>
          <p:nvSpPr>
            <p:cNvPr id="227" name="Freeform 5"/>
            <p:cNvSpPr/>
            <p:nvPr/>
          </p:nvSpPr>
          <p:spPr bwMode="auto">
            <a:xfrm>
              <a:off x="4978409" y="2132328"/>
              <a:ext cx="1338044" cy="117749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0" tIns="34290" rIns="68580" bIns="34290"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28" name="Freeform 5"/>
            <p:cNvSpPr/>
            <p:nvPr/>
          </p:nvSpPr>
          <p:spPr bwMode="auto">
            <a:xfrm>
              <a:off x="5062515" y="2210836"/>
              <a:ext cx="1169832" cy="102946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C00000"/>
            </a:solidFill>
            <a:ln w="28575" cap="flat">
              <a:noFill/>
              <a:prstDash val="solid"/>
              <a:miter lim="800000"/>
            </a:ln>
            <a:effectLst>
              <a:innerShdw blurRad="152400" dist="76200" dir="13500000">
                <a:prstClr val="black">
                  <a:alpha val="28000"/>
                </a:prstClr>
              </a:inn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269" name="文本框 31"/>
          <p:cNvSpPr txBox="1">
            <a:spLocks noChangeArrowheads="1"/>
          </p:cNvSpPr>
          <p:nvPr/>
        </p:nvSpPr>
        <p:spPr bwMode="auto">
          <a:xfrm>
            <a:off x="1768477" y="918140"/>
            <a:ext cx="494734" cy="89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17000"/>
              </a:lnSpc>
            </a:pPr>
            <a:r>
              <a:rPr lang="zh-CN" altLang="en-US" sz="5000" b="1" smtClean="0">
                <a:solidFill>
                  <a:schemeClr val="bg1"/>
                </a:solidFill>
                <a:latin typeface="微软雅黑" panose="020B0503020204020204" pitchFamily="34" charset="-122"/>
                <a:ea typeface="微软雅黑" panose="020B0503020204020204" pitchFamily="34" charset="-122"/>
              </a:rPr>
              <a:t>谢</a:t>
            </a:r>
            <a:endParaRPr lang="zh-CN" altLang="en-US" sz="5000" b="1" dirty="0">
              <a:solidFill>
                <a:schemeClr val="bg1"/>
              </a:solidFill>
              <a:latin typeface="微软雅黑" panose="020B0503020204020204" pitchFamily="34" charset="-122"/>
              <a:ea typeface="微软雅黑" panose="020B0503020204020204" pitchFamily="34" charset="-122"/>
            </a:endParaRPr>
          </a:p>
        </p:txBody>
      </p:sp>
      <p:sp>
        <p:nvSpPr>
          <p:cNvPr id="270" name="文本框 31"/>
          <p:cNvSpPr txBox="1">
            <a:spLocks noChangeArrowheads="1"/>
          </p:cNvSpPr>
          <p:nvPr/>
        </p:nvSpPr>
        <p:spPr bwMode="auto">
          <a:xfrm>
            <a:off x="3046555" y="918140"/>
            <a:ext cx="494734" cy="89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17000"/>
              </a:lnSpc>
            </a:pPr>
            <a:r>
              <a:rPr lang="zh-CN" altLang="en-US" sz="5000" b="1" smtClean="0">
                <a:solidFill>
                  <a:schemeClr val="bg1"/>
                </a:solidFill>
                <a:latin typeface="微软雅黑" panose="020B0503020204020204" pitchFamily="34" charset="-122"/>
                <a:ea typeface="微软雅黑" panose="020B0503020204020204" pitchFamily="34" charset="-122"/>
              </a:rPr>
              <a:t>谢</a:t>
            </a:r>
            <a:endParaRPr lang="zh-CN" altLang="en-US" sz="5000" b="1" dirty="0">
              <a:solidFill>
                <a:schemeClr val="bg1"/>
              </a:solidFill>
              <a:latin typeface="微软雅黑" panose="020B0503020204020204" pitchFamily="34" charset="-122"/>
              <a:ea typeface="微软雅黑" panose="020B0503020204020204" pitchFamily="34" charset="-122"/>
            </a:endParaRPr>
          </a:p>
        </p:txBody>
      </p:sp>
      <p:sp>
        <p:nvSpPr>
          <p:cNvPr id="271" name="文本框 31"/>
          <p:cNvSpPr txBox="1">
            <a:spLocks noChangeArrowheads="1"/>
          </p:cNvSpPr>
          <p:nvPr/>
        </p:nvSpPr>
        <p:spPr bwMode="auto">
          <a:xfrm>
            <a:off x="4324633" y="918140"/>
            <a:ext cx="494734" cy="89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17000"/>
              </a:lnSpc>
            </a:pPr>
            <a:r>
              <a:rPr lang="zh-CN" altLang="en-US" sz="5000" b="1" smtClean="0">
                <a:solidFill>
                  <a:schemeClr val="bg1"/>
                </a:solidFill>
                <a:latin typeface="微软雅黑" panose="020B0503020204020204" pitchFamily="34" charset="-122"/>
                <a:ea typeface="微软雅黑" panose="020B0503020204020204" pitchFamily="34" charset="-122"/>
              </a:rPr>
              <a:t>您</a:t>
            </a:r>
            <a:endParaRPr lang="zh-CN" altLang="en-US" sz="5000" b="1" dirty="0">
              <a:solidFill>
                <a:schemeClr val="bg1"/>
              </a:solidFill>
              <a:latin typeface="微软雅黑" panose="020B0503020204020204" pitchFamily="34" charset="-122"/>
              <a:ea typeface="微软雅黑" panose="020B0503020204020204" pitchFamily="34" charset="-122"/>
            </a:endParaRPr>
          </a:p>
        </p:txBody>
      </p:sp>
      <p:sp>
        <p:nvSpPr>
          <p:cNvPr id="272" name="文本框 31"/>
          <p:cNvSpPr txBox="1">
            <a:spLocks noChangeArrowheads="1"/>
          </p:cNvSpPr>
          <p:nvPr/>
        </p:nvSpPr>
        <p:spPr bwMode="auto">
          <a:xfrm>
            <a:off x="5602710" y="918140"/>
            <a:ext cx="494734" cy="89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17000"/>
              </a:lnSpc>
            </a:pPr>
            <a:r>
              <a:rPr lang="zh-CN" altLang="en-US" sz="5000" b="1" smtClean="0">
                <a:solidFill>
                  <a:schemeClr val="bg1"/>
                </a:solidFill>
                <a:latin typeface="微软雅黑" panose="020B0503020204020204" pitchFamily="34" charset="-122"/>
                <a:ea typeface="微软雅黑" panose="020B0503020204020204" pitchFamily="34" charset="-122"/>
              </a:rPr>
              <a:t>欣</a:t>
            </a:r>
            <a:endParaRPr lang="zh-CN" altLang="en-US" sz="5000" b="1" dirty="0">
              <a:solidFill>
                <a:schemeClr val="bg1"/>
              </a:solidFill>
              <a:latin typeface="微软雅黑" panose="020B0503020204020204" pitchFamily="34" charset="-122"/>
              <a:ea typeface="微软雅黑" panose="020B0503020204020204" pitchFamily="34" charset="-122"/>
            </a:endParaRPr>
          </a:p>
        </p:txBody>
      </p:sp>
      <p:sp>
        <p:nvSpPr>
          <p:cNvPr id="273" name="文本框 31"/>
          <p:cNvSpPr txBox="1">
            <a:spLocks noChangeArrowheads="1"/>
          </p:cNvSpPr>
          <p:nvPr/>
        </p:nvSpPr>
        <p:spPr bwMode="auto">
          <a:xfrm>
            <a:off x="6880789" y="918140"/>
            <a:ext cx="494734" cy="89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17000"/>
              </a:lnSpc>
            </a:pPr>
            <a:r>
              <a:rPr lang="zh-CN" altLang="en-US" sz="5000" b="1" smtClean="0">
                <a:solidFill>
                  <a:schemeClr val="bg1"/>
                </a:solidFill>
                <a:latin typeface="微软雅黑" panose="020B0503020204020204" pitchFamily="34" charset="-122"/>
                <a:ea typeface="微软雅黑" panose="020B0503020204020204" pitchFamily="34" charset="-122"/>
              </a:rPr>
              <a:t>赏</a:t>
            </a:r>
            <a:endParaRPr lang="zh-CN" altLang="en-US" sz="5000" b="1" dirty="0">
              <a:solidFill>
                <a:schemeClr val="bg1"/>
              </a:solidFill>
              <a:latin typeface="微软雅黑" panose="020B0503020204020204" pitchFamily="34" charset="-122"/>
              <a:ea typeface="微软雅黑" panose="020B0503020204020204" pitchFamily="34" charset="-122"/>
            </a:endParaRPr>
          </a:p>
        </p:txBody>
      </p:sp>
      <p:grpSp>
        <p:nvGrpSpPr>
          <p:cNvPr id="7" name="组合 58"/>
          <p:cNvGrpSpPr/>
          <p:nvPr/>
        </p:nvGrpSpPr>
        <p:grpSpPr bwMode="auto">
          <a:xfrm>
            <a:off x="1591108" y="3531404"/>
            <a:ext cx="536832" cy="540544"/>
            <a:chOff x="1721162" y="4373847"/>
            <a:chExt cx="715716" cy="719823"/>
          </a:xfrm>
        </p:grpSpPr>
        <p:sp>
          <p:nvSpPr>
            <p:cNvPr id="32" name="Oval 28"/>
            <p:cNvSpPr/>
            <p:nvPr/>
          </p:nvSpPr>
          <p:spPr>
            <a:xfrm>
              <a:off x="1721162" y="4373847"/>
              <a:ext cx="715716" cy="719823"/>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fontAlgn="auto"/>
              <a:endParaRPr lang="en-US" sz="8800" noProof="1">
                <a:solidFill>
                  <a:schemeClr val="tx1"/>
                </a:solidFill>
              </a:endParaRPr>
            </a:p>
          </p:txBody>
        </p:sp>
        <p:sp>
          <p:nvSpPr>
            <p:cNvPr id="33" name="Freeform 7"/>
            <p:cNvSpPr>
              <a:spLocks noChangeArrowheads="1"/>
            </p:cNvSpPr>
            <p:nvPr/>
          </p:nvSpPr>
          <p:spPr bwMode="auto">
            <a:xfrm>
              <a:off x="1900092" y="4721918"/>
              <a:ext cx="357856" cy="207410"/>
            </a:xfrm>
            <a:custGeom>
              <a:avLst/>
              <a:gdLst/>
              <a:ahLst/>
              <a:cxnLst>
                <a:cxn ang="0">
                  <a:pos x="103" y="33"/>
                </a:cxn>
                <a:cxn ang="0">
                  <a:pos x="94" y="10"/>
                </a:cxn>
                <a:cxn ang="0">
                  <a:pos x="68" y="0"/>
                </a:cxn>
                <a:cxn ang="0">
                  <a:pos x="68" y="0"/>
                </a:cxn>
                <a:cxn ang="0">
                  <a:pos x="67" y="0"/>
                </a:cxn>
                <a:cxn ang="0">
                  <a:pos x="59" y="38"/>
                </a:cxn>
                <a:cxn ang="0">
                  <a:pos x="55" y="12"/>
                </a:cxn>
                <a:cxn ang="0">
                  <a:pos x="58" y="6"/>
                </a:cxn>
                <a:cxn ang="0">
                  <a:pos x="53" y="2"/>
                </a:cxn>
                <a:cxn ang="0">
                  <a:pos x="52" y="2"/>
                </a:cxn>
                <a:cxn ang="0">
                  <a:pos x="52" y="2"/>
                </a:cxn>
                <a:cxn ang="0">
                  <a:pos x="50" y="2"/>
                </a:cxn>
                <a:cxn ang="0">
                  <a:pos x="46" y="6"/>
                </a:cxn>
                <a:cxn ang="0">
                  <a:pos x="49" y="12"/>
                </a:cxn>
                <a:cxn ang="0">
                  <a:pos x="44" y="38"/>
                </a:cxn>
                <a:cxn ang="0">
                  <a:pos x="36" y="0"/>
                </a:cxn>
                <a:cxn ang="0">
                  <a:pos x="36" y="0"/>
                </a:cxn>
                <a:cxn ang="0">
                  <a:pos x="35" y="0"/>
                </a:cxn>
                <a:cxn ang="0">
                  <a:pos x="9" y="10"/>
                </a:cxn>
                <a:cxn ang="0">
                  <a:pos x="1" y="33"/>
                </a:cxn>
                <a:cxn ang="0">
                  <a:pos x="0" y="57"/>
                </a:cxn>
                <a:cxn ang="0">
                  <a:pos x="19" y="59"/>
                </a:cxn>
                <a:cxn ang="0">
                  <a:pos x="19" y="38"/>
                </a:cxn>
                <a:cxn ang="0">
                  <a:pos x="21" y="30"/>
                </a:cxn>
                <a:cxn ang="0">
                  <a:pos x="21" y="59"/>
                </a:cxn>
                <a:cxn ang="0">
                  <a:pos x="52" y="60"/>
                </a:cxn>
                <a:cxn ang="0">
                  <a:pos x="82" y="59"/>
                </a:cxn>
                <a:cxn ang="0">
                  <a:pos x="82" y="30"/>
                </a:cxn>
                <a:cxn ang="0">
                  <a:pos x="84" y="38"/>
                </a:cxn>
                <a:cxn ang="0">
                  <a:pos x="84" y="59"/>
                </a:cxn>
                <a:cxn ang="0">
                  <a:pos x="103" y="57"/>
                </a:cxn>
                <a:cxn ang="0">
                  <a:pos x="103" y="33"/>
                </a:cxn>
              </a:cxnLst>
              <a:rect l="0" t="0" r="r" b="b"/>
              <a:pathLst>
                <a:path w="103" h="60">
                  <a:moveTo>
                    <a:pt x="103" y="33"/>
                  </a:moveTo>
                  <a:cubicBezTo>
                    <a:pt x="101" y="17"/>
                    <a:pt x="97" y="12"/>
                    <a:pt x="94" y="10"/>
                  </a:cubicBezTo>
                  <a:cubicBezTo>
                    <a:pt x="87" y="6"/>
                    <a:pt x="73" y="2"/>
                    <a:pt x="68" y="0"/>
                  </a:cubicBezTo>
                  <a:cubicBezTo>
                    <a:pt x="68" y="0"/>
                    <a:pt x="68" y="0"/>
                    <a:pt x="68" y="0"/>
                  </a:cubicBezTo>
                  <a:cubicBezTo>
                    <a:pt x="68" y="0"/>
                    <a:pt x="68" y="0"/>
                    <a:pt x="67" y="0"/>
                  </a:cubicBezTo>
                  <a:cubicBezTo>
                    <a:pt x="67" y="5"/>
                    <a:pt x="59" y="38"/>
                    <a:pt x="59" y="38"/>
                  </a:cubicBezTo>
                  <a:cubicBezTo>
                    <a:pt x="59" y="38"/>
                    <a:pt x="55" y="12"/>
                    <a:pt x="55" y="12"/>
                  </a:cubicBezTo>
                  <a:cubicBezTo>
                    <a:pt x="55" y="12"/>
                    <a:pt x="58" y="6"/>
                    <a:pt x="58" y="6"/>
                  </a:cubicBezTo>
                  <a:cubicBezTo>
                    <a:pt x="53" y="2"/>
                    <a:pt x="53" y="2"/>
                    <a:pt x="53" y="2"/>
                  </a:cubicBezTo>
                  <a:cubicBezTo>
                    <a:pt x="52" y="2"/>
                    <a:pt x="52" y="2"/>
                    <a:pt x="52" y="2"/>
                  </a:cubicBezTo>
                  <a:cubicBezTo>
                    <a:pt x="52" y="2"/>
                    <a:pt x="52" y="2"/>
                    <a:pt x="52" y="2"/>
                  </a:cubicBezTo>
                  <a:cubicBezTo>
                    <a:pt x="50" y="2"/>
                    <a:pt x="50" y="2"/>
                    <a:pt x="50" y="2"/>
                  </a:cubicBezTo>
                  <a:cubicBezTo>
                    <a:pt x="46" y="6"/>
                    <a:pt x="46" y="6"/>
                    <a:pt x="46" y="6"/>
                  </a:cubicBezTo>
                  <a:cubicBezTo>
                    <a:pt x="49" y="12"/>
                    <a:pt x="49" y="12"/>
                    <a:pt x="49" y="12"/>
                  </a:cubicBezTo>
                  <a:cubicBezTo>
                    <a:pt x="44" y="38"/>
                    <a:pt x="44" y="38"/>
                    <a:pt x="44" y="38"/>
                  </a:cubicBezTo>
                  <a:cubicBezTo>
                    <a:pt x="44" y="38"/>
                    <a:pt x="37" y="5"/>
                    <a:pt x="36" y="0"/>
                  </a:cubicBezTo>
                  <a:cubicBezTo>
                    <a:pt x="36" y="0"/>
                    <a:pt x="36" y="0"/>
                    <a:pt x="36" y="0"/>
                  </a:cubicBezTo>
                  <a:cubicBezTo>
                    <a:pt x="36" y="0"/>
                    <a:pt x="35" y="0"/>
                    <a:pt x="35" y="0"/>
                  </a:cubicBezTo>
                  <a:cubicBezTo>
                    <a:pt x="30" y="2"/>
                    <a:pt x="16" y="6"/>
                    <a:pt x="9" y="10"/>
                  </a:cubicBezTo>
                  <a:cubicBezTo>
                    <a:pt x="7" y="12"/>
                    <a:pt x="2" y="17"/>
                    <a:pt x="1" y="33"/>
                  </a:cubicBezTo>
                  <a:cubicBezTo>
                    <a:pt x="1" y="34"/>
                    <a:pt x="1" y="47"/>
                    <a:pt x="0" y="57"/>
                  </a:cubicBezTo>
                  <a:cubicBezTo>
                    <a:pt x="7" y="58"/>
                    <a:pt x="12" y="59"/>
                    <a:pt x="19" y="59"/>
                  </a:cubicBezTo>
                  <a:cubicBezTo>
                    <a:pt x="19" y="52"/>
                    <a:pt x="19" y="41"/>
                    <a:pt x="19" y="38"/>
                  </a:cubicBezTo>
                  <a:cubicBezTo>
                    <a:pt x="19" y="35"/>
                    <a:pt x="20" y="32"/>
                    <a:pt x="21" y="30"/>
                  </a:cubicBezTo>
                  <a:cubicBezTo>
                    <a:pt x="21" y="59"/>
                    <a:pt x="21" y="59"/>
                    <a:pt x="21" y="59"/>
                  </a:cubicBezTo>
                  <a:cubicBezTo>
                    <a:pt x="30" y="60"/>
                    <a:pt x="42" y="60"/>
                    <a:pt x="52" y="60"/>
                  </a:cubicBezTo>
                  <a:cubicBezTo>
                    <a:pt x="62" y="60"/>
                    <a:pt x="73" y="60"/>
                    <a:pt x="82" y="59"/>
                  </a:cubicBezTo>
                  <a:cubicBezTo>
                    <a:pt x="82" y="30"/>
                    <a:pt x="82" y="30"/>
                    <a:pt x="82" y="30"/>
                  </a:cubicBezTo>
                  <a:cubicBezTo>
                    <a:pt x="83" y="32"/>
                    <a:pt x="84" y="35"/>
                    <a:pt x="84" y="38"/>
                  </a:cubicBezTo>
                  <a:cubicBezTo>
                    <a:pt x="84" y="41"/>
                    <a:pt x="84" y="52"/>
                    <a:pt x="84" y="59"/>
                  </a:cubicBezTo>
                  <a:cubicBezTo>
                    <a:pt x="91" y="58"/>
                    <a:pt x="97" y="58"/>
                    <a:pt x="103" y="57"/>
                  </a:cubicBezTo>
                  <a:cubicBezTo>
                    <a:pt x="103" y="47"/>
                    <a:pt x="103" y="34"/>
                    <a:pt x="103" y="33"/>
                  </a:cubicBezTo>
                  <a:close/>
                </a:path>
              </a:pathLst>
            </a:custGeom>
            <a:solidFill>
              <a:schemeClr val="bg1"/>
            </a:solidFill>
            <a:ln w="9525">
              <a:noFill/>
              <a:round/>
            </a:ln>
          </p:spPr>
          <p:txBody>
            <a:bodyPr/>
            <a:lstStyle/>
            <a:p>
              <a:endParaRPr lang="zh-CN" altLang="en-US"/>
            </a:p>
          </p:txBody>
        </p:sp>
        <p:sp>
          <p:nvSpPr>
            <p:cNvPr id="34" name="Freeform 8"/>
            <p:cNvSpPr>
              <a:spLocks noChangeArrowheads="1"/>
            </p:cNvSpPr>
            <p:nvPr/>
          </p:nvSpPr>
          <p:spPr bwMode="auto">
            <a:xfrm>
              <a:off x="1998517" y="4531827"/>
              <a:ext cx="162560" cy="190091"/>
            </a:xfrm>
            <a:custGeom>
              <a:avLst/>
              <a:gdLst/>
              <a:ahLst/>
              <a:cxnLst>
                <a:cxn ang="0">
                  <a:pos x="4" y="25"/>
                </a:cxn>
                <a:cxn ang="0">
                  <a:pos x="0" y="29"/>
                </a:cxn>
                <a:cxn ang="0">
                  <a:pos x="5" y="39"/>
                </a:cxn>
                <a:cxn ang="0">
                  <a:pos x="26" y="61"/>
                </a:cxn>
                <a:cxn ang="0">
                  <a:pos x="47" y="39"/>
                </a:cxn>
                <a:cxn ang="0">
                  <a:pos x="52" y="29"/>
                </a:cxn>
                <a:cxn ang="0">
                  <a:pos x="48" y="25"/>
                </a:cxn>
                <a:cxn ang="0">
                  <a:pos x="26" y="0"/>
                </a:cxn>
                <a:cxn ang="0">
                  <a:pos x="4" y="25"/>
                </a:cxn>
              </a:cxnLst>
              <a:rect l="0" t="0" r="r" b="b"/>
              <a:pathLst>
                <a:path w="52" h="61">
                  <a:moveTo>
                    <a:pt x="4" y="25"/>
                  </a:moveTo>
                  <a:cubicBezTo>
                    <a:pt x="2" y="25"/>
                    <a:pt x="0" y="27"/>
                    <a:pt x="0" y="29"/>
                  </a:cubicBezTo>
                  <a:cubicBezTo>
                    <a:pt x="0" y="33"/>
                    <a:pt x="2" y="39"/>
                    <a:pt x="5" y="39"/>
                  </a:cubicBezTo>
                  <a:cubicBezTo>
                    <a:pt x="8" y="51"/>
                    <a:pt x="15" y="61"/>
                    <a:pt x="26" y="61"/>
                  </a:cubicBezTo>
                  <a:cubicBezTo>
                    <a:pt x="37" y="61"/>
                    <a:pt x="44" y="51"/>
                    <a:pt x="47" y="39"/>
                  </a:cubicBezTo>
                  <a:cubicBezTo>
                    <a:pt x="50" y="38"/>
                    <a:pt x="52" y="33"/>
                    <a:pt x="52" y="29"/>
                  </a:cubicBezTo>
                  <a:cubicBezTo>
                    <a:pt x="51" y="27"/>
                    <a:pt x="50" y="26"/>
                    <a:pt x="48" y="25"/>
                  </a:cubicBezTo>
                  <a:cubicBezTo>
                    <a:pt x="48" y="11"/>
                    <a:pt x="39" y="0"/>
                    <a:pt x="26" y="0"/>
                  </a:cubicBezTo>
                  <a:cubicBezTo>
                    <a:pt x="13" y="0"/>
                    <a:pt x="4" y="11"/>
                    <a:pt x="4" y="25"/>
                  </a:cubicBezTo>
                  <a:close/>
                </a:path>
              </a:pathLst>
            </a:custGeom>
            <a:solidFill>
              <a:schemeClr val="bg1"/>
            </a:solidFill>
            <a:ln w="9525">
              <a:noFill/>
              <a:round/>
            </a:ln>
          </p:spPr>
          <p:txBody>
            <a:bodyPr/>
            <a:lstStyle/>
            <a:p>
              <a:endParaRPr lang="zh-CN" altLang="en-US"/>
            </a:p>
          </p:txBody>
        </p:sp>
      </p:grpSp>
      <p:sp>
        <p:nvSpPr>
          <p:cNvPr id="35" name="矩形 3"/>
          <p:cNvSpPr>
            <a:spLocks noChangeArrowheads="1"/>
          </p:cNvSpPr>
          <p:nvPr/>
        </p:nvSpPr>
        <p:spPr bwMode="auto">
          <a:xfrm>
            <a:off x="2173172" y="3679041"/>
            <a:ext cx="1488831" cy="328917"/>
          </a:xfrm>
          <a:prstGeom prst="rect">
            <a:avLst/>
          </a:prstGeom>
          <a:noFill/>
          <a:ln w="9525">
            <a:noFill/>
            <a:miter lim="800000"/>
          </a:ln>
        </p:spPr>
        <p:txBody>
          <a:bodyPr wrap="none" lIns="51416" tIns="25708" rIns="51416" bIns="25708">
            <a:spAutoFit/>
          </a:bodyPr>
          <a:lstStyle/>
          <a:p>
            <a:r>
              <a:rPr lang="zh-CN" altLang="en-US">
                <a:latin typeface="微软雅黑" panose="020B0503020204020204" pitchFamily="34" charset="-122"/>
                <a:ea typeface="微软雅黑" panose="020B0503020204020204" pitchFamily="34" charset="-122"/>
              </a:rPr>
              <a:t>汇报人</a:t>
            </a:r>
            <a:r>
              <a:rPr lang="zh-CN" altLang="en-US" smtClean="0">
                <a:latin typeface="微软雅黑" panose="020B0503020204020204" pitchFamily="34" charset="-122"/>
                <a:ea typeface="微软雅黑" panose="020B0503020204020204" pitchFamily="34" charset="-122"/>
              </a:rPr>
              <a:t>：企业</a:t>
            </a:r>
            <a:endParaRPr lang="en-US" altLang="zh-CN">
              <a:latin typeface="微软雅黑" panose="020B0503020204020204" pitchFamily="34" charset="-122"/>
              <a:ea typeface="微软雅黑" panose="020B0503020204020204" pitchFamily="34" charset="-122"/>
            </a:endParaRPr>
          </a:p>
        </p:txBody>
      </p:sp>
      <p:grpSp>
        <p:nvGrpSpPr>
          <p:cNvPr id="8" name="组合 65"/>
          <p:cNvGrpSpPr/>
          <p:nvPr/>
        </p:nvGrpSpPr>
        <p:grpSpPr bwMode="auto">
          <a:xfrm>
            <a:off x="4128860" y="3531404"/>
            <a:ext cx="536832" cy="540544"/>
            <a:chOff x="6606007" y="4763519"/>
            <a:chExt cx="715716" cy="719823"/>
          </a:xfrm>
        </p:grpSpPr>
        <p:sp>
          <p:nvSpPr>
            <p:cNvPr id="39" name="Oval 28"/>
            <p:cNvSpPr/>
            <p:nvPr/>
          </p:nvSpPr>
          <p:spPr>
            <a:xfrm>
              <a:off x="6606007" y="4763519"/>
              <a:ext cx="715716" cy="719823"/>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fontAlgn="auto"/>
              <a:endParaRPr lang="en-US" sz="8800" noProof="1">
                <a:solidFill>
                  <a:schemeClr val="tx1"/>
                </a:solidFill>
              </a:endParaRPr>
            </a:p>
          </p:txBody>
        </p:sp>
        <p:sp>
          <p:nvSpPr>
            <p:cNvPr id="40" name="Freeform 120"/>
            <p:cNvSpPr>
              <a:spLocks noEditPoints="1" noChangeArrowheads="1"/>
            </p:cNvSpPr>
            <p:nvPr/>
          </p:nvSpPr>
          <p:spPr bwMode="auto">
            <a:xfrm>
              <a:off x="6766207" y="4924680"/>
              <a:ext cx="395317" cy="397501"/>
            </a:xfrm>
            <a:custGeom>
              <a:avLst/>
              <a:gdLst/>
              <a:ahLst/>
              <a:cxnLst>
                <a:cxn ang="0">
                  <a:pos x="20" y="200"/>
                </a:cxn>
                <a:cxn ang="0">
                  <a:pos x="0" y="88"/>
                </a:cxn>
                <a:cxn ang="0">
                  <a:pos x="12" y="168"/>
                </a:cxn>
                <a:cxn ang="0">
                  <a:pos x="164" y="188"/>
                </a:cxn>
                <a:cxn ang="0">
                  <a:pos x="187" y="88"/>
                </a:cxn>
                <a:cxn ang="0">
                  <a:pos x="200" y="180"/>
                </a:cxn>
                <a:cxn ang="0">
                  <a:pos x="155" y="137"/>
                </a:cxn>
                <a:cxn ang="0">
                  <a:pos x="154" y="155"/>
                </a:cxn>
                <a:cxn ang="0">
                  <a:pos x="131" y="165"/>
                </a:cxn>
                <a:cxn ang="0">
                  <a:pos x="110" y="157"/>
                </a:cxn>
                <a:cxn ang="0">
                  <a:pos x="122" y="145"/>
                </a:cxn>
                <a:cxn ang="0">
                  <a:pos x="131" y="155"/>
                </a:cxn>
                <a:cxn ang="0">
                  <a:pos x="139" y="145"/>
                </a:cxn>
                <a:cxn ang="0">
                  <a:pos x="131" y="136"/>
                </a:cxn>
                <a:cxn ang="0">
                  <a:pos x="126" y="125"/>
                </a:cxn>
                <a:cxn ang="0">
                  <a:pos x="134" y="123"/>
                </a:cxn>
                <a:cxn ang="0">
                  <a:pos x="134" y="113"/>
                </a:cxn>
                <a:cxn ang="0">
                  <a:pos x="125" y="113"/>
                </a:cxn>
                <a:cxn ang="0">
                  <a:pos x="106" y="117"/>
                </a:cxn>
                <a:cxn ang="0">
                  <a:pos x="130" y="100"/>
                </a:cxn>
                <a:cxn ang="0">
                  <a:pos x="153" y="116"/>
                </a:cxn>
                <a:cxn ang="0">
                  <a:pos x="144" y="130"/>
                </a:cxn>
                <a:cxn ang="0">
                  <a:pos x="155" y="137"/>
                </a:cxn>
                <a:cxn ang="0">
                  <a:pos x="43" y="164"/>
                </a:cxn>
                <a:cxn ang="0">
                  <a:pos x="66" y="134"/>
                </a:cxn>
                <a:cxn ang="0">
                  <a:pos x="78" y="119"/>
                </a:cxn>
                <a:cxn ang="0">
                  <a:pos x="70" y="112"/>
                </a:cxn>
                <a:cxn ang="0">
                  <a:pos x="62" y="120"/>
                </a:cxn>
                <a:cxn ang="0">
                  <a:pos x="48" y="109"/>
                </a:cxn>
                <a:cxn ang="0">
                  <a:pos x="70" y="100"/>
                </a:cxn>
                <a:cxn ang="0">
                  <a:pos x="92" y="109"/>
                </a:cxn>
                <a:cxn ang="0">
                  <a:pos x="92" y="130"/>
                </a:cxn>
                <a:cxn ang="0">
                  <a:pos x="72" y="146"/>
                </a:cxn>
                <a:cxn ang="0">
                  <a:pos x="95" y="150"/>
                </a:cxn>
                <a:cxn ang="0">
                  <a:pos x="0" y="36"/>
                </a:cxn>
                <a:cxn ang="0">
                  <a:pos x="28" y="16"/>
                </a:cxn>
                <a:cxn ang="0">
                  <a:pos x="44" y="72"/>
                </a:cxn>
                <a:cxn ang="0">
                  <a:pos x="60" y="16"/>
                </a:cxn>
                <a:cxn ang="0">
                  <a:pos x="140" y="56"/>
                </a:cxn>
                <a:cxn ang="0">
                  <a:pos x="172" y="56"/>
                </a:cxn>
                <a:cxn ang="0">
                  <a:pos x="180" y="16"/>
                </a:cxn>
                <a:cxn ang="0">
                  <a:pos x="200" y="80"/>
                </a:cxn>
                <a:cxn ang="0">
                  <a:pos x="0" y="36"/>
                </a:cxn>
                <a:cxn ang="0">
                  <a:pos x="144" y="52"/>
                </a:cxn>
                <a:cxn ang="0">
                  <a:pos x="156" y="0"/>
                </a:cxn>
                <a:cxn ang="0">
                  <a:pos x="168" y="52"/>
                </a:cxn>
                <a:cxn ang="0">
                  <a:pos x="44" y="64"/>
                </a:cxn>
                <a:cxn ang="0">
                  <a:pos x="32" y="12"/>
                </a:cxn>
                <a:cxn ang="0">
                  <a:pos x="56" y="12"/>
                </a:cxn>
                <a:cxn ang="0">
                  <a:pos x="44" y="64"/>
                </a:cxn>
              </a:cxnLst>
              <a:rect l="0" t="0" r="r" b="b"/>
              <a:pathLst>
                <a:path w="200" h="200">
                  <a:moveTo>
                    <a:pt x="180" y="200"/>
                  </a:moveTo>
                  <a:cubicBezTo>
                    <a:pt x="20" y="200"/>
                    <a:pt x="20" y="200"/>
                    <a:pt x="20" y="200"/>
                  </a:cubicBezTo>
                  <a:cubicBezTo>
                    <a:pt x="9" y="200"/>
                    <a:pt x="0" y="191"/>
                    <a:pt x="0" y="180"/>
                  </a:cubicBezTo>
                  <a:cubicBezTo>
                    <a:pt x="0" y="88"/>
                    <a:pt x="0" y="88"/>
                    <a:pt x="0" y="88"/>
                  </a:cubicBezTo>
                  <a:cubicBezTo>
                    <a:pt x="12" y="88"/>
                    <a:pt x="12" y="88"/>
                    <a:pt x="12"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7" y="88"/>
                  </a:cubicBezTo>
                  <a:cubicBezTo>
                    <a:pt x="200" y="88"/>
                    <a:pt x="200" y="88"/>
                    <a:pt x="200" y="88"/>
                  </a:cubicBezTo>
                  <a:cubicBezTo>
                    <a:pt x="200" y="180"/>
                    <a:pt x="200" y="180"/>
                    <a:pt x="200" y="180"/>
                  </a:cubicBezTo>
                  <a:cubicBezTo>
                    <a:pt x="200" y="191"/>
                    <a:pt x="191" y="200"/>
                    <a:pt x="180" y="200"/>
                  </a:cubicBezTo>
                  <a:close/>
                  <a:moveTo>
                    <a:pt x="155" y="137"/>
                  </a:moveTo>
                  <a:cubicBezTo>
                    <a:pt x="156" y="139"/>
                    <a:pt x="157" y="141"/>
                    <a:pt x="157" y="144"/>
                  </a:cubicBezTo>
                  <a:cubicBezTo>
                    <a:pt x="157" y="148"/>
                    <a:pt x="156" y="152"/>
                    <a:pt x="154" y="155"/>
                  </a:cubicBezTo>
                  <a:cubicBezTo>
                    <a:pt x="152" y="158"/>
                    <a:pt x="149" y="161"/>
                    <a:pt x="145" y="163"/>
                  </a:cubicBezTo>
                  <a:cubicBezTo>
                    <a:pt x="142" y="165"/>
                    <a:pt x="137" y="165"/>
                    <a:pt x="131" y="165"/>
                  </a:cubicBezTo>
                  <a:cubicBezTo>
                    <a:pt x="126" y="165"/>
                    <a:pt x="121" y="165"/>
                    <a:pt x="118" y="163"/>
                  </a:cubicBezTo>
                  <a:cubicBezTo>
                    <a:pt x="114" y="162"/>
                    <a:pt x="112" y="160"/>
                    <a:pt x="110" y="157"/>
                  </a:cubicBezTo>
                  <a:cubicBezTo>
                    <a:pt x="107" y="155"/>
                    <a:pt x="106" y="152"/>
                    <a:pt x="105" y="148"/>
                  </a:cubicBezTo>
                  <a:cubicBezTo>
                    <a:pt x="122" y="145"/>
                    <a:pt x="122" y="145"/>
                    <a:pt x="122" y="145"/>
                  </a:cubicBezTo>
                  <a:cubicBezTo>
                    <a:pt x="123" y="149"/>
                    <a:pt x="124" y="151"/>
                    <a:pt x="125" y="153"/>
                  </a:cubicBezTo>
                  <a:cubicBezTo>
                    <a:pt x="127" y="154"/>
                    <a:pt x="129" y="155"/>
                    <a:pt x="131" y="155"/>
                  </a:cubicBezTo>
                  <a:cubicBezTo>
                    <a:pt x="133" y="155"/>
                    <a:pt x="135" y="154"/>
                    <a:pt x="137" y="152"/>
                  </a:cubicBezTo>
                  <a:cubicBezTo>
                    <a:pt x="138" y="150"/>
                    <a:pt x="139" y="148"/>
                    <a:pt x="139" y="145"/>
                  </a:cubicBezTo>
                  <a:cubicBezTo>
                    <a:pt x="139" y="142"/>
                    <a:pt x="138" y="140"/>
                    <a:pt x="137" y="139"/>
                  </a:cubicBezTo>
                  <a:cubicBezTo>
                    <a:pt x="135" y="137"/>
                    <a:pt x="133" y="136"/>
                    <a:pt x="131" y="136"/>
                  </a:cubicBezTo>
                  <a:cubicBezTo>
                    <a:pt x="129" y="136"/>
                    <a:pt x="127" y="136"/>
                    <a:pt x="125" y="137"/>
                  </a:cubicBezTo>
                  <a:cubicBezTo>
                    <a:pt x="126" y="125"/>
                    <a:pt x="126" y="125"/>
                    <a:pt x="126" y="125"/>
                  </a:cubicBezTo>
                  <a:cubicBezTo>
                    <a:pt x="127" y="125"/>
                    <a:pt x="128" y="125"/>
                    <a:pt x="128" y="125"/>
                  </a:cubicBezTo>
                  <a:cubicBezTo>
                    <a:pt x="130" y="125"/>
                    <a:pt x="132" y="124"/>
                    <a:pt x="134" y="123"/>
                  </a:cubicBezTo>
                  <a:cubicBezTo>
                    <a:pt x="135" y="121"/>
                    <a:pt x="136" y="119"/>
                    <a:pt x="136" y="117"/>
                  </a:cubicBezTo>
                  <a:cubicBezTo>
                    <a:pt x="136" y="116"/>
                    <a:pt x="136" y="114"/>
                    <a:pt x="134" y="113"/>
                  </a:cubicBezTo>
                  <a:cubicBezTo>
                    <a:pt x="133" y="112"/>
                    <a:pt x="132" y="111"/>
                    <a:pt x="130" y="111"/>
                  </a:cubicBezTo>
                  <a:cubicBezTo>
                    <a:pt x="128" y="111"/>
                    <a:pt x="126" y="112"/>
                    <a:pt x="125" y="113"/>
                  </a:cubicBezTo>
                  <a:cubicBezTo>
                    <a:pt x="123" y="114"/>
                    <a:pt x="123" y="116"/>
                    <a:pt x="122" y="120"/>
                  </a:cubicBezTo>
                  <a:cubicBezTo>
                    <a:pt x="106" y="117"/>
                    <a:pt x="106" y="117"/>
                    <a:pt x="106" y="117"/>
                  </a:cubicBezTo>
                  <a:cubicBezTo>
                    <a:pt x="107" y="111"/>
                    <a:pt x="110" y="107"/>
                    <a:pt x="113" y="104"/>
                  </a:cubicBezTo>
                  <a:cubicBezTo>
                    <a:pt x="117" y="102"/>
                    <a:pt x="123" y="100"/>
                    <a:pt x="130" y="100"/>
                  </a:cubicBezTo>
                  <a:cubicBezTo>
                    <a:pt x="138" y="100"/>
                    <a:pt x="144" y="102"/>
                    <a:pt x="148" y="105"/>
                  </a:cubicBezTo>
                  <a:cubicBezTo>
                    <a:pt x="152" y="108"/>
                    <a:pt x="153" y="112"/>
                    <a:pt x="153" y="116"/>
                  </a:cubicBezTo>
                  <a:cubicBezTo>
                    <a:pt x="153" y="119"/>
                    <a:pt x="153" y="122"/>
                    <a:pt x="151" y="124"/>
                  </a:cubicBezTo>
                  <a:cubicBezTo>
                    <a:pt x="150" y="126"/>
                    <a:pt x="147" y="128"/>
                    <a:pt x="144" y="130"/>
                  </a:cubicBezTo>
                  <a:cubicBezTo>
                    <a:pt x="147" y="130"/>
                    <a:pt x="149" y="131"/>
                    <a:pt x="150" y="132"/>
                  </a:cubicBezTo>
                  <a:cubicBezTo>
                    <a:pt x="152" y="133"/>
                    <a:pt x="154" y="135"/>
                    <a:pt x="155" y="137"/>
                  </a:cubicBezTo>
                  <a:close/>
                  <a:moveTo>
                    <a:pt x="95" y="164"/>
                  </a:moveTo>
                  <a:cubicBezTo>
                    <a:pt x="43" y="164"/>
                    <a:pt x="43" y="164"/>
                    <a:pt x="43" y="164"/>
                  </a:cubicBezTo>
                  <a:cubicBezTo>
                    <a:pt x="44" y="159"/>
                    <a:pt x="45" y="154"/>
                    <a:pt x="48" y="150"/>
                  </a:cubicBezTo>
                  <a:cubicBezTo>
                    <a:pt x="51" y="145"/>
                    <a:pt x="57" y="140"/>
                    <a:pt x="66" y="134"/>
                  </a:cubicBezTo>
                  <a:cubicBezTo>
                    <a:pt x="71" y="130"/>
                    <a:pt x="74" y="127"/>
                    <a:pt x="75" y="125"/>
                  </a:cubicBezTo>
                  <a:cubicBezTo>
                    <a:pt x="77" y="123"/>
                    <a:pt x="78" y="121"/>
                    <a:pt x="78" y="119"/>
                  </a:cubicBezTo>
                  <a:cubicBezTo>
                    <a:pt x="78" y="117"/>
                    <a:pt x="77" y="116"/>
                    <a:pt x="75" y="114"/>
                  </a:cubicBezTo>
                  <a:cubicBezTo>
                    <a:pt x="74" y="113"/>
                    <a:pt x="72" y="112"/>
                    <a:pt x="70" y="112"/>
                  </a:cubicBezTo>
                  <a:cubicBezTo>
                    <a:pt x="68" y="112"/>
                    <a:pt x="66" y="113"/>
                    <a:pt x="65" y="114"/>
                  </a:cubicBezTo>
                  <a:cubicBezTo>
                    <a:pt x="63" y="116"/>
                    <a:pt x="62" y="117"/>
                    <a:pt x="62" y="120"/>
                  </a:cubicBezTo>
                  <a:cubicBezTo>
                    <a:pt x="44" y="120"/>
                    <a:pt x="44" y="120"/>
                    <a:pt x="44" y="120"/>
                  </a:cubicBezTo>
                  <a:cubicBezTo>
                    <a:pt x="45" y="115"/>
                    <a:pt x="46" y="112"/>
                    <a:pt x="48" y="109"/>
                  </a:cubicBezTo>
                  <a:cubicBezTo>
                    <a:pt x="50" y="106"/>
                    <a:pt x="52" y="104"/>
                    <a:pt x="56" y="102"/>
                  </a:cubicBezTo>
                  <a:cubicBezTo>
                    <a:pt x="59" y="101"/>
                    <a:pt x="64" y="100"/>
                    <a:pt x="70" y="100"/>
                  </a:cubicBezTo>
                  <a:cubicBezTo>
                    <a:pt x="76" y="100"/>
                    <a:pt x="81" y="101"/>
                    <a:pt x="84" y="102"/>
                  </a:cubicBezTo>
                  <a:cubicBezTo>
                    <a:pt x="87" y="104"/>
                    <a:pt x="90" y="106"/>
                    <a:pt x="92" y="109"/>
                  </a:cubicBezTo>
                  <a:cubicBezTo>
                    <a:pt x="94" y="112"/>
                    <a:pt x="95" y="115"/>
                    <a:pt x="95" y="119"/>
                  </a:cubicBezTo>
                  <a:cubicBezTo>
                    <a:pt x="95" y="122"/>
                    <a:pt x="94" y="126"/>
                    <a:pt x="92" y="130"/>
                  </a:cubicBezTo>
                  <a:cubicBezTo>
                    <a:pt x="89" y="133"/>
                    <a:pt x="85" y="137"/>
                    <a:pt x="79" y="141"/>
                  </a:cubicBezTo>
                  <a:cubicBezTo>
                    <a:pt x="76" y="144"/>
                    <a:pt x="73" y="145"/>
                    <a:pt x="72" y="146"/>
                  </a:cubicBezTo>
                  <a:cubicBezTo>
                    <a:pt x="71" y="147"/>
                    <a:pt x="70" y="148"/>
                    <a:pt x="68" y="150"/>
                  </a:cubicBezTo>
                  <a:cubicBezTo>
                    <a:pt x="95" y="150"/>
                    <a:pt x="95" y="150"/>
                    <a:pt x="95" y="150"/>
                  </a:cubicBezTo>
                  <a:lnTo>
                    <a:pt x="95" y="164"/>
                  </a:lnTo>
                  <a:close/>
                  <a:moveTo>
                    <a:pt x="0" y="36"/>
                  </a:moveTo>
                  <a:cubicBezTo>
                    <a:pt x="0" y="25"/>
                    <a:pt x="9" y="16"/>
                    <a:pt x="20" y="16"/>
                  </a:cubicBezTo>
                  <a:cubicBezTo>
                    <a:pt x="28" y="16"/>
                    <a:pt x="28" y="16"/>
                    <a:pt x="28" y="16"/>
                  </a:cubicBezTo>
                  <a:cubicBezTo>
                    <a:pt x="28" y="56"/>
                    <a:pt x="28" y="56"/>
                    <a:pt x="28" y="56"/>
                  </a:cubicBezTo>
                  <a:cubicBezTo>
                    <a:pt x="28" y="65"/>
                    <a:pt x="35" y="72"/>
                    <a:pt x="44" y="72"/>
                  </a:cubicBezTo>
                  <a:cubicBezTo>
                    <a:pt x="53" y="72"/>
                    <a:pt x="60" y="65"/>
                    <a:pt x="60" y="56"/>
                  </a:cubicBezTo>
                  <a:cubicBezTo>
                    <a:pt x="60" y="16"/>
                    <a:pt x="60" y="16"/>
                    <a:pt x="60" y="16"/>
                  </a:cubicBezTo>
                  <a:cubicBezTo>
                    <a:pt x="140" y="16"/>
                    <a:pt x="140" y="16"/>
                    <a:pt x="140" y="16"/>
                  </a:cubicBezTo>
                  <a:cubicBezTo>
                    <a:pt x="140" y="56"/>
                    <a:pt x="140" y="56"/>
                    <a:pt x="140" y="56"/>
                  </a:cubicBezTo>
                  <a:cubicBezTo>
                    <a:pt x="140" y="65"/>
                    <a:pt x="147" y="72"/>
                    <a:pt x="156" y="72"/>
                  </a:cubicBezTo>
                  <a:cubicBezTo>
                    <a:pt x="165" y="72"/>
                    <a:pt x="172" y="65"/>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4" y="80"/>
                    <a:pt x="96" y="80"/>
                    <a:pt x="0" y="80"/>
                  </a:cubicBezTo>
                  <a:lnTo>
                    <a:pt x="0" y="36"/>
                  </a:lnTo>
                  <a:close/>
                  <a:moveTo>
                    <a:pt x="156" y="64"/>
                  </a:moveTo>
                  <a:cubicBezTo>
                    <a:pt x="149" y="64"/>
                    <a:pt x="144" y="59"/>
                    <a:pt x="144" y="52"/>
                  </a:cubicBezTo>
                  <a:cubicBezTo>
                    <a:pt x="144" y="12"/>
                    <a:pt x="144" y="12"/>
                    <a:pt x="144" y="12"/>
                  </a:cubicBezTo>
                  <a:cubicBezTo>
                    <a:pt x="144" y="6"/>
                    <a:pt x="149" y="0"/>
                    <a:pt x="156" y="0"/>
                  </a:cubicBezTo>
                  <a:cubicBezTo>
                    <a:pt x="162" y="0"/>
                    <a:pt x="168" y="6"/>
                    <a:pt x="168" y="12"/>
                  </a:cubicBezTo>
                  <a:cubicBezTo>
                    <a:pt x="168" y="52"/>
                    <a:pt x="168" y="52"/>
                    <a:pt x="168" y="52"/>
                  </a:cubicBezTo>
                  <a:cubicBezTo>
                    <a:pt x="168" y="59"/>
                    <a:pt x="162" y="64"/>
                    <a:pt x="156" y="64"/>
                  </a:cubicBezTo>
                  <a:close/>
                  <a:moveTo>
                    <a:pt x="44" y="64"/>
                  </a:moveTo>
                  <a:cubicBezTo>
                    <a:pt x="37" y="64"/>
                    <a:pt x="32" y="59"/>
                    <a:pt x="32" y="52"/>
                  </a:cubicBezTo>
                  <a:cubicBezTo>
                    <a:pt x="32" y="12"/>
                    <a:pt x="32" y="12"/>
                    <a:pt x="32" y="12"/>
                  </a:cubicBezTo>
                  <a:cubicBezTo>
                    <a:pt x="32" y="6"/>
                    <a:pt x="37" y="0"/>
                    <a:pt x="44" y="0"/>
                  </a:cubicBezTo>
                  <a:cubicBezTo>
                    <a:pt x="50" y="0"/>
                    <a:pt x="56" y="6"/>
                    <a:pt x="56" y="12"/>
                  </a:cubicBezTo>
                  <a:cubicBezTo>
                    <a:pt x="56" y="52"/>
                    <a:pt x="56" y="52"/>
                    <a:pt x="56" y="52"/>
                  </a:cubicBezTo>
                  <a:cubicBezTo>
                    <a:pt x="56" y="59"/>
                    <a:pt x="50" y="64"/>
                    <a:pt x="44" y="64"/>
                  </a:cubicBezTo>
                  <a:close/>
                </a:path>
              </a:pathLst>
            </a:custGeom>
            <a:solidFill>
              <a:schemeClr val="bg1"/>
            </a:solidFill>
            <a:ln w="9525">
              <a:noFill/>
              <a:round/>
            </a:ln>
          </p:spPr>
          <p:txBody>
            <a:bodyPr/>
            <a:lstStyle/>
            <a:p>
              <a:endParaRPr lang="zh-CN" altLang="en-US"/>
            </a:p>
          </p:txBody>
        </p:sp>
      </p:grpSp>
      <p:sp>
        <p:nvSpPr>
          <p:cNvPr id="41" name="矩形 3"/>
          <p:cNvSpPr>
            <a:spLocks noChangeArrowheads="1"/>
          </p:cNvSpPr>
          <p:nvPr/>
        </p:nvSpPr>
        <p:spPr bwMode="auto">
          <a:xfrm>
            <a:off x="4710923" y="3679042"/>
            <a:ext cx="796333" cy="328917"/>
          </a:xfrm>
          <a:prstGeom prst="rect">
            <a:avLst/>
          </a:prstGeom>
          <a:noFill/>
          <a:ln w="9525">
            <a:noFill/>
            <a:miter lim="800000"/>
          </a:ln>
        </p:spPr>
        <p:txBody>
          <a:bodyPr wrap="none" lIns="51416" tIns="25708" rIns="51416" bIns="25708">
            <a:spAutoFit/>
          </a:bodyPr>
          <a:lstStyle/>
          <a:p>
            <a:r>
              <a:rPr lang="zh-CN" altLang="en-US">
                <a:latin typeface="微软雅黑" panose="020B0503020204020204" pitchFamily="34" charset="-122"/>
                <a:ea typeface="微软雅黑" panose="020B0503020204020204" pitchFamily="34" charset="-122"/>
              </a:rPr>
              <a:t>日期</a:t>
            </a:r>
            <a:r>
              <a:rPr lang="zh-CN" altLang="en-US"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grpSp>
        <p:nvGrpSpPr>
          <p:cNvPr id="9" name="组合 71"/>
          <p:cNvGrpSpPr/>
          <p:nvPr/>
        </p:nvGrpSpPr>
        <p:grpSpPr bwMode="auto">
          <a:xfrm>
            <a:off x="5857884" y="3531404"/>
            <a:ext cx="536832" cy="540544"/>
            <a:chOff x="8262191" y="4797280"/>
            <a:chExt cx="715716" cy="719823"/>
          </a:xfrm>
        </p:grpSpPr>
        <p:sp>
          <p:nvSpPr>
            <p:cNvPr id="45" name="Oval 28"/>
            <p:cNvSpPr/>
            <p:nvPr/>
          </p:nvSpPr>
          <p:spPr>
            <a:xfrm>
              <a:off x="8262191" y="4797280"/>
              <a:ext cx="715716" cy="719823"/>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fontAlgn="auto"/>
              <a:endParaRPr lang="en-US" sz="8800" noProof="1">
                <a:solidFill>
                  <a:schemeClr val="tx1"/>
                </a:solidFill>
              </a:endParaRPr>
            </a:p>
          </p:txBody>
        </p:sp>
        <p:sp>
          <p:nvSpPr>
            <p:cNvPr id="46" name="Freeform 145"/>
            <p:cNvSpPr>
              <a:spLocks noEditPoints="1" noChangeArrowheads="1"/>
            </p:cNvSpPr>
            <p:nvPr/>
          </p:nvSpPr>
          <p:spPr bwMode="auto">
            <a:xfrm>
              <a:off x="8509295" y="4988605"/>
              <a:ext cx="265683" cy="400701"/>
            </a:xfrm>
            <a:custGeom>
              <a:avLst/>
              <a:gdLst/>
              <a:ahLst/>
              <a:cxnLst>
                <a:cxn ang="0">
                  <a:pos x="92" y="98"/>
                </a:cxn>
                <a:cxn ang="0">
                  <a:pos x="80" y="55"/>
                </a:cxn>
                <a:cxn ang="0">
                  <a:pos x="111" y="73"/>
                </a:cxn>
                <a:cxn ang="0">
                  <a:pos x="122" y="117"/>
                </a:cxn>
                <a:cxn ang="0">
                  <a:pos x="92" y="98"/>
                </a:cxn>
                <a:cxn ang="0">
                  <a:pos x="31" y="36"/>
                </a:cxn>
                <a:cxn ang="0">
                  <a:pos x="18" y="0"/>
                </a:cxn>
                <a:cxn ang="0">
                  <a:pos x="80" y="0"/>
                </a:cxn>
                <a:cxn ang="0">
                  <a:pos x="67" y="36"/>
                </a:cxn>
                <a:cxn ang="0">
                  <a:pos x="31" y="36"/>
                </a:cxn>
                <a:cxn ang="0">
                  <a:pos x="67" y="43"/>
                </a:cxn>
                <a:cxn ang="0">
                  <a:pos x="89" y="112"/>
                </a:cxn>
                <a:cxn ang="0">
                  <a:pos x="90" y="112"/>
                </a:cxn>
                <a:cxn ang="0">
                  <a:pos x="89" y="113"/>
                </a:cxn>
                <a:cxn ang="0">
                  <a:pos x="98" y="141"/>
                </a:cxn>
                <a:cxn ang="0">
                  <a:pos x="49" y="184"/>
                </a:cxn>
                <a:cxn ang="0">
                  <a:pos x="0" y="141"/>
                </a:cxn>
                <a:cxn ang="0">
                  <a:pos x="31" y="43"/>
                </a:cxn>
                <a:cxn ang="0">
                  <a:pos x="67" y="43"/>
                </a:cxn>
                <a:cxn ang="0">
                  <a:pos x="55" y="55"/>
                </a:cxn>
                <a:cxn ang="0">
                  <a:pos x="43" y="55"/>
                </a:cxn>
                <a:cxn ang="0">
                  <a:pos x="35" y="81"/>
                </a:cxn>
                <a:cxn ang="0">
                  <a:pos x="56" y="60"/>
                </a:cxn>
                <a:cxn ang="0">
                  <a:pos x="55" y="55"/>
                </a:cxn>
                <a:cxn ang="0">
                  <a:pos x="49" y="166"/>
                </a:cxn>
                <a:cxn ang="0">
                  <a:pos x="80" y="135"/>
                </a:cxn>
                <a:cxn ang="0">
                  <a:pos x="77" y="125"/>
                </a:cxn>
                <a:cxn ang="0">
                  <a:pos x="43" y="160"/>
                </a:cxn>
                <a:cxn ang="0">
                  <a:pos x="49" y="166"/>
                </a:cxn>
                <a:cxn ang="0">
                  <a:pos x="33" y="149"/>
                </a:cxn>
                <a:cxn ang="0">
                  <a:pos x="72" y="110"/>
                </a:cxn>
                <a:cxn ang="0">
                  <a:pos x="68" y="98"/>
                </a:cxn>
                <a:cxn ang="0">
                  <a:pos x="25" y="141"/>
                </a:cxn>
                <a:cxn ang="0">
                  <a:pos x="33" y="149"/>
                </a:cxn>
                <a:cxn ang="0">
                  <a:pos x="21" y="128"/>
                </a:cxn>
                <a:cxn ang="0">
                  <a:pos x="64" y="84"/>
                </a:cxn>
                <a:cxn ang="0">
                  <a:pos x="61" y="73"/>
                </a:cxn>
                <a:cxn ang="0">
                  <a:pos x="27" y="106"/>
                </a:cxn>
                <a:cxn ang="0">
                  <a:pos x="21" y="128"/>
                </a:cxn>
              </a:cxnLst>
              <a:rect l="0" t="0" r="r" b="b"/>
              <a:pathLst>
                <a:path w="122" h="184">
                  <a:moveTo>
                    <a:pt x="92" y="98"/>
                  </a:moveTo>
                  <a:lnTo>
                    <a:pt x="80" y="55"/>
                  </a:lnTo>
                  <a:lnTo>
                    <a:pt x="111" y="73"/>
                  </a:lnTo>
                  <a:lnTo>
                    <a:pt x="122" y="117"/>
                  </a:lnTo>
                  <a:lnTo>
                    <a:pt x="92" y="98"/>
                  </a:lnTo>
                  <a:close/>
                  <a:moveTo>
                    <a:pt x="31" y="36"/>
                  </a:moveTo>
                  <a:lnTo>
                    <a:pt x="18" y="0"/>
                  </a:lnTo>
                  <a:lnTo>
                    <a:pt x="80" y="0"/>
                  </a:lnTo>
                  <a:lnTo>
                    <a:pt x="67" y="36"/>
                  </a:lnTo>
                  <a:lnTo>
                    <a:pt x="31" y="36"/>
                  </a:lnTo>
                  <a:close/>
                  <a:moveTo>
                    <a:pt x="67" y="43"/>
                  </a:moveTo>
                  <a:lnTo>
                    <a:pt x="89" y="112"/>
                  </a:lnTo>
                  <a:lnTo>
                    <a:pt x="90" y="112"/>
                  </a:lnTo>
                  <a:lnTo>
                    <a:pt x="89" y="113"/>
                  </a:lnTo>
                  <a:lnTo>
                    <a:pt x="98" y="141"/>
                  </a:lnTo>
                  <a:lnTo>
                    <a:pt x="49" y="184"/>
                  </a:lnTo>
                  <a:lnTo>
                    <a:pt x="0" y="141"/>
                  </a:lnTo>
                  <a:lnTo>
                    <a:pt x="31" y="43"/>
                  </a:lnTo>
                  <a:lnTo>
                    <a:pt x="67" y="43"/>
                  </a:lnTo>
                  <a:close/>
                  <a:moveTo>
                    <a:pt x="55" y="55"/>
                  </a:moveTo>
                  <a:lnTo>
                    <a:pt x="43" y="55"/>
                  </a:lnTo>
                  <a:lnTo>
                    <a:pt x="35" y="81"/>
                  </a:lnTo>
                  <a:lnTo>
                    <a:pt x="56" y="60"/>
                  </a:lnTo>
                  <a:lnTo>
                    <a:pt x="55" y="55"/>
                  </a:lnTo>
                  <a:close/>
                  <a:moveTo>
                    <a:pt x="49" y="166"/>
                  </a:moveTo>
                  <a:lnTo>
                    <a:pt x="80" y="135"/>
                  </a:lnTo>
                  <a:lnTo>
                    <a:pt x="77" y="125"/>
                  </a:lnTo>
                  <a:lnTo>
                    <a:pt x="43" y="160"/>
                  </a:lnTo>
                  <a:lnTo>
                    <a:pt x="49" y="166"/>
                  </a:lnTo>
                  <a:close/>
                  <a:moveTo>
                    <a:pt x="33" y="149"/>
                  </a:moveTo>
                  <a:lnTo>
                    <a:pt x="72" y="110"/>
                  </a:lnTo>
                  <a:lnTo>
                    <a:pt x="68" y="98"/>
                  </a:lnTo>
                  <a:lnTo>
                    <a:pt x="25" y="141"/>
                  </a:lnTo>
                  <a:lnTo>
                    <a:pt x="33" y="149"/>
                  </a:lnTo>
                  <a:close/>
                  <a:moveTo>
                    <a:pt x="21" y="128"/>
                  </a:moveTo>
                  <a:lnTo>
                    <a:pt x="64" y="84"/>
                  </a:lnTo>
                  <a:lnTo>
                    <a:pt x="61" y="73"/>
                  </a:lnTo>
                  <a:lnTo>
                    <a:pt x="27" y="106"/>
                  </a:lnTo>
                  <a:lnTo>
                    <a:pt x="21" y="128"/>
                  </a:lnTo>
                  <a:close/>
                </a:path>
              </a:pathLst>
            </a:custGeom>
            <a:solidFill>
              <a:schemeClr val="bg1"/>
            </a:solidFill>
            <a:ln w="9525">
              <a:noFill/>
              <a:round/>
            </a:ln>
          </p:spPr>
          <p:txBody>
            <a:bodyPr/>
            <a:lstStyle/>
            <a:p>
              <a:endParaRPr lang="zh-CN" altLang="en-US"/>
            </a:p>
          </p:txBody>
        </p:sp>
      </p:grpSp>
      <p:sp>
        <p:nvSpPr>
          <p:cNvPr id="47" name="矩形 3"/>
          <p:cNvSpPr>
            <a:spLocks noChangeArrowheads="1"/>
          </p:cNvSpPr>
          <p:nvPr/>
        </p:nvSpPr>
        <p:spPr bwMode="auto">
          <a:xfrm>
            <a:off x="6394716" y="3679042"/>
            <a:ext cx="796333" cy="328917"/>
          </a:xfrm>
          <a:prstGeom prst="rect">
            <a:avLst/>
          </a:prstGeom>
          <a:noFill/>
          <a:ln w="9525">
            <a:noFill/>
            <a:miter lim="800000"/>
          </a:ln>
        </p:spPr>
        <p:txBody>
          <a:bodyPr wrap="none" lIns="51416" tIns="25708" rIns="51416" bIns="25708">
            <a:spAutoFit/>
          </a:bodyPr>
          <a:lstStyle/>
          <a:p>
            <a:r>
              <a:rPr lang="zh-CN" altLang="en-US">
                <a:latin typeface="微软雅黑" panose="020B0503020204020204" pitchFamily="34" charset="-122"/>
                <a:ea typeface="微软雅黑" panose="020B0503020204020204" pitchFamily="34" charset="-122"/>
              </a:rPr>
              <a:t>部门</a:t>
            </a:r>
            <a:r>
              <a:rPr lang="zh-CN" altLang="en-US" smtClean="0">
                <a:latin typeface="微软雅黑" panose="020B0503020204020204" pitchFamily="34" charset="-122"/>
                <a:ea typeface="微软雅黑" panose="020B0503020204020204" pitchFamily="34" charset="-122"/>
              </a:rPr>
              <a:t>：</a:t>
            </a:r>
            <a:endParaRPr lang="zh-CN" altLang="en-US">
              <a:latin typeface="微软雅黑" panose="020B0503020204020204" pitchFamily="34" charset="-122"/>
              <a:ea typeface="微软雅黑" panose="020B0503020204020204" pitchFamily="34" charset="-122"/>
            </a:endParaRPr>
          </a:p>
        </p:txBody>
      </p:sp>
      <p:sp>
        <p:nvSpPr>
          <p:cNvPr id="50" name="圆角矩形 49"/>
          <p:cNvSpPr/>
          <p:nvPr/>
        </p:nvSpPr>
        <p:spPr>
          <a:xfrm>
            <a:off x="2201522" y="2604608"/>
            <a:ext cx="4565813" cy="447112"/>
          </a:xfrm>
          <a:prstGeom prst="roundRect">
            <a:avLst>
              <a:gd name="adj" fmla="val 42270"/>
            </a:avLst>
          </a:prstGeom>
          <a:solidFill>
            <a:srgbClr val="C00000"/>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86390" tIns="43195" rIns="86390" bIns="43195" anchor="ctr"/>
          <a:lstStyle/>
          <a:p>
            <a:pPr algn="ctr" fontAlgn="auto">
              <a:defRPr/>
            </a:pPr>
            <a:endParaRPr lang="zh-CN" altLang="en-US" noProof="1"/>
          </a:p>
        </p:txBody>
      </p:sp>
      <p:sp>
        <p:nvSpPr>
          <p:cNvPr id="51" name="TextBox 31"/>
          <p:cNvSpPr txBox="1">
            <a:spLocks noChangeArrowheads="1"/>
          </p:cNvSpPr>
          <p:nvPr/>
        </p:nvSpPr>
        <p:spPr bwMode="auto">
          <a:xfrm>
            <a:off x="2652713" y="2622718"/>
            <a:ext cx="3907631" cy="441177"/>
          </a:xfrm>
          <a:prstGeom prst="rect">
            <a:avLst/>
          </a:prstGeom>
          <a:noFill/>
          <a:ln w="9525">
            <a:noFill/>
            <a:miter lim="800000"/>
          </a:ln>
        </p:spPr>
        <p:txBody>
          <a:bodyPr lIns="86390" tIns="43195" rIns="86390" bIns="43195">
            <a:spAutoFit/>
          </a:bodyPr>
          <a:lstStyle/>
          <a:p>
            <a:pPr algn="ctr"/>
            <a:r>
              <a:rPr lang="zh-CN" altLang="en-US" sz="2300" b="1" smtClean="0">
                <a:solidFill>
                  <a:schemeClr val="bg1"/>
                </a:solidFill>
                <a:latin typeface="微软雅黑" panose="020B0503020204020204" pitchFamily="34" charset="-122"/>
                <a:ea typeface="微软雅黑" panose="020B0503020204020204" pitchFamily="34" charset="-122"/>
              </a:rPr>
              <a:t>企业名称</a:t>
            </a:r>
            <a:endParaRPr lang="zh-CN" altLang="en-US" sz="2300" b="1">
              <a:solidFill>
                <a:schemeClr val="bg1"/>
              </a:solidFill>
              <a:latin typeface="微软雅黑" panose="020B0503020204020204" pitchFamily="34" charset="-122"/>
              <a:ea typeface="微软雅黑" panose="020B0503020204020204" pitchFamily="34" charset="-122"/>
            </a:endParaRPr>
          </a:p>
        </p:txBody>
      </p:sp>
      <p:grpSp>
        <p:nvGrpSpPr>
          <p:cNvPr id="10" name="组合 4"/>
          <p:cNvGrpSpPr/>
          <p:nvPr/>
        </p:nvGrpSpPr>
        <p:grpSpPr>
          <a:xfrm>
            <a:off x="2201521" y="2571750"/>
            <a:ext cx="636992" cy="479969"/>
            <a:chOff x="899592" y="2377261"/>
            <a:chExt cx="720079" cy="574619"/>
          </a:xfrm>
          <a:effectLst>
            <a:outerShdw blurRad="50800" dist="38100" dir="2700000" algn="tl" rotWithShape="0">
              <a:prstClr val="black">
                <a:alpha val="40000"/>
              </a:prstClr>
            </a:outerShdw>
          </a:effectLst>
        </p:grpSpPr>
        <p:sp>
          <p:nvSpPr>
            <p:cNvPr id="53" name="圆角矩形 52"/>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a typeface="微软雅黑" panose="020B0503020204020204" pitchFamily="34" charset="-122"/>
              </a:endParaRPr>
            </a:p>
          </p:txBody>
        </p:sp>
        <p:sp>
          <p:nvSpPr>
            <p:cNvPr id="54" name="圆角矩形 53"/>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rgbClr val="C00000"/>
                </a:solidFill>
                <a:ea typeface="微软雅黑" panose="020B0503020204020204" pitchFamily="34" charset="-122"/>
              </a:endParaRPr>
            </a:p>
          </p:txBody>
        </p:sp>
      </p:grpSp>
      <p:grpSp>
        <p:nvGrpSpPr>
          <p:cNvPr id="11" name="组合 601"/>
          <p:cNvGrpSpPr/>
          <p:nvPr/>
        </p:nvGrpSpPr>
        <p:grpSpPr>
          <a:xfrm>
            <a:off x="8943293" y="4942793"/>
            <a:ext cx="401413" cy="401413"/>
            <a:chOff x="304800" y="673100"/>
            <a:chExt cx="4000500" cy="4000500"/>
          </a:xfrm>
          <a:effectLst>
            <a:outerShdw blurRad="381000" dist="152400" dir="8100000" algn="tr" rotWithShape="0">
              <a:prstClr val="black">
                <a:alpha val="7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57" name="椭圆 5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12" name="组合 604"/>
          <p:cNvGrpSpPr/>
          <p:nvPr/>
        </p:nvGrpSpPr>
        <p:grpSpPr>
          <a:xfrm>
            <a:off x="7842675" y="3575897"/>
            <a:ext cx="831871" cy="831871"/>
            <a:chOff x="304800" y="673100"/>
            <a:chExt cx="4000500" cy="4000500"/>
          </a:xfrm>
          <a:effectLst>
            <a:outerShdw blurRad="317500" dist="1905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60" name="椭圆 5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13" name="组合 607"/>
          <p:cNvGrpSpPr/>
          <p:nvPr/>
        </p:nvGrpSpPr>
        <p:grpSpPr>
          <a:xfrm>
            <a:off x="7236795" y="4780588"/>
            <a:ext cx="293036" cy="293036"/>
            <a:chOff x="304800" y="673100"/>
            <a:chExt cx="4000500" cy="4000500"/>
          </a:xfrm>
          <a:effectLst>
            <a:outerShdw blurRad="381000" dist="152400" dir="8100000" algn="tr" rotWithShape="0">
              <a:prstClr val="black">
                <a:alpha val="7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63" name="椭圆 6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sp>
        <p:nvSpPr>
          <p:cNvPr id="64" name="椭圆 63"/>
          <p:cNvSpPr/>
          <p:nvPr/>
        </p:nvSpPr>
        <p:spPr>
          <a:xfrm>
            <a:off x="8496168" y="2793495"/>
            <a:ext cx="366712"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grpSp>
        <p:nvGrpSpPr>
          <p:cNvPr id="14" name="组合 615"/>
          <p:cNvGrpSpPr/>
          <p:nvPr/>
        </p:nvGrpSpPr>
        <p:grpSpPr>
          <a:xfrm>
            <a:off x="285720" y="4191515"/>
            <a:ext cx="951985" cy="951985"/>
            <a:chOff x="304800" y="673100"/>
            <a:chExt cx="4000500" cy="4000500"/>
          </a:xfrm>
          <a:effectLst>
            <a:outerShdw blurRad="317500" dist="1905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67" name="椭圆 6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15" name="组合 601"/>
          <p:cNvGrpSpPr/>
          <p:nvPr/>
        </p:nvGrpSpPr>
        <p:grpSpPr>
          <a:xfrm>
            <a:off x="4286248" y="4742087"/>
            <a:ext cx="401413" cy="401413"/>
            <a:chOff x="304800" y="673100"/>
            <a:chExt cx="4000500" cy="4000500"/>
          </a:xfrm>
          <a:effectLst>
            <a:outerShdw blurRad="381000" dist="152400" dir="8100000" algn="tr" rotWithShape="0">
              <a:prstClr val="black">
                <a:alpha val="70000"/>
              </a:prstClr>
            </a:outerShdw>
          </a:effectLst>
        </p:grpSpPr>
        <p:sp>
          <p:nvSpPr>
            <p:cNvPr id="69" name="同心圆 6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70" name="椭圆 6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grpSp>
        <p:nvGrpSpPr>
          <p:cNvPr id="16" name="组合 607"/>
          <p:cNvGrpSpPr/>
          <p:nvPr/>
        </p:nvGrpSpPr>
        <p:grpSpPr>
          <a:xfrm>
            <a:off x="2643174" y="4850464"/>
            <a:ext cx="293036" cy="293036"/>
            <a:chOff x="304800" y="673100"/>
            <a:chExt cx="4000500" cy="4000500"/>
          </a:xfrm>
          <a:effectLst>
            <a:outerShdw blurRad="381000" dist="152400" dir="8100000" algn="tr" rotWithShape="0">
              <a:prstClr val="black">
                <a:alpha val="70000"/>
              </a:prstClr>
            </a:outerShdw>
          </a:effectLst>
        </p:grpSpPr>
        <p:sp>
          <p:nvSpPr>
            <p:cNvPr id="72" name="同心圆 7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73" name="椭圆 7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sp>
        <p:nvSpPr>
          <p:cNvPr id="74" name="椭圆 73"/>
          <p:cNvSpPr/>
          <p:nvPr/>
        </p:nvSpPr>
        <p:spPr>
          <a:xfrm>
            <a:off x="6000760" y="4776787"/>
            <a:ext cx="366712"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sp>
        <p:nvSpPr>
          <p:cNvPr id="75" name="椭圆 74"/>
          <p:cNvSpPr/>
          <p:nvPr/>
        </p:nvSpPr>
        <p:spPr>
          <a:xfrm>
            <a:off x="571472" y="3357568"/>
            <a:ext cx="357158" cy="36671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fontAlgn="auto">
              <a:defRPr/>
            </a:pPr>
            <a:endParaRPr lang="zh-CN" altLang="en-US" noProof="1"/>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300"/>
                                  </p:stCondLst>
                                  <p:childTnLst>
                                    <p:set>
                                      <p:cBhvr>
                                        <p:cTn id="6" dur="1" fill="hold">
                                          <p:stCondLst>
                                            <p:cond delay="0"/>
                                          </p:stCondLst>
                                        </p:cTn>
                                        <p:tgtEl>
                                          <p:spTgt spid="11"/>
                                        </p:tgtEl>
                                        <p:attrNameLst>
                                          <p:attrName>style.visibility</p:attrName>
                                        </p:attrNameLst>
                                      </p:cBhvr>
                                      <p:to>
                                        <p:strVal val="visible"/>
                                      </p:to>
                                    </p:set>
                                  </p:childTnLst>
                                </p:cTn>
                              </p:par>
                              <p:par>
                                <p:cTn id="7" presetID="53" presetClass="entr" presetSubtype="16" fill="hold" nodeType="withEffect">
                                  <p:stCondLst>
                                    <p:cond delay="300"/>
                                  </p:stCondLst>
                                  <p:childTnLst>
                                    <p:set>
                                      <p:cBhvr>
                                        <p:cTn id="8" dur="1" fill="hold">
                                          <p:stCondLst>
                                            <p:cond delay="0"/>
                                          </p:stCondLst>
                                        </p:cTn>
                                        <p:tgtEl>
                                          <p:spTgt spid="11"/>
                                        </p:tgtEl>
                                        <p:attrNameLst>
                                          <p:attrName>style.visibility</p:attrName>
                                        </p:attrNameLst>
                                      </p:cBhvr>
                                      <p:to>
                                        <p:strVal val="visible"/>
                                      </p:to>
                                    </p:set>
                                    <p:anim calcmode="lin" valueType="num">
                                      <p:cBhvr>
                                        <p:cTn id="9" dur="1000" fill="hold"/>
                                        <p:tgtEl>
                                          <p:spTgt spid="11"/>
                                        </p:tgtEl>
                                        <p:attrNameLst>
                                          <p:attrName>ppt_w</p:attrName>
                                        </p:attrNameLst>
                                      </p:cBhvr>
                                      <p:tavLst>
                                        <p:tav tm="0">
                                          <p:val>
                                            <p:fltVal val="0"/>
                                          </p:val>
                                        </p:tav>
                                        <p:tav tm="100000">
                                          <p:val>
                                            <p:strVal val="#ppt_w"/>
                                          </p:val>
                                        </p:tav>
                                      </p:tavLst>
                                    </p:anim>
                                    <p:anim calcmode="lin" valueType="num">
                                      <p:cBhvr>
                                        <p:cTn id="10" dur="1000" fill="hold"/>
                                        <p:tgtEl>
                                          <p:spTgt spid="11"/>
                                        </p:tgtEl>
                                        <p:attrNameLst>
                                          <p:attrName>ppt_h</p:attrName>
                                        </p:attrNameLst>
                                      </p:cBhvr>
                                      <p:tavLst>
                                        <p:tav tm="0">
                                          <p:val>
                                            <p:fltVal val="0"/>
                                          </p:val>
                                        </p:tav>
                                        <p:tav tm="100000">
                                          <p:val>
                                            <p:strVal val="#ppt_h"/>
                                          </p:val>
                                        </p:tav>
                                      </p:tavLst>
                                    </p:anim>
                                    <p:animEffect transition="in" filter="fade">
                                      <p:cBhvr>
                                        <p:cTn id="11" dur="1000"/>
                                        <p:tgtEl>
                                          <p:spTgt spid="11"/>
                                        </p:tgtEl>
                                      </p:cBhvr>
                                    </p:animEffect>
                                  </p:childTnLst>
                                </p:cTn>
                              </p:par>
                              <p:par>
                                <p:cTn id="12" presetID="64" presetClass="path" presetSubtype="0" fill="hold" nodeType="withEffect">
                                  <p:stCondLst>
                                    <p:cond delay="300"/>
                                  </p:stCondLst>
                                  <p:childTnLst>
                                    <p:animMotion origin="layout" path="M -5.55556E-7 -1.46123E-6 L 0.20451 0.58418 " pathEditMode="relative" rAng="0" ptsTypes="AA">
                                      <p:cBhvr>
                                        <p:cTn id="13" dur="1000" spd="-100000" fill="hold"/>
                                        <p:tgtEl>
                                          <p:spTgt spid="11"/>
                                        </p:tgtEl>
                                        <p:attrNameLst>
                                          <p:attrName>ppt_x</p:attrName>
                                          <p:attrName>ppt_y</p:attrName>
                                        </p:attrNameLst>
                                      </p:cBhvr>
                                      <p:rCtr x="102" y="291"/>
                                    </p:animMotion>
                                  </p:childTnLst>
                                </p:cTn>
                              </p:par>
                              <p:par>
                                <p:cTn id="14" presetID="1"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par>
                                <p:cTn id="16" presetID="53" presetClass="entr" presetSubtype="16"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1000" fill="hold"/>
                                        <p:tgtEl>
                                          <p:spTgt spid="12"/>
                                        </p:tgtEl>
                                        <p:attrNameLst>
                                          <p:attrName>ppt_w</p:attrName>
                                        </p:attrNameLst>
                                      </p:cBhvr>
                                      <p:tavLst>
                                        <p:tav tm="0">
                                          <p:val>
                                            <p:fltVal val="0"/>
                                          </p:val>
                                        </p:tav>
                                        <p:tav tm="100000">
                                          <p:val>
                                            <p:strVal val="#ppt_w"/>
                                          </p:val>
                                        </p:tav>
                                      </p:tavLst>
                                    </p:anim>
                                    <p:anim calcmode="lin" valueType="num">
                                      <p:cBhvr>
                                        <p:cTn id="19" dur="1000" fill="hold"/>
                                        <p:tgtEl>
                                          <p:spTgt spid="12"/>
                                        </p:tgtEl>
                                        <p:attrNameLst>
                                          <p:attrName>ppt_h</p:attrName>
                                        </p:attrNameLst>
                                      </p:cBhvr>
                                      <p:tavLst>
                                        <p:tav tm="0">
                                          <p:val>
                                            <p:fltVal val="0"/>
                                          </p:val>
                                        </p:tav>
                                        <p:tav tm="100000">
                                          <p:val>
                                            <p:strVal val="#ppt_h"/>
                                          </p:val>
                                        </p:tav>
                                      </p:tavLst>
                                    </p:anim>
                                    <p:animEffect transition="in" filter="fade">
                                      <p:cBhvr>
                                        <p:cTn id="20" dur="1000"/>
                                        <p:tgtEl>
                                          <p:spTgt spid="12"/>
                                        </p:tgtEl>
                                      </p:cBhvr>
                                    </p:animEffect>
                                  </p:childTnLst>
                                </p:cTn>
                              </p:par>
                              <p:par>
                                <p:cTn id="21" presetID="64" presetClass="path" presetSubtype="0" fill="hold" nodeType="withEffect">
                                  <p:stCondLst>
                                    <p:cond delay="0"/>
                                  </p:stCondLst>
                                  <p:childTnLst>
                                    <p:animMotion origin="layout" path="M 1.11111E-6 3.7037E-7 L -0.52465 -0.50957 " pathEditMode="relative" rAng="0" ptsTypes="AA">
                                      <p:cBhvr>
                                        <p:cTn id="22" dur="1000" spd="-100000" fill="hold"/>
                                        <p:tgtEl>
                                          <p:spTgt spid="12"/>
                                        </p:tgtEl>
                                        <p:attrNameLst>
                                          <p:attrName>ppt_x</p:attrName>
                                          <p:attrName>ppt_y</p:attrName>
                                        </p:attrNameLst>
                                      </p:cBhvr>
                                      <p:rCtr x="-262" y="-254"/>
                                    </p:animMotion>
                                  </p:childTnLst>
                                </p:cTn>
                              </p:par>
                              <p:par>
                                <p:cTn id="23" presetID="1" presetClass="entr" presetSubtype="0" fill="hold" nodeType="withEffect">
                                  <p:stCondLst>
                                    <p:cond delay="200"/>
                                  </p:stCondLst>
                                  <p:childTnLst>
                                    <p:set>
                                      <p:cBhvr>
                                        <p:cTn id="24" dur="1" fill="hold">
                                          <p:stCondLst>
                                            <p:cond delay="0"/>
                                          </p:stCondLst>
                                        </p:cTn>
                                        <p:tgtEl>
                                          <p:spTgt spid="64"/>
                                        </p:tgtEl>
                                        <p:attrNameLst>
                                          <p:attrName>style.visibility</p:attrName>
                                        </p:attrNameLst>
                                      </p:cBhvr>
                                      <p:to>
                                        <p:strVal val="visible"/>
                                      </p:to>
                                    </p:set>
                                  </p:childTnLst>
                                </p:cTn>
                              </p:par>
                              <p:par>
                                <p:cTn id="25" presetID="53" presetClass="entr" presetSubtype="16" fill="hold" nodeType="withEffect">
                                  <p:stCondLst>
                                    <p:cond delay="200"/>
                                  </p:stCondLst>
                                  <p:childTnLst>
                                    <p:set>
                                      <p:cBhvr>
                                        <p:cTn id="26" dur="1" fill="hold">
                                          <p:stCondLst>
                                            <p:cond delay="0"/>
                                          </p:stCondLst>
                                        </p:cTn>
                                        <p:tgtEl>
                                          <p:spTgt spid="64"/>
                                        </p:tgtEl>
                                        <p:attrNameLst>
                                          <p:attrName>style.visibility</p:attrName>
                                        </p:attrNameLst>
                                      </p:cBhvr>
                                      <p:to>
                                        <p:strVal val="visible"/>
                                      </p:to>
                                    </p:set>
                                    <p:anim calcmode="lin" valueType="num">
                                      <p:cBhvr>
                                        <p:cTn id="27" dur="1000" fill="hold"/>
                                        <p:tgtEl>
                                          <p:spTgt spid="64"/>
                                        </p:tgtEl>
                                        <p:attrNameLst>
                                          <p:attrName>ppt_w</p:attrName>
                                        </p:attrNameLst>
                                      </p:cBhvr>
                                      <p:tavLst>
                                        <p:tav tm="0">
                                          <p:val>
                                            <p:fltVal val="0"/>
                                          </p:val>
                                        </p:tav>
                                        <p:tav tm="100000">
                                          <p:val>
                                            <p:strVal val="#ppt_w"/>
                                          </p:val>
                                        </p:tav>
                                      </p:tavLst>
                                    </p:anim>
                                    <p:anim calcmode="lin" valueType="num">
                                      <p:cBhvr>
                                        <p:cTn id="28" dur="1000" fill="hold"/>
                                        <p:tgtEl>
                                          <p:spTgt spid="64"/>
                                        </p:tgtEl>
                                        <p:attrNameLst>
                                          <p:attrName>ppt_h</p:attrName>
                                        </p:attrNameLst>
                                      </p:cBhvr>
                                      <p:tavLst>
                                        <p:tav tm="0">
                                          <p:val>
                                            <p:fltVal val="0"/>
                                          </p:val>
                                        </p:tav>
                                        <p:tav tm="100000">
                                          <p:val>
                                            <p:strVal val="#ppt_h"/>
                                          </p:val>
                                        </p:tav>
                                      </p:tavLst>
                                    </p:anim>
                                    <p:animEffect transition="in" filter="fade">
                                      <p:cBhvr>
                                        <p:cTn id="29" dur="1000"/>
                                        <p:tgtEl>
                                          <p:spTgt spid="64"/>
                                        </p:tgtEl>
                                      </p:cBhvr>
                                    </p:animEffect>
                                  </p:childTnLst>
                                </p:cTn>
                              </p:par>
                              <p:par>
                                <p:cTn id="30" presetID="64" presetClass="path" presetSubtype="0" fill="hold" nodeType="withEffect">
                                  <p:stCondLst>
                                    <p:cond delay="200"/>
                                  </p:stCondLst>
                                  <p:childTnLst>
                                    <p:animMotion origin="layout" path="M -2.22222E-6 1.18319E-6 L 0.21702 -0.37071 " pathEditMode="relative" rAng="0" ptsTypes="AA">
                                      <p:cBhvr>
                                        <p:cTn id="31" dur="1000" spd="-100000" fill="hold"/>
                                        <p:tgtEl>
                                          <p:spTgt spid="64"/>
                                        </p:tgtEl>
                                        <p:attrNameLst>
                                          <p:attrName>ppt_x</p:attrName>
                                          <p:attrName>ppt_y</p:attrName>
                                        </p:attrNameLst>
                                      </p:cBhvr>
                                      <p:rCtr x="108" y="-185"/>
                                    </p:animMotion>
                                  </p:childTnLst>
                                </p:cTn>
                              </p:par>
                              <p:par>
                                <p:cTn id="32" presetID="1" presetClass="entr" presetSubtype="0" fill="hold" nodeType="withEffect">
                                  <p:stCondLst>
                                    <p:cond delay="400"/>
                                  </p:stCondLst>
                                  <p:childTnLst>
                                    <p:set>
                                      <p:cBhvr>
                                        <p:cTn id="33" dur="1" fill="hold">
                                          <p:stCondLst>
                                            <p:cond delay="0"/>
                                          </p:stCondLst>
                                        </p:cTn>
                                        <p:tgtEl>
                                          <p:spTgt spid="13"/>
                                        </p:tgtEl>
                                        <p:attrNameLst>
                                          <p:attrName>style.visibility</p:attrName>
                                        </p:attrNameLst>
                                      </p:cBhvr>
                                      <p:to>
                                        <p:strVal val="visible"/>
                                      </p:to>
                                    </p:set>
                                  </p:childTnLst>
                                </p:cTn>
                              </p:par>
                              <p:par>
                                <p:cTn id="34" presetID="53" presetClass="entr" presetSubtype="16" fill="hold" nodeType="withEffect">
                                  <p:stCondLst>
                                    <p:cond delay="400"/>
                                  </p:stCondLst>
                                  <p:childTnLst>
                                    <p:set>
                                      <p:cBhvr>
                                        <p:cTn id="35" dur="1" fill="hold">
                                          <p:stCondLst>
                                            <p:cond delay="0"/>
                                          </p:stCondLst>
                                        </p:cTn>
                                        <p:tgtEl>
                                          <p:spTgt spid="13"/>
                                        </p:tgtEl>
                                        <p:attrNameLst>
                                          <p:attrName>style.visibility</p:attrName>
                                        </p:attrNameLst>
                                      </p:cBhvr>
                                      <p:to>
                                        <p:strVal val="visible"/>
                                      </p:to>
                                    </p:set>
                                    <p:anim calcmode="lin" valueType="num">
                                      <p:cBhvr>
                                        <p:cTn id="36" dur="1000" fill="hold"/>
                                        <p:tgtEl>
                                          <p:spTgt spid="13"/>
                                        </p:tgtEl>
                                        <p:attrNameLst>
                                          <p:attrName>ppt_w</p:attrName>
                                        </p:attrNameLst>
                                      </p:cBhvr>
                                      <p:tavLst>
                                        <p:tav tm="0">
                                          <p:val>
                                            <p:fltVal val="0"/>
                                          </p:val>
                                        </p:tav>
                                        <p:tav tm="100000">
                                          <p:val>
                                            <p:strVal val="#ppt_w"/>
                                          </p:val>
                                        </p:tav>
                                      </p:tavLst>
                                    </p:anim>
                                    <p:anim calcmode="lin" valueType="num">
                                      <p:cBhvr>
                                        <p:cTn id="37" dur="1000" fill="hold"/>
                                        <p:tgtEl>
                                          <p:spTgt spid="13"/>
                                        </p:tgtEl>
                                        <p:attrNameLst>
                                          <p:attrName>ppt_h</p:attrName>
                                        </p:attrNameLst>
                                      </p:cBhvr>
                                      <p:tavLst>
                                        <p:tav tm="0">
                                          <p:val>
                                            <p:fltVal val="0"/>
                                          </p:val>
                                        </p:tav>
                                        <p:tav tm="100000">
                                          <p:val>
                                            <p:strVal val="#ppt_h"/>
                                          </p:val>
                                        </p:tav>
                                      </p:tavLst>
                                    </p:anim>
                                    <p:animEffect transition="in" filter="fade">
                                      <p:cBhvr>
                                        <p:cTn id="38" dur="1000"/>
                                        <p:tgtEl>
                                          <p:spTgt spid="13"/>
                                        </p:tgtEl>
                                      </p:cBhvr>
                                    </p:animEffect>
                                  </p:childTnLst>
                                </p:cTn>
                              </p:par>
                              <p:par>
                                <p:cTn id="39" presetID="64" presetClass="path" presetSubtype="0" fill="hold" nodeType="withEffect">
                                  <p:stCondLst>
                                    <p:cond delay="400"/>
                                  </p:stCondLst>
                                  <p:childTnLst>
                                    <p:animMotion origin="layout" path="M 2.5E-6 6.17284E-7 L -0.71736 -0.40556 " pathEditMode="relative" rAng="0" ptsTypes="AA">
                                      <p:cBhvr>
                                        <p:cTn id="40" dur="1000" spd="-100000" fill="hold"/>
                                        <p:tgtEl>
                                          <p:spTgt spid="13"/>
                                        </p:tgtEl>
                                        <p:attrNameLst>
                                          <p:attrName>ppt_x</p:attrName>
                                          <p:attrName>ppt_y</p:attrName>
                                        </p:attrNameLst>
                                      </p:cBhvr>
                                      <p:rCtr x="-358" y="-202"/>
                                    </p:animMotion>
                                  </p:childTnLst>
                                </p:cTn>
                              </p:par>
                              <p:par>
                                <p:cTn id="41" presetID="1" presetClass="entr" presetSubtype="0" fill="hold" nodeType="withEffect">
                                  <p:stCondLst>
                                    <p:cond delay="200"/>
                                  </p:stCondLst>
                                  <p:childTnLst>
                                    <p:set>
                                      <p:cBhvr>
                                        <p:cTn id="42" dur="1" fill="hold">
                                          <p:stCondLst>
                                            <p:cond delay="0"/>
                                          </p:stCondLst>
                                        </p:cTn>
                                        <p:tgtEl>
                                          <p:spTgt spid="14"/>
                                        </p:tgtEl>
                                        <p:attrNameLst>
                                          <p:attrName>style.visibility</p:attrName>
                                        </p:attrNameLst>
                                      </p:cBhvr>
                                      <p:to>
                                        <p:strVal val="visible"/>
                                      </p:to>
                                    </p:set>
                                  </p:childTnLst>
                                </p:cTn>
                              </p:par>
                              <p:par>
                                <p:cTn id="43" presetID="53" presetClass="entr" presetSubtype="16" fill="hold" nodeType="withEffect">
                                  <p:stCondLst>
                                    <p:cond delay="200"/>
                                  </p:stCondLst>
                                  <p:childTnLst>
                                    <p:set>
                                      <p:cBhvr>
                                        <p:cTn id="44" dur="1" fill="hold">
                                          <p:stCondLst>
                                            <p:cond delay="0"/>
                                          </p:stCondLst>
                                        </p:cTn>
                                        <p:tgtEl>
                                          <p:spTgt spid="14"/>
                                        </p:tgtEl>
                                        <p:attrNameLst>
                                          <p:attrName>style.visibility</p:attrName>
                                        </p:attrNameLst>
                                      </p:cBhvr>
                                      <p:to>
                                        <p:strVal val="visible"/>
                                      </p:to>
                                    </p:set>
                                    <p:anim calcmode="lin" valueType="num">
                                      <p:cBhvr>
                                        <p:cTn id="45" dur="1000" fill="hold"/>
                                        <p:tgtEl>
                                          <p:spTgt spid="14"/>
                                        </p:tgtEl>
                                        <p:attrNameLst>
                                          <p:attrName>ppt_w</p:attrName>
                                        </p:attrNameLst>
                                      </p:cBhvr>
                                      <p:tavLst>
                                        <p:tav tm="0">
                                          <p:val>
                                            <p:fltVal val="0"/>
                                          </p:val>
                                        </p:tav>
                                        <p:tav tm="100000">
                                          <p:val>
                                            <p:strVal val="#ppt_w"/>
                                          </p:val>
                                        </p:tav>
                                      </p:tavLst>
                                    </p:anim>
                                    <p:anim calcmode="lin" valueType="num">
                                      <p:cBhvr>
                                        <p:cTn id="46" dur="1000" fill="hold"/>
                                        <p:tgtEl>
                                          <p:spTgt spid="14"/>
                                        </p:tgtEl>
                                        <p:attrNameLst>
                                          <p:attrName>ppt_h</p:attrName>
                                        </p:attrNameLst>
                                      </p:cBhvr>
                                      <p:tavLst>
                                        <p:tav tm="0">
                                          <p:val>
                                            <p:fltVal val="0"/>
                                          </p:val>
                                        </p:tav>
                                        <p:tav tm="100000">
                                          <p:val>
                                            <p:strVal val="#ppt_h"/>
                                          </p:val>
                                        </p:tav>
                                      </p:tavLst>
                                    </p:anim>
                                    <p:animEffect transition="in" filter="fade">
                                      <p:cBhvr>
                                        <p:cTn id="47" dur="1000"/>
                                        <p:tgtEl>
                                          <p:spTgt spid="14"/>
                                        </p:tgtEl>
                                      </p:cBhvr>
                                    </p:animEffect>
                                  </p:childTnLst>
                                </p:cTn>
                              </p:par>
                              <p:par>
                                <p:cTn id="48" presetID="64" presetClass="path" presetSubtype="0" fill="hold" nodeType="withEffect">
                                  <p:stCondLst>
                                    <p:cond delay="200"/>
                                  </p:stCondLst>
                                  <p:childTnLst>
                                    <p:animMotion origin="layout" path="M 4.44444E-6 4.32099E-6 L -0.64115 -0.9497 " pathEditMode="relative" rAng="0" ptsTypes="AA">
                                      <p:cBhvr>
                                        <p:cTn id="49" dur="1000" spd="-100000" fill="hold"/>
                                        <p:tgtEl>
                                          <p:spTgt spid="14"/>
                                        </p:tgtEl>
                                        <p:attrNameLst>
                                          <p:attrName>ppt_x</p:attrName>
                                          <p:attrName>ppt_y</p:attrName>
                                        </p:attrNameLst>
                                      </p:cBhvr>
                                      <p:rCtr x="-320" y="-475"/>
                                    </p:animMotion>
                                  </p:childTnLst>
                                </p:cTn>
                              </p:par>
                              <p:par>
                                <p:cTn id="50" presetID="1" presetClass="entr" presetSubtype="0" fill="hold" nodeType="withEffect">
                                  <p:stCondLst>
                                    <p:cond delay="300"/>
                                  </p:stCondLst>
                                  <p:childTnLst>
                                    <p:set>
                                      <p:cBhvr>
                                        <p:cTn id="51" dur="1" fill="hold">
                                          <p:stCondLst>
                                            <p:cond delay="0"/>
                                          </p:stCondLst>
                                        </p:cTn>
                                        <p:tgtEl>
                                          <p:spTgt spid="15"/>
                                        </p:tgtEl>
                                        <p:attrNameLst>
                                          <p:attrName>style.visibility</p:attrName>
                                        </p:attrNameLst>
                                      </p:cBhvr>
                                      <p:to>
                                        <p:strVal val="visible"/>
                                      </p:to>
                                    </p:set>
                                  </p:childTnLst>
                                </p:cTn>
                              </p:par>
                              <p:par>
                                <p:cTn id="52" presetID="53" presetClass="entr" presetSubtype="16" fill="hold" nodeType="withEffect">
                                  <p:stCondLst>
                                    <p:cond delay="300"/>
                                  </p:stCondLst>
                                  <p:childTnLst>
                                    <p:set>
                                      <p:cBhvr>
                                        <p:cTn id="53" dur="1" fill="hold">
                                          <p:stCondLst>
                                            <p:cond delay="0"/>
                                          </p:stCondLst>
                                        </p:cTn>
                                        <p:tgtEl>
                                          <p:spTgt spid="15"/>
                                        </p:tgtEl>
                                        <p:attrNameLst>
                                          <p:attrName>style.visibility</p:attrName>
                                        </p:attrNameLst>
                                      </p:cBhvr>
                                      <p:to>
                                        <p:strVal val="visible"/>
                                      </p:to>
                                    </p:set>
                                    <p:anim calcmode="lin" valueType="num">
                                      <p:cBhvr>
                                        <p:cTn id="54" dur="1000" fill="hold"/>
                                        <p:tgtEl>
                                          <p:spTgt spid="15"/>
                                        </p:tgtEl>
                                        <p:attrNameLst>
                                          <p:attrName>ppt_w</p:attrName>
                                        </p:attrNameLst>
                                      </p:cBhvr>
                                      <p:tavLst>
                                        <p:tav tm="0">
                                          <p:val>
                                            <p:fltVal val="0"/>
                                          </p:val>
                                        </p:tav>
                                        <p:tav tm="100000">
                                          <p:val>
                                            <p:strVal val="#ppt_w"/>
                                          </p:val>
                                        </p:tav>
                                      </p:tavLst>
                                    </p:anim>
                                    <p:anim calcmode="lin" valueType="num">
                                      <p:cBhvr>
                                        <p:cTn id="55" dur="1000" fill="hold"/>
                                        <p:tgtEl>
                                          <p:spTgt spid="15"/>
                                        </p:tgtEl>
                                        <p:attrNameLst>
                                          <p:attrName>ppt_h</p:attrName>
                                        </p:attrNameLst>
                                      </p:cBhvr>
                                      <p:tavLst>
                                        <p:tav tm="0">
                                          <p:val>
                                            <p:fltVal val="0"/>
                                          </p:val>
                                        </p:tav>
                                        <p:tav tm="100000">
                                          <p:val>
                                            <p:strVal val="#ppt_h"/>
                                          </p:val>
                                        </p:tav>
                                      </p:tavLst>
                                    </p:anim>
                                    <p:animEffect transition="in" filter="fade">
                                      <p:cBhvr>
                                        <p:cTn id="56" dur="1000"/>
                                        <p:tgtEl>
                                          <p:spTgt spid="15"/>
                                        </p:tgtEl>
                                      </p:cBhvr>
                                    </p:animEffect>
                                  </p:childTnLst>
                                </p:cTn>
                              </p:par>
                              <p:par>
                                <p:cTn id="57" presetID="64" presetClass="path" presetSubtype="0" fill="hold" nodeType="withEffect">
                                  <p:stCondLst>
                                    <p:cond delay="300"/>
                                  </p:stCondLst>
                                  <p:childTnLst>
                                    <p:animMotion origin="layout" path="M -5.55556E-7 -1.46123E-6 L 0.20451 0.58418 " pathEditMode="relative" rAng="0" ptsTypes="AA">
                                      <p:cBhvr>
                                        <p:cTn id="58" dur="1000" spd="-100000" fill="hold"/>
                                        <p:tgtEl>
                                          <p:spTgt spid="15"/>
                                        </p:tgtEl>
                                        <p:attrNameLst>
                                          <p:attrName>ppt_x</p:attrName>
                                          <p:attrName>ppt_y</p:attrName>
                                        </p:attrNameLst>
                                      </p:cBhvr>
                                      <p:rCtr x="102" y="291"/>
                                    </p:animMotion>
                                  </p:childTnLst>
                                </p:cTn>
                              </p:par>
                              <p:par>
                                <p:cTn id="59" presetID="1" presetClass="entr" presetSubtype="0" fill="hold" nodeType="withEffect">
                                  <p:stCondLst>
                                    <p:cond delay="200"/>
                                  </p:stCondLst>
                                  <p:childTnLst>
                                    <p:set>
                                      <p:cBhvr>
                                        <p:cTn id="60" dur="1" fill="hold">
                                          <p:stCondLst>
                                            <p:cond delay="0"/>
                                          </p:stCondLst>
                                        </p:cTn>
                                        <p:tgtEl>
                                          <p:spTgt spid="74"/>
                                        </p:tgtEl>
                                        <p:attrNameLst>
                                          <p:attrName>style.visibility</p:attrName>
                                        </p:attrNameLst>
                                      </p:cBhvr>
                                      <p:to>
                                        <p:strVal val="visible"/>
                                      </p:to>
                                    </p:set>
                                  </p:childTnLst>
                                </p:cTn>
                              </p:par>
                              <p:par>
                                <p:cTn id="61" presetID="53" presetClass="entr" presetSubtype="16" fill="hold" nodeType="withEffect">
                                  <p:stCondLst>
                                    <p:cond delay="200"/>
                                  </p:stCondLst>
                                  <p:childTnLst>
                                    <p:set>
                                      <p:cBhvr>
                                        <p:cTn id="62" dur="1" fill="hold">
                                          <p:stCondLst>
                                            <p:cond delay="0"/>
                                          </p:stCondLst>
                                        </p:cTn>
                                        <p:tgtEl>
                                          <p:spTgt spid="74"/>
                                        </p:tgtEl>
                                        <p:attrNameLst>
                                          <p:attrName>style.visibility</p:attrName>
                                        </p:attrNameLst>
                                      </p:cBhvr>
                                      <p:to>
                                        <p:strVal val="visible"/>
                                      </p:to>
                                    </p:set>
                                    <p:anim calcmode="lin" valueType="num">
                                      <p:cBhvr>
                                        <p:cTn id="63" dur="1000" fill="hold"/>
                                        <p:tgtEl>
                                          <p:spTgt spid="74"/>
                                        </p:tgtEl>
                                        <p:attrNameLst>
                                          <p:attrName>ppt_w</p:attrName>
                                        </p:attrNameLst>
                                      </p:cBhvr>
                                      <p:tavLst>
                                        <p:tav tm="0">
                                          <p:val>
                                            <p:fltVal val="0"/>
                                          </p:val>
                                        </p:tav>
                                        <p:tav tm="100000">
                                          <p:val>
                                            <p:strVal val="#ppt_w"/>
                                          </p:val>
                                        </p:tav>
                                      </p:tavLst>
                                    </p:anim>
                                    <p:anim calcmode="lin" valueType="num">
                                      <p:cBhvr>
                                        <p:cTn id="64" dur="1000" fill="hold"/>
                                        <p:tgtEl>
                                          <p:spTgt spid="74"/>
                                        </p:tgtEl>
                                        <p:attrNameLst>
                                          <p:attrName>ppt_h</p:attrName>
                                        </p:attrNameLst>
                                      </p:cBhvr>
                                      <p:tavLst>
                                        <p:tav tm="0">
                                          <p:val>
                                            <p:fltVal val="0"/>
                                          </p:val>
                                        </p:tav>
                                        <p:tav tm="100000">
                                          <p:val>
                                            <p:strVal val="#ppt_h"/>
                                          </p:val>
                                        </p:tav>
                                      </p:tavLst>
                                    </p:anim>
                                    <p:animEffect transition="in" filter="fade">
                                      <p:cBhvr>
                                        <p:cTn id="65" dur="1000"/>
                                        <p:tgtEl>
                                          <p:spTgt spid="74"/>
                                        </p:tgtEl>
                                      </p:cBhvr>
                                    </p:animEffect>
                                  </p:childTnLst>
                                </p:cTn>
                              </p:par>
                              <p:par>
                                <p:cTn id="66" presetID="64" presetClass="path" presetSubtype="0" fill="hold" nodeType="withEffect">
                                  <p:stCondLst>
                                    <p:cond delay="200"/>
                                  </p:stCondLst>
                                  <p:childTnLst>
                                    <p:animMotion origin="layout" path="M -2.22222E-6 1.18319E-6 L 0.21702 -0.37071 " pathEditMode="relative" rAng="0" ptsTypes="AA">
                                      <p:cBhvr>
                                        <p:cTn id="67" dur="1000" spd="-100000" fill="hold"/>
                                        <p:tgtEl>
                                          <p:spTgt spid="74"/>
                                        </p:tgtEl>
                                        <p:attrNameLst>
                                          <p:attrName>ppt_x</p:attrName>
                                          <p:attrName>ppt_y</p:attrName>
                                        </p:attrNameLst>
                                      </p:cBhvr>
                                      <p:rCtr x="108" y="-185"/>
                                    </p:animMotion>
                                  </p:childTnLst>
                                </p:cTn>
                              </p:par>
                              <p:par>
                                <p:cTn id="68" presetID="1" presetClass="entr" presetSubtype="0" fill="hold" nodeType="withEffect">
                                  <p:stCondLst>
                                    <p:cond delay="400"/>
                                  </p:stCondLst>
                                  <p:childTnLst>
                                    <p:set>
                                      <p:cBhvr>
                                        <p:cTn id="69" dur="1" fill="hold">
                                          <p:stCondLst>
                                            <p:cond delay="0"/>
                                          </p:stCondLst>
                                        </p:cTn>
                                        <p:tgtEl>
                                          <p:spTgt spid="16"/>
                                        </p:tgtEl>
                                        <p:attrNameLst>
                                          <p:attrName>style.visibility</p:attrName>
                                        </p:attrNameLst>
                                      </p:cBhvr>
                                      <p:to>
                                        <p:strVal val="visible"/>
                                      </p:to>
                                    </p:set>
                                  </p:childTnLst>
                                </p:cTn>
                              </p:par>
                              <p:par>
                                <p:cTn id="70" presetID="53" presetClass="entr" presetSubtype="16" fill="hold" nodeType="withEffect">
                                  <p:stCondLst>
                                    <p:cond delay="400"/>
                                  </p:stCondLst>
                                  <p:childTnLst>
                                    <p:set>
                                      <p:cBhvr>
                                        <p:cTn id="71" dur="1" fill="hold">
                                          <p:stCondLst>
                                            <p:cond delay="0"/>
                                          </p:stCondLst>
                                        </p:cTn>
                                        <p:tgtEl>
                                          <p:spTgt spid="16"/>
                                        </p:tgtEl>
                                        <p:attrNameLst>
                                          <p:attrName>style.visibility</p:attrName>
                                        </p:attrNameLst>
                                      </p:cBhvr>
                                      <p:to>
                                        <p:strVal val="visible"/>
                                      </p:to>
                                    </p:set>
                                    <p:anim calcmode="lin" valueType="num">
                                      <p:cBhvr>
                                        <p:cTn id="72" dur="1000" fill="hold"/>
                                        <p:tgtEl>
                                          <p:spTgt spid="16"/>
                                        </p:tgtEl>
                                        <p:attrNameLst>
                                          <p:attrName>ppt_w</p:attrName>
                                        </p:attrNameLst>
                                      </p:cBhvr>
                                      <p:tavLst>
                                        <p:tav tm="0">
                                          <p:val>
                                            <p:fltVal val="0"/>
                                          </p:val>
                                        </p:tav>
                                        <p:tav tm="100000">
                                          <p:val>
                                            <p:strVal val="#ppt_w"/>
                                          </p:val>
                                        </p:tav>
                                      </p:tavLst>
                                    </p:anim>
                                    <p:anim calcmode="lin" valueType="num">
                                      <p:cBhvr>
                                        <p:cTn id="73" dur="1000" fill="hold"/>
                                        <p:tgtEl>
                                          <p:spTgt spid="16"/>
                                        </p:tgtEl>
                                        <p:attrNameLst>
                                          <p:attrName>ppt_h</p:attrName>
                                        </p:attrNameLst>
                                      </p:cBhvr>
                                      <p:tavLst>
                                        <p:tav tm="0">
                                          <p:val>
                                            <p:fltVal val="0"/>
                                          </p:val>
                                        </p:tav>
                                        <p:tav tm="100000">
                                          <p:val>
                                            <p:strVal val="#ppt_h"/>
                                          </p:val>
                                        </p:tav>
                                      </p:tavLst>
                                    </p:anim>
                                    <p:animEffect transition="in" filter="fade">
                                      <p:cBhvr>
                                        <p:cTn id="74" dur="1000"/>
                                        <p:tgtEl>
                                          <p:spTgt spid="16"/>
                                        </p:tgtEl>
                                      </p:cBhvr>
                                    </p:animEffect>
                                  </p:childTnLst>
                                </p:cTn>
                              </p:par>
                              <p:par>
                                <p:cTn id="75" presetID="64" presetClass="path" presetSubtype="0" fill="hold" nodeType="withEffect">
                                  <p:stCondLst>
                                    <p:cond delay="400"/>
                                  </p:stCondLst>
                                  <p:childTnLst>
                                    <p:animMotion origin="layout" path="M 2.5E-6 6.17284E-7 L -0.71736 -0.40556 " pathEditMode="relative" rAng="0" ptsTypes="AA">
                                      <p:cBhvr>
                                        <p:cTn id="76" dur="1000" spd="-100000" fill="hold"/>
                                        <p:tgtEl>
                                          <p:spTgt spid="16"/>
                                        </p:tgtEl>
                                        <p:attrNameLst>
                                          <p:attrName>ppt_x</p:attrName>
                                          <p:attrName>ppt_y</p:attrName>
                                        </p:attrNameLst>
                                      </p:cBhvr>
                                      <p:rCtr x="-358" y="-202"/>
                                    </p:animMotion>
                                  </p:childTnLst>
                                </p:cTn>
                              </p:par>
                              <p:par>
                                <p:cTn id="77" presetID="1" presetClass="entr" presetSubtype="0" fill="hold" nodeType="withEffect">
                                  <p:stCondLst>
                                    <p:cond delay="200"/>
                                  </p:stCondLst>
                                  <p:childTnLst>
                                    <p:set>
                                      <p:cBhvr>
                                        <p:cTn id="78" dur="1" fill="hold">
                                          <p:stCondLst>
                                            <p:cond delay="0"/>
                                          </p:stCondLst>
                                        </p:cTn>
                                        <p:tgtEl>
                                          <p:spTgt spid="75"/>
                                        </p:tgtEl>
                                        <p:attrNameLst>
                                          <p:attrName>style.visibility</p:attrName>
                                        </p:attrNameLst>
                                      </p:cBhvr>
                                      <p:to>
                                        <p:strVal val="visible"/>
                                      </p:to>
                                    </p:set>
                                  </p:childTnLst>
                                </p:cTn>
                              </p:par>
                              <p:par>
                                <p:cTn id="79" presetID="53" presetClass="entr" presetSubtype="16" fill="hold" nodeType="withEffect">
                                  <p:stCondLst>
                                    <p:cond delay="200"/>
                                  </p:stCondLst>
                                  <p:childTnLst>
                                    <p:set>
                                      <p:cBhvr>
                                        <p:cTn id="80" dur="1" fill="hold">
                                          <p:stCondLst>
                                            <p:cond delay="0"/>
                                          </p:stCondLst>
                                        </p:cTn>
                                        <p:tgtEl>
                                          <p:spTgt spid="75"/>
                                        </p:tgtEl>
                                        <p:attrNameLst>
                                          <p:attrName>style.visibility</p:attrName>
                                        </p:attrNameLst>
                                      </p:cBhvr>
                                      <p:to>
                                        <p:strVal val="visible"/>
                                      </p:to>
                                    </p:set>
                                    <p:anim calcmode="lin" valueType="num">
                                      <p:cBhvr>
                                        <p:cTn id="81" dur="1000" fill="hold"/>
                                        <p:tgtEl>
                                          <p:spTgt spid="75"/>
                                        </p:tgtEl>
                                        <p:attrNameLst>
                                          <p:attrName>ppt_w</p:attrName>
                                        </p:attrNameLst>
                                      </p:cBhvr>
                                      <p:tavLst>
                                        <p:tav tm="0">
                                          <p:val>
                                            <p:fltVal val="0"/>
                                          </p:val>
                                        </p:tav>
                                        <p:tav tm="100000">
                                          <p:val>
                                            <p:strVal val="#ppt_w"/>
                                          </p:val>
                                        </p:tav>
                                      </p:tavLst>
                                    </p:anim>
                                    <p:anim calcmode="lin" valueType="num">
                                      <p:cBhvr>
                                        <p:cTn id="82" dur="1000" fill="hold"/>
                                        <p:tgtEl>
                                          <p:spTgt spid="75"/>
                                        </p:tgtEl>
                                        <p:attrNameLst>
                                          <p:attrName>ppt_h</p:attrName>
                                        </p:attrNameLst>
                                      </p:cBhvr>
                                      <p:tavLst>
                                        <p:tav tm="0">
                                          <p:val>
                                            <p:fltVal val="0"/>
                                          </p:val>
                                        </p:tav>
                                        <p:tav tm="100000">
                                          <p:val>
                                            <p:strVal val="#ppt_h"/>
                                          </p:val>
                                        </p:tav>
                                      </p:tavLst>
                                    </p:anim>
                                    <p:animEffect transition="in" filter="fade">
                                      <p:cBhvr>
                                        <p:cTn id="83" dur="1000"/>
                                        <p:tgtEl>
                                          <p:spTgt spid="75"/>
                                        </p:tgtEl>
                                      </p:cBhvr>
                                    </p:animEffect>
                                  </p:childTnLst>
                                </p:cTn>
                              </p:par>
                              <p:par>
                                <p:cTn id="84" presetID="64" presetClass="path" presetSubtype="0" fill="hold" nodeType="withEffect">
                                  <p:stCondLst>
                                    <p:cond delay="200"/>
                                  </p:stCondLst>
                                  <p:childTnLst>
                                    <p:animMotion origin="layout" path="M -2.22222E-6 1.18319E-6 L 0.21702 -0.37071 " pathEditMode="relative" rAng="0" ptsTypes="AA">
                                      <p:cBhvr>
                                        <p:cTn id="85" dur="1000" spd="-100000" fill="hold"/>
                                        <p:tgtEl>
                                          <p:spTgt spid="75"/>
                                        </p:tgtEl>
                                        <p:attrNameLst>
                                          <p:attrName>ppt_x</p:attrName>
                                          <p:attrName>ppt_y</p:attrName>
                                        </p:attrNameLst>
                                      </p:cBhvr>
                                      <p:rCtr x="108" y="-185"/>
                                    </p:animMotion>
                                  </p:childTnLst>
                                </p:cTn>
                              </p:par>
                            </p:childTnLst>
                          </p:cTn>
                        </p:par>
                        <p:par>
                          <p:cTn id="86" fill="hold">
                            <p:stCondLst>
                              <p:cond delay="300"/>
                            </p:stCondLst>
                            <p:childTnLst>
                              <p:par>
                                <p:cTn id="87" presetID="1" presetClass="entr" presetSubtype="0" fill="hold" nodeType="afterEffect">
                                  <p:stCondLst>
                                    <p:cond delay="0"/>
                                  </p:stCondLst>
                                  <p:childTnLst>
                                    <p:set>
                                      <p:cBhvr>
                                        <p:cTn id="88" dur="1" fill="hold">
                                          <p:stCondLst>
                                            <p:cond delay="0"/>
                                          </p:stCondLst>
                                        </p:cTn>
                                        <p:tgtEl>
                                          <p:spTgt spid="3"/>
                                        </p:tgtEl>
                                        <p:attrNameLst>
                                          <p:attrName>style.visibility</p:attrName>
                                        </p:attrNameLst>
                                      </p:cBhvr>
                                      <p:to>
                                        <p:strVal val="visible"/>
                                      </p:to>
                                    </p:set>
                                  </p:childTnLst>
                                </p:cTn>
                              </p:par>
                              <p:par>
                                <p:cTn id="89" presetID="53" presetClass="entr" presetSubtype="16" fill="hold" nodeType="withEffect">
                                  <p:stCondLst>
                                    <p:cond delay="0"/>
                                  </p:stCondLst>
                                  <p:childTnLst>
                                    <p:set>
                                      <p:cBhvr>
                                        <p:cTn id="90" dur="1" fill="hold">
                                          <p:stCondLst>
                                            <p:cond delay="0"/>
                                          </p:stCondLst>
                                        </p:cTn>
                                        <p:tgtEl>
                                          <p:spTgt spid="3"/>
                                        </p:tgtEl>
                                        <p:attrNameLst>
                                          <p:attrName>style.visibility</p:attrName>
                                        </p:attrNameLst>
                                      </p:cBhvr>
                                      <p:to>
                                        <p:strVal val="visible"/>
                                      </p:to>
                                    </p:set>
                                    <p:anim calcmode="lin" valueType="num">
                                      <p:cBhvr>
                                        <p:cTn id="91" dur="1000" fill="hold"/>
                                        <p:tgtEl>
                                          <p:spTgt spid="3"/>
                                        </p:tgtEl>
                                        <p:attrNameLst>
                                          <p:attrName>ppt_w</p:attrName>
                                        </p:attrNameLst>
                                      </p:cBhvr>
                                      <p:tavLst>
                                        <p:tav tm="0">
                                          <p:val>
                                            <p:fltVal val="0"/>
                                          </p:val>
                                        </p:tav>
                                        <p:tav tm="100000">
                                          <p:val>
                                            <p:strVal val="#ppt_w"/>
                                          </p:val>
                                        </p:tav>
                                      </p:tavLst>
                                    </p:anim>
                                    <p:anim calcmode="lin" valueType="num">
                                      <p:cBhvr>
                                        <p:cTn id="92" dur="1000" fill="hold"/>
                                        <p:tgtEl>
                                          <p:spTgt spid="3"/>
                                        </p:tgtEl>
                                        <p:attrNameLst>
                                          <p:attrName>ppt_h</p:attrName>
                                        </p:attrNameLst>
                                      </p:cBhvr>
                                      <p:tavLst>
                                        <p:tav tm="0">
                                          <p:val>
                                            <p:fltVal val="0"/>
                                          </p:val>
                                        </p:tav>
                                        <p:tav tm="100000">
                                          <p:val>
                                            <p:strVal val="#ppt_h"/>
                                          </p:val>
                                        </p:tav>
                                      </p:tavLst>
                                    </p:anim>
                                    <p:animEffect transition="in" filter="fade">
                                      <p:cBhvr>
                                        <p:cTn id="93" dur="1000"/>
                                        <p:tgtEl>
                                          <p:spTgt spid="3"/>
                                        </p:tgtEl>
                                      </p:cBhvr>
                                    </p:animEffect>
                                  </p:childTnLst>
                                </p:cTn>
                              </p:par>
                              <p:par>
                                <p:cTn id="94" presetID="42" presetClass="path" presetSubtype="0" accel="50000" decel="50000" fill="hold" nodeType="withEffect">
                                  <p:stCondLst>
                                    <p:cond delay="0"/>
                                  </p:stCondLst>
                                  <p:childTnLst>
                                    <p:animMotion origin="layout" path="M 3.05556E-6 2.46914E-6 L 0.59531 -0.52222 " pathEditMode="relative" rAng="0" ptsTypes="AA">
                                      <p:cBhvr>
                                        <p:cTn id="95" dur="1000" spd="-100000" fill="hold"/>
                                        <p:tgtEl>
                                          <p:spTgt spid="3"/>
                                        </p:tgtEl>
                                        <p:attrNameLst>
                                          <p:attrName>ppt_x</p:attrName>
                                          <p:attrName>ppt_y</p:attrName>
                                        </p:attrNameLst>
                                      </p:cBhvr>
                                      <p:rCtr x="29757" y="-26111"/>
                                    </p:animMotion>
                                  </p:childTnLst>
                                </p:cTn>
                              </p:par>
                              <p:par>
                                <p:cTn id="96" presetID="1" presetClass="entr" presetSubtype="0" fill="hold" nodeType="withEffect">
                                  <p:stCondLst>
                                    <p:cond delay="100"/>
                                  </p:stCondLst>
                                  <p:childTnLst>
                                    <p:set>
                                      <p:cBhvr>
                                        <p:cTn id="97" dur="1" fill="hold">
                                          <p:stCondLst>
                                            <p:cond delay="0"/>
                                          </p:stCondLst>
                                        </p:cTn>
                                        <p:tgtEl>
                                          <p:spTgt spid="4"/>
                                        </p:tgtEl>
                                        <p:attrNameLst>
                                          <p:attrName>style.visibility</p:attrName>
                                        </p:attrNameLst>
                                      </p:cBhvr>
                                      <p:to>
                                        <p:strVal val="visible"/>
                                      </p:to>
                                    </p:set>
                                  </p:childTnLst>
                                </p:cTn>
                              </p:par>
                              <p:par>
                                <p:cTn id="98" presetID="42" presetClass="path" presetSubtype="0" accel="50000" decel="50000" fill="hold" nodeType="withEffect">
                                  <p:stCondLst>
                                    <p:cond delay="100"/>
                                  </p:stCondLst>
                                  <p:childTnLst>
                                    <p:animMotion origin="layout" path="M 1.66667E-6 -1.23457E-7 L 0.4875 0.71111 " pathEditMode="relative" rAng="0" ptsTypes="AA">
                                      <p:cBhvr>
                                        <p:cTn id="99" dur="1000" spd="-100000" fill="hold"/>
                                        <p:tgtEl>
                                          <p:spTgt spid="4"/>
                                        </p:tgtEl>
                                        <p:attrNameLst>
                                          <p:attrName>ppt_x</p:attrName>
                                          <p:attrName>ppt_y</p:attrName>
                                        </p:attrNameLst>
                                      </p:cBhvr>
                                      <p:rCtr x="24375" y="35556"/>
                                    </p:animMotion>
                                  </p:childTnLst>
                                </p:cTn>
                              </p:par>
                              <p:par>
                                <p:cTn id="100" presetID="53" presetClass="entr" presetSubtype="16" fill="hold" nodeType="withEffect">
                                  <p:stCondLst>
                                    <p:cond delay="100"/>
                                  </p:stCondLst>
                                  <p:childTnLst>
                                    <p:set>
                                      <p:cBhvr>
                                        <p:cTn id="101" dur="1" fill="hold">
                                          <p:stCondLst>
                                            <p:cond delay="0"/>
                                          </p:stCondLst>
                                        </p:cTn>
                                        <p:tgtEl>
                                          <p:spTgt spid="4"/>
                                        </p:tgtEl>
                                        <p:attrNameLst>
                                          <p:attrName>style.visibility</p:attrName>
                                        </p:attrNameLst>
                                      </p:cBhvr>
                                      <p:to>
                                        <p:strVal val="visible"/>
                                      </p:to>
                                    </p:set>
                                    <p:anim calcmode="lin" valueType="num">
                                      <p:cBhvr>
                                        <p:cTn id="102" dur="1000" fill="hold"/>
                                        <p:tgtEl>
                                          <p:spTgt spid="4"/>
                                        </p:tgtEl>
                                        <p:attrNameLst>
                                          <p:attrName>ppt_w</p:attrName>
                                        </p:attrNameLst>
                                      </p:cBhvr>
                                      <p:tavLst>
                                        <p:tav tm="0">
                                          <p:val>
                                            <p:fltVal val="0"/>
                                          </p:val>
                                        </p:tav>
                                        <p:tav tm="100000">
                                          <p:val>
                                            <p:strVal val="#ppt_w"/>
                                          </p:val>
                                        </p:tav>
                                      </p:tavLst>
                                    </p:anim>
                                    <p:anim calcmode="lin" valueType="num">
                                      <p:cBhvr>
                                        <p:cTn id="103" dur="1000" fill="hold"/>
                                        <p:tgtEl>
                                          <p:spTgt spid="4"/>
                                        </p:tgtEl>
                                        <p:attrNameLst>
                                          <p:attrName>ppt_h</p:attrName>
                                        </p:attrNameLst>
                                      </p:cBhvr>
                                      <p:tavLst>
                                        <p:tav tm="0">
                                          <p:val>
                                            <p:fltVal val="0"/>
                                          </p:val>
                                        </p:tav>
                                        <p:tav tm="100000">
                                          <p:val>
                                            <p:strVal val="#ppt_h"/>
                                          </p:val>
                                        </p:tav>
                                      </p:tavLst>
                                    </p:anim>
                                    <p:animEffect transition="in" filter="fade">
                                      <p:cBhvr>
                                        <p:cTn id="104" dur="1000"/>
                                        <p:tgtEl>
                                          <p:spTgt spid="4"/>
                                        </p:tgtEl>
                                      </p:cBhvr>
                                    </p:animEffect>
                                  </p:childTnLst>
                                </p:cTn>
                              </p:par>
                              <p:par>
                                <p:cTn id="105" presetID="1" presetClass="entr" presetSubtype="0" fill="hold" nodeType="withEffect">
                                  <p:stCondLst>
                                    <p:cond delay="200"/>
                                  </p:stCondLst>
                                  <p:childTnLst>
                                    <p:set>
                                      <p:cBhvr>
                                        <p:cTn id="106" dur="1" fill="hold">
                                          <p:stCondLst>
                                            <p:cond delay="0"/>
                                          </p:stCondLst>
                                        </p:cTn>
                                        <p:tgtEl>
                                          <p:spTgt spid="5"/>
                                        </p:tgtEl>
                                        <p:attrNameLst>
                                          <p:attrName>style.visibility</p:attrName>
                                        </p:attrNameLst>
                                      </p:cBhvr>
                                      <p:to>
                                        <p:strVal val="visible"/>
                                      </p:to>
                                    </p:set>
                                  </p:childTnLst>
                                </p:cTn>
                              </p:par>
                              <p:par>
                                <p:cTn id="107" presetID="42" presetClass="path" presetSubtype="0" accel="50000" decel="50000" fill="hold" nodeType="withEffect">
                                  <p:stCondLst>
                                    <p:cond delay="200"/>
                                  </p:stCondLst>
                                  <p:childTnLst>
                                    <p:animMotion origin="layout" path="M -5.55556E-7 -8.64198E-7 L -0.25 -0.67778 " pathEditMode="relative" rAng="0" ptsTypes="AA">
                                      <p:cBhvr>
                                        <p:cTn id="108" dur="1000" spd="-100000" fill="hold"/>
                                        <p:tgtEl>
                                          <p:spTgt spid="5"/>
                                        </p:tgtEl>
                                        <p:attrNameLst>
                                          <p:attrName>ppt_x</p:attrName>
                                          <p:attrName>ppt_y</p:attrName>
                                        </p:attrNameLst>
                                      </p:cBhvr>
                                      <p:rCtr x="-12500" y="-33889"/>
                                    </p:animMotion>
                                  </p:childTnLst>
                                </p:cTn>
                              </p:par>
                              <p:par>
                                <p:cTn id="109" presetID="53" presetClass="entr" presetSubtype="16" fill="hold" nodeType="withEffect">
                                  <p:stCondLst>
                                    <p:cond delay="200"/>
                                  </p:stCondLst>
                                  <p:childTnLst>
                                    <p:set>
                                      <p:cBhvr>
                                        <p:cTn id="110" dur="1" fill="hold">
                                          <p:stCondLst>
                                            <p:cond delay="0"/>
                                          </p:stCondLst>
                                        </p:cTn>
                                        <p:tgtEl>
                                          <p:spTgt spid="5"/>
                                        </p:tgtEl>
                                        <p:attrNameLst>
                                          <p:attrName>style.visibility</p:attrName>
                                        </p:attrNameLst>
                                      </p:cBhvr>
                                      <p:to>
                                        <p:strVal val="visible"/>
                                      </p:to>
                                    </p:set>
                                    <p:anim calcmode="lin" valueType="num">
                                      <p:cBhvr>
                                        <p:cTn id="111" dur="1000" fill="hold"/>
                                        <p:tgtEl>
                                          <p:spTgt spid="5"/>
                                        </p:tgtEl>
                                        <p:attrNameLst>
                                          <p:attrName>ppt_w</p:attrName>
                                        </p:attrNameLst>
                                      </p:cBhvr>
                                      <p:tavLst>
                                        <p:tav tm="0">
                                          <p:val>
                                            <p:fltVal val="0"/>
                                          </p:val>
                                        </p:tav>
                                        <p:tav tm="100000">
                                          <p:val>
                                            <p:strVal val="#ppt_w"/>
                                          </p:val>
                                        </p:tav>
                                      </p:tavLst>
                                    </p:anim>
                                    <p:anim calcmode="lin" valueType="num">
                                      <p:cBhvr>
                                        <p:cTn id="112" dur="1000" fill="hold"/>
                                        <p:tgtEl>
                                          <p:spTgt spid="5"/>
                                        </p:tgtEl>
                                        <p:attrNameLst>
                                          <p:attrName>ppt_h</p:attrName>
                                        </p:attrNameLst>
                                      </p:cBhvr>
                                      <p:tavLst>
                                        <p:tav tm="0">
                                          <p:val>
                                            <p:fltVal val="0"/>
                                          </p:val>
                                        </p:tav>
                                        <p:tav tm="100000">
                                          <p:val>
                                            <p:strVal val="#ppt_h"/>
                                          </p:val>
                                        </p:tav>
                                      </p:tavLst>
                                    </p:anim>
                                    <p:animEffect transition="in" filter="fade">
                                      <p:cBhvr>
                                        <p:cTn id="113" dur="1000"/>
                                        <p:tgtEl>
                                          <p:spTgt spid="5"/>
                                        </p:tgtEl>
                                      </p:cBhvr>
                                    </p:animEffect>
                                  </p:childTnLst>
                                </p:cTn>
                              </p:par>
                              <p:par>
                                <p:cTn id="114" presetID="1" presetClass="entr" presetSubtype="0" fill="hold" nodeType="withEffect">
                                  <p:stCondLst>
                                    <p:cond delay="300"/>
                                  </p:stCondLst>
                                  <p:childTnLst>
                                    <p:set>
                                      <p:cBhvr>
                                        <p:cTn id="115" dur="1" fill="hold">
                                          <p:stCondLst>
                                            <p:cond delay="0"/>
                                          </p:stCondLst>
                                        </p:cTn>
                                        <p:tgtEl>
                                          <p:spTgt spid="6"/>
                                        </p:tgtEl>
                                        <p:attrNameLst>
                                          <p:attrName>style.visibility</p:attrName>
                                        </p:attrNameLst>
                                      </p:cBhvr>
                                      <p:to>
                                        <p:strVal val="visible"/>
                                      </p:to>
                                    </p:set>
                                  </p:childTnLst>
                                </p:cTn>
                              </p:par>
                              <p:par>
                                <p:cTn id="116" presetID="53" presetClass="entr" presetSubtype="16" fill="hold" nodeType="withEffect">
                                  <p:stCondLst>
                                    <p:cond delay="300"/>
                                  </p:stCondLst>
                                  <p:childTnLst>
                                    <p:set>
                                      <p:cBhvr>
                                        <p:cTn id="117" dur="1" fill="hold">
                                          <p:stCondLst>
                                            <p:cond delay="0"/>
                                          </p:stCondLst>
                                        </p:cTn>
                                        <p:tgtEl>
                                          <p:spTgt spid="6"/>
                                        </p:tgtEl>
                                        <p:attrNameLst>
                                          <p:attrName>style.visibility</p:attrName>
                                        </p:attrNameLst>
                                      </p:cBhvr>
                                      <p:to>
                                        <p:strVal val="visible"/>
                                      </p:to>
                                    </p:set>
                                    <p:anim calcmode="lin" valueType="num">
                                      <p:cBhvr>
                                        <p:cTn id="118" dur="1000" fill="hold"/>
                                        <p:tgtEl>
                                          <p:spTgt spid="6"/>
                                        </p:tgtEl>
                                        <p:attrNameLst>
                                          <p:attrName>ppt_w</p:attrName>
                                        </p:attrNameLst>
                                      </p:cBhvr>
                                      <p:tavLst>
                                        <p:tav tm="0">
                                          <p:val>
                                            <p:fltVal val="0"/>
                                          </p:val>
                                        </p:tav>
                                        <p:tav tm="100000">
                                          <p:val>
                                            <p:strVal val="#ppt_w"/>
                                          </p:val>
                                        </p:tav>
                                      </p:tavLst>
                                    </p:anim>
                                    <p:anim calcmode="lin" valueType="num">
                                      <p:cBhvr>
                                        <p:cTn id="119" dur="1000" fill="hold"/>
                                        <p:tgtEl>
                                          <p:spTgt spid="6"/>
                                        </p:tgtEl>
                                        <p:attrNameLst>
                                          <p:attrName>ppt_h</p:attrName>
                                        </p:attrNameLst>
                                      </p:cBhvr>
                                      <p:tavLst>
                                        <p:tav tm="0">
                                          <p:val>
                                            <p:fltVal val="0"/>
                                          </p:val>
                                        </p:tav>
                                        <p:tav tm="100000">
                                          <p:val>
                                            <p:strVal val="#ppt_h"/>
                                          </p:val>
                                        </p:tav>
                                      </p:tavLst>
                                    </p:anim>
                                    <p:animEffect transition="in" filter="fade">
                                      <p:cBhvr>
                                        <p:cTn id="120" dur="1000"/>
                                        <p:tgtEl>
                                          <p:spTgt spid="6"/>
                                        </p:tgtEl>
                                      </p:cBhvr>
                                    </p:animEffect>
                                  </p:childTnLst>
                                </p:cTn>
                              </p:par>
                              <p:par>
                                <p:cTn id="121" presetID="42" presetClass="path" presetSubtype="0" accel="50000" decel="50000" fill="hold" nodeType="withEffect">
                                  <p:stCondLst>
                                    <p:cond delay="300"/>
                                  </p:stCondLst>
                                  <p:childTnLst>
                                    <p:animMotion origin="layout" path="M -8.33333E-7 4.93827E-6 L -0.69375 0.72777 " pathEditMode="relative" rAng="0" ptsTypes="AA">
                                      <p:cBhvr>
                                        <p:cTn id="122" dur="1000" spd="-100000" fill="hold"/>
                                        <p:tgtEl>
                                          <p:spTgt spid="6"/>
                                        </p:tgtEl>
                                        <p:attrNameLst>
                                          <p:attrName>ppt_x</p:attrName>
                                          <p:attrName>ppt_y</p:attrName>
                                        </p:attrNameLst>
                                      </p:cBhvr>
                                      <p:rCtr x="-34688" y="36389"/>
                                    </p:animMotion>
                                  </p:childTnLst>
                                </p:cTn>
                              </p:par>
                              <p:par>
                                <p:cTn id="123" presetID="1" presetClass="entr" presetSubtype="0" fill="hold" nodeType="withEffect">
                                  <p:stCondLst>
                                    <p:cond delay="200"/>
                                  </p:stCondLst>
                                  <p:childTnLst>
                                    <p:set>
                                      <p:cBhvr>
                                        <p:cTn id="124" dur="1" fill="hold">
                                          <p:stCondLst>
                                            <p:cond delay="0"/>
                                          </p:stCondLst>
                                        </p:cTn>
                                        <p:tgtEl>
                                          <p:spTgt spid="2"/>
                                        </p:tgtEl>
                                        <p:attrNameLst>
                                          <p:attrName>style.visibility</p:attrName>
                                        </p:attrNameLst>
                                      </p:cBhvr>
                                      <p:to>
                                        <p:strVal val="visible"/>
                                      </p:to>
                                    </p:set>
                                  </p:childTnLst>
                                </p:cTn>
                              </p:par>
                              <p:par>
                                <p:cTn id="125" presetID="42" presetClass="path" presetSubtype="0" accel="50000" decel="50000" fill="hold" nodeType="withEffect">
                                  <p:stCondLst>
                                    <p:cond delay="200"/>
                                  </p:stCondLst>
                                  <p:childTnLst>
                                    <p:animMotion origin="layout" path="M -5.55556E-7 -8.64198E-7 L -0.25 -0.67778 " pathEditMode="relative" rAng="0" ptsTypes="AA">
                                      <p:cBhvr>
                                        <p:cTn id="126" dur="1000" spd="-100000" fill="hold"/>
                                        <p:tgtEl>
                                          <p:spTgt spid="2"/>
                                        </p:tgtEl>
                                        <p:attrNameLst>
                                          <p:attrName>ppt_x</p:attrName>
                                          <p:attrName>ppt_y</p:attrName>
                                        </p:attrNameLst>
                                      </p:cBhvr>
                                      <p:rCtr x="-12500" y="-33889"/>
                                    </p:animMotion>
                                  </p:childTnLst>
                                </p:cTn>
                              </p:par>
                              <p:par>
                                <p:cTn id="127" presetID="53" presetClass="entr" presetSubtype="16" fill="hold" nodeType="withEffect">
                                  <p:stCondLst>
                                    <p:cond delay="200"/>
                                  </p:stCondLst>
                                  <p:childTnLst>
                                    <p:set>
                                      <p:cBhvr>
                                        <p:cTn id="128" dur="1" fill="hold">
                                          <p:stCondLst>
                                            <p:cond delay="0"/>
                                          </p:stCondLst>
                                        </p:cTn>
                                        <p:tgtEl>
                                          <p:spTgt spid="2"/>
                                        </p:tgtEl>
                                        <p:attrNameLst>
                                          <p:attrName>style.visibility</p:attrName>
                                        </p:attrNameLst>
                                      </p:cBhvr>
                                      <p:to>
                                        <p:strVal val="visible"/>
                                      </p:to>
                                    </p:set>
                                    <p:anim calcmode="lin" valueType="num">
                                      <p:cBhvr>
                                        <p:cTn id="129" dur="1000" fill="hold"/>
                                        <p:tgtEl>
                                          <p:spTgt spid="2"/>
                                        </p:tgtEl>
                                        <p:attrNameLst>
                                          <p:attrName>ppt_w</p:attrName>
                                        </p:attrNameLst>
                                      </p:cBhvr>
                                      <p:tavLst>
                                        <p:tav tm="0">
                                          <p:val>
                                            <p:fltVal val="0"/>
                                          </p:val>
                                        </p:tav>
                                        <p:tav tm="100000">
                                          <p:val>
                                            <p:strVal val="#ppt_w"/>
                                          </p:val>
                                        </p:tav>
                                      </p:tavLst>
                                    </p:anim>
                                    <p:anim calcmode="lin" valueType="num">
                                      <p:cBhvr>
                                        <p:cTn id="130" dur="1000" fill="hold"/>
                                        <p:tgtEl>
                                          <p:spTgt spid="2"/>
                                        </p:tgtEl>
                                        <p:attrNameLst>
                                          <p:attrName>ppt_h</p:attrName>
                                        </p:attrNameLst>
                                      </p:cBhvr>
                                      <p:tavLst>
                                        <p:tav tm="0">
                                          <p:val>
                                            <p:fltVal val="0"/>
                                          </p:val>
                                        </p:tav>
                                        <p:tav tm="100000">
                                          <p:val>
                                            <p:strVal val="#ppt_h"/>
                                          </p:val>
                                        </p:tav>
                                      </p:tavLst>
                                    </p:anim>
                                    <p:animEffect transition="in" filter="fade">
                                      <p:cBhvr>
                                        <p:cTn id="131" dur="1000"/>
                                        <p:tgtEl>
                                          <p:spTgt spid="2"/>
                                        </p:tgtEl>
                                      </p:cBhvr>
                                    </p:animEffect>
                                  </p:childTnLst>
                                </p:cTn>
                              </p:par>
                            </p:childTnLst>
                          </p:cTn>
                        </p:par>
                        <p:par>
                          <p:cTn id="132" fill="hold">
                            <p:stCondLst>
                              <p:cond delay="300"/>
                            </p:stCondLst>
                            <p:childTnLst>
                              <p:par>
                                <p:cTn id="133" presetID="23" presetClass="entr" presetSubtype="32" fill="hold" grpId="0" nodeType="afterEffect">
                                  <p:stCondLst>
                                    <p:cond delay="0"/>
                                  </p:stCondLst>
                                  <p:childTnLst>
                                    <p:set>
                                      <p:cBhvr>
                                        <p:cTn id="134" dur="1" fill="hold">
                                          <p:stCondLst>
                                            <p:cond delay="0"/>
                                          </p:stCondLst>
                                        </p:cTn>
                                        <p:tgtEl>
                                          <p:spTgt spid="269"/>
                                        </p:tgtEl>
                                        <p:attrNameLst>
                                          <p:attrName>style.visibility</p:attrName>
                                        </p:attrNameLst>
                                      </p:cBhvr>
                                      <p:to>
                                        <p:strVal val="visible"/>
                                      </p:to>
                                    </p:set>
                                    <p:anim calcmode="lin" valueType="num">
                                      <p:cBhvr>
                                        <p:cTn id="135" dur="500" fill="hold"/>
                                        <p:tgtEl>
                                          <p:spTgt spid="269"/>
                                        </p:tgtEl>
                                        <p:attrNameLst>
                                          <p:attrName>ppt_w</p:attrName>
                                        </p:attrNameLst>
                                      </p:cBhvr>
                                      <p:tavLst>
                                        <p:tav tm="0">
                                          <p:val>
                                            <p:strVal val="4*#ppt_w"/>
                                          </p:val>
                                        </p:tav>
                                        <p:tav tm="100000">
                                          <p:val>
                                            <p:strVal val="#ppt_w"/>
                                          </p:val>
                                        </p:tav>
                                      </p:tavLst>
                                    </p:anim>
                                    <p:anim calcmode="lin" valueType="num">
                                      <p:cBhvr>
                                        <p:cTn id="136" dur="500" fill="hold"/>
                                        <p:tgtEl>
                                          <p:spTgt spid="269"/>
                                        </p:tgtEl>
                                        <p:attrNameLst>
                                          <p:attrName>ppt_h</p:attrName>
                                        </p:attrNameLst>
                                      </p:cBhvr>
                                      <p:tavLst>
                                        <p:tav tm="0">
                                          <p:val>
                                            <p:strVal val="4*#ppt_h"/>
                                          </p:val>
                                        </p:tav>
                                        <p:tav tm="100000">
                                          <p:val>
                                            <p:strVal val="#ppt_h"/>
                                          </p:val>
                                        </p:tav>
                                      </p:tavLst>
                                    </p:anim>
                                  </p:childTnLst>
                                </p:cTn>
                              </p:par>
                              <p:par>
                                <p:cTn id="137" presetID="23" presetClass="entr" presetSubtype="32" fill="hold" nodeType="withEffect">
                                  <p:stCondLst>
                                    <p:cond delay="200"/>
                                  </p:stCondLst>
                                  <p:childTnLst>
                                    <p:set>
                                      <p:cBhvr>
                                        <p:cTn id="138" dur="1" fill="hold">
                                          <p:stCondLst>
                                            <p:cond delay="0"/>
                                          </p:stCondLst>
                                        </p:cTn>
                                        <p:tgtEl>
                                          <p:spTgt spid="270"/>
                                        </p:tgtEl>
                                        <p:attrNameLst>
                                          <p:attrName>style.visibility</p:attrName>
                                        </p:attrNameLst>
                                      </p:cBhvr>
                                      <p:to>
                                        <p:strVal val="visible"/>
                                      </p:to>
                                    </p:set>
                                    <p:anim calcmode="lin" valueType="num">
                                      <p:cBhvr>
                                        <p:cTn id="139" dur="500" fill="hold"/>
                                        <p:tgtEl>
                                          <p:spTgt spid="270"/>
                                        </p:tgtEl>
                                        <p:attrNameLst>
                                          <p:attrName>ppt_w</p:attrName>
                                        </p:attrNameLst>
                                      </p:cBhvr>
                                      <p:tavLst>
                                        <p:tav tm="0">
                                          <p:val>
                                            <p:strVal val="4*#ppt_w"/>
                                          </p:val>
                                        </p:tav>
                                        <p:tav tm="100000">
                                          <p:val>
                                            <p:strVal val="#ppt_w"/>
                                          </p:val>
                                        </p:tav>
                                      </p:tavLst>
                                    </p:anim>
                                    <p:anim calcmode="lin" valueType="num">
                                      <p:cBhvr>
                                        <p:cTn id="140" dur="500" fill="hold"/>
                                        <p:tgtEl>
                                          <p:spTgt spid="270"/>
                                        </p:tgtEl>
                                        <p:attrNameLst>
                                          <p:attrName>ppt_h</p:attrName>
                                        </p:attrNameLst>
                                      </p:cBhvr>
                                      <p:tavLst>
                                        <p:tav tm="0">
                                          <p:val>
                                            <p:strVal val="4*#ppt_h"/>
                                          </p:val>
                                        </p:tav>
                                        <p:tav tm="100000">
                                          <p:val>
                                            <p:strVal val="#ppt_h"/>
                                          </p:val>
                                        </p:tav>
                                      </p:tavLst>
                                    </p:anim>
                                  </p:childTnLst>
                                </p:cTn>
                              </p:par>
                              <p:par>
                                <p:cTn id="141" presetID="23" presetClass="entr" presetSubtype="32" fill="hold" nodeType="withEffect">
                                  <p:stCondLst>
                                    <p:cond delay="400"/>
                                  </p:stCondLst>
                                  <p:childTnLst>
                                    <p:set>
                                      <p:cBhvr>
                                        <p:cTn id="142" dur="1" fill="hold">
                                          <p:stCondLst>
                                            <p:cond delay="0"/>
                                          </p:stCondLst>
                                        </p:cTn>
                                        <p:tgtEl>
                                          <p:spTgt spid="271"/>
                                        </p:tgtEl>
                                        <p:attrNameLst>
                                          <p:attrName>style.visibility</p:attrName>
                                        </p:attrNameLst>
                                      </p:cBhvr>
                                      <p:to>
                                        <p:strVal val="visible"/>
                                      </p:to>
                                    </p:set>
                                    <p:anim calcmode="lin" valueType="num">
                                      <p:cBhvr>
                                        <p:cTn id="143" dur="500" fill="hold"/>
                                        <p:tgtEl>
                                          <p:spTgt spid="271"/>
                                        </p:tgtEl>
                                        <p:attrNameLst>
                                          <p:attrName>ppt_w</p:attrName>
                                        </p:attrNameLst>
                                      </p:cBhvr>
                                      <p:tavLst>
                                        <p:tav tm="0">
                                          <p:val>
                                            <p:strVal val="4*#ppt_w"/>
                                          </p:val>
                                        </p:tav>
                                        <p:tav tm="100000">
                                          <p:val>
                                            <p:strVal val="#ppt_w"/>
                                          </p:val>
                                        </p:tav>
                                      </p:tavLst>
                                    </p:anim>
                                    <p:anim calcmode="lin" valueType="num">
                                      <p:cBhvr>
                                        <p:cTn id="144" dur="500" fill="hold"/>
                                        <p:tgtEl>
                                          <p:spTgt spid="271"/>
                                        </p:tgtEl>
                                        <p:attrNameLst>
                                          <p:attrName>ppt_h</p:attrName>
                                        </p:attrNameLst>
                                      </p:cBhvr>
                                      <p:tavLst>
                                        <p:tav tm="0">
                                          <p:val>
                                            <p:strVal val="4*#ppt_h"/>
                                          </p:val>
                                        </p:tav>
                                        <p:tav tm="100000">
                                          <p:val>
                                            <p:strVal val="#ppt_h"/>
                                          </p:val>
                                        </p:tav>
                                      </p:tavLst>
                                    </p:anim>
                                  </p:childTnLst>
                                </p:cTn>
                              </p:par>
                              <p:par>
                                <p:cTn id="145" presetID="23" presetClass="entr" presetSubtype="32" fill="hold" nodeType="withEffect">
                                  <p:stCondLst>
                                    <p:cond delay="600"/>
                                  </p:stCondLst>
                                  <p:childTnLst>
                                    <p:set>
                                      <p:cBhvr>
                                        <p:cTn id="146" dur="1" fill="hold">
                                          <p:stCondLst>
                                            <p:cond delay="0"/>
                                          </p:stCondLst>
                                        </p:cTn>
                                        <p:tgtEl>
                                          <p:spTgt spid="272"/>
                                        </p:tgtEl>
                                        <p:attrNameLst>
                                          <p:attrName>style.visibility</p:attrName>
                                        </p:attrNameLst>
                                      </p:cBhvr>
                                      <p:to>
                                        <p:strVal val="visible"/>
                                      </p:to>
                                    </p:set>
                                    <p:anim calcmode="lin" valueType="num">
                                      <p:cBhvr>
                                        <p:cTn id="147" dur="500" fill="hold"/>
                                        <p:tgtEl>
                                          <p:spTgt spid="272"/>
                                        </p:tgtEl>
                                        <p:attrNameLst>
                                          <p:attrName>ppt_w</p:attrName>
                                        </p:attrNameLst>
                                      </p:cBhvr>
                                      <p:tavLst>
                                        <p:tav tm="0">
                                          <p:val>
                                            <p:strVal val="4*#ppt_w"/>
                                          </p:val>
                                        </p:tav>
                                        <p:tav tm="100000">
                                          <p:val>
                                            <p:strVal val="#ppt_w"/>
                                          </p:val>
                                        </p:tav>
                                      </p:tavLst>
                                    </p:anim>
                                    <p:anim calcmode="lin" valueType="num">
                                      <p:cBhvr>
                                        <p:cTn id="148" dur="500" fill="hold"/>
                                        <p:tgtEl>
                                          <p:spTgt spid="272"/>
                                        </p:tgtEl>
                                        <p:attrNameLst>
                                          <p:attrName>ppt_h</p:attrName>
                                        </p:attrNameLst>
                                      </p:cBhvr>
                                      <p:tavLst>
                                        <p:tav tm="0">
                                          <p:val>
                                            <p:strVal val="4*#ppt_h"/>
                                          </p:val>
                                        </p:tav>
                                        <p:tav tm="100000">
                                          <p:val>
                                            <p:strVal val="#ppt_h"/>
                                          </p:val>
                                        </p:tav>
                                      </p:tavLst>
                                    </p:anim>
                                  </p:childTnLst>
                                </p:cTn>
                              </p:par>
                              <p:par>
                                <p:cTn id="149" presetID="23" presetClass="entr" presetSubtype="32" fill="hold" nodeType="withEffect">
                                  <p:stCondLst>
                                    <p:cond delay="800"/>
                                  </p:stCondLst>
                                  <p:childTnLst>
                                    <p:set>
                                      <p:cBhvr>
                                        <p:cTn id="150" dur="1" fill="hold">
                                          <p:stCondLst>
                                            <p:cond delay="0"/>
                                          </p:stCondLst>
                                        </p:cTn>
                                        <p:tgtEl>
                                          <p:spTgt spid="273"/>
                                        </p:tgtEl>
                                        <p:attrNameLst>
                                          <p:attrName>style.visibility</p:attrName>
                                        </p:attrNameLst>
                                      </p:cBhvr>
                                      <p:to>
                                        <p:strVal val="visible"/>
                                      </p:to>
                                    </p:set>
                                    <p:anim calcmode="lin" valueType="num">
                                      <p:cBhvr>
                                        <p:cTn id="151" dur="500" fill="hold"/>
                                        <p:tgtEl>
                                          <p:spTgt spid="273"/>
                                        </p:tgtEl>
                                        <p:attrNameLst>
                                          <p:attrName>ppt_w</p:attrName>
                                        </p:attrNameLst>
                                      </p:cBhvr>
                                      <p:tavLst>
                                        <p:tav tm="0">
                                          <p:val>
                                            <p:strVal val="4*#ppt_w"/>
                                          </p:val>
                                        </p:tav>
                                        <p:tav tm="100000">
                                          <p:val>
                                            <p:strVal val="#ppt_w"/>
                                          </p:val>
                                        </p:tav>
                                      </p:tavLst>
                                    </p:anim>
                                    <p:anim calcmode="lin" valueType="num">
                                      <p:cBhvr>
                                        <p:cTn id="152" dur="500" fill="hold"/>
                                        <p:tgtEl>
                                          <p:spTgt spid="273"/>
                                        </p:tgtEl>
                                        <p:attrNameLst>
                                          <p:attrName>ppt_h</p:attrName>
                                        </p:attrNameLst>
                                      </p:cBhvr>
                                      <p:tavLst>
                                        <p:tav tm="0">
                                          <p:val>
                                            <p:strVal val="4*#ppt_h"/>
                                          </p:val>
                                        </p:tav>
                                        <p:tav tm="100000">
                                          <p:val>
                                            <p:strVal val="#ppt_h"/>
                                          </p:val>
                                        </p:tav>
                                      </p:tavLst>
                                    </p:anim>
                                  </p:childTnLst>
                                </p:cTn>
                              </p:par>
                            </p:childTnLst>
                          </p:cTn>
                        </p:par>
                        <p:par>
                          <p:cTn id="153" fill="hold">
                            <p:stCondLst>
                              <p:cond delay="800"/>
                            </p:stCondLst>
                            <p:childTnLst>
                              <p:par>
                                <p:cTn id="154" presetID="53" presetClass="entr" presetSubtype="16" fill="hold" nodeType="afterEffect">
                                  <p:stCondLst>
                                    <p:cond delay="0"/>
                                  </p:stCondLst>
                                  <p:childTnLst>
                                    <p:set>
                                      <p:cBhvr>
                                        <p:cTn id="155" dur="1" fill="hold">
                                          <p:stCondLst>
                                            <p:cond delay="0"/>
                                          </p:stCondLst>
                                        </p:cTn>
                                        <p:tgtEl>
                                          <p:spTgt spid="7"/>
                                        </p:tgtEl>
                                        <p:attrNameLst>
                                          <p:attrName>style.visibility</p:attrName>
                                        </p:attrNameLst>
                                      </p:cBhvr>
                                      <p:to>
                                        <p:strVal val="visible"/>
                                      </p:to>
                                    </p:set>
                                    <p:anim calcmode="lin" valueType="num">
                                      <p:cBhvr>
                                        <p:cTn id="156" dur="500" fill="hold"/>
                                        <p:tgtEl>
                                          <p:spTgt spid="7"/>
                                        </p:tgtEl>
                                        <p:attrNameLst>
                                          <p:attrName>ppt_w</p:attrName>
                                        </p:attrNameLst>
                                      </p:cBhvr>
                                      <p:tavLst>
                                        <p:tav tm="0">
                                          <p:val>
                                            <p:fltVal val="0"/>
                                          </p:val>
                                        </p:tav>
                                        <p:tav tm="100000">
                                          <p:val>
                                            <p:strVal val="#ppt_w"/>
                                          </p:val>
                                        </p:tav>
                                      </p:tavLst>
                                    </p:anim>
                                    <p:anim calcmode="lin" valueType="num">
                                      <p:cBhvr>
                                        <p:cTn id="157" dur="500" fill="hold"/>
                                        <p:tgtEl>
                                          <p:spTgt spid="7"/>
                                        </p:tgtEl>
                                        <p:attrNameLst>
                                          <p:attrName>ppt_h</p:attrName>
                                        </p:attrNameLst>
                                      </p:cBhvr>
                                      <p:tavLst>
                                        <p:tav tm="0">
                                          <p:val>
                                            <p:fltVal val="0"/>
                                          </p:val>
                                        </p:tav>
                                        <p:tav tm="100000">
                                          <p:val>
                                            <p:strVal val="#ppt_h"/>
                                          </p:val>
                                        </p:tav>
                                      </p:tavLst>
                                    </p:anim>
                                    <p:animEffect transition="in" filter="fade">
                                      <p:cBhvr>
                                        <p:cTn id="158" dur="500"/>
                                        <p:tgtEl>
                                          <p:spTgt spid="7"/>
                                        </p:tgtEl>
                                      </p:cBhvr>
                                    </p:animEffect>
                                  </p:childTnLst>
                                </p:cTn>
                              </p:par>
                            </p:childTnLst>
                          </p:cTn>
                        </p:par>
                        <p:par>
                          <p:cTn id="159" fill="hold">
                            <p:stCondLst>
                              <p:cond delay="1300"/>
                            </p:stCondLst>
                            <p:childTnLst>
                              <p:par>
                                <p:cTn id="160" presetID="22" presetClass="entr" presetSubtype="8" fill="hold" grpId="0" nodeType="afterEffect">
                                  <p:stCondLst>
                                    <p:cond delay="0"/>
                                  </p:stCondLst>
                                  <p:childTnLst>
                                    <p:set>
                                      <p:cBhvr>
                                        <p:cTn id="161" dur="1" fill="hold">
                                          <p:stCondLst>
                                            <p:cond delay="0"/>
                                          </p:stCondLst>
                                        </p:cTn>
                                        <p:tgtEl>
                                          <p:spTgt spid="35"/>
                                        </p:tgtEl>
                                        <p:attrNameLst>
                                          <p:attrName>style.visibility</p:attrName>
                                        </p:attrNameLst>
                                      </p:cBhvr>
                                      <p:to>
                                        <p:strVal val="visible"/>
                                      </p:to>
                                    </p:set>
                                    <p:animEffect transition="in" filter="wipe(left)">
                                      <p:cBhvr>
                                        <p:cTn id="162" dur="500"/>
                                        <p:tgtEl>
                                          <p:spTgt spid="35"/>
                                        </p:tgtEl>
                                      </p:cBhvr>
                                    </p:animEffect>
                                  </p:childTnLst>
                                </p:cTn>
                              </p:par>
                            </p:childTnLst>
                          </p:cTn>
                        </p:par>
                        <p:par>
                          <p:cTn id="163" fill="hold">
                            <p:stCondLst>
                              <p:cond delay="1800"/>
                            </p:stCondLst>
                            <p:childTnLst>
                              <p:par>
                                <p:cTn id="164" presetID="53" presetClass="entr" presetSubtype="16" fill="hold" nodeType="afterEffect">
                                  <p:stCondLst>
                                    <p:cond delay="0"/>
                                  </p:stCondLst>
                                  <p:childTnLst>
                                    <p:set>
                                      <p:cBhvr>
                                        <p:cTn id="165" dur="1" fill="hold">
                                          <p:stCondLst>
                                            <p:cond delay="0"/>
                                          </p:stCondLst>
                                        </p:cTn>
                                        <p:tgtEl>
                                          <p:spTgt spid="8"/>
                                        </p:tgtEl>
                                        <p:attrNameLst>
                                          <p:attrName>style.visibility</p:attrName>
                                        </p:attrNameLst>
                                      </p:cBhvr>
                                      <p:to>
                                        <p:strVal val="visible"/>
                                      </p:to>
                                    </p:set>
                                    <p:anim calcmode="lin" valueType="num">
                                      <p:cBhvr>
                                        <p:cTn id="166" dur="500" fill="hold"/>
                                        <p:tgtEl>
                                          <p:spTgt spid="8"/>
                                        </p:tgtEl>
                                        <p:attrNameLst>
                                          <p:attrName>ppt_w</p:attrName>
                                        </p:attrNameLst>
                                      </p:cBhvr>
                                      <p:tavLst>
                                        <p:tav tm="0">
                                          <p:val>
                                            <p:fltVal val="0"/>
                                          </p:val>
                                        </p:tav>
                                        <p:tav tm="100000">
                                          <p:val>
                                            <p:strVal val="#ppt_w"/>
                                          </p:val>
                                        </p:tav>
                                      </p:tavLst>
                                    </p:anim>
                                    <p:anim calcmode="lin" valueType="num">
                                      <p:cBhvr>
                                        <p:cTn id="167" dur="500" fill="hold"/>
                                        <p:tgtEl>
                                          <p:spTgt spid="8"/>
                                        </p:tgtEl>
                                        <p:attrNameLst>
                                          <p:attrName>ppt_h</p:attrName>
                                        </p:attrNameLst>
                                      </p:cBhvr>
                                      <p:tavLst>
                                        <p:tav tm="0">
                                          <p:val>
                                            <p:fltVal val="0"/>
                                          </p:val>
                                        </p:tav>
                                        <p:tav tm="100000">
                                          <p:val>
                                            <p:strVal val="#ppt_h"/>
                                          </p:val>
                                        </p:tav>
                                      </p:tavLst>
                                    </p:anim>
                                    <p:animEffect transition="in" filter="fade">
                                      <p:cBhvr>
                                        <p:cTn id="168" dur="500"/>
                                        <p:tgtEl>
                                          <p:spTgt spid="8"/>
                                        </p:tgtEl>
                                      </p:cBhvr>
                                    </p:animEffect>
                                  </p:childTnLst>
                                </p:cTn>
                              </p:par>
                            </p:childTnLst>
                          </p:cTn>
                        </p:par>
                        <p:par>
                          <p:cTn id="169" fill="hold">
                            <p:stCondLst>
                              <p:cond delay="2300"/>
                            </p:stCondLst>
                            <p:childTnLst>
                              <p:par>
                                <p:cTn id="170" presetID="22" presetClass="entr" presetSubtype="8" fill="hold" grpId="0" nodeType="afterEffect">
                                  <p:stCondLst>
                                    <p:cond delay="0"/>
                                  </p:stCondLst>
                                  <p:childTnLst>
                                    <p:set>
                                      <p:cBhvr>
                                        <p:cTn id="171" dur="1" fill="hold">
                                          <p:stCondLst>
                                            <p:cond delay="0"/>
                                          </p:stCondLst>
                                        </p:cTn>
                                        <p:tgtEl>
                                          <p:spTgt spid="41"/>
                                        </p:tgtEl>
                                        <p:attrNameLst>
                                          <p:attrName>style.visibility</p:attrName>
                                        </p:attrNameLst>
                                      </p:cBhvr>
                                      <p:to>
                                        <p:strVal val="visible"/>
                                      </p:to>
                                    </p:set>
                                    <p:animEffect transition="in" filter="wipe(left)">
                                      <p:cBhvr>
                                        <p:cTn id="172" dur="500"/>
                                        <p:tgtEl>
                                          <p:spTgt spid="41"/>
                                        </p:tgtEl>
                                      </p:cBhvr>
                                    </p:animEffect>
                                  </p:childTnLst>
                                </p:cTn>
                              </p:par>
                            </p:childTnLst>
                          </p:cTn>
                        </p:par>
                        <p:par>
                          <p:cTn id="173" fill="hold">
                            <p:stCondLst>
                              <p:cond delay="2800"/>
                            </p:stCondLst>
                            <p:childTnLst>
                              <p:par>
                                <p:cTn id="174" presetID="53" presetClass="entr" presetSubtype="16" fill="hold" nodeType="afterEffect">
                                  <p:stCondLst>
                                    <p:cond delay="0"/>
                                  </p:stCondLst>
                                  <p:childTnLst>
                                    <p:set>
                                      <p:cBhvr>
                                        <p:cTn id="175" dur="1" fill="hold">
                                          <p:stCondLst>
                                            <p:cond delay="0"/>
                                          </p:stCondLst>
                                        </p:cTn>
                                        <p:tgtEl>
                                          <p:spTgt spid="9"/>
                                        </p:tgtEl>
                                        <p:attrNameLst>
                                          <p:attrName>style.visibility</p:attrName>
                                        </p:attrNameLst>
                                      </p:cBhvr>
                                      <p:to>
                                        <p:strVal val="visible"/>
                                      </p:to>
                                    </p:set>
                                    <p:anim calcmode="lin" valueType="num">
                                      <p:cBhvr>
                                        <p:cTn id="176" dur="500" fill="hold"/>
                                        <p:tgtEl>
                                          <p:spTgt spid="9"/>
                                        </p:tgtEl>
                                        <p:attrNameLst>
                                          <p:attrName>ppt_w</p:attrName>
                                        </p:attrNameLst>
                                      </p:cBhvr>
                                      <p:tavLst>
                                        <p:tav tm="0">
                                          <p:val>
                                            <p:fltVal val="0"/>
                                          </p:val>
                                        </p:tav>
                                        <p:tav tm="100000">
                                          <p:val>
                                            <p:strVal val="#ppt_w"/>
                                          </p:val>
                                        </p:tav>
                                      </p:tavLst>
                                    </p:anim>
                                    <p:anim calcmode="lin" valueType="num">
                                      <p:cBhvr>
                                        <p:cTn id="177" dur="500" fill="hold"/>
                                        <p:tgtEl>
                                          <p:spTgt spid="9"/>
                                        </p:tgtEl>
                                        <p:attrNameLst>
                                          <p:attrName>ppt_h</p:attrName>
                                        </p:attrNameLst>
                                      </p:cBhvr>
                                      <p:tavLst>
                                        <p:tav tm="0">
                                          <p:val>
                                            <p:fltVal val="0"/>
                                          </p:val>
                                        </p:tav>
                                        <p:tav tm="100000">
                                          <p:val>
                                            <p:strVal val="#ppt_h"/>
                                          </p:val>
                                        </p:tav>
                                      </p:tavLst>
                                    </p:anim>
                                    <p:animEffect transition="in" filter="fade">
                                      <p:cBhvr>
                                        <p:cTn id="178" dur="500"/>
                                        <p:tgtEl>
                                          <p:spTgt spid="9"/>
                                        </p:tgtEl>
                                      </p:cBhvr>
                                    </p:animEffect>
                                  </p:childTnLst>
                                </p:cTn>
                              </p:par>
                            </p:childTnLst>
                          </p:cTn>
                        </p:par>
                        <p:par>
                          <p:cTn id="179" fill="hold">
                            <p:stCondLst>
                              <p:cond delay="3300"/>
                            </p:stCondLst>
                            <p:childTnLst>
                              <p:par>
                                <p:cTn id="180" presetID="22" presetClass="entr" presetSubtype="8" fill="hold" grpId="0" nodeType="afterEffect">
                                  <p:stCondLst>
                                    <p:cond delay="0"/>
                                  </p:stCondLst>
                                  <p:childTnLst>
                                    <p:set>
                                      <p:cBhvr>
                                        <p:cTn id="181" dur="1" fill="hold">
                                          <p:stCondLst>
                                            <p:cond delay="0"/>
                                          </p:stCondLst>
                                        </p:cTn>
                                        <p:tgtEl>
                                          <p:spTgt spid="47"/>
                                        </p:tgtEl>
                                        <p:attrNameLst>
                                          <p:attrName>style.visibility</p:attrName>
                                        </p:attrNameLst>
                                      </p:cBhvr>
                                      <p:to>
                                        <p:strVal val="visible"/>
                                      </p:to>
                                    </p:set>
                                    <p:animEffect transition="in" filter="wipe(left)">
                                      <p:cBhvr>
                                        <p:cTn id="182" dur="500"/>
                                        <p:tgtEl>
                                          <p:spTgt spid="47"/>
                                        </p:tgtEl>
                                      </p:cBhvr>
                                    </p:animEffect>
                                  </p:childTnLst>
                                </p:cTn>
                              </p:par>
                              <p:par>
                                <p:cTn id="183" presetID="10" presetClass="entr" presetSubtype="0" fill="hold" nodeType="withEffect">
                                  <p:stCondLst>
                                    <p:cond delay="8000"/>
                                  </p:stCondLst>
                                  <p:childTnLst>
                                    <p:set>
                                      <p:cBhvr>
                                        <p:cTn id="184" dur="1" fill="hold">
                                          <p:stCondLst>
                                            <p:cond delay="0"/>
                                          </p:stCondLst>
                                        </p:cTn>
                                        <p:tgtEl>
                                          <p:spTgt spid="50"/>
                                        </p:tgtEl>
                                        <p:attrNameLst>
                                          <p:attrName>style.visibility</p:attrName>
                                        </p:attrNameLst>
                                      </p:cBhvr>
                                      <p:to>
                                        <p:strVal val="visible"/>
                                      </p:to>
                                    </p:set>
                                    <p:animEffect transition="in" filter="fade">
                                      <p:cBhvr>
                                        <p:cTn id="185" dur="500"/>
                                        <p:tgtEl>
                                          <p:spTgt spid="50"/>
                                        </p:tgtEl>
                                      </p:cBhvr>
                                    </p:animEffect>
                                  </p:childTnLst>
                                </p:cTn>
                              </p:par>
                              <p:par>
                                <p:cTn id="186" presetID="10" presetClass="entr" presetSubtype="0" fill="hold" nodeType="withEffect">
                                  <p:stCondLst>
                                    <p:cond delay="8000"/>
                                  </p:stCondLst>
                                  <p:childTnLst>
                                    <p:set>
                                      <p:cBhvr>
                                        <p:cTn id="187" dur="1" fill="hold">
                                          <p:stCondLst>
                                            <p:cond delay="0"/>
                                          </p:stCondLst>
                                        </p:cTn>
                                        <p:tgtEl>
                                          <p:spTgt spid="10"/>
                                        </p:tgtEl>
                                        <p:attrNameLst>
                                          <p:attrName>style.visibility</p:attrName>
                                        </p:attrNameLst>
                                      </p:cBhvr>
                                      <p:to>
                                        <p:strVal val="visible"/>
                                      </p:to>
                                    </p:set>
                                    <p:animEffect transition="in" filter="fade">
                                      <p:cBhvr>
                                        <p:cTn id="188" dur="500"/>
                                        <p:tgtEl>
                                          <p:spTgt spid="10"/>
                                        </p:tgtEl>
                                      </p:cBhvr>
                                    </p:animEffect>
                                  </p:childTnLst>
                                </p:cTn>
                              </p:par>
                              <p:par>
                                <p:cTn id="189" presetID="1" presetClass="entr" presetSubtype="0" fill="hold" nodeType="withEffect">
                                  <p:stCondLst>
                                    <p:cond delay="8000"/>
                                  </p:stCondLst>
                                  <p:childTnLst>
                                    <p:set>
                                      <p:cBhvr>
                                        <p:cTn id="190" dur="1" fill="hold">
                                          <p:stCondLst>
                                            <p:cond delay="0"/>
                                          </p:stCondLst>
                                        </p:cTn>
                                        <p:tgtEl>
                                          <p:spTgt spid="10"/>
                                        </p:tgtEl>
                                        <p:attrNameLst>
                                          <p:attrName>style.visibility</p:attrName>
                                        </p:attrNameLst>
                                      </p:cBhvr>
                                      <p:to>
                                        <p:strVal val="visible"/>
                                      </p:to>
                                    </p:set>
                                  </p:childTnLst>
                                </p:cTn>
                              </p:par>
                              <p:par>
                                <p:cTn id="191" presetID="63" presetClass="path" presetSubtype="0" accel="50000" decel="50000" fill="hold" nodeType="withEffect">
                                  <p:stCondLst>
                                    <p:cond delay="9000"/>
                                  </p:stCondLst>
                                  <p:childTnLst>
                                    <p:animMotion origin="layout" path="M -3.5467E-6 -3.88007E-6 L 0.45722 -0.00235 " pathEditMode="relative" rAng="0" ptsTypes="AA">
                                      <p:cBhvr>
                                        <p:cTn id="192" dur="2000" fill="hold"/>
                                        <p:tgtEl>
                                          <p:spTgt spid="10"/>
                                        </p:tgtEl>
                                        <p:attrNameLst>
                                          <p:attrName>ppt_x</p:attrName>
                                          <p:attrName>ppt_y</p:attrName>
                                        </p:attrNameLst>
                                      </p:cBhvr>
                                      <p:rCtr x="228" y="-1"/>
                                    </p:animMotion>
                                  </p:childTnLst>
                                </p:cTn>
                              </p:par>
                              <p:par>
                                <p:cTn id="193" presetID="22" presetClass="entr" presetSubtype="8" fill="hold" nodeType="withEffect">
                                  <p:stCondLst>
                                    <p:cond delay="10500"/>
                                  </p:stCondLst>
                                  <p:childTnLst>
                                    <p:set>
                                      <p:cBhvr>
                                        <p:cTn id="194" dur="1" fill="hold">
                                          <p:stCondLst>
                                            <p:cond delay="0"/>
                                          </p:stCondLst>
                                        </p:cTn>
                                        <p:tgtEl>
                                          <p:spTgt spid="51"/>
                                        </p:tgtEl>
                                        <p:attrNameLst>
                                          <p:attrName>style.visibility</p:attrName>
                                        </p:attrNameLst>
                                      </p:cBhvr>
                                      <p:to>
                                        <p:strVal val="visible"/>
                                      </p:to>
                                    </p:set>
                                    <p:animEffect transition="in" filter="wipe(left)">
                                      <p:cBhvr>
                                        <p:cTn id="195" dur="17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 grpId="0"/>
      <p:bldP spid="35" grpId="0"/>
      <p:bldP spid="41" grpId="0"/>
      <p:bldP spid="47" grpId="0"/>
    </p:bldLst>
  </p:timing>
</p:sld>
</file>

<file path=ppt/tags/tag1.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2290</Words>
  <Application>WPS 演示</Application>
  <PresentationFormat>全屏显示(16:9)</PresentationFormat>
  <Paragraphs>325</Paragraphs>
  <Slides>27</Slides>
  <Notes>27</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27</vt:i4>
      </vt:variant>
    </vt:vector>
  </HeadingPairs>
  <TitlesOfParts>
    <vt:vector size="45" baseType="lpstr">
      <vt:lpstr>Arial</vt:lpstr>
      <vt:lpstr>宋体</vt:lpstr>
      <vt:lpstr>Wingdings</vt:lpstr>
      <vt:lpstr>Calibri</vt:lpstr>
      <vt:lpstr>微软雅黑</vt:lpstr>
      <vt:lpstr>Impact MT Std</vt:lpstr>
      <vt:lpstr>DIN-BoldItalic</vt:lpstr>
      <vt:lpstr>Arial</vt:lpstr>
      <vt:lpstr>Tahoma</vt:lpstr>
      <vt:lpstr>黑体</vt:lpstr>
      <vt:lpstr>Century Gothic</vt:lpstr>
      <vt:lpstr>Segoe Print</vt:lpstr>
      <vt:lpstr>Arial Unicode MS</vt:lpstr>
      <vt:lpstr>华文中宋</vt:lpstr>
      <vt:lpstr>Times New Roman</vt:lpstr>
      <vt:lpstr>Symbol</vt:lpstr>
      <vt:lpstr>华文黑体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 大宇哥</cp:lastModifiedBy>
  <cp:revision>260</cp:revision>
  <dcterms:created xsi:type="dcterms:W3CDTF">2015-10-26T07:34:00Z</dcterms:created>
  <dcterms:modified xsi:type="dcterms:W3CDTF">2021-09-06T04:00:20Z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2062AC17248345D9A0757EDF9462C4CA</vt:lpwstr>
  </property>
  <property fmtid="{D5CDD505-2E9C-101B-9397-08002B2CF9AE}" pid="3" name="KSOProductBuildVer">
    <vt:lpwstr>2052-11.1.0.10700</vt:lpwstr>
  </property>
</Properties>
</file>